
<file path=[Content_Types].xml><?xml version="1.0" encoding="utf-8"?>
<Types xmlns="http://schemas.openxmlformats.org/package/2006/content-types">
  <Default Extension="png" ContentType="image/png"/>
  <Default Extension="jpeg" ContentType="image/jpeg"/>
  <Default Extension="wma" ContentType="audio/x-ms-wma"/>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8.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50.xml" ContentType="application/vnd.openxmlformats-officedocument.presentationml.tag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369" r:id="rId2"/>
    <p:sldId id="368" r:id="rId3"/>
    <p:sldId id="371" r:id="rId4"/>
    <p:sldId id="422" r:id="rId5"/>
    <p:sldId id="430" r:id="rId6"/>
    <p:sldId id="377" r:id="rId7"/>
    <p:sldId id="432" r:id="rId8"/>
    <p:sldId id="416" r:id="rId9"/>
    <p:sldId id="391" r:id="rId10"/>
    <p:sldId id="464" r:id="rId11"/>
    <p:sldId id="372" r:id="rId12"/>
    <p:sldId id="393" r:id="rId13"/>
    <p:sldId id="388" r:id="rId14"/>
    <p:sldId id="466" r:id="rId15"/>
    <p:sldId id="378" r:id="rId16"/>
    <p:sldId id="384" r:id="rId17"/>
    <p:sldId id="373" r:id="rId18"/>
    <p:sldId id="379" r:id="rId19"/>
    <p:sldId id="467" r:id="rId20"/>
    <p:sldId id="387" r:id="rId21"/>
    <p:sldId id="468" r:id="rId22"/>
    <p:sldId id="469" r:id="rId23"/>
    <p:sldId id="470" r:id="rId24"/>
    <p:sldId id="472" r:id="rId25"/>
    <p:sldId id="471" r:id="rId26"/>
    <p:sldId id="473" r:id="rId27"/>
    <p:sldId id="474" r:id="rId28"/>
    <p:sldId id="475" r:id="rId29"/>
    <p:sldId id="476" r:id="rId30"/>
    <p:sldId id="477" r:id="rId31"/>
    <p:sldId id="386" r:id="rId32"/>
    <p:sldId id="478" r:id="rId33"/>
    <p:sldId id="479" r:id="rId34"/>
    <p:sldId id="480" r:id="rId35"/>
    <p:sldId id="482" r:id="rId36"/>
    <p:sldId id="483" r:id="rId37"/>
    <p:sldId id="484" r:id="rId38"/>
    <p:sldId id="481" r:id="rId39"/>
    <p:sldId id="485" r:id="rId40"/>
  </p:sldIdLst>
  <p:sldSz cx="12190413" cy="6859588"/>
  <p:notesSz cx="6858000" cy="9144000"/>
  <p:custDataLst>
    <p:tags r:id="rId42"/>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8990" algn="l" rtl="0" fontAlgn="base">
      <a:spcBef>
        <a:spcPct val="0"/>
      </a:spcBef>
      <a:spcAft>
        <a:spcPct val="0"/>
      </a:spcAft>
      <a:defRPr kern="1200">
        <a:solidFill>
          <a:schemeClr val="tx1"/>
        </a:solidFill>
        <a:latin typeface="Calibri" pitchFamily="34" charset="0"/>
        <a:ea typeface="宋体" charset="-122"/>
        <a:cs typeface="+mn-cs"/>
      </a:defRPr>
    </a:lvl2pPr>
    <a:lvl3pPr marL="1217981" algn="l" rtl="0" fontAlgn="base">
      <a:spcBef>
        <a:spcPct val="0"/>
      </a:spcBef>
      <a:spcAft>
        <a:spcPct val="0"/>
      </a:spcAft>
      <a:defRPr kern="1200">
        <a:solidFill>
          <a:schemeClr val="tx1"/>
        </a:solidFill>
        <a:latin typeface="Calibri" pitchFamily="34" charset="0"/>
        <a:ea typeface="宋体" charset="-122"/>
        <a:cs typeface="+mn-cs"/>
      </a:defRPr>
    </a:lvl3pPr>
    <a:lvl4pPr marL="1826971" algn="l" rtl="0" fontAlgn="base">
      <a:spcBef>
        <a:spcPct val="0"/>
      </a:spcBef>
      <a:spcAft>
        <a:spcPct val="0"/>
      </a:spcAft>
      <a:defRPr kern="1200">
        <a:solidFill>
          <a:schemeClr val="tx1"/>
        </a:solidFill>
        <a:latin typeface="Calibri" pitchFamily="34" charset="0"/>
        <a:ea typeface="宋体" charset="-122"/>
        <a:cs typeface="+mn-cs"/>
      </a:defRPr>
    </a:lvl4pPr>
    <a:lvl5pPr marL="2435962" algn="l" rtl="0" fontAlgn="base">
      <a:spcBef>
        <a:spcPct val="0"/>
      </a:spcBef>
      <a:spcAft>
        <a:spcPct val="0"/>
      </a:spcAft>
      <a:defRPr kern="1200">
        <a:solidFill>
          <a:schemeClr val="tx1"/>
        </a:solidFill>
        <a:latin typeface="Calibri" pitchFamily="34" charset="0"/>
        <a:ea typeface="宋体" charset="-122"/>
        <a:cs typeface="+mn-cs"/>
      </a:defRPr>
    </a:lvl5pPr>
    <a:lvl6pPr marL="3044952" algn="l" defTabSz="1217981" rtl="0" eaLnBrk="1" latinLnBrk="0" hangingPunct="1">
      <a:defRPr kern="1200">
        <a:solidFill>
          <a:schemeClr val="tx1"/>
        </a:solidFill>
        <a:latin typeface="Calibri" pitchFamily="34" charset="0"/>
        <a:ea typeface="宋体" charset="-122"/>
        <a:cs typeface="+mn-cs"/>
      </a:defRPr>
    </a:lvl6pPr>
    <a:lvl7pPr marL="3653942" algn="l" defTabSz="1217981" rtl="0" eaLnBrk="1" latinLnBrk="0" hangingPunct="1">
      <a:defRPr kern="1200">
        <a:solidFill>
          <a:schemeClr val="tx1"/>
        </a:solidFill>
        <a:latin typeface="Calibri" pitchFamily="34" charset="0"/>
        <a:ea typeface="宋体" charset="-122"/>
        <a:cs typeface="+mn-cs"/>
      </a:defRPr>
    </a:lvl7pPr>
    <a:lvl8pPr marL="4262933" algn="l" defTabSz="1217981" rtl="0" eaLnBrk="1" latinLnBrk="0" hangingPunct="1">
      <a:defRPr kern="1200">
        <a:solidFill>
          <a:schemeClr val="tx1"/>
        </a:solidFill>
        <a:latin typeface="Calibri" pitchFamily="34" charset="0"/>
        <a:ea typeface="宋体" charset="-122"/>
        <a:cs typeface="+mn-cs"/>
      </a:defRPr>
    </a:lvl8pPr>
    <a:lvl9pPr marL="4871923" algn="l" defTabSz="1217981" rtl="0" eaLnBrk="1" latinLnBrk="0" hangingPunct="1">
      <a:defRPr kern="1200">
        <a:solidFill>
          <a:schemeClr val="tx1"/>
        </a:solidFill>
        <a:latin typeface="Calibri" pitchFamily="34"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A9"/>
    <a:srgbClr val="F69F1E"/>
    <a:srgbClr val="EA5E66"/>
    <a:srgbClr val="005DA2"/>
    <a:srgbClr val="EA6103"/>
    <a:srgbClr val="D43E01"/>
    <a:srgbClr val="E8EAE9"/>
    <a:srgbClr val="FCFCFC"/>
    <a:srgbClr val="CCD0D1"/>
    <a:srgbClr val="D7D9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227" autoAdjust="0"/>
    <p:restoredTop sz="94660"/>
  </p:normalViewPr>
  <p:slideViewPr>
    <p:cSldViewPr>
      <p:cViewPr>
        <p:scale>
          <a:sx n="66" d="100"/>
          <a:sy n="66" d="100"/>
        </p:scale>
        <p:origin x="-1572" y="-936"/>
      </p:cViewPr>
      <p:guideLst>
        <p:guide orient="horz" pos="2161"/>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2016/10/23 Sunday</a:t>
            </a:fld>
            <a:endParaRPr lang="zh-CN" altLang="en-US" dirty="0"/>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7981" rtl="0" eaLnBrk="1" latinLnBrk="0" hangingPunct="1">
      <a:defRPr sz="1600" kern="1200">
        <a:solidFill>
          <a:schemeClr val="tx1"/>
        </a:solidFill>
        <a:latin typeface="+mn-lt"/>
        <a:ea typeface="微软雅黑" pitchFamily="34" charset="-122"/>
        <a:cs typeface="+mn-cs"/>
      </a:defRPr>
    </a:lvl1pPr>
    <a:lvl2pPr marL="608990" algn="l" defTabSz="1217981" rtl="0" eaLnBrk="1" latinLnBrk="0" hangingPunct="1">
      <a:defRPr sz="1600" kern="1200">
        <a:solidFill>
          <a:schemeClr val="tx1"/>
        </a:solidFill>
        <a:latin typeface="+mn-lt"/>
        <a:ea typeface="微软雅黑" pitchFamily="34" charset="-122"/>
        <a:cs typeface="+mn-cs"/>
      </a:defRPr>
    </a:lvl2pPr>
    <a:lvl3pPr marL="1217981" algn="l" defTabSz="1217981" rtl="0" eaLnBrk="1" latinLnBrk="0" hangingPunct="1">
      <a:defRPr sz="1600" kern="1200">
        <a:solidFill>
          <a:schemeClr val="tx1"/>
        </a:solidFill>
        <a:latin typeface="+mn-lt"/>
        <a:ea typeface="微软雅黑" pitchFamily="34" charset="-122"/>
        <a:cs typeface="+mn-cs"/>
      </a:defRPr>
    </a:lvl3pPr>
    <a:lvl4pPr marL="1826971" algn="l" defTabSz="1217981" rtl="0" eaLnBrk="1" latinLnBrk="0" hangingPunct="1">
      <a:defRPr sz="1600" kern="1200">
        <a:solidFill>
          <a:schemeClr val="tx1"/>
        </a:solidFill>
        <a:latin typeface="+mn-lt"/>
        <a:ea typeface="微软雅黑" pitchFamily="34" charset="-122"/>
        <a:cs typeface="+mn-cs"/>
      </a:defRPr>
    </a:lvl4pPr>
    <a:lvl5pPr marL="2435962" algn="l" defTabSz="1217981" rtl="0" eaLnBrk="1" latinLnBrk="0" hangingPunct="1">
      <a:defRPr sz="1600" kern="1200">
        <a:solidFill>
          <a:schemeClr val="tx1"/>
        </a:solidFill>
        <a:latin typeface="+mn-lt"/>
        <a:ea typeface="微软雅黑" pitchFamily="34" charset="-122"/>
        <a:cs typeface="+mn-cs"/>
      </a:defRPr>
    </a:lvl5pPr>
    <a:lvl6pPr marL="3044952" algn="l" defTabSz="1217981" rtl="0" eaLnBrk="1" latinLnBrk="0" hangingPunct="1">
      <a:defRPr sz="1600" kern="1200">
        <a:solidFill>
          <a:schemeClr val="tx1"/>
        </a:solidFill>
        <a:latin typeface="+mn-lt"/>
        <a:ea typeface="+mn-ea"/>
        <a:cs typeface="+mn-cs"/>
      </a:defRPr>
    </a:lvl6pPr>
    <a:lvl7pPr marL="3653942" algn="l" defTabSz="1217981" rtl="0" eaLnBrk="1" latinLnBrk="0" hangingPunct="1">
      <a:defRPr sz="1600" kern="1200">
        <a:solidFill>
          <a:schemeClr val="tx1"/>
        </a:solidFill>
        <a:latin typeface="+mn-lt"/>
        <a:ea typeface="+mn-ea"/>
        <a:cs typeface="+mn-cs"/>
      </a:defRPr>
    </a:lvl7pPr>
    <a:lvl8pPr marL="4262933" algn="l" defTabSz="1217981" rtl="0" eaLnBrk="1" latinLnBrk="0" hangingPunct="1">
      <a:defRPr sz="1600" kern="1200">
        <a:solidFill>
          <a:schemeClr val="tx1"/>
        </a:solidFill>
        <a:latin typeface="+mn-lt"/>
        <a:ea typeface="+mn-ea"/>
        <a:cs typeface="+mn-cs"/>
      </a:defRPr>
    </a:lvl8pPr>
    <a:lvl9pPr marL="4871923" algn="l" defTabSz="121798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32609944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3442861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11037344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9093125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16770387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1799895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17998950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36880130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940438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1103734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26846900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131272747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191007681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17998950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38</a:t>
            </a:fld>
            <a:endParaRPr lang="zh-CN" altLang="en-US"/>
          </a:p>
        </p:txBody>
      </p:sp>
    </p:spTree>
    <p:extLst>
      <p:ext uri="{BB962C8B-B14F-4D97-AF65-F5344CB8AC3E}">
        <p14:creationId xmlns:p14="http://schemas.microsoft.com/office/powerpoint/2010/main" val="33842882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266336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344286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344286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1504118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11037344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92101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521" y="6357822"/>
            <a:ext cx="2844430" cy="365210"/>
          </a:xfrm>
          <a:prstGeom prst="rect">
            <a:avLst/>
          </a:prstGeom>
        </p:spPr>
        <p:txBody>
          <a:bodyPr lIns="121917" tIns="60958" rIns="121917" bIns="60958"/>
          <a:lstStyle/>
          <a:p>
            <a:fld id="{530820CF-B880-4189-942D-D702A7CBA730}" type="datetimeFigureOut">
              <a:rPr lang="zh-CN" altLang="en-US" smtClean="0"/>
              <a:t>2016/10/23 Sunday</a:t>
            </a:fld>
            <a:endParaRPr lang="zh-CN" altLang="en-US"/>
          </a:p>
        </p:txBody>
      </p:sp>
      <p:sp>
        <p:nvSpPr>
          <p:cNvPr id="3" name="页脚占位符 2"/>
          <p:cNvSpPr>
            <a:spLocks noGrp="1"/>
          </p:cNvSpPr>
          <p:nvPr>
            <p:ph type="ftr" sz="quarter" idx="11"/>
          </p:nvPr>
        </p:nvSpPr>
        <p:spPr>
          <a:xfrm>
            <a:off x="4165058" y="6357822"/>
            <a:ext cx="3860297" cy="365210"/>
          </a:xfrm>
          <a:prstGeom prst="rect">
            <a:avLst/>
          </a:prstGeom>
        </p:spPr>
        <p:txBody>
          <a:bodyPr lIns="121917" tIns="60958" rIns="121917" bIns="60958"/>
          <a:lstStyle/>
          <a:p>
            <a:endParaRPr lang="zh-CN" altLang="en-US"/>
          </a:p>
        </p:txBody>
      </p:sp>
      <p:sp>
        <p:nvSpPr>
          <p:cNvPr id="4" name="灯片编号占位符 3"/>
          <p:cNvSpPr>
            <a:spLocks noGrp="1"/>
          </p:cNvSpPr>
          <p:nvPr>
            <p:ph type="sldNum" sz="quarter" idx="12"/>
          </p:nvPr>
        </p:nvSpPr>
        <p:spPr>
          <a:xfrm>
            <a:off x="8736463" y="6357822"/>
            <a:ext cx="2844430" cy="365210"/>
          </a:xfrm>
          <a:prstGeom prst="rect">
            <a:avLst/>
          </a:prstGeom>
        </p:spPr>
        <p:txBody>
          <a:bodyPr lIns="121917" tIns="60958" rIns="121917" bIns="60958"/>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5414" y="0"/>
            <a:ext cx="12179586" cy="6859588"/>
          </a:xfrm>
          <a:prstGeom prst="rect">
            <a:avLst/>
          </a:prstGeom>
        </p:spPr>
      </p:pic>
    </p:spTree>
  </p:cSld>
  <p:clrMap bg1="lt1" tx1="dk1" bg2="lt2" tx2="dk2" accent1="accent1" accent2="accent2" accent3="accent3" accent4="accent4" accent5="accent5" accent6="accent6" hlink="hlink" folHlink="folHlink"/>
  <p:sldLayoutIdLst>
    <p:sldLayoutId id="2147483650" r:id="rId1"/>
    <p:sldLayoutId id="2147483656" r:id="rId2"/>
    <p:sldLayoutId id="2147483657" r:id="rId3"/>
  </p:sldLayoutIdLst>
  <p:timing>
    <p:tnLst>
      <p:par>
        <p:cTn id="1" dur="indefinite" restart="never" nodeType="tmRoot"/>
      </p:par>
    </p:tnLst>
  </p:timing>
  <p:txStyles>
    <p:titleStyle>
      <a:lvl1pPr algn="ctr" rtl="0" fontAlgn="base">
        <a:spcBef>
          <a:spcPct val="0"/>
        </a:spcBef>
        <a:spcAft>
          <a:spcPct val="0"/>
        </a:spcAft>
        <a:defRPr sz="5900" kern="1200">
          <a:solidFill>
            <a:schemeClr val="tx1"/>
          </a:solidFill>
          <a:latin typeface="+mj-lt"/>
          <a:ea typeface="微软雅黑" pitchFamily="34" charset="-122"/>
          <a:cs typeface="+mj-cs"/>
        </a:defRPr>
      </a:lvl1pPr>
      <a:lvl2pPr algn="ctr" rtl="0" fontAlgn="base">
        <a:spcBef>
          <a:spcPct val="0"/>
        </a:spcBef>
        <a:spcAft>
          <a:spcPct val="0"/>
        </a:spcAft>
        <a:defRPr sz="5900">
          <a:solidFill>
            <a:schemeClr val="tx1"/>
          </a:solidFill>
          <a:latin typeface="Calibri" pitchFamily="34" charset="0"/>
          <a:ea typeface="宋体" charset="-122"/>
        </a:defRPr>
      </a:lvl2pPr>
      <a:lvl3pPr algn="ctr" rtl="0" fontAlgn="base">
        <a:spcBef>
          <a:spcPct val="0"/>
        </a:spcBef>
        <a:spcAft>
          <a:spcPct val="0"/>
        </a:spcAft>
        <a:defRPr sz="5900">
          <a:solidFill>
            <a:schemeClr val="tx1"/>
          </a:solidFill>
          <a:latin typeface="Calibri" pitchFamily="34" charset="0"/>
          <a:ea typeface="宋体" charset="-122"/>
        </a:defRPr>
      </a:lvl3pPr>
      <a:lvl4pPr algn="ctr" rtl="0" fontAlgn="base">
        <a:spcBef>
          <a:spcPct val="0"/>
        </a:spcBef>
        <a:spcAft>
          <a:spcPct val="0"/>
        </a:spcAft>
        <a:defRPr sz="5900">
          <a:solidFill>
            <a:schemeClr val="tx1"/>
          </a:solidFill>
          <a:latin typeface="Calibri" pitchFamily="34" charset="0"/>
          <a:ea typeface="宋体" charset="-122"/>
        </a:defRPr>
      </a:lvl4pPr>
      <a:lvl5pPr algn="ctr" rtl="0" fontAlgn="base">
        <a:spcBef>
          <a:spcPct val="0"/>
        </a:spcBef>
        <a:spcAft>
          <a:spcPct val="0"/>
        </a:spcAft>
        <a:defRPr sz="5900">
          <a:solidFill>
            <a:schemeClr val="tx1"/>
          </a:solidFill>
          <a:latin typeface="Calibri" pitchFamily="34" charset="0"/>
          <a:ea typeface="宋体" charset="-122"/>
        </a:defRPr>
      </a:lvl5pPr>
      <a:lvl6pPr marL="608990" algn="ctr" rtl="0" fontAlgn="base">
        <a:spcBef>
          <a:spcPct val="0"/>
        </a:spcBef>
        <a:spcAft>
          <a:spcPct val="0"/>
        </a:spcAft>
        <a:defRPr sz="5900">
          <a:solidFill>
            <a:schemeClr val="tx1"/>
          </a:solidFill>
          <a:latin typeface="Calibri" pitchFamily="34" charset="0"/>
          <a:ea typeface="宋体" charset="-122"/>
        </a:defRPr>
      </a:lvl6pPr>
      <a:lvl7pPr marL="1217981" algn="ctr" rtl="0" fontAlgn="base">
        <a:spcBef>
          <a:spcPct val="0"/>
        </a:spcBef>
        <a:spcAft>
          <a:spcPct val="0"/>
        </a:spcAft>
        <a:defRPr sz="5900">
          <a:solidFill>
            <a:schemeClr val="tx1"/>
          </a:solidFill>
          <a:latin typeface="Calibri" pitchFamily="34" charset="0"/>
          <a:ea typeface="宋体" charset="-122"/>
        </a:defRPr>
      </a:lvl7pPr>
      <a:lvl8pPr marL="1826971" algn="ctr" rtl="0" fontAlgn="base">
        <a:spcBef>
          <a:spcPct val="0"/>
        </a:spcBef>
        <a:spcAft>
          <a:spcPct val="0"/>
        </a:spcAft>
        <a:defRPr sz="5900">
          <a:solidFill>
            <a:schemeClr val="tx1"/>
          </a:solidFill>
          <a:latin typeface="Calibri" pitchFamily="34" charset="0"/>
          <a:ea typeface="宋体" charset="-122"/>
        </a:defRPr>
      </a:lvl8pPr>
      <a:lvl9pPr marL="2435962" algn="ctr" rtl="0" fontAlgn="base">
        <a:spcBef>
          <a:spcPct val="0"/>
        </a:spcBef>
        <a:spcAft>
          <a:spcPct val="0"/>
        </a:spcAft>
        <a:defRPr sz="5900">
          <a:solidFill>
            <a:schemeClr val="tx1"/>
          </a:solidFill>
          <a:latin typeface="Calibri" pitchFamily="34" charset="0"/>
          <a:ea typeface="宋体" charset="-122"/>
        </a:defRPr>
      </a:lvl9pPr>
    </p:titleStyle>
    <p:bodyStyle>
      <a:lvl1pPr marL="456743" indent="-456743" algn="l" rtl="0" fontAlgn="base">
        <a:spcBef>
          <a:spcPct val="20000"/>
        </a:spcBef>
        <a:spcAft>
          <a:spcPct val="0"/>
        </a:spcAft>
        <a:buFont typeface="Arial" charset="0"/>
        <a:buChar char="•"/>
        <a:defRPr sz="4300" kern="1200">
          <a:solidFill>
            <a:schemeClr val="tx1"/>
          </a:solidFill>
          <a:latin typeface="+mn-lt"/>
          <a:ea typeface="微软雅黑" pitchFamily="34" charset="-122"/>
          <a:cs typeface="+mn-cs"/>
        </a:defRPr>
      </a:lvl1pPr>
      <a:lvl2pPr marL="989609" indent="-380619" algn="l" rtl="0" fontAlgn="base">
        <a:spcBef>
          <a:spcPct val="20000"/>
        </a:spcBef>
        <a:spcAft>
          <a:spcPct val="0"/>
        </a:spcAft>
        <a:buFont typeface="Arial" charset="0"/>
        <a:buChar char="–"/>
        <a:defRPr sz="3700" kern="1200">
          <a:solidFill>
            <a:schemeClr val="tx1"/>
          </a:solidFill>
          <a:latin typeface="+mn-lt"/>
          <a:ea typeface="微软雅黑" pitchFamily="34" charset="-122"/>
          <a:cs typeface="+mn-cs"/>
        </a:defRPr>
      </a:lvl2pPr>
      <a:lvl3pPr marL="1522476" indent="-304495" algn="l" rtl="0" fontAlgn="base">
        <a:spcBef>
          <a:spcPct val="20000"/>
        </a:spcBef>
        <a:spcAft>
          <a:spcPct val="0"/>
        </a:spcAft>
        <a:buFont typeface="Arial" charset="0"/>
        <a:buChar char="•"/>
        <a:defRPr sz="3200" kern="1200">
          <a:solidFill>
            <a:schemeClr val="tx1"/>
          </a:solidFill>
          <a:latin typeface="+mn-lt"/>
          <a:ea typeface="微软雅黑" pitchFamily="34" charset="-122"/>
          <a:cs typeface="+mn-cs"/>
        </a:defRPr>
      </a:lvl3pPr>
      <a:lvl4pPr marL="2131466" indent="-304495"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4pPr>
      <a:lvl5pPr marL="2740457" indent="-304495" algn="l" rtl="0" fontAlgn="base">
        <a:spcBef>
          <a:spcPct val="20000"/>
        </a:spcBef>
        <a:spcAft>
          <a:spcPct val="0"/>
        </a:spcAft>
        <a:buFont typeface="Arial" charset="0"/>
        <a:buChar char="»"/>
        <a:defRPr sz="2700" kern="1200">
          <a:solidFill>
            <a:schemeClr val="tx1"/>
          </a:solidFill>
          <a:latin typeface="+mn-lt"/>
          <a:ea typeface="微软雅黑" pitchFamily="34" charset="-122"/>
          <a:cs typeface="+mn-cs"/>
        </a:defRPr>
      </a:lvl5pPr>
      <a:lvl6pPr marL="3349447" indent="-304495" algn="l" defTabSz="1217981"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58438" indent="-304495" algn="l" defTabSz="1217981"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67428" indent="-304495" algn="l" defTabSz="1217981"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76418" indent="-304495" algn="l" defTabSz="1217981"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7981" rtl="0" eaLnBrk="1" latinLnBrk="0" hangingPunct="1">
        <a:defRPr sz="2400" kern="1200">
          <a:solidFill>
            <a:schemeClr val="tx1"/>
          </a:solidFill>
          <a:latin typeface="+mn-lt"/>
          <a:ea typeface="+mn-ea"/>
          <a:cs typeface="+mn-cs"/>
        </a:defRPr>
      </a:lvl1pPr>
      <a:lvl2pPr marL="608990" algn="l" defTabSz="1217981" rtl="0" eaLnBrk="1" latinLnBrk="0" hangingPunct="1">
        <a:defRPr sz="2400" kern="1200">
          <a:solidFill>
            <a:schemeClr val="tx1"/>
          </a:solidFill>
          <a:latin typeface="+mn-lt"/>
          <a:ea typeface="+mn-ea"/>
          <a:cs typeface="+mn-cs"/>
        </a:defRPr>
      </a:lvl2pPr>
      <a:lvl3pPr marL="1217981" algn="l" defTabSz="1217981" rtl="0" eaLnBrk="1" latinLnBrk="0" hangingPunct="1">
        <a:defRPr sz="2400" kern="1200">
          <a:solidFill>
            <a:schemeClr val="tx1"/>
          </a:solidFill>
          <a:latin typeface="+mn-lt"/>
          <a:ea typeface="+mn-ea"/>
          <a:cs typeface="+mn-cs"/>
        </a:defRPr>
      </a:lvl3pPr>
      <a:lvl4pPr marL="1826971" algn="l" defTabSz="1217981" rtl="0" eaLnBrk="1" latinLnBrk="0" hangingPunct="1">
        <a:defRPr sz="2400" kern="1200">
          <a:solidFill>
            <a:schemeClr val="tx1"/>
          </a:solidFill>
          <a:latin typeface="+mn-lt"/>
          <a:ea typeface="+mn-ea"/>
          <a:cs typeface="+mn-cs"/>
        </a:defRPr>
      </a:lvl4pPr>
      <a:lvl5pPr marL="2435962" algn="l" defTabSz="1217981" rtl="0" eaLnBrk="1" latinLnBrk="0" hangingPunct="1">
        <a:defRPr sz="2400" kern="1200">
          <a:solidFill>
            <a:schemeClr val="tx1"/>
          </a:solidFill>
          <a:latin typeface="+mn-lt"/>
          <a:ea typeface="+mn-ea"/>
          <a:cs typeface="+mn-cs"/>
        </a:defRPr>
      </a:lvl5pPr>
      <a:lvl6pPr marL="3044952" algn="l" defTabSz="1217981" rtl="0" eaLnBrk="1" latinLnBrk="0" hangingPunct="1">
        <a:defRPr sz="2400" kern="1200">
          <a:solidFill>
            <a:schemeClr val="tx1"/>
          </a:solidFill>
          <a:latin typeface="+mn-lt"/>
          <a:ea typeface="+mn-ea"/>
          <a:cs typeface="+mn-cs"/>
        </a:defRPr>
      </a:lvl6pPr>
      <a:lvl7pPr marL="3653942" algn="l" defTabSz="1217981" rtl="0" eaLnBrk="1" latinLnBrk="0" hangingPunct="1">
        <a:defRPr sz="2400" kern="1200">
          <a:solidFill>
            <a:schemeClr val="tx1"/>
          </a:solidFill>
          <a:latin typeface="+mn-lt"/>
          <a:ea typeface="+mn-ea"/>
          <a:cs typeface="+mn-cs"/>
        </a:defRPr>
      </a:lvl7pPr>
      <a:lvl8pPr marL="4262933" algn="l" defTabSz="1217981" rtl="0" eaLnBrk="1" latinLnBrk="0" hangingPunct="1">
        <a:defRPr sz="2400" kern="1200">
          <a:solidFill>
            <a:schemeClr val="tx1"/>
          </a:solidFill>
          <a:latin typeface="+mn-lt"/>
          <a:ea typeface="+mn-ea"/>
          <a:cs typeface="+mn-cs"/>
        </a:defRPr>
      </a:lvl8pPr>
      <a:lvl9pPr marL="4871923" algn="l" defTabSz="1217981"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wma"/><Relationship Id="rId1" Type="http://schemas.microsoft.com/office/2007/relationships/media" Target="../media/media1.wma"/><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8.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5.png"/><Relationship Id="rId7" Type="http://schemas.microsoft.com/office/2007/relationships/hdphoto" Target="../media/hdphoto2.wdp"/><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7.png"/><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8.png"/><Relationship Id="rId7" Type="http://schemas.microsoft.com/office/2007/relationships/hdphoto" Target="../media/hdphoto2.wdp"/><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20.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29.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8.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26.png"/><Relationship Id="rId11" Type="http://schemas.microsoft.com/office/2007/relationships/hdphoto" Target="../media/hdphoto2.wdp"/><Relationship Id="rId5" Type="http://schemas.openxmlformats.org/officeDocument/2006/relationships/image" Target="../media/image25.jpg"/><Relationship Id="rId10" Type="http://schemas.openxmlformats.org/officeDocument/2006/relationships/image" Target="../media/image7.png"/><Relationship Id="rId4" Type="http://schemas.openxmlformats.org/officeDocument/2006/relationships/image" Target="../media/image24.jpeg"/><Relationship Id="rId9"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6.png"/><Relationship Id="rId4" Type="http://schemas.microsoft.com/office/2007/relationships/hdphoto" Target="../media/hdphoto1.wdp"/></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7.png"/><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3.png"/><Relationship Id="rId7" Type="http://schemas.microsoft.com/office/2007/relationships/hdphoto" Target="../media/hdphoto2.wdp"/><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50.xml"/><Relationship Id="rId4" Type="http://schemas.openxmlformats.org/officeDocument/2006/relationships/image" Target="../media/image36.jpeg"/></Relationships>
</file>

<file path=ppt/slides/_rels/slide3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2.wdp"/><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8.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slideLayout" Target="../slideLayouts/slideLayout2.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microsoft.com/office/2007/relationships/hdphoto" Target="../media/hdphoto2.wdp"/><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image" Target="../media/image7.png"/><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notesSlide" Target="../notesSlides/notesSlide8.xml"/><Relationship Id="rId30"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18" Type="http://schemas.openxmlformats.org/officeDocument/2006/relationships/tags" Target="../tags/tag44.xml"/><Relationship Id="rId26" Type="http://schemas.openxmlformats.org/officeDocument/2006/relationships/image" Target="../media/image10.png"/><Relationship Id="rId3" Type="http://schemas.openxmlformats.org/officeDocument/2006/relationships/tags" Target="../tags/tag29.xml"/><Relationship Id="rId21" Type="http://schemas.openxmlformats.org/officeDocument/2006/relationships/tags" Target="../tags/tag47.xml"/><Relationship Id="rId7" Type="http://schemas.openxmlformats.org/officeDocument/2006/relationships/tags" Target="../tags/tag33.xml"/><Relationship Id="rId12" Type="http://schemas.openxmlformats.org/officeDocument/2006/relationships/tags" Target="../tags/tag38.xml"/><Relationship Id="rId17" Type="http://schemas.openxmlformats.org/officeDocument/2006/relationships/tags" Target="../tags/tag43.xml"/><Relationship Id="rId25" Type="http://schemas.openxmlformats.org/officeDocument/2006/relationships/notesSlide" Target="../notesSlides/notesSlide9.xml"/><Relationship Id="rId2" Type="http://schemas.openxmlformats.org/officeDocument/2006/relationships/tags" Target="../tags/tag28.xml"/><Relationship Id="rId16" Type="http://schemas.openxmlformats.org/officeDocument/2006/relationships/tags" Target="../tags/tag42.xml"/><Relationship Id="rId20" Type="http://schemas.openxmlformats.org/officeDocument/2006/relationships/tags" Target="../tags/tag46.xml"/><Relationship Id="rId29" Type="http://schemas.openxmlformats.org/officeDocument/2006/relationships/image" Target="../media/image8.png"/><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24" Type="http://schemas.openxmlformats.org/officeDocument/2006/relationships/slideLayout" Target="../slideLayouts/slideLayout2.xml"/><Relationship Id="rId5" Type="http://schemas.openxmlformats.org/officeDocument/2006/relationships/tags" Target="../tags/tag31.xml"/><Relationship Id="rId15" Type="http://schemas.openxmlformats.org/officeDocument/2006/relationships/tags" Target="../tags/tag41.xml"/><Relationship Id="rId23" Type="http://schemas.openxmlformats.org/officeDocument/2006/relationships/tags" Target="../tags/tag49.xml"/><Relationship Id="rId28" Type="http://schemas.microsoft.com/office/2007/relationships/hdphoto" Target="../media/hdphoto2.wdp"/><Relationship Id="rId10" Type="http://schemas.openxmlformats.org/officeDocument/2006/relationships/tags" Target="../tags/tag36.xml"/><Relationship Id="rId19" Type="http://schemas.openxmlformats.org/officeDocument/2006/relationships/tags" Target="../tags/tag45.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 Id="rId22" Type="http://schemas.openxmlformats.org/officeDocument/2006/relationships/tags" Target="../tags/tag48.xml"/><Relationship Id="rId27"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椭圆 130"/>
          <p:cNvSpPr/>
          <p:nvPr/>
        </p:nvSpPr>
        <p:spPr>
          <a:xfrm>
            <a:off x="2421482" y="1168542"/>
            <a:ext cx="2093987" cy="208680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477" tIns="51238" rIns="102477" bIns="51238" rtlCol="0" anchor="ctr"/>
          <a:lstStyle/>
          <a:p>
            <a:pPr algn="ctr"/>
            <a:endParaRPr lang="zh-CN" altLang="en-US"/>
          </a:p>
        </p:txBody>
      </p:sp>
      <p:sp>
        <p:nvSpPr>
          <p:cNvPr id="132" name="椭圆 131"/>
          <p:cNvSpPr/>
          <p:nvPr/>
        </p:nvSpPr>
        <p:spPr>
          <a:xfrm>
            <a:off x="4162268" y="1168542"/>
            <a:ext cx="2093987" cy="208680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477" tIns="51238" rIns="102477" bIns="51238" rtlCol="0" anchor="ctr"/>
          <a:lstStyle/>
          <a:p>
            <a:pPr algn="ctr"/>
            <a:endParaRPr lang="zh-CN" altLang="en-US"/>
          </a:p>
        </p:txBody>
      </p:sp>
      <p:sp>
        <p:nvSpPr>
          <p:cNvPr id="133" name="椭圆 132"/>
          <p:cNvSpPr/>
          <p:nvPr/>
        </p:nvSpPr>
        <p:spPr>
          <a:xfrm>
            <a:off x="5916856" y="1168542"/>
            <a:ext cx="2093987" cy="208680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477" tIns="51238" rIns="102477" bIns="51238" rtlCol="0" anchor="ctr"/>
          <a:lstStyle/>
          <a:p>
            <a:pPr algn="ctr"/>
            <a:endParaRPr lang="zh-CN" altLang="en-US"/>
          </a:p>
        </p:txBody>
      </p:sp>
      <p:sp>
        <p:nvSpPr>
          <p:cNvPr id="134" name="椭圆 133"/>
          <p:cNvSpPr/>
          <p:nvPr/>
        </p:nvSpPr>
        <p:spPr>
          <a:xfrm>
            <a:off x="7673627" y="1168542"/>
            <a:ext cx="2093987" cy="2086805"/>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102477" tIns="51238" rIns="102477" bIns="51238" rtlCol="0" anchor="ctr"/>
          <a:lstStyle/>
          <a:p>
            <a:pPr algn="ctr"/>
            <a:endParaRPr lang="zh-CN" altLang="en-US"/>
          </a:p>
        </p:txBody>
      </p:sp>
      <p:grpSp>
        <p:nvGrpSpPr>
          <p:cNvPr id="135" name="组合 134"/>
          <p:cNvGrpSpPr/>
          <p:nvPr/>
        </p:nvGrpSpPr>
        <p:grpSpPr>
          <a:xfrm>
            <a:off x="2583952" y="1311581"/>
            <a:ext cx="1806925" cy="1800729"/>
            <a:chOff x="3768359" y="1725446"/>
            <a:chExt cx="1930605" cy="1930605"/>
          </a:xfrm>
        </p:grpSpPr>
        <p:sp>
          <p:nvSpPr>
            <p:cNvPr id="13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7" name="Oval 5"/>
            <p:cNvSpPr>
              <a:spLocks noChangeArrowheads="1"/>
            </p:cNvSpPr>
            <p:nvPr/>
          </p:nvSpPr>
          <p:spPr bwMode="auto">
            <a:xfrm>
              <a:off x="3823758" y="1780845"/>
              <a:ext cx="1819806" cy="1819806"/>
            </a:xfrm>
            <a:prstGeom prst="ellipse">
              <a:avLst/>
            </a:prstGeom>
            <a:solidFill>
              <a:srgbClr val="EA5E66"/>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38" name="组合 137"/>
          <p:cNvGrpSpPr/>
          <p:nvPr/>
        </p:nvGrpSpPr>
        <p:grpSpPr>
          <a:xfrm>
            <a:off x="4310734" y="1311581"/>
            <a:ext cx="1806925" cy="1800729"/>
            <a:chOff x="3768359" y="1725446"/>
            <a:chExt cx="1930605" cy="1930605"/>
          </a:xfrm>
        </p:grpSpPr>
        <p:sp>
          <p:nvSpPr>
            <p:cNvPr id="13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0" name="Oval 5"/>
            <p:cNvSpPr>
              <a:spLocks noChangeArrowheads="1"/>
            </p:cNvSpPr>
            <p:nvPr/>
          </p:nvSpPr>
          <p:spPr bwMode="auto">
            <a:xfrm>
              <a:off x="3823758" y="1780845"/>
              <a:ext cx="1819806" cy="1819806"/>
            </a:xfrm>
            <a:prstGeom prst="ellipse">
              <a:avLst/>
            </a:prstGeom>
            <a:solidFill>
              <a:srgbClr val="FFAB3F"/>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1" name="组合 140"/>
          <p:cNvGrpSpPr/>
          <p:nvPr/>
        </p:nvGrpSpPr>
        <p:grpSpPr>
          <a:xfrm>
            <a:off x="6059267" y="1311581"/>
            <a:ext cx="1806925" cy="1800729"/>
            <a:chOff x="3768359" y="1725446"/>
            <a:chExt cx="1930605" cy="1930605"/>
          </a:xfrm>
        </p:grpSpPr>
        <p:sp>
          <p:nvSpPr>
            <p:cNvPr id="14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3"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44" name="组合 143"/>
          <p:cNvGrpSpPr/>
          <p:nvPr/>
        </p:nvGrpSpPr>
        <p:grpSpPr>
          <a:xfrm>
            <a:off x="7800281" y="1311581"/>
            <a:ext cx="1806925" cy="1800729"/>
            <a:chOff x="3768359" y="1725446"/>
            <a:chExt cx="1930605" cy="1930605"/>
          </a:xfrm>
        </p:grpSpPr>
        <p:sp>
          <p:nvSpPr>
            <p:cNvPr id="14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6"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47" name="矩形 146"/>
          <p:cNvSpPr/>
          <p:nvPr/>
        </p:nvSpPr>
        <p:spPr>
          <a:xfrm>
            <a:off x="2865533" y="1521468"/>
            <a:ext cx="1245701" cy="1349972"/>
          </a:xfrm>
          <a:prstGeom prst="rect">
            <a:avLst/>
          </a:prstGeom>
          <a:effectLst/>
        </p:spPr>
        <p:txBody>
          <a:bodyPr wrap="none" lIns="102477" tIns="51238" rIns="102477" bIns="51238">
            <a:spAutoFit/>
          </a:bodyPr>
          <a:lstStyle/>
          <a:p>
            <a:r>
              <a:rPr lang="zh-CN" altLang="en-US" sz="81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教</a:t>
            </a:r>
          </a:p>
        </p:txBody>
      </p:sp>
      <p:sp>
        <p:nvSpPr>
          <p:cNvPr id="148" name="矩形 147"/>
          <p:cNvSpPr/>
          <p:nvPr/>
        </p:nvSpPr>
        <p:spPr>
          <a:xfrm>
            <a:off x="4583038" y="1521468"/>
            <a:ext cx="1245701" cy="1349972"/>
          </a:xfrm>
          <a:prstGeom prst="rect">
            <a:avLst/>
          </a:prstGeom>
          <a:effectLst/>
        </p:spPr>
        <p:txBody>
          <a:bodyPr wrap="none" lIns="102477" tIns="51238" rIns="102477" bIns="51238">
            <a:spAutoFit/>
          </a:bodyPr>
          <a:lstStyle/>
          <a:p>
            <a:r>
              <a:rPr lang="zh-CN" altLang="en-US" sz="81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学</a:t>
            </a:r>
            <a:endParaRPr lang="zh-CN" altLang="en-US" sz="81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49" name="矩形 148"/>
          <p:cNvSpPr/>
          <p:nvPr/>
        </p:nvSpPr>
        <p:spPr>
          <a:xfrm>
            <a:off x="6364052" y="1521468"/>
            <a:ext cx="1245701" cy="1349972"/>
          </a:xfrm>
          <a:prstGeom prst="rect">
            <a:avLst/>
          </a:prstGeom>
          <a:effectLst/>
        </p:spPr>
        <p:txBody>
          <a:bodyPr wrap="none" lIns="102477" tIns="51238" rIns="102477" bIns="51238">
            <a:spAutoFit/>
          </a:bodyPr>
          <a:lstStyle/>
          <a:p>
            <a:r>
              <a:rPr lang="zh-CN" altLang="en-US" sz="81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设</a:t>
            </a:r>
            <a:endParaRPr lang="zh-CN" altLang="en-US" sz="81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sp>
        <p:nvSpPr>
          <p:cNvPr id="150" name="矩形 149"/>
          <p:cNvSpPr/>
          <p:nvPr/>
        </p:nvSpPr>
        <p:spPr>
          <a:xfrm>
            <a:off x="8105589" y="1478862"/>
            <a:ext cx="1245701" cy="1349972"/>
          </a:xfrm>
          <a:prstGeom prst="rect">
            <a:avLst/>
          </a:prstGeom>
          <a:effectLst/>
        </p:spPr>
        <p:txBody>
          <a:bodyPr wrap="none" lIns="102477" tIns="51238" rIns="102477" bIns="51238">
            <a:spAutoFit/>
          </a:bodyPr>
          <a:lstStyle/>
          <a:p>
            <a:r>
              <a:rPr lang="zh-CN" altLang="en-US" sz="81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计</a:t>
            </a:r>
            <a:endParaRPr lang="zh-CN" altLang="en-US" sz="81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endParaRPr>
          </a:p>
        </p:txBody>
      </p:sp>
      <p:grpSp>
        <p:nvGrpSpPr>
          <p:cNvPr id="151" name="组合 150"/>
          <p:cNvGrpSpPr/>
          <p:nvPr/>
        </p:nvGrpSpPr>
        <p:grpSpPr>
          <a:xfrm>
            <a:off x="1989846" y="2144439"/>
            <a:ext cx="431636" cy="430156"/>
            <a:chOff x="3768359" y="1725446"/>
            <a:chExt cx="1930605" cy="1930605"/>
          </a:xfrm>
        </p:grpSpPr>
        <p:sp>
          <p:nvSpPr>
            <p:cNvPr id="15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3"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4" name="组合 153"/>
          <p:cNvGrpSpPr/>
          <p:nvPr/>
        </p:nvGrpSpPr>
        <p:grpSpPr>
          <a:xfrm>
            <a:off x="1567640" y="1952220"/>
            <a:ext cx="302034" cy="300998"/>
            <a:chOff x="3768359" y="1725446"/>
            <a:chExt cx="1930605" cy="1930605"/>
          </a:xfrm>
          <a:solidFill>
            <a:srgbClr val="EA5E66"/>
          </a:solidFill>
        </p:grpSpPr>
        <p:sp>
          <p:nvSpPr>
            <p:cNvPr id="155" name="Oval 5"/>
            <p:cNvSpPr>
              <a:spLocks noChangeArrowheads="1"/>
            </p:cNvSpPr>
            <p:nvPr/>
          </p:nvSpPr>
          <p:spPr bwMode="auto">
            <a:xfrm>
              <a:off x="3768359" y="1725446"/>
              <a:ext cx="1930605" cy="1930605"/>
            </a:xfrm>
            <a:prstGeom prst="ellipse">
              <a:avLst/>
            </a:prstGeom>
            <a:grp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6" name="Oval 5"/>
            <p:cNvSpPr>
              <a:spLocks noChangeArrowheads="1"/>
            </p:cNvSpPr>
            <p:nvPr/>
          </p:nvSpPr>
          <p:spPr bwMode="auto">
            <a:xfrm>
              <a:off x="3823758" y="1780845"/>
              <a:ext cx="1819806" cy="1819806"/>
            </a:xfrm>
            <a:prstGeom prst="ellipse">
              <a:avLst/>
            </a:prstGeom>
            <a:grp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57" name="组合 156"/>
          <p:cNvGrpSpPr/>
          <p:nvPr/>
        </p:nvGrpSpPr>
        <p:grpSpPr>
          <a:xfrm>
            <a:off x="4111234" y="1255401"/>
            <a:ext cx="216448" cy="215705"/>
            <a:chOff x="3768359" y="1725446"/>
            <a:chExt cx="1930605" cy="1930605"/>
          </a:xfrm>
        </p:grpSpPr>
        <p:sp>
          <p:nvSpPr>
            <p:cNvPr id="158"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9" name="Oval 5"/>
            <p:cNvSpPr>
              <a:spLocks noChangeArrowheads="1"/>
            </p:cNvSpPr>
            <p:nvPr/>
          </p:nvSpPr>
          <p:spPr bwMode="auto">
            <a:xfrm>
              <a:off x="3823758" y="1780845"/>
              <a:ext cx="1819806" cy="1819806"/>
            </a:xfrm>
            <a:prstGeom prst="ellipse">
              <a:avLst/>
            </a:prstGeom>
            <a:solidFill>
              <a:srgbClr val="EA610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60" name="组合 159"/>
          <p:cNvGrpSpPr/>
          <p:nvPr/>
        </p:nvGrpSpPr>
        <p:grpSpPr>
          <a:xfrm>
            <a:off x="5930365" y="1197546"/>
            <a:ext cx="308857" cy="307798"/>
            <a:chOff x="3768359" y="1725446"/>
            <a:chExt cx="1930605" cy="1930605"/>
          </a:xfrm>
        </p:grpSpPr>
        <p:sp>
          <p:nvSpPr>
            <p:cNvPr id="161"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2"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63" name="组合 162"/>
          <p:cNvGrpSpPr/>
          <p:nvPr/>
        </p:nvGrpSpPr>
        <p:grpSpPr>
          <a:xfrm>
            <a:off x="5908250" y="2948141"/>
            <a:ext cx="266543" cy="265629"/>
            <a:chOff x="3768359" y="1725446"/>
            <a:chExt cx="1930605" cy="1930605"/>
          </a:xfrm>
        </p:grpSpPr>
        <p:sp>
          <p:nvSpPr>
            <p:cNvPr id="164"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5"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66" name="组合 165"/>
          <p:cNvGrpSpPr/>
          <p:nvPr/>
        </p:nvGrpSpPr>
        <p:grpSpPr>
          <a:xfrm>
            <a:off x="4222998" y="2925738"/>
            <a:ext cx="274210" cy="273270"/>
            <a:chOff x="3768359" y="1725446"/>
            <a:chExt cx="1930605" cy="1930605"/>
          </a:xfrm>
        </p:grpSpPr>
        <p:sp>
          <p:nvSpPr>
            <p:cNvPr id="167"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8"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69" name="组合 168"/>
          <p:cNvGrpSpPr/>
          <p:nvPr/>
        </p:nvGrpSpPr>
        <p:grpSpPr>
          <a:xfrm>
            <a:off x="7717128" y="1094174"/>
            <a:ext cx="270006" cy="269080"/>
            <a:chOff x="3768359" y="1725446"/>
            <a:chExt cx="1930605" cy="1930605"/>
          </a:xfrm>
        </p:grpSpPr>
        <p:sp>
          <p:nvSpPr>
            <p:cNvPr id="170"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1" name="Oval 5"/>
            <p:cNvSpPr>
              <a:spLocks noChangeArrowheads="1"/>
            </p:cNvSpPr>
            <p:nvPr/>
          </p:nvSpPr>
          <p:spPr bwMode="auto">
            <a:xfrm>
              <a:off x="3823758" y="1780845"/>
              <a:ext cx="1819806" cy="1819806"/>
            </a:xfrm>
            <a:prstGeom prst="ellipse">
              <a:avLst/>
            </a:prstGeom>
            <a:solidFill>
              <a:srgbClr val="FFC000"/>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2" name="组合 171"/>
          <p:cNvGrpSpPr/>
          <p:nvPr/>
        </p:nvGrpSpPr>
        <p:grpSpPr>
          <a:xfrm>
            <a:off x="7823398" y="3017601"/>
            <a:ext cx="238564" cy="237746"/>
            <a:chOff x="3768359" y="1725446"/>
            <a:chExt cx="1930605" cy="1930605"/>
          </a:xfrm>
        </p:grpSpPr>
        <p:sp>
          <p:nvSpPr>
            <p:cNvPr id="173"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4" name="Oval 5"/>
            <p:cNvSpPr>
              <a:spLocks noChangeArrowheads="1"/>
            </p:cNvSpPr>
            <p:nvPr/>
          </p:nvSpPr>
          <p:spPr bwMode="auto">
            <a:xfrm>
              <a:off x="3823758" y="1780845"/>
              <a:ext cx="1819806" cy="1819806"/>
            </a:xfrm>
            <a:prstGeom prst="ellipse">
              <a:avLst/>
            </a:prstGeom>
            <a:solidFill>
              <a:srgbClr val="00A2B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5" name="组合 174"/>
          <p:cNvGrpSpPr/>
          <p:nvPr/>
        </p:nvGrpSpPr>
        <p:grpSpPr>
          <a:xfrm>
            <a:off x="9656300" y="2067768"/>
            <a:ext cx="431636" cy="430156"/>
            <a:chOff x="3768359" y="1725446"/>
            <a:chExt cx="1930605" cy="1930605"/>
          </a:xfrm>
        </p:grpSpPr>
        <p:sp>
          <p:nvSpPr>
            <p:cNvPr id="176"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7" name="Oval 5"/>
            <p:cNvSpPr>
              <a:spLocks noChangeArrowheads="1"/>
            </p:cNvSpPr>
            <p:nvPr/>
          </p:nvSpPr>
          <p:spPr bwMode="auto">
            <a:xfrm>
              <a:off x="3823758" y="1780845"/>
              <a:ext cx="1819806" cy="1819806"/>
            </a:xfrm>
            <a:prstGeom prst="ellipse">
              <a:avLst/>
            </a:prstGeom>
            <a:solidFill>
              <a:srgbClr val="F7636B"/>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78" name="组合 177"/>
          <p:cNvGrpSpPr/>
          <p:nvPr/>
        </p:nvGrpSpPr>
        <p:grpSpPr>
          <a:xfrm>
            <a:off x="10185717" y="1886048"/>
            <a:ext cx="302034" cy="300998"/>
            <a:chOff x="3768359" y="1725446"/>
            <a:chExt cx="1930605" cy="1930605"/>
          </a:xfrm>
        </p:grpSpPr>
        <p:sp>
          <p:nvSpPr>
            <p:cNvPr id="179"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0" name="Oval 5"/>
            <p:cNvSpPr>
              <a:spLocks noChangeArrowheads="1"/>
            </p:cNvSpPr>
            <p:nvPr/>
          </p:nvSpPr>
          <p:spPr bwMode="auto">
            <a:xfrm>
              <a:off x="3823758" y="1780845"/>
              <a:ext cx="1819806" cy="1819806"/>
            </a:xfrm>
            <a:prstGeom prst="ellipse">
              <a:avLst/>
            </a:prstGeom>
            <a:solidFill>
              <a:srgbClr val="FDA93E"/>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81" name="组合 180"/>
          <p:cNvGrpSpPr/>
          <p:nvPr/>
        </p:nvGrpSpPr>
        <p:grpSpPr>
          <a:xfrm>
            <a:off x="10631286" y="2145366"/>
            <a:ext cx="216448" cy="215705"/>
            <a:chOff x="3768359" y="1725446"/>
            <a:chExt cx="1930605" cy="1930605"/>
          </a:xfrm>
        </p:grpSpPr>
        <p:sp>
          <p:nvSpPr>
            <p:cNvPr id="182"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3"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184" name="组合 183"/>
          <p:cNvGrpSpPr/>
          <p:nvPr/>
        </p:nvGrpSpPr>
        <p:grpSpPr>
          <a:xfrm>
            <a:off x="1126654" y="2104863"/>
            <a:ext cx="216448" cy="215705"/>
            <a:chOff x="3768359" y="1725446"/>
            <a:chExt cx="1930605" cy="1930605"/>
          </a:xfrm>
        </p:grpSpPr>
        <p:sp>
          <p:nvSpPr>
            <p:cNvPr id="185" name="Oval 5"/>
            <p:cNvSpPr>
              <a:spLocks noChangeArrowheads="1"/>
            </p:cNvSpPr>
            <p:nvPr/>
          </p:nvSpPr>
          <p:spPr bwMode="auto">
            <a:xfrm>
              <a:off x="3768359" y="1725446"/>
              <a:ext cx="1930605" cy="1930605"/>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304800" dist="381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6" name="Oval 5"/>
            <p:cNvSpPr>
              <a:spLocks noChangeArrowheads="1"/>
            </p:cNvSpPr>
            <p:nvPr/>
          </p:nvSpPr>
          <p:spPr bwMode="auto">
            <a:xfrm>
              <a:off x="3823758" y="1780845"/>
              <a:ext cx="1819806" cy="1819806"/>
            </a:xfrm>
            <a:prstGeom prst="ellipse">
              <a:avLst/>
            </a:prstGeom>
            <a:solidFill>
              <a:srgbClr val="0094A3"/>
            </a:solidFill>
            <a:ln>
              <a:noFill/>
            </a:ln>
            <a:effectLst>
              <a:innerShdw blurRad="88900" dist="50800" dir="16200000">
                <a:prstClr val="black">
                  <a:alpha val="38000"/>
                </a:prstClr>
              </a:inn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87" name="圆角矩形 186"/>
          <p:cNvSpPr/>
          <p:nvPr/>
        </p:nvSpPr>
        <p:spPr>
          <a:xfrm>
            <a:off x="2659541" y="3755846"/>
            <a:ext cx="7252089" cy="672230"/>
          </a:xfrm>
          <a:prstGeom prst="roundRect">
            <a:avLst>
              <a:gd name="adj" fmla="val 42270"/>
            </a:avLst>
          </a:prstGeom>
          <a:solidFill>
            <a:schemeClr val="bg1">
              <a:lumMod val="8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8" name="TextBox 187"/>
          <p:cNvSpPr txBox="1"/>
          <p:nvPr/>
        </p:nvSpPr>
        <p:spPr>
          <a:xfrm>
            <a:off x="3316688" y="3736031"/>
            <a:ext cx="5912831" cy="692493"/>
          </a:xfrm>
          <a:prstGeom prst="rect">
            <a:avLst/>
          </a:prstGeom>
          <a:noFill/>
        </p:spPr>
        <p:txBody>
          <a:bodyPr wrap="none" lIns="121917" tIns="60958" rIns="121917" bIns="60958" rtlCol="0">
            <a:spAutoFit/>
          </a:bodyPr>
          <a:lstStyle/>
          <a:p>
            <a:pPr algn="ctr"/>
            <a:r>
              <a:rPr lang="zh-CN" altLang="en-US" sz="3700" dirty="0" smtClean="0">
                <a:solidFill>
                  <a:schemeClr val="tx1">
                    <a:lumMod val="65000"/>
                    <a:lumOff val="35000"/>
                  </a:schemeClr>
                </a:solidFill>
                <a:latin typeface="微软雅黑" pitchFamily="34" charset="-122"/>
                <a:ea typeface="微软雅黑" pitchFamily="34" charset="-122"/>
              </a:rPr>
              <a:t>完整框架</a:t>
            </a:r>
            <a:r>
              <a:rPr lang="zh-CN" altLang="en-US" sz="3700" b="1" dirty="0" smtClean="0">
                <a:solidFill>
                  <a:schemeClr val="tx1">
                    <a:lumMod val="65000"/>
                    <a:lumOff val="35000"/>
                  </a:schemeClr>
                </a:solidFill>
                <a:latin typeface="微软雅黑" pitchFamily="34" charset="-122"/>
                <a:ea typeface="微软雅黑" pitchFamily="34" charset="-122"/>
              </a:rPr>
              <a:t>教学设计</a:t>
            </a:r>
            <a:r>
              <a:rPr lang="en-US" altLang="zh-CN" sz="3700" b="1" dirty="0" smtClean="0">
                <a:solidFill>
                  <a:schemeClr val="tx1">
                    <a:lumMod val="65000"/>
                    <a:lumOff val="35000"/>
                  </a:schemeClr>
                </a:solidFill>
                <a:latin typeface="微软雅黑" pitchFamily="34" charset="-122"/>
                <a:ea typeface="微软雅黑" pitchFamily="34" charset="-122"/>
              </a:rPr>
              <a:t>PPT</a:t>
            </a:r>
            <a:r>
              <a:rPr lang="zh-CN" altLang="en-US" sz="3700" b="1" dirty="0" smtClean="0">
                <a:solidFill>
                  <a:schemeClr val="tx1">
                    <a:lumMod val="65000"/>
                    <a:lumOff val="35000"/>
                  </a:schemeClr>
                </a:solidFill>
                <a:latin typeface="微软雅黑" pitchFamily="34" charset="-122"/>
                <a:ea typeface="微软雅黑" pitchFamily="34" charset="-122"/>
              </a:rPr>
              <a:t>模板</a:t>
            </a:r>
            <a:endParaRPr lang="zh-CN" altLang="en-US" sz="3700" b="1" dirty="0">
              <a:solidFill>
                <a:schemeClr val="tx1">
                  <a:lumMod val="65000"/>
                  <a:lumOff val="35000"/>
                </a:schemeClr>
              </a:solidFill>
              <a:latin typeface="微软雅黑" pitchFamily="34" charset="-122"/>
              <a:ea typeface="微软雅黑" pitchFamily="34" charset="-122"/>
            </a:endParaRPr>
          </a:p>
        </p:txBody>
      </p:sp>
      <p:grpSp>
        <p:nvGrpSpPr>
          <p:cNvPr id="189" name="组合 188"/>
          <p:cNvGrpSpPr/>
          <p:nvPr/>
        </p:nvGrpSpPr>
        <p:grpSpPr>
          <a:xfrm>
            <a:off x="2445659" y="3717826"/>
            <a:ext cx="959980" cy="766336"/>
            <a:chOff x="899592" y="2377261"/>
            <a:chExt cx="720079" cy="574619"/>
          </a:xfrm>
          <a:effectLst>
            <a:outerShdw blurRad="50800" dist="38100" dir="2700000" algn="tl" rotWithShape="0">
              <a:prstClr val="black">
                <a:alpha val="40000"/>
              </a:prstClr>
            </a:outerShdw>
          </a:effectLst>
        </p:grpSpPr>
        <p:sp>
          <p:nvSpPr>
            <p:cNvPr id="190" name="圆角矩形 189"/>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191" name="圆角矩形 190"/>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pic>
        <p:nvPicPr>
          <p:cNvPr id="192" name="Picture 2" descr="C:\Users\Administrator\Desktop\手.png"/>
          <p:cNvPicPr>
            <a:picLocks noChangeAspect="1" noChangeArrowheads="1"/>
          </p:cNvPicPr>
          <p:nvPr/>
        </p:nvPicPr>
        <p:blipFill>
          <a:blip r:embed="rId5"/>
          <a:srcRect/>
          <a:stretch>
            <a:fillRect/>
          </a:stretch>
        </p:blipFill>
        <p:spPr bwMode="auto">
          <a:xfrm flipH="1">
            <a:off x="2286811" y="3851879"/>
            <a:ext cx="3945966" cy="3835979"/>
          </a:xfrm>
          <a:prstGeom prst="rect">
            <a:avLst/>
          </a:prstGeom>
          <a:noFill/>
        </p:spPr>
      </p:pic>
      <p:sp>
        <p:nvSpPr>
          <p:cNvPr id="193" name="TextBox 7"/>
          <p:cNvSpPr>
            <a:spLocks noChangeArrowheads="1"/>
          </p:cNvSpPr>
          <p:nvPr/>
        </p:nvSpPr>
        <p:spPr bwMode="auto">
          <a:xfrm>
            <a:off x="4350961" y="4563256"/>
            <a:ext cx="4107101" cy="707886"/>
          </a:xfrm>
          <a:prstGeom prst="rect">
            <a:avLst/>
          </a:prstGeom>
          <a:noFill/>
          <a:ln>
            <a:noFill/>
          </a:ln>
          <a:effectLst/>
          <a:extLst>
            <a:ext uri="{909E8E84-426E-40DD-AFC4-6F175D3DCCD1}">
              <a14:hiddenFill xmlns:a14="http://schemas.microsoft.com/office/drawing/2010/main">
                <a:solidFill>
                  <a:schemeClr val="bg2">
                    <a:alpha val="70000"/>
                  </a:schemeClr>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outerShdw>
                </a:effectLst>
              </a14:hiddenEffects>
            </a:ext>
          </a:extLst>
        </p:spPr>
        <p:txBody>
          <a:bodyPr wrap="square">
            <a:spAutoFit/>
          </a:bodyPr>
          <a:lstStyle/>
          <a:p>
            <a:pPr eaLnBrk="0" hangingPunct="0"/>
            <a:r>
              <a:rPr lang="zh-CN" altLang="en-US" sz="4000" b="1" dirty="0">
                <a:solidFill>
                  <a:srgbClr val="006CB8"/>
                </a:solidFill>
                <a:latin typeface="微软雅黑" pitchFamily="34" charset="-122"/>
                <a:ea typeface="微软雅黑" pitchFamily="34" charset="-122"/>
                <a:sym typeface="微软雅黑" pitchFamily="34" charset="-122"/>
              </a:rPr>
              <a:t>输入企业待用名</a:t>
            </a:r>
            <a:endParaRPr lang="zh-CN" altLang="en-US" sz="4000" b="1" dirty="0">
              <a:solidFill>
                <a:srgbClr val="006CB8"/>
              </a:solidFill>
              <a:latin typeface="微软雅黑" pitchFamily="34" charset="-122"/>
              <a:ea typeface="微软雅黑" pitchFamily="34" charset="-122"/>
            </a:endParaRPr>
          </a:p>
        </p:txBody>
      </p:sp>
      <p:sp>
        <p:nvSpPr>
          <p:cNvPr id="194" name="TextBox 7"/>
          <p:cNvSpPr>
            <a:spLocks noChangeArrowheads="1"/>
          </p:cNvSpPr>
          <p:nvPr/>
        </p:nvSpPr>
        <p:spPr bwMode="auto">
          <a:xfrm>
            <a:off x="2718859" y="5366040"/>
            <a:ext cx="6911868" cy="307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2000" dirty="0" smtClean="0">
                <a:solidFill>
                  <a:schemeClr val="tx1">
                    <a:lumMod val="75000"/>
                    <a:lumOff val="25000"/>
                  </a:schemeClr>
                </a:solidFill>
                <a:latin typeface="微软雅黑" pitchFamily="34" charset="-122"/>
                <a:ea typeface="微软雅黑" pitchFamily="34" charset="-122"/>
                <a:sym typeface="微软雅黑" pitchFamily="34" charset="-122"/>
              </a:rPr>
              <a:t>适用于教学设计、教育教学培训、信息化</a:t>
            </a:r>
            <a:r>
              <a:rPr lang="en-US" altLang="zh-CN" sz="2000" dirty="0" smtClean="0">
                <a:solidFill>
                  <a:schemeClr val="tx1">
                    <a:lumMod val="75000"/>
                    <a:lumOff val="25000"/>
                  </a:schemeClr>
                </a:solidFill>
                <a:latin typeface="微软雅黑" pitchFamily="34" charset="-122"/>
                <a:ea typeface="微软雅黑" pitchFamily="34" charset="-122"/>
                <a:sym typeface="微软雅黑" pitchFamily="34" charset="-122"/>
              </a:rPr>
              <a:t>PPT</a:t>
            </a:r>
            <a:r>
              <a:rPr lang="zh-CN" altLang="en-US" sz="2000" dirty="0">
                <a:solidFill>
                  <a:schemeClr val="tx1">
                    <a:lumMod val="75000"/>
                    <a:lumOff val="25000"/>
                  </a:schemeClr>
                </a:solidFill>
                <a:latin typeface="微软雅黑" pitchFamily="34" charset="-122"/>
                <a:ea typeface="微软雅黑" pitchFamily="34" charset="-122"/>
                <a:sym typeface="微软雅黑" pitchFamily="34" charset="-122"/>
              </a:rPr>
              <a:t>模板等</a:t>
            </a:r>
          </a:p>
        </p:txBody>
      </p:sp>
      <p:grpSp>
        <p:nvGrpSpPr>
          <p:cNvPr id="195" name="组合 194"/>
          <p:cNvGrpSpPr/>
          <p:nvPr/>
        </p:nvGrpSpPr>
        <p:grpSpPr>
          <a:xfrm>
            <a:off x="9551590" y="6238106"/>
            <a:ext cx="458374" cy="413425"/>
            <a:chOff x="4634991" y="2138335"/>
            <a:chExt cx="428348" cy="386204"/>
          </a:xfrm>
        </p:grpSpPr>
        <p:sp>
          <p:nvSpPr>
            <p:cNvPr id="196" name="Freeform 5"/>
            <p:cNvSpPr>
              <a:spLocks/>
            </p:cNvSpPr>
            <p:nvPr/>
          </p:nvSpPr>
          <p:spPr bwMode="auto">
            <a:xfrm>
              <a:off x="4634991"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197" name="KSO_Shape"/>
            <p:cNvSpPr>
              <a:spLocks/>
            </p:cNvSpPr>
            <p:nvPr/>
          </p:nvSpPr>
          <p:spPr bwMode="auto">
            <a:xfrm>
              <a:off x="4711293" y="2236765"/>
              <a:ext cx="275742" cy="189342"/>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198" name="组合 197"/>
          <p:cNvGrpSpPr/>
          <p:nvPr/>
        </p:nvGrpSpPr>
        <p:grpSpPr>
          <a:xfrm>
            <a:off x="10030513" y="6238106"/>
            <a:ext cx="458374" cy="413425"/>
            <a:chOff x="5076056" y="2138335"/>
            <a:chExt cx="428348" cy="386204"/>
          </a:xfrm>
        </p:grpSpPr>
        <p:sp>
          <p:nvSpPr>
            <p:cNvPr id="199" name="Freeform 5"/>
            <p:cNvSpPr>
              <a:spLocks/>
            </p:cNvSpPr>
            <p:nvPr/>
          </p:nvSpPr>
          <p:spPr bwMode="auto">
            <a:xfrm>
              <a:off x="5076056"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200" name="KSO_Shape"/>
            <p:cNvSpPr>
              <a:spLocks/>
            </p:cNvSpPr>
            <p:nvPr/>
          </p:nvSpPr>
          <p:spPr bwMode="auto">
            <a:xfrm>
              <a:off x="5175472" y="2244479"/>
              <a:ext cx="229514" cy="195468"/>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201" name="组合 200"/>
          <p:cNvGrpSpPr/>
          <p:nvPr/>
        </p:nvGrpSpPr>
        <p:grpSpPr>
          <a:xfrm>
            <a:off x="10509436" y="6238106"/>
            <a:ext cx="458374" cy="413425"/>
            <a:chOff x="5557128" y="2138335"/>
            <a:chExt cx="428348" cy="386204"/>
          </a:xfrm>
        </p:grpSpPr>
        <p:sp>
          <p:nvSpPr>
            <p:cNvPr id="202" name="Freeform 5"/>
            <p:cNvSpPr>
              <a:spLocks/>
            </p:cNvSpPr>
            <p:nvPr/>
          </p:nvSpPr>
          <p:spPr bwMode="auto">
            <a:xfrm>
              <a:off x="5557128"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203" name="KSO_Shape"/>
            <p:cNvSpPr>
              <a:spLocks/>
            </p:cNvSpPr>
            <p:nvPr/>
          </p:nvSpPr>
          <p:spPr bwMode="auto">
            <a:xfrm>
              <a:off x="5652120" y="2208685"/>
              <a:ext cx="238362" cy="235978"/>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204" name="组合 203"/>
          <p:cNvGrpSpPr/>
          <p:nvPr/>
        </p:nvGrpSpPr>
        <p:grpSpPr>
          <a:xfrm>
            <a:off x="10988359" y="6238106"/>
            <a:ext cx="458374" cy="413425"/>
            <a:chOff x="6068610" y="2138335"/>
            <a:chExt cx="428348" cy="386204"/>
          </a:xfrm>
        </p:grpSpPr>
        <p:sp>
          <p:nvSpPr>
            <p:cNvPr id="205" name="Freeform 5"/>
            <p:cNvSpPr>
              <a:spLocks/>
            </p:cNvSpPr>
            <p:nvPr/>
          </p:nvSpPr>
          <p:spPr bwMode="auto">
            <a:xfrm>
              <a:off x="6068610"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206" name="KSO_Shape"/>
            <p:cNvSpPr>
              <a:spLocks/>
            </p:cNvSpPr>
            <p:nvPr/>
          </p:nvSpPr>
          <p:spPr bwMode="auto">
            <a:xfrm>
              <a:off x="6173883" y="2215236"/>
              <a:ext cx="232088" cy="19727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grpSp>
        <p:nvGrpSpPr>
          <p:cNvPr id="207" name="组合 206"/>
          <p:cNvGrpSpPr/>
          <p:nvPr/>
        </p:nvGrpSpPr>
        <p:grpSpPr>
          <a:xfrm>
            <a:off x="11467280" y="6238106"/>
            <a:ext cx="458374" cy="413425"/>
            <a:chOff x="6623914" y="2138335"/>
            <a:chExt cx="428348" cy="386204"/>
          </a:xfrm>
        </p:grpSpPr>
        <p:sp>
          <p:nvSpPr>
            <p:cNvPr id="208" name="Freeform 5"/>
            <p:cNvSpPr>
              <a:spLocks/>
            </p:cNvSpPr>
            <p:nvPr/>
          </p:nvSpPr>
          <p:spPr bwMode="auto">
            <a:xfrm>
              <a:off x="6623914" y="2138335"/>
              <a:ext cx="428348" cy="3862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tx1">
                <a:lumMod val="50000"/>
                <a:lumOff val="50000"/>
              </a:schemeClr>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dirty="0">
                <a:ea typeface="微软雅黑" pitchFamily="34" charset="-122"/>
              </a:endParaRPr>
            </a:p>
          </p:txBody>
        </p:sp>
        <p:sp>
          <p:nvSpPr>
            <p:cNvPr id="209" name="KSO_Shape"/>
            <p:cNvSpPr>
              <a:spLocks/>
            </p:cNvSpPr>
            <p:nvPr/>
          </p:nvSpPr>
          <p:spPr bwMode="auto">
            <a:xfrm>
              <a:off x="6715817" y="2193847"/>
              <a:ext cx="230254" cy="221044"/>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233" name="TextBox 232"/>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pic>
        <p:nvPicPr>
          <p:cNvPr id="9" name="05_He'S A Pirate.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350735" y="-890686"/>
            <a:ext cx="609600" cy="609600"/>
          </a:xfrm>
          <a:prstGeom prst="rect">
            <a:avLst/>
          </a:prstGeom>
        </p:spPr>
      </p:pic>
    </p:spTree>
    <p:extLst>
      <p:ext uri="{BB962C8B-B14F-4D97-AF65-F5344CB8AC3E}">
        <p14:creationId xmlns:p14="http://schemas.microsoft.com/office/powerpoint/2010/main" val="3993889385"/>
      </p:ext>
    </p:extLst>
  </p:cSld>
  <p:clrMapOvr>
    <a:masterClrMapping/>
  </p:clrMapOvr>
  <mc:AlternateContent xmlns:mc="http://schemas.openxmlformats.org/markup-compatibility/2006" xmlns:p14="http://schemas.microsoft.com/office/powerpoint/2010/main">
    <mc:Choice Requires="p14">
      <p:transition spd="slow" p14:dur="3000" advClick="0">
        <p14:shred/>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53" presetClass="entr" presetSubtype="16" fill="hold" grpId="0" nodeType="afterEffect">
                                  <p:stCondLst>
                                    <p:cond delay="0"/>
                                  </p:stCondLst>
                                  <p:childTnLst>
                                    <p:set>
                                      <p:cBhvr>
                                        <p:cTn id="9" dur="1" fill="hold">
                                          <p:stCondLst>
                                            <p:cond delay="0"/>
                                          </p:stCondLst>
                                        </p:cTn>
                                        <p:tgtEl>
                                          <p:spTgt spid="131"/>
                                        </p:tgtEl>
                                        <p:attrNameLst>
                                          <p:attrName>style.visibility</p:attrName>
                                        </p:attrNameLst>
                                      </p:cBhvr>
                                      <p:to>
                                        <p:strVal val="visible"/>
                                      </p:to>
                                    </p:set>
                                    <p:anim calcmode="lin" valueType="num">
                                      <p:cBhvr>
                                        <p:cTn id="10" dur="500" fill="hold"/>
                                        <p:tgtEl>
                                          <p:spTgt spid="131"/>
                                        </p:tgtEl>
                                        <p:attrNameLst>
                                          <p:attrName>ppt_w</p:attrName>
                                        </p:attrNameLst>
                                      </p:cBhvr>
                                      <p:tavLst>
                                        <p:tav tm="0">
                                          <p:val>
                                            <p:fltVal val="0"/>
                                          </p:val>
                                        </p:tav>
                                        <p:tav tm="100000">
                                          <p:val>
                                            <p:strVal val="#ppt_w"/>
                                          </p:val>
                                        </p:tav>
                                      </p:tavLst>
                                    </p:anim>
                                    <p:anim calcmode="lin" valueType="num">
                                      <p:cBhvr>
                                        <p:cTn id="11" dur="500" fill="hold"/>
                                        <p:tgtEl>
                                          <p:spTgt spid="131"/>
                                        </p:tgtEl>
                                        <p:attrNameLst>
                                          <p:attrName>ppt_h</p:attrName>
                                        </p:attrNameLst>
                                      </p:cBhvr>
                                      <p:tavLst>
                                        <p:tav tm="0">
                                          <p:val>
                                            <p:fltVal val="0"/>
                                          </p:val>
                                        </p:tav>
                                        <p:tav tm="100000">
                                          <p:val>
                                            <p:strVal val="#ppt_h"/>
                                          </p:val>
                                        </p:tav>
                                      </p:tavLst>
                                    </p:anim>
                                    <p:animEffect transition="in" filter="fade">
                                      <p:cBhvr>
                                        <p:cTn id="12" dur="500"/>
                                        <p:tgtEl>
                                          <p:spTgt spid="131"/>
                                        </p:tgtEl>
                                      </p:cBhvr>
                                    </p:animEffect>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135"/>
                                        </p:tgtEl>
                                        <p:attrNameLst>
                                          <p:attrName>style.visibility</p:attrName>
                                        </p:attrNameLst>
                                      </p:cBhvr>
                                      <p:to>
                                        <p:strVal val="visible"/>
                                      </p:to>
                                    </p:set>
                                    <p:anim calcmode="lin" valueType="num">
                                      <p:cBhvr>
                                        <p:cTn id="16" dur="500" fill="hold"/>
                                        <p:tgtEl>
                                          <p:spTgt spid="135"/>
                                        </p:tgtEl>
                                        <p:attrNameLst>
                                          <p:attrName>ppt_w</p:attrName>
                                        </p:attrNameLst>
                                      </p:cBhvr>
                                      <p:tavLst>
                                        <p:tav tm="0">
                                          <p:val>
                                            <p:fltVal val="0"/>
                                          </p:val>
                                        </p:tav>
                                        <p:tav tm="100000">
                                          <p:val>
                                            <p:strVal val="#ppt_w"/>
                                          </p:val>
                                        </p:tav>
                                      </p:tavLst>
                                    </p:anim>
                                    <p:anim calcmode="lin" valueType="num">
                                      <p:cBhvr>
                                        <p:cTn id="17" dur="500" fill="hold"/>
                                        <p:tgtEl>
                                          <p:spTgt spid="135"/>
                                        </p:tgtEl>
                                        <p:attrNameLst>
                                          <p:attrName>ppt_h</p:attrName>
                                        </p:attrNameLst>
                                      </p:cBhvr>
                                      <p:tavLst>
                                        <p:tav tm="0">
                                          <p:val>
                                            <p:fltVal val="0"/>
                                          </p:val>
                                        </p:tav>
                                        <p:tav tm="100000">
                                          <p:val>
                                            <p:strVal val="#ppt_h"/>
                                          </p:val>
                                        </p:tav>
                                      </p:tavLst>
                                    </p:anim>
                                    <p:animEffect transition="in" filter="fade">
                                      <p:cBhvr>
                                        <p:cTn id="18" dur="500"/>
                                        <p:tgtEl>
                                          <p:spTgt spid="135"/>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47"/>
                                        </p:tgtEl>
                                        <p:attrNameLst>
                                          <p:attrName>style.visibility</p:attrName>
                                        </p:attrNameLst>
                                      </p:cBhvr>
                                      <p:to>
                                        <p:strVal val="visible"/>
                                      </p:to>
                                    </p:set>
                                    <p:anim calcmode="lin" valueType="num">
                                      <p:cBhvr>
                                        <p:cTn id="22" dur="250" fill="hold"/>
                                        <p:tgtEl>
                                          <p:spTgt spid="147"/>
                                        </p:tgtEl>
                                        <p:attrNameLst>
                                          <p:attrName>ppt_w</p:attrName>
                                        </p:attrNameLst>
                                      </p:cBhvr>
                                      <p:tavLst>
                                        <p:tav tm="0">
                                          <p:val>
                                            <p:fltVal val="0"/>
                                          </p:val>
                                        </p:tav>
                                        <p:tav tm="100000">
                                          <p:val>
                                            <p:strVal val="#ppt_w"/>
                                          </p:val>
                                        </p:tav>
                                      </p:tavLst>
                                    </p:anim>
                                    <p:anim calcmode="lin" valueType="num">
                                      <p:cBhvr>
                                        <p:cTn id="23" dur="250" fill="hold"/>
                                        <p:tgtEl>
                                          <p:spTgt spid="147"/>
                                        </p:tgtEl>
                                        <p:attrNameLst>
                                          <p:attrName>ppt_h</p:attrName>
                                        </p:attrNameLst>
                                      </p:cBhvr>
                                      <p:tavLst>
                                        <p:tav tm="0">
                                          <p:val>
                                            <p:fltVal val="0"/>
                                          </p:val>
                                        </p:tav>
                                        <p:tav tm="100000">
                                          <p:val>
                                            <p:strVal val="#ppt_h"/>
                                          </p:val>
                                        </p:tav>
                                      </p:tavLst>
                                    </p:anim>
                                    <p:animEffect transition="in" filter="fade">
                                      <p:cBhvr>
                                        <p:cTn id="24" dur="250"/>
                                        <p:tgtEl>
                                          <p:spTgt spid="147"/>
                                        </p:tgtEl>
                                      </p:cBhvr>
                                    </p:animEffect>
                                  </p:childTnLst>
                                </p:cTn>
                              </p:par>
                            </p:childTnLst>
                          </p:cTn>
                        </p:par>
                        <p:par>
                          <p:cTn id="25" fill="hold">
                            <p:stCondLst>
                              <p:cond delay="1250"/>
                            </p:stCondLst>
                            <p:childTnLst>
                              <p:par>
                                <p:cTn id="26" presetID="53" presetClass="entr" presetSubtype="16" fill="hold" grpId="0" nodeType="afterEffect">
                                  <p:stCondLst>
                                    <p:cond delay="0"/>
                                  </p:stCondLst>
                                  <p:childTnLst>
                                    <p:set>
                                      <p:cBhvr>
                                        <p:cTn id="27" dur="1" fill="hold">
                                          <p:stCondLst>
                                            <p:cond delay="0"/>
                                          </p:stCondLst>
                                        </p:cTn>
                                        <p:tgtEl>
                                          <p:spTgt spid="132"/>
                                        </p:tgtEl>
                                        <p:attrNameLst>
                                          <p:attrName>style.visibility</p:attrName>
                                        </p:attrNameLst>
                                      </p:cBhvr>
                                      <p:to>
                                        <p:strVal val="visible"/>
                                      </p:to>
                                    </p:set>
                                    <p:anim calcmode="lin" valueType="num">
                                      <p:cBhvr>
                                        <p:cTn id="28" dur="500" fill="hold"/>
                                        <p:tgtEl>
                                          <p:spTgt spid="132"/>
                                        </p:tgtEl>
                                        <p:attrNameLst>
                                          <p:attrName>ppt_w</p:attrName>
                                        </p:attrNameLst>
                                      </p:cBhvr>
                                      <p:tavLst>
                                        <p:tav tm="0">
                                          <p:val>
                                            <p:fltVal val="0"/>
                                          </p:val>
                                        </p:tav>
                                        <p:tav tm="100000">
                                          <p:val>
                                            <p:strVal val="#ppt_w"/>
                                          </p:val>
                                        </p:tav>
                                      </p:tavLst>
                                    </p:anim>
                                    <p:anim calcmode="lin" valueType="num">
                                      <p:cBhvr>
                                        <p:cTn id="29" dur="500" fill="hold"/>
                                        <p:tgtEl>
                                          <p:spTgt spid="132"/>
                                        </p:tgtEl>
                                        <p:attrNameLst>
                                          <p:attrName>ppt_h</p:attrName>
                                        </p:attrNameLst>
                                      </p:cBhvr>
                                      <p:tavLst>
                                        <p:tav tm="0">
                                          <p:val>
                                            <p:fltVal val="0"/>
                                          </p:val>
                                        </p:tav>
                                        <p:tav tm="100000">
                                          <p:val>
                                            <p:strVal val="#ppt_h"/>
                                          </p:val>
                                        </p:tav>
                                      </p:tavLst>
                                    </p:anim>
                                    <p:animEffect transition="in" filter="fade">
                                      <p:cBhvr>
                                        <p:cTn id="30" dur="500"/>
                                        <p:tgtEl>
                                          <p:spTgt spid="132"/>
                                        </p:tgtEl>
                                      </p:cBhvr>
                                    </p:animEffect>
                                  </p:childTnLst>
                                </p:cTn>
                              </p:par>
                            </p:childTnLst>
                          </p:cTn>
                        </p:par>
                        <p:par>
                          <p:cTn id="31" fill="hold">
                            <p:stCondLst>
                              <p:cond delay="1750"/>
                            </p:stCondLst>
                            <p:childTnLst>
                              <p:par>
                                <p:cTn id="32" presetID="53" presetClass="entr" presetSubtype="16" fill="hold" nodeType="afterEffect">
                                  <p:stCondLst>
                                    <p:cond delay="0"/>
                                  </p:stCondLst>
                                  <p:childTnLst>
                                    <p:set>
                                      <p:cBhvr>
                                        <p:cTn id="33" dur="1" fill="hold">
                                          <p:stCondLst>
                                            <p:cond delay="0"/>
                                          </p:stCondLst>
                                        </p:cTn>
                                        <p:tgtEl>
                                          <p:spTgt spid="138"/>
                                        </p:tgtEl>
                                        <p:attrNameLst>
                                          <p:attrName>style.visibility</p:attrName>
                                        </p:attrNameLst>
                                      </p:cBhvr>
                                      <p:to>
                                        <p:strVal val="visible"/>
                                      </p:to>
                                    </p:set>
                                    <p:anim calcmode="lin" valueType="num">
                                      <p:cBhvr>
                                        <p:cTn id="34" dur="500" fill="hold"/>
                                        <p:tgtEl>
                                          <p:spTgt spid="138"/>
                                        </p:tgtEl>
                                        <p:attrNameLst>
                                          <p:attrName>ppt_w</p:attrName>
                                        </p:attrNameLst>
                                      </p:cBhvr>
                                      <p:tavLst>
                                        <p:tav tm="0">
                                          <p:val>
                                            <p:fltVal val="0"/>
                                          </p:val>
                                        </p:tav>
                                        <p:tav tm="100000">
                                          <p:val>
                                            <p:strVal val="#ppt_w"/>
                                          </p:val>
                                        </p:tav>
                                      </p:tavLst>
                                    </p:anim>
                                    <p:anim calcmode="lin" valueType="num">
                                      <p:cBhvr>
                                        <p:cTn id="35" dur="500" fill="hold"/>
                                        <p:tgtEl>
                                          <p:spTgt spid="138"/>
                                        </p:tgtEl>
                                        <p:attrNameLst>
                                          <p:attrName>ppt_h</p:attrName>
                                        </p:attrNameLst>
                                      </p:cBhvr>
                                      <p:tavLst>
                                        <p:tav tm="0">
                                          <p:val>
                                            <p:fltVal val="0"/>
                                          </p:val>
                                        </p:tav>
                                        <p:tav tm="100000">
                                          <p:val>
                                            <p:strVal val="#ppt_h"/>
                                          </p:val>
                                        </p:tav>
                                      </p:tavLst>
                                    </p:anim>
                                    <p:animEffect transition="in" filter="fade">
                                      <p:cBhvr>
                                        <p:cTn id="36" dur="500"/>
                                        <p:tgtEl>
                                          <p:spTgt spid="138"/>
                                        </p:tgtEl>
                                      </p:cBhvr>
                                    </p:animEffect>
                                  </p:childTnLst>
                                </p:cTn>
                              </p:par>
                            </p:childTnLst>
                          </p:cTn>
                        </p:par>
                        <p:par>
                          <p:cTn id="37" fill="hold">
                            <p:stCondLst>
                              <p:cond delay="2250"/>
                            </p:stCondLst>
                            <p:childTnLst>
                              <p:par>
                                <p:cTn id="38" presetID="53" presetClass="entr" presetSubtype="16" fill="hold" grpId="0" nodeType="afterEffect">
                                  <p:stCondLst>
                                    <p:cond delay="0"/>
                                  </p:stCondLst>
                                  <p:childTnLst>
                                    <p:set>
                                      <p:cBhvr>
                                        <p:cTn id="39" dur="1" fill="hold">
                                          <p:stCondLst>
                                            <p:cond delay="0"/>
                                          </p:stCondLst>
                                        </p:cTn>
                                        <p:tgtEl>
                                          <p:spTgt spid="148"/>
                                        </p:tgtEl>
                                        <p:attrNameLst>
                                          <p:attrName>style.visibility</p:attrName>
                                        </p:attrNameLst>
                                      </p:cBhvr>
                                      <p:to>
                                        <p:strVal val="visible"/>
                                      </p:to>
                                    </p:set>
                                    <p:anim calcmode="lin" valueType="num">
                                      <p:cBhvr>
                                        <p:cTn id="40" dur="250" fill="hold"/>
                                        <p:tgtEl>
                                          <p:spTgt spid="148"/>
                                        </p:tgtEl>
                                        <p:attrNameLst>
                                          <p:attrName>ppt_w</p:attrName>
                                        </p:attrNameLst>
                                      </p:cBhvr>
                                      <p:tavLst>
                                        <p:tav tm="0">
                                          <p:val>
                                            <p:fltVal val="0"/>
                                          </p:val>
                                        </p:tav>
                                        <p:tav tm="100000">
                                          <p:val>
                                            <p:strVal val="#ppt_w"/>
                                          </p:val>
                                        </p:tav>
                                      </p:tavLst>
                                    </p:anim>
                                    <p:anim calcmode="lin" valueType="num">
                                      <p:cBhvr>
                                        <p:cTn id="41" dur="250" fill="hold"/>
                                        <p:tgtEl>
                                          <p:spTgt spid="148"/>
                                        </p:tgtEl>
                                        <p:attrNameLst>
                                          <p:attrName>ppt_h</p:attrName>
                                        </p:attrNameLst>
                                      </p:cBhvr>
                                      <p:tavLst>
                                        <p:tav tm="0">
                                          <p:val>
                                            <p:fltVal val="0"/>
                                          </p:val>
                                        </p:tav>
                                        <p:tav tm="100000">
                                          <p:val>
                                            <p:strVal val="#ppt_h"/>
                                          </p:val>
                                        </p:tav>
                                      </p:tavLst>
                                    </p:anim>
                                    <p:animEffect transition="in" filter="fade">
                                      <p:cBhvr>
                                        <p:cTn id="42" dur="250"/>
                                        <p:tgtEl>
                                          <p:spTgt spid="148"/>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133"/>
                                        </p:tgtEl>
                                        <p:attrNameLst>
                                          <p:attrName>style.visibility</p:attrName>
                                        </p:attrNameLst>
                                      </p:cBhvr>
                                      <p:to>
                                        <p:strVal val="visible"/>
                                      </p:to>
                                    </p:set>
                                    <p:anim calcmode="lin" valueType="num">
                                      <p:cBhvr>
                                        <p:cTn id="46" dur="500" fill="hold"/>
                                        <p:tgtEl>
                                          <p:spTgt spid="133"/>
                                        </p:tgtEl>
                                        <p:attrNameLst>
                                          <p:attrName>ppt_w</p:attrName>
                                        </p:attrNameLst>
                                      </p:cBhvr>
                                      <p:tavLst>
                                        <p:tav tm="0">
                                          <p:val>
                                            <p:fltVal val="0"/>
                                          </p:val>
                                        </p:tav>
                                        <p:tav tm="100000">
                                          <p:val>
                                            <p:strVal val="#ppt_w"/>
                                          </p:val>
                                        </p:tav>
                                      </p:tavLst>
                                    </p:anim>
                                    <p:anim calcmode="lin" valueType="num">
                                      <p:cBhvr>
                                        <p:cTn id="47" dur="500" fill="hold"/>
                                        <p:tgtEl>
                                          <p:spTgt spid="133"/>
                                        </p:tgtEl>
                                        <p:attrNameLst>
                                          <p:attrName>ppt_h</p:attrName>
                                        </p:attrNameLst>
                                      </p:cBhvr>
                                      <p:tavLst>
                                        <p:tav tm="0">
                                          <p:val>
                                            <p:fltVal val="0"/>
                                          </p:val>
                                        </p:tav>
                                        <p:tav tm="100000">
                                          <p:val>
                                            <p:strVal val="#ppt_h"/>
                                          </p:val>
                                        </p:tav>
                                      </p:tavLst>
                                    </p:anim>
                                    <p:animEffect transition="in" filter="fade">
                                      <p:cBhvr>
                                        <p:cTn id="48" dur="500"/>
                                        <p:tgtEl>
                                          <p:spTgt spid="133"/>
                                        </p:tgtEl>
                                      </p:cBhvr>
                                    </p:animEffect>
                                  </p:childTnLst>
                                </p:cTn>
                              </p:par>
                            </p:childTnLst>
                          </p:cTn>
                        </p:par>
                        <p:par>
                          <p:cTn id="49" fill="hold">
                            <p:stCondLst>
                              <p:cond delay="3000"/>
                            </p:stCondLst>
                            <p:childTnLst>
                              <p:par>
                                <p:cTn id="50" presetID="53" presetClass="entr" presetSubtype="16" fill="hold" nodeType="afterEffect">
                                  <p:stCondLst>
                                    <p:cond delay="0"/>
                                  </p:stCondLst>
                                  <p:childTnLst>
                                    <p:set>
                                      <p:cBhvr>
                                        <p:cTn id="51" dur="1" fill="hold">
                                          <p:stCondLst>
                                            <p:cond delay="0"/>
                                          </p:stCondLst>
                                        </p:cTn>
                                        <p:tgtEl>
                                          <p:spTgt spid="141"/>
                                        </p:tgtEl>
                                        <p:attrNameLst>
                                          <p:attrName>style.visibility</p:attrName>
                                        </p:attrNameLst>
                                      </p:cBhvr>
                                      <p:to>
                                        <p:strVal val="visible"/>
                                      </p:to>
                                    </p:set>
                                    <p:anim calcmode="lin" valueType="num">
                                      <p:cBhvr>
                                        <p:cTn id="52" dur="500" fill="hold"/>
                                        <p:tgtEl>
                                          <p:spTgt spid="141"/>
                                        </p:tgtEl>
                                        <p:attrNameLst>
                                          <p:attrName>ppt_w</p:attrName>
                                        </p:attrNameLst>
                                      </p:cBhvr>
                                      <p:tavLst>
                                        <p:tav tm="0">
                                          <p:val>
                                            <p:fltVal val="0"/>
                                          </p:val>
                                        </p:tav>
                                        <p:tav tm="100000">
                                          <p:val>
                                            <p:strVal val="#ppt_w"/>
                                          </p:val>
                                        </p:tav>
                                      </p:tavLst>
                                    </p:anim>
                                    <p:anim calcmode="lin" valueType="num">
                                      <p:cBhvr>
                                        <p:cTn id="53" dur="500" fill="hold"/>
                                        <p:tgtEl>
                                          <p:spTgt spid="141"/>
                                        </p:tgtEl>
                                        <p:attrNameLst>
                                          <p:attrName>ppt_h</p:attrName>
                                        </p:attrNameLst>
                                      </p:cBhvr>
                                      <p:tavLst>
                                        <p:tav tm="0">
                                          <p:val>
                                            <p:fltVal val="0"/>
                                          </p:val>
                                        </p:tav>
                                        <p:tav tm="100000">
                                          <p:val>
                                            <p:strVal val="#ppt_h"/>
                                          </p:val>
                                        </p:tav>
                                      </p:tavLst>
                                    </p:anim>
                                    <p:animEffect transition="in" filter="fade">
                                      <p:cBhvr>
                                        <p:cTn id="54" dur="500"/>
                                        <p:tgtEl>
                                          <p:spTgt spid="141"/>
                                        </p:tgtEl>
                                      </p:cBhvr>
                                    </p:animEffect>
                                  </p:childTnLst>
                                </p:cTn>
                              </p:par>
                            </p:childTnLst>
                          </p:cTn>
                        </p:par>
                        <p:par>
                          <p:cTn id="55" fill="hold">
                            <p:stCondLst>
                              <p:cond delay="3500"/>
                            </p:stCondLst>
                            <p:childTnLst>
                              <p:par>
                                <p:cTn id="56" presetID="53" presetClass="entr" presetSubtype="16" fill="hold" grpId="0" nodeType="afterEffect">
                                  <p:stCondLst>
                                    <p:cond delay="0"/>
                                  </p:stCondLst>
                                  <p:childTnLst>
                                    <p:set>
                                      <p:cBhvr>
                                        <p:cTn id="57" dur="1" fill="hold">
                                          <p:stCondLst>
                                            <p:cond delay="0"/>
                                          </p:stCondLst>
                                        </p:cTn>
                                        <p:tgtEl>
                                          <p:spTgt spid="149"/>
                                        </p:tgtEl>
                                        <p:attrNameLst>
                                          <p:attrName>style.visibility</p:attrName>
                                        </p:attrNameLst>
                                      </p:cBhvr>
                                      <p:to>
                                        <p:strVal val="visible"/>
                                      </p:to>
                                    </p:set>
                                    <p:anim calcmode="lin" valueType="num">
                                      <p:cBhvr>
                                        <p:cTn id="58" dur="250" fill="hold"/>
                                        <p:tgtEl>
                                          <p:spTgt spid="149"/>
                                        </p:tgtEl>
                                        <p:attrNameLst>
                                          <p:attrName>ppt_w</p:attrName>
                                        </p:attrNameLst>
                                      </p:cBhvr>
                                      <p:tavLst>
                                        <p:tav tm="0">
                                          <p:val>
                                            <p:fltVal val="0"/>
                                          </p:val>
                                        </p:tav>
                                        <p:tav tm="100000">
                                          <p:val>
                                            <p:strVal val="#ppt_w"/>
                                          </p:val>
                                        </p:tav>
                                      </p:tavLst>
                                    </p:anim>
                                    <p:anim calcmode="lin" valueType="num">
                                      <p:cBhvr>
                                        <p:cTn id="59" dur="250" fill="hold"/>
                                        <p:tgtEl>
                                          <p:spTgt spid="149"/>
                                        </p:tgtEl>
                                        <p:attrNameLst>
                                          <p:attrName>ppt_h</p:attrName>
                                        </p:attrNameLst>
                                      </p:cBhvr>
                                      <p:tavLst>
                                        <p:tav tm="0">
                                          <p:val>
                                            <p:fltVal val="0"/>
                                          </p:val>
                                        </p:tav>
                                        <p:tav tm="100000">
                                          <p:val>
                                            <p:strVal val="#ppt_h"/>
                                          </p:val>
                                        </p:tav>
                                      </p:tavLst>
                                    </p:anim>
                                    <p:animEffect transition="in" filter="fade">
                                      <p:cBhvr>
                                        <p:cTn id="60" dur="250"/>
                                        <p:tgtEl>
                                          <p:spTgt spid="149"/>
                                        </p:tgtEl>
                                      </p:cBhvr>
                                    </p:animEffect>
                                  </p:childTnLst>
                                </p:cTn>
                              </p:par>
                            </p:childTnLst>
                          </p:cTn>
                        </p:par>
                        <p:par>
                          <p:cTn id="61" fill="hold">
                            <p:stCondLst>
                              <p:cond delay="3750"/>
                            </p:stCondLst>
                            <p:childTnLst>
                              <p:par>
                                <p:cTn id="62" presetID="53" presetClass="entr" presetSubtype="16" fill="hold" grpId="0" nodeType="afterEffect">
                                  <p:stCondLst>
                                    <p:cond delay="0"/>
                                  </p:stCondLst>
                                  <p:childTnLst>
                                    <p:set>
                                      <p:cBhvr>
                                        <p:cTn id="63" dur="1" fill="hold">
                                          <p:stCondLst>
                                            <p:cond delay="0"/>
                                          </p:stCondLst>
                                        </p:cTn>
                                        <p:tgtEl>
                                          <p:spTgt spid="134"/>
                                        </p:tgtEl>
                                        <p:attrNameLst>
                                          <p:attrName>style.visibility</p:attrName>
                                        </p:attrNameLst>
                                      </p:cBhvr>
                                      <p:to>
                                        <p:strVal val="visible"/>
                                      </p:to>
                                    </p:set>
                                    <p:anim calcmode="lin" valueType="num">
                                      <p:cBhvr>
                                        <p:cTn id="64" dur="500" fill="hold"/>
                                        <p:tgtEl>
                                          <p:spTgt spid="134"/>
                                        </p:tgtEl>
                                        <p:attrNameLst>
                                          <p:attrName>ppt_w</p:attrName>
                                        </p:attrNameLst>
                                      </p:cBhvr>
                                      <p:tavLst>
                                        <p:tav tm="0">
                                          <p:val>
                                            <p:fltVal val="0"/>
                                          </p:val>
                                        </p:tav>
                                        <p:tav tm="100000">
                                          <p:val>
                                            <p:strVal val="#ppt_w"/>
                                          </p:val>
                                        </p:tav>
                                      </p:tavLst>
                                    </p:anim>
                                    <p:anim calcmode="lin" valueType="num">
                                      <p:cBhvr>
                                        <p:cTn id="65" dur="500" fill="hold"/>
                                        <p:tgtEl>
                                          <p:spTgt spid="134"/>
                                        </p:tgtEl>
                                        <p:attrNameLst>
                                          <p:attrName>ppt_h</p:attrName>
                                        </p:attrNameLst>
                                      </p:cBhvr>
                                      <p:tavLst>
                                        <p:tav tm="0">
                                          <p:val>
                                            <p:fltVal val="0"/>
                                          </p:val>
                                        </p:tav>
                                        <p:tav tm="100000">
                                          <p:val>
                                            <p:strVal val="#ppt_h"/>
                                          </p:val>
                                        </p:tav>
                                      </p:tavLst>
                                    </p:anim>
                                    <p:animEffect transition="in" filter="fade">
                                      <p:cBhvr>
                                        <p:cTn id="66" dur="500"/>
                                        <p:tgtEl>
                                          <p:spTgt spid="134"/>
                                        </p:tgtEl>
                                      </p:cBhvr>
                                    </p:animEffect>
                                  </p:childTnLst>
                                </p:cTn>
                              </p:par>
                            </p:childTnLst>
                          </p:cTn>
                        </p:par>
                        <p:par>
                          <p:cTn id="67" fill="hold">
                            <p:stCondLst>
                              <p:cond delay="4250"/>
                            </p:stCondLst>
                            <p:childTnLst>
                              <p:par>
                                <p:cTn id="68" presetID="53" presetClass="entr" presetSubtype="16" fill="hold" nodeType="afterEffect">
                                  <p:stCondLst>
                                    <p:cond delay="0"/>
                                  </p:stCondLst>
                                  <p:childTnLst>
                                    <p:set>
                                      <p:cBhvr>
                                        <p:cTn id="69" dur="1" fill="hold">
                                          <p:stCondLst>
                                            <p:cond delay="0"/>
                                          </p:stCondLst>
                                        </p:cTn>
                                        <p:tgtEl>
                                          <p:spTgt spid="144"/>
                                        </p:tgtEl>
                                        <p:attrNameLst>
                                          <p:attrName>style.visibility</p:attrName>
                                        </p:attrNameLst>
                                      </p:cBhvr>
                                      <p:to>
                                        <p:strVal val="visible"/>
                                      </p:to>
                                    </p:set>
                                    <p:anim calcmode="lin" valueType="num">
                                      <p:cBhvr>
                                        <p:cTn id="70" dur="500" fill="hold"/>
                                        <p:tgtEl>
                                          <p:spTgt spid="144"/>
                                        </p:tgtEl>
                                        <p:attrNameLst>
                                          <p:attrName>ppt_w</p:attrName>
                                        </p:attrNameLst>
                                      </p:cBhvr>
                                      <p:tavLst>
                                        <p:tav tm="0">
                                          <p:val>
                                            <p:fltVal val="0"/>
                                          </p:val>
                                        </p:tav>
                                        <p:tav tm="100000">
                                          <p:val>
                                            <p:strVal val="#ppt_w"/>
                                          </p:val>
                                        </p:tav>
                                      </p:tavLst>
                                    </p:anim>
                                    <p:anim calcmode="lin" valueType="num">
                                      <p:cBhvr>
                                        <p:cTn id="71" dur="500" fill="hold"/>
                                        <p:tgtEl>
                                          <p:spTgt spid="144"/>
                                        </p:tgtEl>
                                        <p:attrNameLst>
                                          <p:attrName>ppt_h</p:attrName>
                                        </p:attrNameLst>
                                      </p:cBhvr>
                                      <p:tavLst>
                                        <p:tav tm="0">
                                          <p:val>
                                            <p:fltVal val="0"/>
                                          </p:val>
                                        </p:tav>
                                        <p:tav tm="100000">
                                          <p:val>
                                            <p:strVal val="#ppt_h"/>
                                          </p:val>
                                        </p:tav>
                                      </p:tavLst>
                                    </p:anim>
                                    <p:animEffect transition="in" filter="fade">
                                      <p:cBhvr>
                                        <p:cTn id="72" dur="500"/>
                                        <p:tgtEl>
                                          <p:spTgt spid="144"/>
                                        </p:tgtEl>
                                      </p:cBhvr>
                                    </p:animEffect>
                                  </p:childTnLst>
                                </p:cTn>
                              </p:par>
                            </p:childTnLst>
                          </p:cTn>
                        </p:par>
                        <p:par>
                          <p:cTn id="73" fill="hold">
                            <p:stCondLst>
                              <p:cond delay="4750"/>
                            </p:stCondLst>
                            <p:childTnLst>
                              <p:par>
                                <p:cTn id="74" presetID="53" presetClass="entr" presetSubtype="16" fill="hold" grpId="0" nodeType="afterEffect">
                                  <p:stCondLst>
                                    <p:cond delay="0"/>
                                  </p:stCondLst>
                                  <p:childTnLst>
                                    <p:set>
                                      <p:cBhvr>
                                        <p:cTn id="75" dur="1" fill="hold">
                                          <p:stCondLst>
                                            <p:cond delay="0"/>
                                          </p:stCondLst>
                                        </p:cTn>
                                        <p:tgtEl>
                                          <p:spTgt spid="150"/>
                                        </p:tgtEl>
                                        <p:attrNameLst>
                                          <p:attrName>style.visibility</p:attrName>
                                        </p:attrNameLst>
                                      </p:cBhvr>
                                      <p:to>
                                        <p:strVal val="visible"/>
                                      </p:to>
                                    </p:set>
                                    <p:anim calcmode="lin" valueType="num">
                                      <p:cBhvr>
                                        <p:cTn id="76" dur="250" fill="hold"/>
                                        <p:tgtEl>
                                          <p:spTgt spid="150"/>
                                        </p:tgtEl>
                                        <p:attrNameLst>
                                          <p:attrName>ppt_w</p:attrName>
                                        </p:attrNameLst>
                                      </p:cBhvr>
                                      <p:tavLst>
                                        <p:tav tm="0">
                                          <p:val>
                                            <p:fltVal val="0"/>
                                          </p:val>
                                        </p:tav>
                                        <p:tav tm="100000">
                                          <p:val>
                                            <p:strVal val="#ppt_w"/>
                                          </p:val>
                                        </p:tav>
                                      </p:tavLst>
                                    </p:anim>
                                    <p:anim calcmode="lin" valueType="num">
                                      <p:cBhvr>
                                        <p:cTn id="77" dur="250" fill="hold"/>
                                        <p:tgtEl>
                                          <p:spTgt spid="150"/>
                                        </p:tgtEl>
                                        <p:attrNameLst>
                                          <p:attrName>ppt_h</p:attrName>
                                        </p:attrNameLst>
                                      </p:cBhvr>
                                      <p:tavLst>
                                        <p:tav tm="0">
                                          <p:val>
                                            <p:fltVal val="0"/>
                                          </p:val>
                                        </p:tav>
                                        <p:tav tm="100000">
                                          <p:val>
                                            <p:strVal val="#ppt_h"/>
                                          </p:val>
                                        </p:tav>
                                      </p:tavLst>
                                    </p:anim>
                                    <p:animEffect transition="in" filter="fade">
                                      <p:cBhvr>
                                        <p:cTn id="78" dur="250"/>
                                        <p:tgtEl>
                                          <p:spTgt spid="150"/>
                                        </p:tgtEl>
                                      </p:cBhvr>
                                    </p:animEffect>
                                  </p:childTnLst>
                                </p:cTn>
                              </p:par>
                            </p:childTnLst>
                          </p:cTn>
                        </p:par>
                        <p:par>
                          <p:cTn id="79" fill="hold">
                            <p:stCondLst>
                              <p:cond delay="5000"/>
                            </p:stCondLst>
                            <p:childTnLst>
                              <p:par>
                                <p:cTn id="80" presetID="53" presetClass="entr" presetSubtype="16" fill="hold" nodeType="afterEffect">
                                  <p:stCondLst>
                                    <p:cond delay="0"/>
                                  </p:stCondLst>
                                  <p:childTnLst>
                                    <p:set>
                                      <p:cBhvr>
                                        <p:cTn id="81" dur="1" fill="hold">
                                          <p:stCondLst>
                                            <p:cond delay="0"/>
                                          </p:stCondLst>
                                        </p:cTn>
                                        <p:tgtEl>
                                          <p:spTgt spid="160"/>
                                        </p:tgtEl>
                                        <p:attrNameLst>
                                          <p:attrName>style.visibility</p:attrName>
                                        </p:attrNameLst>
                                      </p:cBhvr>
                                      <p:to>
                                        <p:strVal val="visible"/>
                                      </p:to>
                                    </p:set>
                                    <p:anim calcmode="lin" valueType="num">
                                      <p:cBhvr>
                                        <p:cTn id="82" dur="250" fill="hold"/>
                                        <p:tgtEl>
                                          <p:spTgt spid="160"/>
                                        </p:tgtEl>
                                        <p:attrNameLst>
                                          <p:attrName>ppt_w</p:attrName>
                                        </p:attrNameLst>
                                      </p:cBhvr>
                                      <p:tavLst>
                                        <p:tav tm="0">
                                          <p:val>
                                            <p:fltVal val="0"/>
                                          </p:val>
                                        </p:tav>
                                        <p:tav tm="100000">
                                          <p:val>
                                            <p:strVal val="#ppt_w"/>
                                          </p:val>
                                        </p:tav>
                                      </p:tavLst>
                                    </p:anim>
                                    <p:anim calcmode="lin" valueType="num">
                                      <p:cBhvr>
                                        <p:cTn id="83" dur="250" fill="hold"/>
                                        <p:tgtEl>
                                          <p:spTgt spid="160"/>
                                        </p:tgtEl>
                                        <p:attrNameLst>
                                          <p:attrName>ppt_h</p:attrName>
                                        </p:attrNameLst>
                                      </p:cBhvr>
                                      <p:tavLst>
                                        <p:tav tm="0">
                                          <p:val>
                                            <p:fltVal val="0"/>
                                          </p:val>
                                        </p:tav>
                                        <p:tav tm="100000">
                                          <p:val>
                                            <p:strVal val="#ppt_h"/>
                                          </p:val>
                                        </p:tav>
                                      </p:tavLst>
                                    </p:anim>
                                    <p:animEffect transition="in" filter="fade">
                                      <p:cBhvr>
                                        <p:cTn id="84" dur="250"/>
                                        <p:tgtEl>
                                          <p:spTgt spid="160"/>
                                        </p:tgtEl>
                                      </p:cBhvr>
                                    </p:animEffect>
                                  </p:childTnLst>
                                </p:cTn>
                              </p:par>
                            </p:childTnLst>
                          </p:cTn>
                        </p:par>
                        <p:par>
                          <p:cTn id="85" fill="hold">
                            <p:stCondLst>
                              <p:cond delay="5250"/>
                            </p:stCondLst>
                            <p:childTnLst>
                              <p:par>
                                <p:cTn id="86" presetID="53" presetClass="entr" presetSubtype="16" fill="hold" nodeType="afterEffect">
                                  <p:stCondLst>
                                    <p:cond delay="0"/>
                                  </p:stCondLst>
                                  <p:childTnLst>
                                    <p:set>
                                      <p:cBhvr>
                                        <p:cTn id="87" dur="1" fill="hold">
                                          <p:stCondLst>
                                            <p:cond delay="0"/>
                                          </p:stCondLst>
                                        </p:cTn>
                                        <p:tgtEl>
                                          <p:spTgt spid="163"/>
                                        </p:tgtEl>
                                        <p:attrNameLst>
                                          <p:attrName>style.visibility</p:attrName>
                                        </p:attrNameLst>
                                      </p:cBhvr>
                                      <p:to>
                                        <p:strVal val="visible"/>
                                      </p:to>
                                    </p:set>
                                    <p:anim calcmode="lin" valueType="num">
                                      <p:cBhvr>
                                        <p:cTn id="88" dur="250" fill="hold"/>
                                        <p:tgtEl>
                                          <p:spTgt spid="163"/>
                                        </p:tgtEl>
                                        <p:attrNameLst>
                                          <p:attrName>ppt_w</p:attrName>
                                        </p:attrNameLst>
                                      </p:cBhvr>
                                      <p:tavLst>
                                        <p:tav tm="0">
                                          <p:val>
                                            <p:fltVal val="0"/>
                                          </p:val>
                                        </p:tav>
                                        <p:tav tm="100000">
                                          <p:val>
                                            <p:strVal val="#ppt_w"/>
                                          </p:val>
                                        </p:tav>
                                      </p:tavLst>
                                    </p:anim>
                                    <p:anim calcmode="lin" valueType="num">
                                      <p:cBhvr>
                                        <p:cTn id="89" dur="250" fill="hold"/>
                                        <p:tgtEl>
                                          <p:spTgt spid="163"/>
                                        </p:tgtEl>
                                        <p:attrNameLst>
                                          <p:attrName>ppt_h</p:attrName>
                                        </p:attrNameLst>
                                      </p:cBhvr>
                                      <p:tavLst>
                                        <p:tav tm="0">
                                          <p:val>
                                            <p:fltVal val="0"/>
                                          </p:val>
                                        </p:tav>
                                        <p:tav tm="100000">
                                          <p:val>
                                            <p:strVal val="#ppt_h"/>
                                          </p:val>
                                        </p:tav>
                                      </p:tavLst>
                                    </p:anim>
                                    <p:animEffect transition="in" filter="fade">
                                      <p:cBhvr>
                                        <p:cTn id="90" dur="250"/>
                                        <p:tgtEl>
                                          <p:spTgt spid="163"/>
                                        </p:tgtEl>
                                      </p:cBhvr>
                                    </p:animEffect>
                                  </p:childTnLst>
                                </p:cTn>
                              </p:par>
                            </p:childTnLst>
                          </p:cTn>
                        </p:par>
                        <p:par>
                          <p:cTn id="91" fill="hold">
                            <p:stCondLst>
                              <p:cond delay="5500"/>
                            </p:stCondLst>
                            <p:childTnLst>
                              <p:par>
                                <p:cTn id="92" presetID="53" presetClass="entr" presetSubtype="16" fill="hold" nodeType="afterEffect">
                                  <p:stCondLst>
                                    <p:cond delay="0"/>
                                  </p:stCondLst>
                                  <p:childTnLst>
                                    <p:set>
                                      <p:cBhvr>
                                        <p:cTn id="93" dur="1" fill="hold">
                                          <p:stCondLst>
                                            <p:cond delay="0"/>
                                          </p:stCondLst>
                                        </p:cTn>
                                        <p:tgtEl>
                                          <p:spTgt spid="175"/>
                                        </p:tgtEl>
                                        <p:attrNameLst>
                                          <p:attrName>style.visibility</p:attrName>
                                        </p:attrNameLst>
                                      </p:cBhvr>
                                      <p:to>
                                        <p:strVal val="visible"/>
                                      </p:to>
                                    </p:set>
                                    <p:anim calcmode="lin" valueType="num">
                                      <p:cBhvr>
                                        <p:cTn id="94" dur="250" fill="hold"/>
                                        <p:tgtEl>
                                          <p:spTgt spid="175"/>
                                        </p:tgtEl>
                                        <p:attrNameLst>
                                          <p:attrName>ppt_w</p:attrName>
                                        </p:attrNameLst>
                                      </p:cBhvr>
                                      <p:tavLst>
                                        <p:tav tm="0">
                                          <p:val>
                                            <p:fltVal val="0"/>
                                          </p:val>
                                        </p:tav>
                                        <p:tav tm="100000">
                                          <p:val>
                                            <p:strVal val="#ppt_w"/>
                                          </p:val>
                                        </p:tav>
                                      </p:tavLst>
                                    </p:anim>
                                    <p:anim calcmode="lin" valueType="num">
                                      <p:cBhvr>
                                        <p:cTn id="95" dur="250" fill="hold"/>
                                        <p:tgtEl>
                                          <p:spTgt spid="175"/>
                                        </p:tgtEl>
                                        <p:attrNameLst>
                                          <p:attrName>ppt_h</p:attrName>
                                        </p:attrNameLst>
                                      </p:cBhvr>
                                      <p:tavLst>
                                        <p:tav tm="0">
                                          <p:val>
                                            <p:fltVal val="0"/>
                                          </p:val>
                                        </p:tav>
                                        <p:tav tm="100000">
                                          <p:val>
                                            <p:strVal val="#ppt_h"/>
                                          </p:val>
                                        </p:tav>
                                      </p:tavLst>
                                    </p:anim>
                                    <p:animEffect transition="in" filter="fade">
                                      <p:cBhvr>
                                        <p:cTn id="96" dur="250"/>
                                        <p:tgtEl>
                                          <p:spTgt spid="175"/>
                                        </p:tgtEl>
                                      </p:cBhvr>
                                    </p:animEffect>
                                  </p:childTnLst>
                                </p:cTn>
                              </p:par>
                            </p:childTnLst>
                          </p:cTn>
                        </p:par>
                        <p:par>
                          <p:cTn id="97" fill="hold">
                            <p:stCondLst>
                              <p:cond delay="5750"/>
                            </p:stCondLst>
                            <p:childTnLst>
                              <p:par>
                                <p:cTn id="98" presetID="53" presetClass="entr" presetSubtype="16" fill="hold" nodeType="afterEffect">
                                  <p:stCondLst>
                                    <p:cond delay="0"/>
                                  </p:stCondLst>
                                  <p:childTnLst>
                                    <p:set>
                                      <p:cBhvr>
                                        <p:cTn id="99" dur="1" fill="hold">
                                          <p:stCondLst>
                                            <p:cond delay="0"/>
                                          </p:stCondLst>
                                        </p:cTn>
                                        <p:tgtEl>
                                          <p:spTgt spid="169"/>
                                        </p:tgtEl>
                                        <p:attrNameLst>
                                          <p:attrName>style.visibility</p:attrName>
                                        </p:attrNameLst>
                                      </p:cBhvr>
                                      <p:to>
                                        <p:strVal val="visible"/>
                                      </p:to>
                                    </p:set>
                                    <p:anim calcmode="lin" valueType="num">
                                      <p:cBhvr>
                                        <p:cTn id="100" dur="250" fill="hold"/>
                                        <p:tgtEl>
                                          <p:spTgt spid="169"/>
                                        </p:tgtEl>
                                        <p:attrNameLst>
                                          <p:attrName>ppt_w</p:attrName>
                                        </p:attrNameLst>
                                      </p:cBhvr>
                                      <p:tavLst>
                                        <p:tav tm="0">
                                          <p:val>
                                            <p:fltVal val="0"/>
                                          </p:val>
                                        </p:tav>
                                        <p:tav tm="100000">
                                          <p:val>
                                            <p:strVal val="#ppt_w"/>
                                          </p:val>
                                        </p:tav>
                                      </p:tavLst>
                                    </p:anim>
                                    <p:anim calcmode="lin" valueType="num">
                                      <p:cBhvr>
                                        <p:cTn id="101" dur="250" fill="hold"/>
                                        <p:tgtEl>
                                          <p:spTgt spid="169"/>
                                        </p:tgtEl>
                                        <p:attrNameLst>
                                          <p:attrName>ppt_h</p:attrName>
                                        </p:attrNameLst>
                                      </p:cBhvr>
                                      <p:tavLst>
                                        <p:tav tm="0">
                                          <p:val>
                                            <p:fltVal val="0"/>
                                          </p:val>
                                        </p:tav>
                                        <p:tav tm="100000">
                                          <p:val>
                                            <p:strVal val="#ppt_h"/>
                                          </p:val>
                                        </p:tav>
                                      </p:tavLst>
                                    </p:anim>
                                    <p:animEffect transition="in" filter="fade">
                                      <p:cBhvr>
                                        <p:cTn id="102" dur="250"/>
                                        <p:tgtEl>
                                          <p:spTgt spid="169"/>
                                        </p:tgtEl>
                                      </p:cBhvr>
                                    </p:animEffect>
                                  </p:childTnLst>
                                </p:cTn>
                              </p:par>
                            </p:childTnLst>
                          </p:cTn>
                        </p:par>
                        <p:par>
                          <p:cTn id="103" fill="hold">
                            <p:stCondLst>
                              <p:cond delay="6000"/>
                            </p:stCondLst>
                            <p:childTnLst>
                              <p:par>
                                <p:cTn id="104" presetID="53" presetClass="entr" presetSubtype="16" fill="hold" nodeType="afterEffect">
                                  <p:stCondLst>
                                    <p:cond delay="0"/>
                                  </p:stCondLst>
                                  <p:childTnLst>
                                    <p:set>
                                      <p:cBhvr>
                                        <p:cTn id="105" dur="1" fill="hold">
                                          <p:stCondLst>
                                            <p:cond delay="0"/>
                                          </p:stCondLst>
                                        </p:cTn>
                                        <p:tgtEl>
                                          <p:spTgt spid="166"/>
                                        </p:tgtEl>
                                        <p:attrNameLst>
                                          <p:attrName>style.visibility</p:attrName>
                                        </p:attrNameLst>
                                      </p:cBhvr>
                                      <p:to>
                                        <p:strVal val="visible"/>
                                      </p:to>
                                    </p:set>
                                    <p:anim calcmode="lin" valueType="num">
                                      <p:cBhvr>
                                        <p:cTn id="106" dur="250" fill="hold"/>
                                        <p:tgtEl>
                                          <p:spTgt spid="166"/>
                                        </p:tgtEl>
                                        <p:attrNameLst>
                                          <p:attrName>ppt_w</p:attrName>
                                        </p:attrNameLst>
                                      </p:cBhvr>
                                      <p:tavLst>
                                        <p:tav tm="0">
                                          <p:val>
                                            <p:fltVal val="0"/>
                                          </p:val>
                                        </p:tav>
                                        <p:tav tm="100000">
                                          <p:val>
                                            <p:strVal val="#ppt_w"/>
                                          </p:val>
                                        </p:tav>
                                      </p:tavLst>
                                    </p:anim>
                                    <p:anim calcmode="lin" valueType="num">
                                      <p:cBhvr>
                                        <p:cTn id="107" dur="250" fill="hold"/>
                                        <p:tgtEl>
                                          <p:spTgt spid="166"/>
                                        </p:tgtEl>
                                        <p:attrNameLst>
                                          <p:attrName>ppt_h</p:attrName>
                                        </p:attrNameLst>
                                      </p:cBhvr>
                                      <p:tavLst>
                                        <p:tav tm="0">
                                          <p:val>
                                            <p:fltVal val="0"/>
                                          </p:val>
                                        </p:tav>
                                        <p:tav tm="100000">
                                          <p:val>
                                            <p:strVal val="#ppt_h"/>
                                          </p:val>
                                        </p:tav>
                                      </p:tavLst>
                                    </p:anim>
                                    <p:animEffect transition="in" filter="fade">
                                      <p:cBhvr>
                                        <p:cTn id="108" dur="250"/>
                                        <p:tgtEl>
                                          <p:spTgt spid="166"/>
                                        </p:tgtEl>
                                      </p:cBhvr>
                                    </p:animEffect>
                                  </p:childTnLst>
                                </p:cTn>
                              </p:par>
                            </p:childTnLst>
                          </p:cTn>
                        </p:par>
                        <p:par>
                          <p:cTn id="109" fill="hold">
                            <p:stCondLst>
                              <p:cond delay="6250"/>
                            </p:stCondLst>
                            <p:childTnLst>
                              <p:par>
                                <p:cTn id="110" presetID="53" presetClass="entr" presetSubtype="16" fill="hold" nodeType="afterEffect">
                                  <p:stCondLst>
                                    <p:cond delay="0"/>
                                  </p:stCondLst>
                                  <p:childTnLst>
                                    <p:set>
                                      <p:cBhvr>
                                        <p:cTn id="111" dur="1" fill="hold">
                                          <p:stCondLst>
                                            <p:cond delay="0"/>
                                          </p:stCondLst>
                                        </p:cTn>
                                        <p:tgtEl>
                                          <p:spTgt spid="151"/>
                                        </p:tgtEl>
                                        <p:attrNameLst>
                                          <p:attrName>style.visibility</p:attrName>
                                        </p:attrNameLst>
                                      </p:cBhvr>
                                      <p:to>
                                        <p:strVal val="visible"/>
                                      </p:to>
                                    </p:set>
                                    <p:anim calcmode="lin" valueType="num">
                                      <p:cBhvr>
                                        <p:cTn id="112" dur="250" fill="hold"/>
                                        <p:tgtEl>
                                          <p:spTgt spid="151"/>
                                        </p:tgtEl>
                                        <p:attrNameLst>
                                          <p:attrName>ppt_w</p:attrName>
                                        </p:attrNameLst>
                                      </p:cBhvr>
                                      <p:tavLst>
                                        <p:tav tm="0">
                                          <p:val>
                                            <p:fltVal val="0"/>
                                          </p:val>
                                        </p:tav>
                                        <p:tav tm="100000">
                                          <p:val>
                                            <p:strVal val="#ppt_w"/>
                                          </p:val>
                                        </p:tav>
                                      </p:tavLst>
                                    </p:anim>
                                    <p:anim calcmode="lin" valueType="num">
                                      <p:cBhvr>
                                        <p:cTn id="113" dur="250" fill="hold"/>
                                        <p:tgtEl>
                                          <p:spTgt spid="151"/>
                                        </p:tgtEl>
                                        <p:attrNameLst>
                                          <p:attrName>ppt_h</p:attrName>
                                        </p:attrNameLst>
                                      </p:cBhvr>
                                      <p:tavLst>
                                        <p:tav tm="0">
                                          <p:val>
                                            <p:fltVal val="0"/>
                                          </p:val>
                                        </p:tav>
                                        <p:tav tm="100000">
                                          <p:val>
                                            <p:strVal val="#ppt_h"/>
                                          </p:val>
                                        </p:tav>
                                      </p:tavLst>
                                    </p:anim>
                                    <p:animEffect transition="in" filter="fade">
                                      <p:cBhvr>
                                        <p:cTn id="114" dur="250"/>
                                        <p:tgtEl>
                                          <p:spTgt spid="151"/>
                                        </p:tgtEl>
                                      </p:cBhvr>
                                    </p:animEffect>
                                  </p:childTnLst>
                                </p:cTn>
                              </p:par>
                            </p:childTnLst>
                          </p:cTn>
                        </p:par>
                        <p:par>
                          <p:cTn id="115" fill="hold">
                            <p:stCondLst>
                              <p:cond delay="6500"/>
                            </p:stCondLst>
                            <p:childTnLst>
                              <p:par>
                                <p:cTn id="116" presetID="53" presetClass="entr" presetSubtype="16" fill="hold" nodeType="afterEffect">
                                  <p:stCondLst>
                                    <p:cond delay="0"/>
                                  </p:stCondLst>
                                  <p:childTnLst>
                                    <p:set>
                                      <p:cBhvr>
                                        <p:cTn id="117" dur="1" fill="hold">
                                          <p:stCondLst>
                                            <p:cond delay="0"/>
                                          </p:stCondLst>
                                        </p:cTn>
                                        <p:tgtEl>
                                          <p:spTgt spid="157"/>
                                        </p:tgtEl>
                                        <p:attrNameLst>
                                          <p:attrName>style.visibility</p:attrName>
                                        </p:attrNameLst>
                                      </p:cBhvr>
                                      <p:to>
                                        <p:strVal val="visible"/>
                                      </p:to>
                                    </p:set>
                                    <p:anim calcmode="lin" valueType="num">
                                      <p:cBhvr>
                                        <p:cTn id="118" dur="250" fill="hold"/>
                                        <p:tgtEl>
                                          <p:spTgt spid="157"/>
                                        </p:tgtEl>
                                        <p:attrNameLst>
                                          <p:attrName>ppt_w</p:attrName>
                                        </p:attrNameLst>
                                      </p:cBhvr>
                                      <p:tavLst>
                                        <p:tav tm="0">
                                          <p:val>
                                            <p:fltVal val="0"/>
                                          </p:val>
                                        </p:tav>
                                        <p:tav tm="100000">
                                          <p:val>
                                            <p:strVal val="#ppt_w"/>
                                          </p:val>
                                        </p:tav>
                                      </p:tavLst>
                                    </p:anim>
                                    <p:anim calcmode="lin" valueType="num">
                                      <p:cBhvr>
                                        <p:cTn id="119" dur="250" fill="hold"/>
                                        <p:tgtEl>
                                          <p:spTgt spid="157"/>
                                        </p:tgtEl>
                                        <p:attrNameLst>
                                          <p:attrName>ppt_h</p:attrName>
                                        </p:attrNameLst>
                                      </p:cBhvr>
                                      <p:tavLst>
                                        <p:tav tm="0">
                                          <p:val>
                                            <p:fltVal val="0"/>
                                          </p:val>
                                        </p:tav>
                                        <p:tav tm="100000">
                                          <p:val>
                                            <p:strVal val="#ppt_h"/>
                                          </p:val>
                                        </p:tav>
                                      </p:tavLst>
                                    </p:anim>
                                    <p:animEffect transition="in" filter="fade">
                                      <p:cBhvr>
                                        <p:cTn id="120" dur="250"/>
                                        <p:tgtEl>
                                          <p:spTgt spid="157"/>
                                        </p:tgtEl>
                                      </p:cBhvr>
                                    </p:animEffect>
                                  </p:childTnLst>
                                </p:cTn>
                              </p:par>
                            </p:childTnLst>
                          </p:cTn>
                        </p:par>
                        <p:par>
                          <p:cTn id="121" fill="hold">
                            <p:stCondLst>
                              <p:cond delay="6750"/>
                            </p:stCondLst>
                            <p:childTnLst>
                              <p:par>
                                <p:cTn id="122" presetID="53" presetClass="entr" presetSubtype="16" fill="hold" nodeType="afterEffect">
                                  <p:stCondLst>
                                    <p:cond delay="0"/>
                                  </p:stCondLst>
                                  <p:childTnLst>
                                    <p:set>
                                      <p:cBhvr>
                                        <p:cTn id="123" dur="1" fill="hold">
                                          <p:stCondLst>
                                            <p:cond delay="0"/>
                                          </p:stCondLst>
                                        </p:cTn>
                                        <p:tgtEl>
                                          <p:spTgt spid="178"/>
                                        </p:tgtEl>
                                        <p:attrNameLst>
                                          <p:attrName>style.visibility</p:attrName>
                                        </p:attrNameLst>
                                      </p:cBhvr>
                                      <p:to>
                                        <p:strVal val="visible"/>
                                      </p:to>
                                    </p:set>
                                    <p:anim calcmode="lin" valueType="num">
                                      <p:cBhvr>
                                        <p:cTn id="124" dur="250" fill="hold"/>
                                        <p:tgtEl>
                                          <p:spTgt spid="178"/>
                                        </p:tgtEl>
                                        <p:attrNameLst>
                                          <p:attrName>ppt_w</p:attrName>
                                        </p:attrNameLst>
                                      </p:cBhvr>
                                      <p:tavLst>
                                        <p:tav tm="0">
                                          <p:val>
                                            <p:fltVal val="0"/>
                                          </p:val>
                                        </p:tav>
                                        <p:tav tm="100000">
                                          <p:val>
                                            <p:strVal val="#ppt_w"/>
                                          </p:val>
                                        </p:tav>
                                      </p:tavLst>
                                    </p:anim>
                                    <p:anim calcmode="lin" valueType="num">
                                      <p:cBhvr>
                                        <p:cTn id="125" dur="250" fill="hold"/>
                                        <p:tgtEl>
                                          <p:spTgt spid="178"/>
                                        </p:tgtEl>
                                        <p:attrNameLst>
                                          <p:attrName>ppt_h</p:attrName>
                                        </p:attrNameLst>
                                      </p:cBhvr>
                                      <p:tavLst>
                                        <p:tav tm="0">
                                          <p:val>
                                            <p:fltVal val="0"/>
                                          </p:val>
                                        </p:tav>
                                        <p:tav tm="100000">
                                          <p:val>
                                            <p:strVal val="#ppt_h"/>
                                          </p:val>
                                        </p:tav>
                                      </p:tavLst>
                                    </p:anim>
                                    <p:animEffect transition="in" filter="fade">
                                      <p:cBhvr>
                                        <p:cTn id="126" dur="250"/>
                                        <p:tgtEl>
                                          <p:spTgt spid="178"/>
                                        </p:tgtEl>
                                      </p:cBhvr>
                                    </p:animEffect>
                                  </p:childTnLst>
                                </p:cTn>
                              </p:par>
                            </p:childTnLst>
                          </p:cTn>
                        </p:par>
                        <p:par>
                          <p:cTn id="127" fill="hold">
                            <p:stCondLst>
                              <p:cond delay="7000"/>
                            </p:stCondLst>
                            <p:childTnLst>
                              <p:par>
                                <p:cTn id="128" presetID="53" presetClass="entr" presetSubtype="16" fill="hold" nodeType="afterEffect">
                                  <p:stCondLst>
                                    <p:cond delay="0"/>
                                  </p:stCondLst>
                                  <p:childTnLst>
                                    <p:set>
                                      <p:cBhvr>
                                        <p:cTn id="129" dur="1" fill="hold">
                                          <p:stCondLst>
                                            <p:cond delay="0"/>
                                          </p:stCondLst>
                                        </p:cTn>
                                        <p:tgtEl>
                                          <p:spTgt spid="181"/>
                                        </p:tgtEl>
                                        <p:attrNameLst>
                                          <p:attrName>style.visibility</p:attrName>
                                        </p:attrNameLst>
                                      </p:cBhvr>
                                      <p:to>
                                        <p:strVal val="visible"/>
                                      </p:to>
                                    </p:set>
                                    <p:anim calcmode="lin" valueType="num">
                                      <p:cBhvr>
                                        <p:cTn id="130" dur="250" fill="hold"/>
                                        <p:tgtEl>
                                          <p:spTgt spid="181"/>
                                        </p:tgtEl>
                                        <p:attrNameLst>
                                          <p:attrName>ppt_w</p:attrName>
                                        </p:attrNameLst>
                                      </p:cBhvr>
                                      <p:tavLst>
                                        <p:tav tm="0">
                                          <p:val>
                                            <p:fltVal val="0"/>
                                          </p:val>
                                        </p:tav>
                                        <p:tav tm="100000">
                                          <p:val>
                                            <p:strVal val="#ppt_w"/>
                                          </p:val>
                                        </p:tav>
                                      </p:tavLst>
                                    </p:anim>
                                    <p:anim calcmode="lin" valueType="num">
                                      <p:cBhvr>
                                        <p:cTn id="131" dur="250" fill="hold"/>
                                        <p:tgtEl>
                                          <p:spTgt spid="181"/>
                                        </p:tgtEl>
                                        <p:attrNameLst>
                                          <p:attrName>ppt_h</p:attrName>
                                        </p:attrNameLst>
                                      </p:cBhvr>
                                      <p:tavLst>
                                        <p:tav tm="0">
                                          <p:val>
                                            <p:fltVal val="0"/>
                                          </p:val>
                                        </p:tav>
                                        <p:tav tm="100000">
                                          <p:val>
                                            <p:strVal val="#ppt_h"/>
                                          </p:val>
                                        </p:tav>
                                      </p:tavLst>
                                    </p:anim>
                                    <p:animEffect transition="in" filter="fade">
                                      <p:cBhvr>
                                        <p:cTn id="132" dur="250"/>
                                        <p:tgtEl>
                                          <p:spTgt spid="181"/>
                                        </p:tgtEl>
                                      </p:cBhvr>
                                    </p:animEffect>
                                  </p:childTnLst>
                                </p:cTn>
                              </p:par>
                            </p:childTnLst>
                          </p:cTn>
                        </p:par>
                        <p:par>
                          <p:cTn id="133" fill="hold">
                            <p:stCondLst>
                              <p:cond delay="7250"/>
                            </p:stCondLst>
                            <p:childTnLst>
                              <p:par>
                                <p:cTn id="134" presetID="53" presetClass="entr" presetSubtype="16" fill="hold" nodeType="afterEffect">
                                  <p:stCondLst>
                                    <p:cond delay="0"/>
                                  </p:stCondLst>
                                  <p:childTnLst>
                                    <p:set>
                                      <p:cBhvr>
                                        <p:cTn id="135" dur="1" fill="hold">
                                          <p:stCondLst>
                                            <p:cond delay="0"/>
                                          </p:stCondLst>
                                        </p:cTn>
                                        <p:tgtEl>
                                          <p:spTgt spid="154"/>
                                        </p:tgtEl>
                                        <p:attrNameLst>
                                          <p:attrName>style.visibility</p:attrName>
                                        </p:attrNameLst>
                                      </p:cBhvr>
                                      <p:to>
                                        <p:strVal val="visible"/>
                                      </p:to>
                                    </p:set>
                                    <p:anim calcmode="lin" valueType="num">
                                      <p:cBhvr>
                                        <p:cTn id="136" dur="250" fill="hold"/>
                                        <p:tgtEl>
                                          <p:spTgt spid="154"/>
                                        </p:tgtEl>
                                        <p:attrNameLst>
                                          <p:attrName>ppt_w</p:attrName>
                                        </p:attrNameLst>
                                      </p:cBhvr>
                                      <p:tavLst>
                                        <p:tav tm="0">
                                          <p:val>
                                            <p:fltVal val="0"/>
                                          </p:val>
                                        </p:tav>
                                        <p:tav tm="100000">
                                          <p:val>
                                            <p:strVal val="#ppt_w"/>
                                          </p:val>
                                        </p:tav>
                                      </p:tavLst>
                                    </p:anim>
                                    <p:anim calcmode="lin" valueType="num">
                                      <p:cBhvr>
                                        <p:cTn id="137" dur="250" fill="hold"/>
                                        <p:tgtEl>
                                          <p:spTgt spid="154"/>
                                        </p:tgtEl>
                                        <p:attrNameLst>
                                          <p:attrName>ppt_h</p:attrName>
                                        </p:attrNameLst>
                                      </p:cBhvr>
                                      <p:tavLst>
                                        <p:tav tm="0">
                                          <p:val>
                                            <p:fltVal val="0"/>
                                          </p:val>
                                        </p:tav>
                                        <p:tav tm="100000">
                                          <p:val>
                                            <p:strVal val="#ppt_h"/>
                                          </p:val>
                                        </p:tav>
                                      </p:tavLst>
                                    </p:anim>
                                    <p:animEffect transition="in" filter="fade">
                                      <p:cBhvr>
                                        <p:cTn id="138" dur="250"/>
                                        <p:tgtEl>
                                          <p:spTgt spid="154"/>
                                        </p:tgtEl>
                                      </p:cBhvr>
                                    </p:animEffect>
                                  </p:childTnLst>
                                </p:cTn>
                              </p:par>
                            </p:childTnLst>
                          </p:cTn>
                        </p:par>
                        <p:par>
                          <p:cTn id="139" fill="hold">
                            <p:stCondLst>
                              <p:cond delay="7500"/>
                            </p:stCondLst>
                            <p:childTnLst>
                              <p:par>
                                <p:cTn id="140" presetID="53" presetClass="entr" presetSubtype="16" fill="hold" nodeType="afterEffect">
                                  <p:stCondLst>
                                    <p:cond delay="0"/>
                                  </p:stCondLst>
                                  <p:childTnLst>
                                    <p:set>
                                      <p:cBhvr>
                                        <p:cTn id="141" dur="1" fill="hold">
                                          <p:stCondLst>
                                            <p:cond delay="0"/>
                                          </p:stCondLst>
                                        </p:cTn>
                                        <p:tgtEl>
                                          <p:spTgt spid="172"/>
                                        </p:tgtEl>
                                        <p:attrNameLst>
                                          <p:attrName>style.visibility</p:attrName>
                                        </p:attrNameLst>
                                      </p:cBhvr>
                                      <p:to>
                                        <p:strVal val="visible"/>
                                      </p:to>
                                    </p:set>
                                    <p:anim calcmode="lin" valueType="num">
                                      <p:cBhvr>
                                        <p:cTn id="142" dur="250" fill="hold"/>
                                        <p:tgtEl>
                                          <p:spTgt spid="172"/>
                                        </p:tgtEl>
                                        <p:attrNameLst>
                                          <p:attrName>ppt_w</p:attrName>
                                        </p:attrNameLst>
                                      </p:cBhvr>
                                      <p:tavLst>
                                        <p:tav tm="0">
                                          <p:val>
                                            <p:fltVal val="0"/>
                                          </p:val>
                                        </p:tav>
                                        <p:tav tm="100000">
                                          <p:val>
                                            <p:strVal val="#ppt_w"/>
                                          </p:val>
                                        </p:tav>
                                      </p:tavLst>
                                    </p:anim>
                                    <p:anim calcmode="lin" valueType="num">
                                      <p:cBhvr>
                                        <p:cTn id="143" dur="250" fill="hold"/>
                                        <p:tgtEl>
                                          <p:spTgt spid="172"/>
                                        </p:tgtEl>
                                        <p:attrNameLst>
                                          <p:attrName>ppt_h</p:attrName>
                                        </p:attrNameLst>
                                      </p:cBhvr>
                                      <p:tavLst>
                                        <p:tav tm="0">
                                          <p:val>
                                            <p:fltVal val="0"/>
                                          </p:val>
                                        </p:tav>
                                        <p:tav tm="100000">
                                          <p:val>
                                            <p:strVal val="#ppt_h"/>
                                          </p:val>
                                        </p:tav>
                                      </p:tavLst>
                                    </p:anim>
                                    <p:animEffect transition="in" filter="fade">
                                      <p:cBhvr>
                                        <p:cTn id="144" dur="250"/>
                                        <p:tgtEl>
                                          <p:spTgt spid="172"/>
                                        </p:tgtEl>
                                      </p:cBhvr>
                                    </p:animEffect>
                                  </p:childTnLst>
                                </p:cTn>
                              </p:par>
                            </p:childTnLst>
                          </p:cTn>
                        </p:par>
                        <p:par>
                          <p:cTn id="145" fill="hold">
                            <p:stCondLst>
                              <p:cond delay="7750"/>
                            </p:stCondLst>
                            <p:childTnLst>
                              <p:par>
                                <p:cTn id="146" presetID="53" presetClass="entr" presetSubtype="16" fill="hold" nodeType="afterEffect">
                                  <p:stCondLst>
                                    <p:cond delay="0"/>
                                  </p:stCondLst>
                                  <p:childTnLst>
                                    <p:set>
                                      <p:cBhvr>
                                        <p:cTn id="147" dur="1" fill="hold">
                                          <p:stCondLst>
                                            <p:cond delay="0"/>
                                          </p:stCondLst>
                                        </p:cTn>
                                        <p:tgtEl>
                                          <p:spTgt spid="184"/>
                                        </p:tgtEl>
                                        <p:attrNameLst>
                                          <p:attrName>style.visibility</p:attrName>
                                        </p:attrNameLst>
                                      </p:cBhvr>
                                      <p:to>
                                        <p:strVal val="visible"/>
                                      </p:to>
                                    </p:set>
                                    <p:anim calcmode="lin" valueType="num">
                                      <p:cBhvr>
                                        <p:cTn id="148" dur="250" fill="hold"/>
                                        <p:tgtEl>
                                          <p:spTgt spid="184"/>
                                        </p:tgtEl>
                                        <p:attrNameLst>
                                          <p:attrName>ppt_w</p:attrName>
                                        </p:attrNameLst>
                                      </p:cBhvr>
                                      <p:tavLst>
                                        <p:tav tm="0">
                                          <p:val>
                                            <p:fltVal val="0"/>
                                          </p:val>
                                        </p:tav>
                                        <p:tav tm="100000">
                                          <p:val>
                                            <p:strVal val="#ppt_w"/>
                                          </p:val>
                                        </p:tav>
                                      </p:tavLst>
                                    </p:anim>
                                    <p:anim calcmode="lin" valueType="num">
                                      <p:cBhvr>
                                        <p:cTn id="149" dur="250" fill="hold"/>
                                        <p:tgtEl>
                                          <p:spTgt spid="184"/>
                                        </p:tgtEl>
                                        <p:attrNameLst>
                                          <p:attrName>ppt_h</p:attrName>
                                        </p:attrNameLst>
                                      </p:cBhvr>
                                      <p:tavLst>
                                        <p:tav tm="0">
                                          <p:val>
                                            <p:fltVal val="0"/>
                                          </p:val>
                                        </p:tav>
                                        <p:tav tm="100000">
                                          <p:val>
                                            <p:strVal val="#ppt_h"/>
                                          </p:val>
                                        </p:tav>
                                      </p:tavLst>
                                    </p:anim>
                                    <p:animEffect transition="in" filter="fade">
                                      <p:cBhvr>
                                        <p:cTn id="150" dur="250"/>
                                        <p:tgtEl>
                                          <p:spTgt spid="184"/>
                                        </p:tgtEl>
                                      </p:cBhvr>
                                    </p:animEffect>
                                  </p:childTnLst>
                                </p:cTn>
                              </p:par>
                            </p:childTnLst>
                          </p:cTn>
                        </p:par>
                        <p:par>
                          <p:cTn id="151" fill="hold">
                            <p:stCondLst>
                              <p:cond delay="8000"/>
                            </p:stCondLst>
                            <p:childTnLst>
                              <p:par>
                                <p:cTn id="152" presetID="10" presetClass="entr" presetSubtype="0" fill="hold" grpId="0" nodeType="afterEffect">
                                  <p:stCondLst>
                                    <p:cond delay="0"/>
                                  </p:stCondLst>
                                  <p:childTnLst>
                                    <p:set>
                                      <p:cBhvr>
                                        <p:cTn id="153" dur="1" fill="hold">
                                          <p:stCondLst>
                                            <p:cond delay="0"/>
                                          </p:stCondLst>
                                        </p:cTn>
                                        <p:tgtEl>
                                          <p:spTgt spid="187"/>
                                        </p:tgtEl>
                                        <p:attrNameLst>
                                          <p:attrName>style.visibility</p:attrName>
                                        </p:attrNameLst>
                                      </p:cBhvr>
                                      <p:to>
                                        <p:strVal val="visible"/>
                                      </p:to>
                                    </p:set>
                                    <p:animEffect transition="in" filter="fade">
                                      <p:cBhvr>
                                        <p:cTn id="154" dur="500"/>
                                        <p:tgtEl>
                                          <p:spTgt spid="187"/>
                                        </p:tgtEl>
                                      </p:cBhvr>
                                    </p:animEffect>
                                  </p:childTnLst>
                                </p:cTn>
                              </p:par>
                              <p:par>
                                <p:cTn id="155" presetID="10" presetClass="entr" presetSubtype="0" fill="hold" nodeType="withEffect">
                                  <p:stCondLst>
                                    <p:cond delay="0"/>
                                  </p:stCondLst>
                                  <p:childTnLst>
                                    <p:set>
                                      <p:cBhvr>
                                        <p:cTn id="156" dur="1" fill="hold">
                                          <p:stCondLst>
                                            <p:cond delay="0"/>
                                          </p:stCondLst>
                                        </p:cTn>
                                        <p:tgtEl>
                                          <p:spTgt spid="189"/>
                                        </p:tgtEl>
                                        <p:attrNameLst>
                                          <p:attrName>style.visibility</p:attrName>
                                        </p:attrNameLst>
                                      </p:cBhvr>
                                      <p:to>
                                        <p:strVal val="visible"/>
                                      </p:to>
                                    </p:set>
                                    <p:animEffect transition="in" filter="fade">
                                      <p:cBhvr>
                                        <p:cTn id="157" dur="500"/>
                                        <p:tgtEl>
                                          <p:spTgt spid="189"/>
                                        </p:tgtEl>
                                      </p:cBhvr>
                                    </p:animEffect>
                                  </p:childTnLst>
                                </p:cTn>
                              </p:par>
                            </p:childTnLst>
                          </p:cTn>
                        </p:par>
                        <p:par>
                          <p:cTn id="158" fill="hold">
                            <p:stCondLst>
                              <p:cond delay="8500"/>
                            </p:stCondLst>
                            <p:childTnLst>
                              <p:par>
                                <p:cTn id="159" presetID="1" presetClass="entr" presetSubtype="0" fill="hold" nodeType="afterEffect">
                                  <p:stCondLst>
                                    <p:cond delay="0"/>
                                  </p:stCondLst>
                                  <p:childTnLst>
                                    <p:set>
                                      <p:cBhvr>
                                        <p:cTn id="160" dur="1" fill="hold">
                                          <p:stCondLst>
                                            <p:cond delay="0"/>
                                          </p:stCondLst>
                                        </p:cTn>
                                        <p:tgtEl>
                                          <p:spTgt spid="189"/>
                                        </p:tgtEl>
                                        <p:attrNameLst>
                                          <p:attrName>style.visibility</p:attrName>
                                        </p:attrNameLst>
                                      </p:cBhvr>
                                      <p:to>
                                        <p:strVal val="visible"/>
                                      </p:to>
                                    </p:set>
                                  </p:childTnLst>
                                </p:cTn>
                              </p:par>
                              <p:par>
                                <p:cTn id="161" presetID="63" presetClass="path" presetSubtype="0" accel="50000" decel="50000" fill="hold" nodeType="withEffect">
                                  <p:stCondLst>
                                    <p:cond delay="0"/>
                                  </p:stCondLst>
                                  <p:childTnLst>
                                    <p:animMotion origin="layout" path="M 4.44444E-6 -4.78691E-6 L 0.575 -4.78691E-6 " pathEditMode="relative" rAng="0" ptsTypes="AA">
                                      <p:cBhvr>
                                        <p:cTn id="162" dur="2000" fill="hold"/>
                                        <p:tgtEl>
                                          <p:spTgt spid="189"/>
                                        </p:tgtEl>
                                        <p:attrNameLst>
                                          <p:attrName>ppt_x</p:attrName>
                                          <p:attrName>ppt_y</p:attrName>
                                        </p:attrNameLst>
                                      </p:cBhvr>
                                      <p:rCtr x="28750" y="0"/>
                                    </p:animMotion>
                                  </p:childTnLst>
                                </p:cTn>
                              </p:par>
                              <p:par>
                                <p:cTn id="163" presetID="22" presetClass="entr" presetSubtype="8" fill="hold" grpId="0" nodeType="withEffect">
                                  <p:stCondLst>
                                    <p:cond delay="250"/>
                                  </p:stCondLst>
                                  <p:childTnLst>
                                    <p:set>
                                      <p:cBhvr>
                                        <p:cTn id="164" dur="1" fill="hold">
                                          <p:stCondLst>
                                            <p:cond delay="0"/>
                                          </p:stCondLst>
                                        </p:cTn>
                                        <p:tgtEl>
                                          <p:spTgt spid="188"/>
                                        </p:tgtEl>
                                        <p:attrNameLst>
                                          <p:attrName>style.visibility</p:attrName>
                                        </p:attrNameLst>
                                      </p:cBhvr>
                                      <p:to>
                                        <p:strVal val="visible"/>
                                      </p:to>
                                    </p:set>
                                    <p:animEffect transition="in" filter="wipe(left)">
                                      <p:cBhvr>
                                        <p:cTn id="165" dur="1750"/>
                                        <p:tgtEl>
                                          <p:spTgt spid="188"/>
                                        </p:tgtEl>
                                      </p:cBhvr>
                                    </p:animEffect>
                                  </p:childTnLst>
                                </p:cTn>
                              </p:par>
                              <p:par>
                                <p:cTn id="166" presetID="1" presetClass="entr" presetSubtype="0" fill="hold" nodeType="withEffect">
                                  <p:stCondLst>
                                    <p:cond delay="0"/>
                                  </p:stCondLst>
                                  <p:childTnLst>
                                    <p:set>
                                      <p:cBhvr>
                                        <p:cTn id="167" dur="1" fill="hold">
                                          <p:stCondLst>
                                            <p:cond delay="0"/>
                                          </p:stCondLst>
                                        </p:cTn>
                                        <p:tgtEl>
                                          <p:spTgt spid="192"/>
                                        </p:tgtEl>
                                        <p:attrNameLst>
                                          <p:attrName>style.visibility</p:attrName>
                                        </p:attrNameLst>
                                      </p:cBhvr>
                                      <p:to>
                                        <p:strVal val="visible"/>
                                      </p:to>
                                    </p:set>
                                  </p:childTnLst>
                                </p:cTn>
                              </p:par>
                              <p:par>
                                <p:cTn id="168" presetID="63" presetClass="path" presetSubtype="0" accel="50000" decel="50000" fill="hold" nodeType="withEffect">
                                  <p:stCondLst>
                                    <p:cond delay="0"/>
                                  </p:stCondLst>
                                  <p:childTnLst>
                                    <p:animMotion origin="layout" path="M -4.16667E-6 4.93827E-6 L 0.58351 4.93827E-6 " pathEditMode="relative" rAng="0" ptsTypes="AA">
                                      <p:cBhvr>
                                        <p:cTn id="169" dur="2000" fill="hold"/>
                                        <p:tgtEl>
                                          <p:spTgt spid="192"/>
                                        </p:tgtEl>
                                        <p:attrNameLst>
                                          <p:attrName>ppt_x</p:attrName>
                                          <p:attrName>ppt_y</p:attrName>
                                        </p:attrNameLst>
                                      </p:cBhvr>
                                      <p:rCtr x="29167" y="0"/>
                                    </p:animMotion>
                                  </p:childTnLst>
                                </p:cTn>
                              </p:par>
                            </p:childTnLst>
                          </p:cTn>
                        </p:par>
                        <p:par>
                          <p:cTn id="170" fill="hold">
                            <p:stCondLst>
                              <p:cond delay="10500"/>
                            </p:stCondLst>
                            <p:childTnLst>
                              <p:par>
                                <p:cTn id="171" presetID="42" presetClass="exit" presetSubtype="0" fill="hold" nodeType="afterEffect">
                                  <p:stCondLst>
                                    <p:cond delay="0"/>
                                  </p:stCondLst>
                                  <p:childTnLst>
                                    <p:animEffect transition="out" filter="fade">
                                      <p:cBhvr>
                                        <p:cTn id="172" dur="1000"/>
                                        <p:tgtEl>
                                          <p:spTgt spid="192"/>
                                        </p:tgtEl>
                                      </p:cBhvr>
                                    </p:animEffect>
                                    <p:anim calcmode="lin" valueType="num">
                                      <p:cBhvr>
                                        <p:cTn id="173" dur="1000"/>
                                        <p:tgtEl>
                                          <p:spTgt spid="192"/>
                                        </p:tgtEl>
                                        <p:attrNameLst>
                                          <p:attrName>ppt_x</p:attrName>
                                        </p:attrNameLst>
                                      </p:cBhvr>
                                      <p:tavLst>
                                        <p:tav tm="0">
                                          <p:val>
                                            <p:strVal val="ppt_x"/>
                                          </p:val>
                                        </p:tav>
                                        <p:tav tm="100000">
                                          <p:val>
                                            <p:strVal val="ppt_x"/>
                                          </p:val>
                                        </p:tav>
                                      </p:tavLst>
                                    </p:anim>
                                    <p:anim calcmode="lin" valueType="num">
                                      <p:cBhvr>
                                        <p:cTn id="174" dur="1000"/>
                                        <p:tgtEl>
                                          <p:spTgt spid="192"/>
                                        </p:tgtEl>
                                        <p:attrNameLst>
                                          <p:attrName>ppt_y</p:attrName>
                                        </p:attrNameLst>
                                      </p:cBhvr>
                                      <p:tavLst>
                                        <p:tav tm="0">
                                          <p:val>
                                            <p:strVal val="ppt_y"/>
                                          </p:val>
                                        </p:tav>
                                        <p:tav tm="100000">
                                          <p:val>
                                            <p:strVal val="ppt_y+.1"/>
                                          </p:val>
                                        </p:tav>
                                      </p:tavLst>
                                    </p:anim>
                                    <p:set>
                                      <p:cBhvr>
                                        <p:cTn id="175" dur="1" fill="hold">
                                          <p:stCondLst>
                                            <p:cond delay="999"/>
                                          </p:stCondLst>
                                        </p:cTn>
                                        <p:tgtEl>
                                          <p:spTgt spid="192"/>
                                        </p:tgtEl>
                                        <p:attrNameLst>
                                          <p:attrName>style.visibility</p:attrName>
                                        </p:attrNameLst>
                                      </p:cBhvr>
                                      <p:to>
                                        <p:strVal val="hidden"/>
                                      </p:to>
                                    </p:set>
                                  </p:childTnLst>
                                </p:cTn>
                              </p:par>
                            </p:childTnLst>
                          </p:cTn>
                        </p:par>
                        <p:par>
                          <p:cTn id="176" fill="hold">
                            <p:stCondLst>
                              <p:cond delay="11500"/>
                            </p:stCondLst>
                            <p:childTnLst>
                              <p:par>
                                <p:cTn id="177" presetID="16" presetClass="entr" presetSubtype="21" fill="hold" grpId="0" nodeType="afterEffect">
                                  <p:stCondLst>
                                    <p:cond delay="0"/>
                                  </p:stCondLst>
                                  <p:childTnLst>
                                    <p:set>
                                      <p:cBhvr>
                                        <p:cTn id="178" dur="1" fill="hold">
                                          <p:stCondLst>
                                            <p:cond delay="0"/>
                                          </p:stCondLst>
                                        </p:cTn>
                                        <p:tgtEl>
                                          <p:spTgt spid="193"/>
                                        </p:tgtEl>
                                        <p:attrNameLst>
                                          <p:attrName>style.visibility</p:attrName>
                                        </p:attrNameLst>
                                      </p:cBhvr>
                                      <p:to>
                                        <p:strVal val="visible"/>
                                      </p:to>
                                    </p:set>
                                    <p:animEffect transition="in" filter="barn(inVertical)">
                                      <p:cBhvr>
                                        <p:cTn id="179" dur="500"/>
                                        <p:tgtEl>
                                          <p:spTgt spid="193"/>
                                        </p:tgtEl>
                                      </p:cBhvr>
                                    </p:animEffect>
                                  </p:childTnLst>
                                </p:cTn>
                              </p:par>
                            </p:childTnLst>
                          </p:cTn>
                        </p:par>
                        <p:par>
                          <p:cTn id="180" fill="hold">
                            <p:stCondLst>
                              <p:cond delay="12000"/>
                            </p:stCondLst>
                            <p:childTnLst>
                              <p:par>
                                <p:cTn id="181" presetID="52" presetClass="entr" presetSubtype="0" fill="hold" grpId="0" nodeType="afterEffect">
                                  <p:stCondLst>
                                    <p:cond delay="0"/>
                                  </p:stCondLst>
                                  <p:iterate type="lt">
                                    <p:tmPct val="10000"/>
                                  </p:iterate>
                                  <p:childTnLst>
                                    <p:set>
                                      <p:cBhvr>
                                        <p:cTn id="182" dur="1" fill="hold">
                                          <p:stCondLst>
                                            <p:cond delay="0"/>
                                          </p:stCondLst>
                                        </p:cTn>
                                        <p:tgtEl>
                                          <p:spTgt spid="194"/>
                                        </p:tgtEl>
                                        <p:attrNameLst>
                                          <p:attrName>style.visibility</p:attrName>
                                        </p:attrNameLst>
                                      </p:cBhvr>
                                      <p:to>
                                        <p:strVal val="visible"/>
                                      </p:to>
                                    </p:set>
                                    <p:animScale>
                                      <p:cBhvr>
                                        <p:cTn id="183" dur="500" decel="50000" fill="hold">
                                          <p:stCondLst>
                                            <p:cond delay="0"/>
                                          </p:stCondLst>
                                        </p:cTn>
                                        <p:tgtEl>
                                          <p:spTgt spid="19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4" dur="500" decel="50000" fill="hold">
                                          <p:stCondLst>
                                            <p:cond delay="0"/>
                                          </p:stCondLst>
                                        </p:cTn>
                                        <p:tgtEl>
                                          <p:spTgt spid="194"/>
                                        </p:tgtEl>
                                        <p:attrNameLst>
                                          <p:attrName>ppt_x</p:attrName>
                                          <p:attrName>ppt_y</p:attrName>
                                        </p:attrNameLst>
                                      </p:cBhvr>
                                    </p:animMotion>
                                    <p:animEffect transition="in" filter="fade">
                                      <p:cBhvr>
                                        <p:cTn id="185" dur="500"/>
                                        <p:tgtEl>
                                          <p:spTgt spid="194"/>
                                        </p:tgtEl>
                                      </p:cBhvr>
                                    </p:animEffect>
                                  </p:childTnLst>
                                </p:cTn>
                              </p:par>
                            </p:childTnLst>
                          </p:cTn>
                        </p:par>
                        <p:par>
                          <p:cTn id="186" fill="hold">
                            <p:stCondLst>
                              <p:cond delay="13650"/>
                            </p:stCondLst>
                            <p:childTnLst>
                              <p:par>
                                <p:cTn id="187" presetID="2" presetClass="entr" presetSubtype="2" fill="hold" nodeType="afterEffect">
                                  <p:stCondLst>
                                    <p:cond delay="0"/>
                                  </p:stCondLst>
                                  <p:childTnLst>
                                    <p:set>
                                      <p:cBhvr>
                                        <p:cTn id="188" dur="1" fill="hold">
                                          <p:stCondLst>
                                            <p:cond delay="0"/>
                                          </p:stCondLst>
                                        </p:cTn>
                                        <p:tgtEl>
                                          <p:spTgt spid="207"/>
                                        </p:tgtEl>
                                        <p:attrNameLst>
                                          <p:attrName>style.visibility</p:attrName>
                                        </p:attrNameLst>
                                      </p:cBhvr>
                                      <p:to>
                                        <p:strVal val="visible"/>
                                      </p:to>
                                    </p:set>
                                    <p:anim calcmode="lin" valueType="num">
                                      <p:cBhvr additive="base">
                                        <p:cTn id="189" dur="500" fill="hold"/>
                                        <p:tgtEl>
                                          <p:spTgt spid="207"/>
                                        </p:tgtEl>
                                        <p:attrNameLst>
                                          <p:attrName>ppt_x</p:attrName>
                                        </p:attrNameLst>
                                      </p:cBhvr>
                                      <p:tavLst>
                                        <p:tav tm="0">
                                          <p:val>
                                            <p:strVal val="1+#ppt_w/2"/>
                                          </p:val>
                                        </p:tav>
                                        <p:tav tm="100000">
                                          <p:val>
                                            <p:strVal val="#ppt_x"/>
                                          </p:val>
                                        </p:tav>
                                      </p:tavLst>
                                    </p:anim>
                                    <p:anim calcmode="lin" valueType="num">
                                      <p:cBhvr additive="base">
                                        <p:cTn id="190" dur="500" fill="hold"/>
                                        <p:tgtEl>
                                          <p:spTgt spid="207"/>
                                        </p:tgtEl>
                                        <p:attrNameLst>
                                          <p:attrName>ppt_y</p:attrName>
                                        </p:attrNameLst>
                                      </p:cBhvr>
                                      <p:tavLst>
                                        <p:tav tm="0">
                                          <p:val>
                                            <p:strVal val="#ppt_y"/>
                                          </p:val>
                                        </p:tav>
                                        <p:tav tm="100000">
                                          <p:val>
                                            <p:strVal val="#ppt_y"/>
                                          </p:val>
                                        </p:tav>
                                      </p:tavLst>
                                    </p:anim>
                                  </p:childTnLst>
                                </p:cTn>
                              </p:par>
                              <p:par>
                                <p:cTn id="191" presetID="2" presetClass="entr" presetSubtype="2" fill="hold" nodeType="withEffect">
                                  <p:stCondLst>
                                    <p:cond delay="200"/>
                                  </p:stCondLst>
                                  <p:childTnLst>
                                    <p:set>
                                      <p:cBhvr>
                                        <p:cTn id="192" dur="1" fill="hold">
                                          <p:stCondLst>
                                            <p:cond delay="0"/>
                                          </p:stCondLst>
                                        </p:cTn>
                                        <p:tgtEl>
                                          <p:spTgt spid="204"/>
                                        </p:tgtEl>
                                        <p:attrNameLst>
                                          <p:attrName>style.visibility</p:attrName>
                                        </p:attrNameLst>
                                      </p:cBhvr>
                                      <p:to>
                                        <p:strVal val="visible"/>
                                      </p:to>
                                    </p:set>
                                    <p:anim calcmode="lin" valueType="num">
                                      <p:cBhvr additive="base">
                                        <p:cTn id="193" dur="500" fill="hold"/>
                                        <p:tgtEl>
                                          <p:spTgt spid="204"/>
                                        </p:tgtEl>
                                        <p:attrNameLst>
                                          <p:attrName>ppt_x</p:attrName>
                                        </p:attrNameLst>
                                      </p:cBhvr>
                                      <p:tavLst>
                                        <p:tav tm="0">
                                          <p:val>
                                            <p:strVal val="1+#ppt_w/2"/>
                                          </p:val>
                                        </p:tav>
                                        <p:tav tm="100000">
                                          <p:val>
                                            <p:strVal val="#ppt_x"/>
                                          </p:val>
                                        </p:tav>
                                      </p:tavLst>
                                    </p:anim>
                                    <p:anim calcmode="lin" valueType="num">
                                      <p:cBhvr additive="base">
                                        <p:cTn id="194" dur="500" fill="hold"/>
                                        <p:tgtEl>
                                          <p:spTgt spid="204"/>
                                        </p:tgtEl>
                                        <p:attrNameLst>
                                          <p:attrName>ppt_y</p:attrName>
                                        </p:attrNameLst>
                                      </p:cBhvr>
                                      <p:tavLst>
                                        <p:tav tm="0">
                                          <p:val>
                                            <p:strVal val="#ppt_y"/>
                                          </p:val>
                                        </p:tav>
                                        <p:tav tm="100000">
                                          <p:val>
                                            <p:strVal val="#ppt_y"/>
                                          </p:val>
                                        </p:tav>
                                      </p:tavLst>
                                    </p:anim>
                                  </p:childTnLst>
                                </p:cTn>
                              </p:par>
                              <p:par>
                                <p:cTn id="195" presetID="2" presetClass="entr" presetSubtype="2" fill="hold" nodeType="withEffect">
                                  <p:stCondLst>
                                    <p:cond delay="400"/>
                                  </p:stCondLst>
                                  <p:childTnLst>
                                    <p:set>
                                      <p:cBhvr>
                                        <p:cTn id="196" dur="1" fill="hold">
                                          <p:stCondLst>
                                            <p:cond delay="0"/>
                                          </p:stCondLst>
                                        </p:cTn>
                                        <p:tgtEl>
                                          <p:spTgt spid="201"/>
                                        </p:tgtEl>
                                        <p:attrNameLst>
                                          <p:attrName>style.visibility</p:attrName>
                                        </p:attrNameLst>
                                      </p:cBhvr>
                                      <p:to>
                                        <p:strVal val="visible"/>
                                      </p:to>
                                    </p:set>
                                    <p:anim calcmode="lin" valueType="num">
                                      <p:cBhvr additive="base">
                                        <p:cTn id="197" dur="500" fill="hold"/>
                                        <p:tgtEl>
                                          <p:spTgt spid="201"/>
                                        </p:tgtEl>
                                        <p:attrNameLst>
                                          <p:attrName>ppt_x</p:attrName>
                                        </p:attrNameLst>
                                      </p:cBhvr>
                                      <p:tavLst>
                                        <p:tav tm="0">
                                          <p:val>
                                            <p:strVal val="1+#ppt_w/2"/>
                                          </p:val>
                                        </p:tav>
                                        <p:tav tm="100000">
                                          <p:val>
                                            <p:strVal val="#ppt_x"/>
                                          </p:val>
                                        </p:tav>
                                      </p:tavLst>
                                    </p:anim>
                                    <p:anim calcmode="lin" valueType="num">
                                      <p:cBhvr additive="base">
                                        <p:cTn id="198" dur="500" fill="hold"/>
                                        <p:tgtEl>
                                          <p:spTgt spid="201"/>
                                        </p:tgtEl>
                                        <p:attrNameLst>
                                          <p:attrName>ppt_y</p:attrName>
                                        </p:attrNameLst>
                                      </p:cBhvr>
                                      <p:tavLst>
                                        <p:tav tm="0">
                                          <p:val>
                                            <p:strVal val="#ppt_y"/>
                                          </p:val>
                                        </p:tav>
                                        <p:tav tm="100000">
                                          <p:val>
                                            <p:strVal val="#ppt_y"/>
                                          </p:val>
                                        </p:tav>
                                      </p:tavLst>
                                    </p:anim>
                                  </p:childTnLst>
                                </p:cTn>
                              </p:par>
                              <p:par>
                                <p:cTn id="199" presetID="2" presetClass="entr" presetSubtype="2" fill="hold" nodeType="withEffect">
                                  <p:stCondLst>
                                    <p:cond delay="600"/>
                                  </p:stCondLst>
                                  <p:childTnLst>
                                    <p:set>
                                      <p:cBhvr>
                                        <p:cTn id="200" dur="1" fill="hold">
                                          <p:stCondLst>
                                            <p:cond delay="0"/>
                                          </p:stCondLst>
                                        </p:cTn>
                                        <p:tgtEl>
                                          <p:spTgt spid="198"/>
                                        </p:tgtEl>
                                        <p:attrNameLst>
                                          <p:attrName>style.visibility</p:attrName>
                                        </p:attrNameLst>
                                      </p:cBhvr>
                                      <p:to>
                                        <p:strVal val="visible"/>
                                      </p:to>
                                    </p:set>
                                    <p:anim calcmode="lin" valueType="num">
                                      <p:cBhvr additive="base">
                                        <p:cTn id="201" dur="500" fill="hold"/>
                                        <p:tgtEl>
                                          <p:spTgt spid="198"/>
                                        </p:tgtEl>
                                        <p:attrNameLst>
                                          <p:attrName>ppt_x</p:attrName>
                                        </p:attrNameLst>
                                      </p:cBhvr>
                                      <p:tavLst>
                                        <p:tav tm="0">
                                          <p:val>
                                            <p:strVal val="1+#ppt_w/2"/>
                                          </p:val>
                                        </p:tav>
                                        <p:tav tm="100000">
                                          <p:val>
                                            <p:strVal val="#ppt_x"/>
                                          </p:val>
                                        </p:tav>
                                      </p:tavLst>
                                    </p:anim>
                                    <p:anim calcmode="lin" valueType="num">
                                      <p:cBhvr additive="base">
                                        <p:cTn id="202" dur="500" fill="hold"/>
                                        <p:tgtEl>
                                          <p:spTgt spid="198"/>
                                        </p:tgtEl>
                                        <p:attrNameLst>
                                          <p:attrName>ppt_y</p:attrName>
                                        </p:attrNameLst>
                                      </p:cBhvr>
                                      <p:tavLst>
                                        <p:tav tm="0">
                                          <p:val>
                                            <p:strVal val="#ppt_y"/>
                                          </p:val>
                                        </p:tav>
                                        <p:tav tm="100000">
                                          <p:val>
                                            <p:strVal val="#ppt_y"/>
                                          </p:val>
                                        </p:tav>
                                      </p:tavLst>
                                    </p:anim>
                                  </p:childTnLst>
                                </p:cTn>
                              </p:par>
                              <p:par>
                                <p:cTn id="203" presetID="2" presetClass="entr" presetSubtype="2" fill="hold" nodeType="withEffect">
                                  <p:stCondLst>
                                    <p:cond delay="800"/>
                                  </p:stCondLst>
                                  <p:childTnLst>
                                    <p:set>
                                      <p:cBhvr>
                                        <p:cTn id="204" dur="1" fill="hold">
                                          <p:stCondLst>
                                            <p:cond delay="0"/>
                                          </p:stCondLst>
                                        </p:cTn>
                                        <p:tgtEl>
                                          <p:spTgt spid="195"/>
                                        </p:tgtEl>
                                        <p:attrNameLst>
                                          <p:attrName>style.visibility</p:attrName>
                                        </p:attrNameLst>
                                      </p:cBhvr>
                                      <p:to>
                                        <p:strVal val="visible"/>
                                      </p:to>
                                    </p:set>
                                    <p:anim calcmode="lin" valueType="num">
                                      <p:cBhvr additive="base">
                                        <p:cTn id="205" dur="500" fill="hold"/>
                                        <p:tgtEl>
                                          <p:spTgt spid="195"/>
                                        </p:tgtEl>
                                        <p:attrNameLst>
                                          <p:attrName>ppt_x</p:attrName>
                                        </p:attrNameLst>
                                      </p:cBhvr>
                                      <p:tavLst>
                                        <p:tav tm="0">
                                          <p:val>
                                            <p:strVal val="1+#ppt_w/2"/>
                                          </p:val>
                                        </p:tav>
                                        <p:tav tm="100000">
                                          <p:val>
                                            <p:strVal val="#ppt_x"/>
                                          </p:val>
                                        </p:tav>
                                      </p:tavLst>
                                    </p:anim>
                                    <p:anim calcmode="lin" valueType="num">
                                      <p:cBhvr additive="base">
                                        <p:cTn id="206" dur="500" fill="hold"/>
                                        <p:tgtEl>
                                          <p:spTgt spid="195"/>
                                        </p:tgtEl>
                                        <p:attrNameLst>
                                          <p:attrName>ppt_y</p:attrName>
                                        </p:attrNameLst>
                                      </p:cBhvr>
                                      <p:tavLst>
                                        <p:tav tm="0">
                                          <p:val>
                                            <p:strVal val="#ppt_y"/>
                                          </p:val>
                                        </p:tav>
                                        <p:tav tm="100000">
                                          <p:val>
                                            <p:strVal val="#ppt_y"/>
                                          </p:val>
                                        </p:tav>
                                      </p:tavLst>
                                    </p:anim>
                                  </p:childTnLst>
                                </p:cTn>
                              </p:par>
                            </p:childTnLst>
                          </p:cTn>
                        </p:par>
                        <p:par>
                          <p:cTn id="207" fill="hold">
                            <p:stCondLst>
                              <p:cond delay="14950"/>
                            </p:stCondLst>
                            <p:childTnLst>
                              <p:par>
                                <p:cTn id="208" presetID="10" presetClass="entr" presetSubtype="0" fill="hold" grpId="0" nodeType="afterEffect">
                                  <p:stCondLst>
                                    <p:cond delay="0"/>
                                  </p:stCondLst>
                                  <p:childTnLst>
                                    <p:set>
                                      <p:cBhvr>
                                        <p:cTn id="209" dur="1" fill="hold">
                                          <p:stCondLst>
                                            <p:cond delay="0"/>
                                          </p:stCondLst>
                                        </p:cTn>
                                        <p:tgtEl>
                                          <p:spTgt spid="233"/>
                                        </p:tgtEl>
                                        <p:attrNameLst>
                                          <p:attrName>style.visibility</p:attrName>
                                        </p:attrNameLst>
                                      </p:cBhvr>
                                      <p:to>
                                        <p:strVal val="visible"/>
                                      </p:to>
                                    </p:set>
                                    <p:animEffect transition="in" filter="fade">
                                      <p:cBhvr>
                                        <p:cTn id="210" dur="500"/>
                                        <p:tgtEl>
                                          <p:spTgt spid="233"/>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100000" numSld="999">
                <p:cTn id="211" repeatCount="indefinite" fill="hold" display="0">
                  <p:stCondLst>
                    <p:cond delay="indefinite"/>
                  </p:stCondLst>
                  <p:endCondLst>
                    <p:cond evt="onStopAudio" delay="0">
                      <p:tgtEl>
                        <p:sldTgt/>
                      </p:tgtEl>
                    </p:cond>
                  </p:endCondLst>
                </p:cTn>
                <p:tgtEl>
                  <p:spTgt spid="9"/>
                </p:tgtEl>
              </p:cMediaNode>
            </p:audio>
          </p:childTnLst>
        </p:cTn>
      </p:par>
    </p:tnLst>
    <p:bldLst>
      <p:bldP spid="131" grpId="0" animBg="1"/>
      <p:bldP spid="132" grpId="0" animBg="1"/>
      <p:bldP spid="133" grpId="0" animBg="1"/>
      <p:bldP spid="134" grpId="0" animBg="1"/>
      <p:bldP spid="147" grpId="0"/>
      <p:bldP spid="148" grpId="0"/>
      <p:bldP spid="149" grpId="0"/>
      <p:bldP spid="150" grpId="0"/>
      <p:bldP spid="187" grpId="0" animBg="1"/>
      <p:bldP spid="188" grpId="0"/>
      <p:bldP spid="193" grpId="0"/>
      <p:bldP spid="194" grpId="0"/>
      <p:bldP spid="23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98" name="Rectangle 4"/>
          <p:cNvSpPr txBox="1">
            <a:spLocks noChangeArrowheads="1"/>
          </p:cNvSpPr>
          <p:nvPr/>
        </p:nvSpPr>
        <p:spPr bwMode="auto">
          <a:xfrm>
            <a:off x="5519142" y="2637706"/>
            <a:ext cx="547260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zh-CN" altLang="en-US" sz="8000" kern="0" dirty="0" smtClean="0">
                <a:solidFill>
                  <a:schemeClr val="accent6"/>
                </a:solidFill>
                <a:latin typeface="Arial"/>
                <a:ea typeface="微软雅黑"/>
              </a:rPr>
              <a:t>教学</a:t>
            </a:r>
            <a:r>
              <a:rPr lang="zh-CN" altLang="en-US" sz="8000" kern="0" dirty="0">
                <a:solidFill>
                  <a:schemeClr val="accent6"/>
                </a:solidFill>
                <a:latin typeface="Arial"/>
                <a:ea typeface="微软雅黑"/>
              </a:rPr>
              <a:t>设计</a:t>
            </a:r>
          </a:p>
        </p:txBody>
      </p:sp>
      <p:sp>
        <p:nvSpPr>
          <p:cNvPr id="99" name="Rectangle 4"/>
          <p:cNvSpPr txBox="1">
            <a:spLocks noChangeArrowheads="1"/>
          </p:cNvSpPr>
          <p:nvPr/>
        </p:nvSpPr>
        <p:spPr bwMode="auto">
          <a:xfrm>
            <a:off x="5591150" y="3604394"/>
            <a:ext cx="4059312"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en-US" altLang="zh-CN" sz="3200" b="0" kern="0" dirty="0" smtClean="0">
                <a:solidFill>
                  <a:schemeClr val="tx1"/>
                </a:solidFill>
                <a:latin typeface="Arial"/>
                <a:ea typeface="微软雅黑"/>
              </a:rPr>
              <a:t>Teaching Process</a:t>
            </a:r>
            <a:endParaRPr lang="zh-CN" altLang="en-US" sz="3200" b="0" kern="0" dirty="0">
              <a:solidFill>
                <a:schemeClr val="tx1"/>
              </a:solidFill>
              <a:latin typeface="Arial"/>
              <a:ea typeface="微软雅黑"/>
            </a:endParaRPr>
          </a:p>
        </p:txBody>
      </p:sp>
      <p:pic>
        <p:nvPicPr>
          <p:cNvPr id="100"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270670" y="1777816"/>
            <a:ext cx="2952903" cy="2953569"/>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1"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7760" y="1401516"/>
            <a:ext cx="3348111" cy="33488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04" name="TextBox 103"/>
          <p:cNvSpPr txBox="1"/>
          <p:nvPr/>
        </p:nvSpPr>
        <p:spPr>
          <a:xfrm>
            <a:off x="2313797" y="4932670"/>
            <a:ext cx="1203638" cy="369332"/>
          </a:xfrm>
          <a:prstGeom prst="rect">
            <a:avLst/>
          </a:prstGeom>
          <a:noFill/>
        </p:spPr>
        <p:txBody>
          <a:bodyPr wrap="square" lIns="0" tIns="0" rIns="0" bIns="0" rtlCol="0">
            <a:spAutoFit/>
          </a:bodyPr>
          <a:lstStyle/>
          <a:p>
            <a:r>
              <a:rPr lang="en-US" altLang="zh-CN" sz="2400" dirty="0">
                <a:latin typeface="微软雅黑" pitchFamily="34" charset="-122"/>
                <a:ea typeface="微软雅黑" pitchFamily="34" charset="-122"/>
              </a:rPr>
              <a:t>PART </a:t>
            </a:r>
            <a:r>
              <a:rPr lang="en-US" altLang="zh-CN" sz="2400" dirty="0" smtClean="0">
                <a:latin typeface="微软雅黑" pitchFamily="34" charset="-122"/>
                <a:ea typeface="微软雅黑" pitchFamily="34" charset="-122"/>
              </a:rPr>
              <a:t>03</a:t>
            </a:r>
            <a:endParaRPr lang="zh-CN" altLang="en-US" sz="2400" dirty="0">
              <a:latin typeface="微软雅黑" pitchFamily="34" charset="-122"/>
              <a:ea typeface="微软雅黑" pitchFamily="34" charset="-122"/>
            </a:endParaRPr>
          </a:p>
        </p:txBody>
      </p:sp>
      <p:grpSp>
        <p:nvGrpSpPr>
          <p:cNvPr id="106" name="组合 105"/>
          <p:cNvGrpSpPr/>
          <p:nvPr/>
        </p:nvGrpSpPr>
        <p:grpSpPr>
          <a:xfrm>
            <a:off x="8230541" y="-1197194"/>
            <a:ext cx="1572170" cy="157273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09" name="组合 108"/>
          <p:cNvGrpSpPr/>
          <p:nvPr/>
        </p:nvGrpSpPr>
        <p:grpSpPr>
          <a:xfrm>
            <a:off x="5808356" y="-378556"/>
            <a:ext cx="840197" cy="84050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2" name="组合 111"/>
          <p:cNvGrpSpPr/>
          <p:nvPr/>
        </p:nvGrpSpPr>
        <p:grpSpPr>
          <a:xfrm>
            <a:off x="6802424" y="-502500"/>
            <a:ext cx="1187204" cy="1187634"/>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4" name="椭圆 1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5" name="组合 114"/>
          <p:cNvGrpSpPr/>
          <p:nvPr/>
        </p:nvGrpSpPr>
        <p:grpSpPr>
          <a:xfrm>
            <a:off x="9832013" y="-223358"/>
            <a:ext cx="914281" cy="914612"/>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18" name="组合 117"/>
          <p:cNvGrpSpPr/>
          <p:nvPr/>
        </p:nvGrpSpPr>
        <p:grpSpPr>
          <a:xfrm>
            <a:off x="1026167" y="6512646"/>
            <a:ext cx="785040" cy="785324"/>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0" name="椭圆 1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1" name="组合 120"/>
          <p:cNvGrpSpPr/>
          <p:nvPr/>
        </p:nvGrpSpPr>
        <p:grpSpPr>
          <a:xfrm>
            <a:off x="5287774" y="5831640"/>
            <a:ext cx="336611" cy="336733"/>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3" name="椭圆 1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4" name="组合 123"/>
          <p:cNvGrpSpPr/>
          <p:nvPr/>
        </p:nvGrpSpPr>
        <p:grpSpPr>
          <a:xfrm>
            <a:off x="4246057" y="5561176"/>
            <a:ext cx="705342" cy="705597"/>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6" name="椭圆 1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7" name="组合 126"/>
          <p:cNvGrpSpPr/>
          <p:nvPr/>
        </p:nvGrpSpPr>
        <p:grpSpPr>
          <a:xfrm>
            <a:off x="11003122" y="-1220177"/>
            <a:ext cx="1572170" cy="1572739"/>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29" name="椭圆 1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0" name="组合 129"/>
          <p:cNvGrpSpPr/>
          <p:nvPr/>
        </p:nvGrpSpPr>
        <p:grpSpPr>
          <a:xfrm>
            <a:off x="10943273" y="393745"/>
            <a:ext cx="297401" cy="297509"/>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2" name="椭圆 1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3" name="组合 132"/>
          <p:cNvGrpSpPr/>
          <p:nvPr/>
        </p:nvGrpSpPr>
        <p:grpSpPr>
          <a:xfrm>
            <a:off x="2595166" y="6066750"/>
            <a:ext cx="1572170" cy="1572739"/>
            <a:chOff x="304800" y="673100"/>
            <a:chExt cx="4000500" cy="4000500"/>
          </a:xfrm>
          <a:effectLst>
            <a:outerShdw blurRad="444500" dist="254000" dir="8100000" algn="tr" rotWithShape="0">
              <a:prstClr val="black">
                <a:alpha val="50000"/>
              </a:prstClr>
            </a:outerShdw>
          </a:effectLst>
        </p:grpSpPr>
        <p:sp>
          <p:nvSpPr>
            <p:cNvPr id="134" name="同心圆 1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35" name="椭圆 13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6" name="组合 135"/>
          <p:cNvGrpSpPr/>
          <p:nvPr/>
        </p:nvGrpSpPr>
        <p:grpSpPr>
          <a:xfrm>
            <a:off x="1704536" y="5934054"/>
            <a:ext cx="693499" cy="693750"/>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8" name="椭圆 1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9" name="组合 138"/>
          <p:cNvGrpSpPr/>
          <p:nvPr/>
        </p:nvGrpSpPr>
        <p:grpSpPr>
          <a:xfrm>
            <a:off x="392324" y="6354304"/>
            <a:ext cx="422448" cy="422600"/>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1" name="椭圆 1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42" name="组合 141"/>
          <p:cNvGrpSpPr/>
          <p:nvPr/>
        </p:nvGrpSpPr>
        <p:grpSpPr>
          <a:xfrm>
            <a:off x="160401" y="6109837"/>
            <a:ext cx="211223" cy="211300"/>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4" name="椭圆 1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sp>
        <p:nvSpPr>
          <p:cNvPr id="145" name="TextBox 14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t>延迟符</a:t>
            </a:r>
            <a:endParaRPr lang="zh-CN" altLang="en-US" dirty="0"/>
          </a:p>
        </p:txBody>
      </p:sp>
      <p:grpSp>
        <p:nvGrpSpPr>
          <p:cNvPr id="56" name="组合 55"/>
          <p:cNvGrpSpPr/>
          <p:nvPr/>
        </p:nvGrpSpPr>
        <p:grpSpPr>
          <a:xfrm>
            <a:off x="2588145" y="2356669"/>
            <a:ext cx="1331343" cy="1438559"/>
            <a:chOff x="2782033" y="2877344"/>
            <a:chExt cx="571561" cy="617451"/>
          </a:xfrm>
          <a:solidFill>
            <a:schemeClr val="accent6"/>
          </a:solidFill>
        </p:grpSpPr>
        <p:sp>
          <p:nvSpPr>
            <p:cNvPr id="57"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rgbClr val="F69F1E"/>
                </a:solidFill>
                <a:latin typeface="微软雅黑" pitchFamily="34" charset="-122"/>
                <a:ea typeface="微软雅黑" pitchFamily="34" charset="-122"/>
              </a:endParaRPr>
            </a:p>
          </p:txBody>
        </p:sp>
        <p:sp>
          <p:nvSpPr>
            <p:cNvPr id="58"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ffectLst>
              <a:innerShdw blurRad="63500" dist="50800" dir="13500000">
                <a:prstClr val="black">
                  <a:alpha val="50000"/>
                </a:prstClr>
              </a:innerShdw>
            </a:effectLst>
            <a:extLst/>
          </p:spPr>
          <p:txBody>
            <a:bodyPr vert="horz" wrap="square" lIns="91440" tIns="45720" rIns="91440" bIns="45720" numCol="1" anchor="t" anchorCtr="0" compatLnSpc="1">
              <a:prstTxWarp prst="textNoShape">
                <a:avLst/>
              </a:prstTxWarp>
            </a:bodyPr>
            <a:lstStyle/>
            <a:p>
              <a:endParaRPr lang="zh-CN" altLang="en-US">
                <a:solidFill>
                  <a:srgbClr val="F69F1E"/>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1103106"/>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anim calcmode="lin" valueType="num">
                                      <p:cBhvr>
                                        <p:cTn id="14" dur="500" fill="hold"/>
                                        <p:tgtEl>
                                          <p:spTgt spid="101"/>
                                        </p:tgtEl>
                                        <p:attrNameLst>
                                          <p:attrName>ppt_x</p:attrName>
                                        </p:attrNameLst>
                                      </p:cBhvr>
                                      <p:tavLst>
                                        <p:tav tm="0">
                                          <p:val>
                                            <p:strVal val="#ppt_x"/>
                                          </p:val>
                                        </p:tav>
                                        <p:tav tm="100000">
                                          <p:val>
                                            <p:strVal val="#ppt_x"/>
                                          </p:val>
                                        </p:tav>
                                      </p:tavLst>
                                    </p:anim>
                                    <p:anim calcmode="lin" valueType="num">
                                      <p:cBhvr>
                                        <p:cTn id="15" dur="500" fill="hold"/>
                                        <p:tgtEl>
                                          <p:spTgt spid="10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fade">
                                      <p:cBhvr>
                                        <p:cTn id="23" dur="500"/>
                                        <p:tgtEl>
                                          <p:spTgt spid="5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wipe(left)">
                                      <p:cBhvr>
                                        <p:cTn id="26" dur="700"/>
                                        <p:tgtEl>
                                          <p:spTgt spid="9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700"/>
                                        <p:tgtEl>
                                          <p:spTgt spid="99"/>
                                        </p:tgtEl>
                                      </p:cBhvr>
                                    </p:animEffect>
                                  </p:childTnLst>
                                </p:cTn>
                              </p:par>
                            </p:childTnLst>
                          </p:cTn>
                        </p:par>
                        <p:par>
                          <p:cTn id="30" fill="hold">
                            <p:stCondLst>
                              <p:cond delay="2200"/>
                            </p:stCondLst>
                            <p:childTnLst>
                              <p:par>
                                <p:cTn id="31" presetID="47" presetClass="entr" presetSubtype="0" fill="hold" grpId="0"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anim calcmode="lin" valueType="num">
                                      <p:cBhvr>
                                        <p:cTn id="34" dur="500" fill="hold"/>
                                        <p:tgtEl>
                                          <p:spTgt spid="104"/>
                                        </p:tgtEl>
                                        <p:attrNameLst>
                                          <p:attrName>ppt_x</p:attrName>
                                        </p:attrNameLst>
                                      </p:cBhvr>
                                      <p:tavLst>
                                        <p:tav tm="0">
                                          <p:val>
                                            <p:strVal val="#ppt_x"/>
                                          </p:val>
                                        </p:tav>
                                        <p:tav tm="100000">
                                          <p:val>
                                            <p:strVal val="#ppt_x"/>
                                          </p:val>
                                        </p:tav>
                                      </p:tavLst>
                                    </p:anim>
                                    <p:anim calcmode="lin" valueType="num">
                                      <p:cBhvr>
                                        <p:cTn id="35" dur="500" fill="hold"/>
                                        <p:tgtEl>
                                          <p:spTgt spid="104"/>
                                        </p:tgtEl>
                                        <p:attrNameLst>
                                          <p:attrName>ppt_y</p:attrName>
                                        </p:attrNameLst>
                                      </p:cBhvr>
                                      <p:tavLst>
                                        <p:tav tm="0">
                                          <p:val>
                                            <p:strVal val="#ppt_y-.1"/>
                                          </p:val>
                                        </p:tav>
                                        <p:tav tm="100000">
                                          <p:val>
                                            <p:strVal val="#ppt_y"/>
                                          </p:val>
                                        </p:tav>
                                      </p:tavLst>
                                    </p:anim>
                                  </p:childTnLst>
                                </p:cTn>
                              </p:par>
                            </p:childTnLst>
                          </p:cTn>
                        </p:par>
                        <p:par>
                          <p:cTn id="36" fill="hold">
                            <p:stCondLst>
                              <p:cond delay="2700"/>
                            </p:stCondLst>
                            <p:childTnLst>
                              <p:par>
                                <p:cTn id="37" presetID="23" presetClass="entr" presetSubtype="528" fill="hold" nodeType="afterEffect">
                                  <p:stCondLst>
                                    <p:cond delay="0"/>
                                  </p:stCondLst>
                                  <p:childTnLst>
                                    <p:set>
                                      <p:cBhvr>
                                        <p:cTn id="38" dur="1" fill="hold">
                                          <p:stCondLst>
                                            <p:cond delay="0"/>
                                          </p:stCondLst>
                                        </p:cTn>
                                        <p:tgtEl>
                                          <p:spTgt spid="106"/>
                                        </p:tgtEl>
                                        <p:attrNameLst>
                                          <p:attrName>style.visibility</p:attrName>
                                        </p:attrNameLst>
                                      </p:cBhvr>
                                      <p:to>
                                        <p:strVal val="visible"/>
                                      </p:to>
                                    </p:set>
                                    <p:anim calcmode="lin" valueType="num">
                                      <p:cBhvr>
                                        <p:cTn id="39" dur="500" fill="hold"/>
                                        <p:tgtEl>
                                          <p:spTgt spid="106"/>
                                        </p:tgtEl>
                                        <p:attrNameLst>
                                          <p:attrName>ppt_w</p:attrName>
                                        </p:attrNameLst>
                                      </p:cBhvr>
                                      <p:tavLst>
                                        <p:tav tm="0">
                                          <p:val>
                                            <p:fltVal val="0"/>
                                          </p:val>
                                        </p:tav>
                                        <p:tav tm="100000">
                                          <p:val>
                                            <p:strVal val="#ppt_w"/>
                                          </p:val>
                                        </p:tav>
                                      </p:tavLst>
                                    </p:anim>
                                    <p:anim calcmode="lin" valueType="num">
                                      <p:cBhvr>
                                        <p:cTn id="40" dur="500" fill="hold"/>
                                        <p:tgtEl>
                                          <p:spTgt spid="106"/>
                                        </p:tgtEl>
                                        <p:attrNameLst>
                                          <p:attrName>ppt_h</p:attrName>
                                        </p:attrNameLst>
                                      </p:cBhvr>
                                      <p:tavLst>
                                        <p:tav tm="0">
                                          <p:val>
                                            <p:fltVal val="0"/>
                                          </p:val>
                                        </p:tav>
                                        <p:tav tm="100000">
                                          <p:val>
                                            <p:strVal val="#ppt_h"/>
                                          </p:val>
                                        </p:tav>
                                      </p:tavLst>
                                    </p:anim>
                                    <p:anim calcmode="lin" valueType="num">
                                      <p:cBhvr>
                                        <p:cTn id="41" dur="500" fill="hold"/>
                                        <p:tgtEl>
                                          <p:spTgt spid="106"/>
                                        </p:tgtEl>
                                        <p:attrNameLst>
                                          <p:attrName>ppt_x</p:attrName>
                                        </p:attrNameLst>
                                      </p:cBhvr>
                                      <p:tavLst>
                                        <p:tav tm="0">
                                          <p:val>
                                            <p:fltVal val="0.5"/>
                                          </p:val>
                                        </p:tav>
                                        <p:tav tm="100000">
                                          <p:val>
                                            <p:strVal val="#ppt_x"/>
                                          </p:val>
                                        </p:tav>
                                      </p:tavLst>
                                    </p:anim>
                                    <p:anim calcmode="lin" valueType="num">
                                      <p:cBhvr>
                                        <p:cTn id="42" dur="500" fill="hold"/>
                                        <p:tgtEl>
                                          <p:spTgt spid="106"/>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300"/>
                                  </p:stCondLst>
                                  <p:childTnLst>
                                    <p:set>
                                      <p:cBhvr>
                                        <p:cTn id="44" dur="1" fill="hold">
                                          <p:stCondLst>
                                            <p:cond delay="0"/>
                                          </p:stCondLst>
                                        </p:cTn>
                                        <p:tgtEl>
                                          <p:spTgt spid="109"/>
                                        </p:tgtEl>
                                        <p:attrNameLst>
                                          <p:attrName>style.visibility</p:attrName>
                                        </p:attrNameLst>
                                      </p:cBhvr>
                                      <p:to>
                                        <p:strVal val="visible"/>
                                      </p:to>
                                    </p:set>
                                    <p:anim calcmode="lin" valueType="num">
                                      <p:cBhvr>
                                        <p:cTn id="45" dur="500" fill="hold"/>
                                        <p:tgtEl>
                                          <p:spTgt spid="109"/>
                                        </p:tgtEl>
                                        <p:attrNameLst>
                                          <p:attrName>ppt_w</p:attrName>
                                        </p:attrNameLst>
                                      </p:cBhvr>
                                      <p:tavLst>
                                        <p:tav tm="0">
                                          <p:val>
                                            <p:fltVal val="0"/>
                                          </p:val>
                                        </p:tav>
                                        <p:tav tm="100000">
                                          <p:val>
                                            <p:strVal val="#ppt_w"/>
                                          </p:val>
                                        </p:tav>
                                      </p:tavLst>
                                    </p:anim>
                                    <p:anim calcmode="lin" valueType="num">
                                      <p:cBhvr>
                                        <p:cTn id="46" dur="500" fill="hold"/>
                                        <p:tgtEl>
                                          <p:spTgt spid="109"/>
                                        </p:tgtEl>
                                        <p:attrNameLst>
                                          <p:attrName>ppt_h</p:attrName>
                                        </p:attrNameLst>
                                      </p:cBhvr>
                                      <p:tavLst>
                                        <p:tav tm="0">
                                          <p:val>
                                            <p:fltVal val="0"/>
                                          </p:val>
                                        </p:tav>
                                        <p:tav tm="100000">
                                          <p:val>
                                            <p:strVal val="#ppt_h"/>
                                          </p:val>
                                        </p:tav>
                                      </p:tavLst>
                                    </p:anim>
                                    <p:anim calcmode="lin" valueType="num">
                                      <p:cBhvr>
                                        <p:cTn id="47" dur="500" fill="hold"/>
                                        <p:tgtEl>
                                          <p:spTgt spid="109"/>
                                        </p:tgtEl>
                                        <p:attrNameLst>
                                          <p:attrName>ppt_x</p:attrName>
                                        </p:attrNameLst>
                                      </p:cBhvr>
                                      <p:tavLst>
                                        <p:tav tm="0">
                                          <p:val>
                                            <p:fltVal val="0.5"/>
                                          </p:val>
                                        </p:tav>
                                        <p:tav tm="100000">
                                          <p:val>
                                            <p:strVal val="#ppt_x"/>
                                          </p:val>
                                        </p:tav>
                                      </p:tavLst>
                                    </p:anim>
                                    <p:anim calcmode="lin" valueType="num">
                                      <p:cBhvr>
                                        <p:cTn id="48" dur="500" fill="hold"/>
                                        <p:tgtEl>
                                          <p:spTgt spid="109"/>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700"/>
                                  </p:stCondLst>
                                  <p:childTnLst>
                                    <p:set>
                                      <p:cBhvr>
                                        <p:cTn id="50" dur="1" fill="hold">
                                          <p:stCondLst>
                                            <p:cond delay="0"/>
                                          </p:stCondLst>
                                        </p:cTn>
                                        <p:tgtEl>
                                          <p:spTgt spid="112"/>
                                        </p:tgtEl>
                                        <p:attrNameLst>
                                          <p:attrName>style.visibility</p:attrName>
                                        </p:attrNameLst>
                                      </p:cBhvr>
                                      <p:to>
                                        <p:strVal val="visible"/>
                                      </p:to>
                                    </p:set>
                                    <p:anim calcmode="lin" valueType="num">
                                      <p:cBhvr>
                                        <p:cTn id="51" dur="500" fill="hold"/>
                                        <p:tgtEl>
                                          <p:spTgt spid="112"/>
                                        </p:tgtEl>
                                        <p:attrNameLst>
                                          <p:attrName>ppt_w</p:attrName>
                                        </p:attrNameLst>
                                      </p:cBhvr>
                                      <p:tavLst>
                                        <p:tav tm="0">
                                          <p:val>
                                            <p:fltVal val="0"/>
                                          </p:val>
                                        </p:tav>
                                        <p:tav tm="100000">
                                          <p:val>
                                            <p:strVal val="#ppt_w"/>
                                          </p:val>
                                        </p:tav>
                                      </p:tavLst>
                                    </p:anim>
                                    <p:anim calcmode="lin" valueType="num">
                                      <p:cBhvr>
                                        <p:cTn id="52" dur="500" fill="hold"/>
                                        <p:tgtEl>
                                          <p:spTgt spid="112"/>
                                        </p:tgtEl>
                                        <p:attrNameLst>
                                          <p:attrName>ppt_h</p:attrName>
                                        </p:attrNameLst>
                                      </p:cBhvr>
                                      <p:tavLst>
                                        <p:tav tm="0">
                                          <p:val>
                                            <p:fltVal val="0"/>
                                          </p:val>
                                        </p:tav>
                                        <p:tav tm="100000">
                                          <p:val>
                                            <p:strVal val="#ppt_h"/>
                                          </p:val>
                                        </p:tav>
                                      </p:tavLst>
                                    </p:anim>
                                    <p:anim calcmode="lin" valueType="num">
                                      <p:cBhvr>
                                        <p:cTn id="53" dur="500" fill="hold"/>
                                        <p:tgtEl>
                                          <p:spTgt spid="112"/>
                                        </p:tgtEl>
                                        <p:attrNameLst>
                                          <p:attrName>ppt_x</p:attrName>
                                        </p:attrNameLst>
                                      </p:cBhvr>
                                      <p:tavLst>
                                        <p:tav tm="0">
                                          <p:val>
                                            <p:fltVal val="0.5"/>
                                          </p:val>
                                        </p:tav>
                                        <p:tav tm="100000">
                                          <p:val>
                                            <p:strVal val="#ppt_x"/>
                                          </p:val>
                                        </p:tav>
                                      </p:tavLst>
                                    </p:anim>
                                    <p:anim calcmode="lin" valueType="num">
                                      <p:cBhvr>
                                        <p:cTn id="54" dur="500" fill="hold"/>
                                        <p:tgtEl>
                                          <p:spTgt spid="11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 calcmode="lin" valueType="num">
                                      <p:cBhvr>
                                        <p:cTn id="59" dur="500" fill="hold"/>
                                        <p:tgtEl>
                                          <p:spTgt spid="115"/>
                                        </p:tgtEl>
                                        <p:attrNameLst>
                                          <p:attrName>ppt_x</p:attrName>
                                        </p:attrNameLst>
                                      </p:cBhvr>
                                      <p:tavLst>
                                        <p:tav tm="0">
                                          <p:val>
                                            <p:fltVal val="0.5"/>
                                          </p:val>
                                        </p:tav>
                                        <p:tav tm="100000">
                                          <p:val>
                                            <p:strVal val="#ppt_x"/>
                                          </p:val>
                                        </p:tav>
                                      </p:tavLst>
                                    </p:anim>
                                    <p:anim calcmode="lin" valueType="num">
                                      <p:cBhvr>
                                        <p:cTn id="60" dur="500" fill="hold"/>
                                        <p:tgtEl>
                                          <p:spTgt spid="11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10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 calcmode="lin" valueType="num">
                                      <p:cBhvr>
                                        <p:cTn id="65" dur="500" fill="hold"/>
                                        <p:tgtEl>
                                          <p:spTgt spid="118"/>
                                        </p:tgtEl>
                                        <p:attrNameLst>
                                          <p:attrName>ppt_x</p:attrName>
                                        </p:attrNameLst>
                                      </p:cBhvr>
                                      <p:tavLst>
                                        <p:tav tm="0">
                                          <p:val>
                                            <p:fltVal val="0.5"/>
                                          </p:val>
                                        </p:tav>
                                        <p:tav tm="100000">
                                          <p:val>
                                            <p:strVal val="#ppt_x"/>
                                          </p:val>
                                        </p:tav>
                                      </p:tavLst>
                                    </p:anim>
                                    <p:anim calcmode="lin" valueType="num">
                                      <p:cBhvr>
                                        <p:cTn id="66" dur="500" fill="hold"/>
                                        <p:tgtEl>
                                          <p:spTgt spid="11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600"/>
                                  </p:stCondLst>
                                  <p:childTnLst>
                                    <p:set>
                                      <p:cBhvr>
                                        <p:cTn id="68" dur="1" fill="hold">
                                          <p:stCondLst>
                                            <p:cond delay="0"/>
                                          </p:stCondLst>
                                        </p:cTn>
                                        <p:tgtEl>
                                          <p:spTgt spid="121"/>
                                        </p:tgtEl>
                                        <p:attrNameLst>
                                          <p:attrName>style.visibility</p:attrName>
                                        </p:attrNameLst>
                                      </p:cBhvr>
                                      <p:to>
                                        <p:strVal val="visible"/>
                                      </p:to>
                                    </p:set>
                                    <p:anim calcmode="lin" valueType="num">
                                      <p:cBhvr>
                                        <p:cTn id="69" dur="500" fill="hold"/>
                                        <p:tgtEl>
                                          <p:spTgt spid="121"/>
                                        </p:tgtEl>
                                        <p:attrNameLst>
                                          <p:attrName>ppt_w</p:attrName>
                                        </p:attrNameLst>
                                      </p:cBhvr>
                                      <p:tavLst>
                                        <p:tav tm="0">
                                          <p:val>
                                            <p:fltVal val="0"/>
                                          </p:val>
                                        </p:tav>
                                        <p:tav tm="100000">
                                          <p:val>
                                            <p:strVal val="#ppt_w"/>
                                          </p:val>
                                        </p:tav>
                                      </p:tavLst>
                                    </p:anim>
                                    <p:anim calcmode="lin" valueType="num">
                                      <p:cBhvr>
                                        <p:cTn id="70" dur="500" fill="hold"/>
                                        <p:tgtEl>
                                          <p:spTgt spid="121"/>
                                        </p:tgtEl>
                                        <p:attrNameLst>
                                          <p:attrName>ppt_h</p:attrName>
                                        </p:attrNameLst>
                                      </p:cBhvr>
                                      <p:tavLst>
                                        <p:tav tm="0">
                                          <p:val>
                                            <p:fltVal val="0"/>
                                          </p:val>
                                        </p:tav>
                                        <p:tav tm="100000">
                                          <p:val>
                                            <p:strVal val="#ppt_h"/>
                                          </p:val>
                                        </p:tav>
                                      </p:tavLst>
                                    </p:anim>
                                    <p:anim calcmode="lin" valueType="num">
                                      <p:cBhvr>
                                        <p:cTn id="71" dur="500" fill="hold"/>
                                        <p:tgtEl>
                                          <p:spTgt spid="121"/>
                                        </p:tgtEl>
                                        <p:attrNameLst>
                                          <p:attrName>ppt_x</p:attrName>
                                        </p:attrNameLst>
                                      </p:cBhvr>
                                      <p:tavLst>
                                        <p:tav tm="0">
                                          <p:val>
                                            <p:fltVal val="0.5"/>
                                          </p:val>
                                        </p:tav>
                                        <p:tav tm="100000">
                                          <p:val>
                                            <p:strVal val="#ppt_x"/>
                                          </p:val>
                                        </p:tav>
                                      </p:tavLst>
                                    </p:anim>
                                    <p:anim calcmode="lin" valueType="num">
                                      <p:cBhvr>
                                        <p:cTn id="72" dur="500" fill="hold"/>
                                        <p:tgtEl>
                                          <p:spTgt spid="12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3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500" fill="hold"/>
                                        <p:tgtEl>
                                          <p:spTgt spid="124"/>
                                        </p:tgtEl>
                                        <p:attrNameLst>
                                          <p:attrName>ppt_w</p:attrName>
                                        </p:attrNameLst>
                                      </p:cBhvr>
                                      <p:tavLst>
                                        <p:tav tm="0">
                                          <p:val>
                                            <p:fltVal val="0"/>
                                          </p:val>
                                        </p:tav>
                                        <p:tav tm="100000">
                                          <p:val>
                                            <p:strVal val="#ppt_w"/>
                                          </p:val>
                                        </p:tav>
                                      </p:tavLst>
                                    </p:anim>
                                    <p:anim calcmode="lin" valueType="num">
                                      <p:cBhvr>
                                        <p:cTn id="76" dur="500" fill="hold"/>
                                        <p:tgtEl>
                                          <p:spTgt spid="124"/>
                                        </p:tgtEl>
                                        <p:attrNameLst>
                                          <p:attrName>ppt_h</p:attrName>
                                        </p:attrNameLst>
                                      </p:cBhvr>
                                      <p:tavLst>
                                        <p:tav tm="0">
                                          <p:val>
                                            <p:fltVal val="0"/>
                                          </p:val>
                                        </p:tav>
                                        <p:tav tm="100000">
                                          <p:val>
                                            <p:strVal val="#ppt_h"/>
                                          </p:val>
                                        </p:tav>
                                      </p:tavLst>
                                    </p:anim>
                                    <p:anim calcmode="lin" valueType="num">
                                      <p:cBhvr>
                                        <p:cTn id="77" dur="500" fill="hold"/>
                                        <p:tgtEl>
                                          <p:spTgt spid="124"/>
                                        </p:tgtEl>
                                        <p:attrNameLst>
                                          <p:attrName>ppt_x</p:attrName>
                                        </p:attrNameLst>
                                      </p:cBhvr>
                                      <p:tavLst>
                                        <p:tav tm="0">
                                          <p:val>
                                            <p:fltVal val="0.5"/>
                                          </p:val>
                                        </p:tav>
                                        <p:tav tm="100000">
                                          <p:val>
                                            <p:strVal val="#ppt_x"/>
                                          </p:val>
                                        </p:tav>
                                      </p:tavLst>
                                    </p:anim>
                                    <p:anim calcmode="lin" valueType="num">
                                      <p:cBhvr>
                                        <p:cTn id="78" dur="500" fill="hold"/>
                                        <p:tgtEl>
                                          <p:spTgt spid="12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300"/>
                                  </p:stCondLst>
                                  <p:childTnLst>
                                    <p:set>
                                      <p:cBhvr>
                                        <p:cTn id="80" dur="1" fill="hold">
                                          <p:stCondLst>
                                            <p:cond delay="0"/>
                                          </p:stCondLst>
                                        </p:cTn>
                                        <p:tgtEl>
                                          <p:spTgt spid="127"/>
                                        </p:tgtEl>
                                        <p:attrNameLst>
                                          <p:attrName>style.visibility</p:attrName>
                                        </p:attrNameLst>
                                      </p:cBhvr>
                                      <p:to>
                                        <p:strVal val="visible"/>
                                      </p:to>
                                    </p:set>
                                    <p:anim calcmode="lin" valueType="num">
                                      <p:cBhvr>
                                        <p:cTn id="81" dur="500" fill="hold"/>
                                        <p:tgtEl>
                                          <p:spTgt spid="127"/>
                                        </p:tgtEl>
                                        <p:attrNameLst>
                                          <p:attrName>ppt_w</p:attrName>
                                        </p:attrNameLst>
                                      </p:cBhvr>
                                      <p:tavLst>
                                        <p:tav tm="0">
                                          <p:val>
                                            <p:fltVal val="0"/>
                                          </p:val>
                                        </p:tav>
                                        <p:tav tm="100000">
                                          <p:val>
                                            <p:strVal val="#ppt_w"/>
                                          </p:val>
                                        </p:tav>
                                      </p:tavLst>
                                    </p:anim>
                                    <p:anim calcmode="lin" valueType="num">
                                      <p:cBhvr>
                                        <p:cTn id="82" dur="500" fill="hold"/>
                                        <p:tgtEl>
                                          <p:spTgt spid="127"/>
                                        </p:tgtEl>
                                        <p:attrNameLst>
                                          <p:attrName>ppt_h</p:attrName>
                                        </p:attrNameLst>
                                      </p:cBhvr>
                                      <p:tavLst>
                                        <p:tav tm="0">
                                          <p:val>
                                            <p:fltVal val="0"/>
                                          </p:val>
                                        </p:tav>
                                        <p:tav tm="100000">
                                          <p:val>
                                            <p:strVal val="#ppt_h"/>
                                          </p:val>
                                        </p:tav>
                                      </p:tavLst>
                                    </p:anim>
                                    <p:anim calcmode="lin" valueType="num">
                                      <p:cBhvr>
                                        <p:cTn id="83" dur="500" fill="hold"/>
                                        <p:tgtEl>
                                          <p:spTgt spid="127"/>
                                        </p:tgtEl>
                                        <p:attrNameLst>
                                          <p:attrName>ppt_x</p:attrName>
                                        </p:attrNameLst>
                                      </p:cBhvr>
                                      <p:tavLst>
                                        <p:tav tm="0">
                                          <p:val>
                                            <p:fltVal val="0.5"/>
                                          </p:val>
                                        </p:tav>
                                        <p:tav tm="100000">
                                          <p:val>
                                            <p:strVal val="#ppt_x"/>
                                          </p:val>
                                        </p:tav>
                                      </p:tavLst>
                                    </p:anim>
                                    <p:anim calcmode="lin" valueType="num">
                                      <p:cBhvr>
                                        <p:cTn id="84" dur="500" fill="hold"/>
                                        <p:tgtEl>
                                          <p:spTgt spid="12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600"/>
                                  </p:stCondLst>
                                  <p:childTnLst>
                                    <p:set>
                                      <p:cBhvr>
                                        <p:cTn id="86" dur="1" fill="hold">
                                          <p:stCondLst>
                                            <p:cond delay="0"/>
                                          </p:stCondLst>
                                        </p:cTn>
                                        <p:tgtEl>
                                          <p:spTgt spid="130"/>
                                        </p:tgtEl>
                                        <p:attrNameLst>
                                          <p:attrName>style.visibility</p:attrName>
                                        </p:attrNameLst>
                                      </p:cBhvr>
                                      <p:to>
                                        <p:strVal val="visible"/>
                                      </p:to>
                                    </p:set>
                                    <p:anim calcmode="lin" valueType="num">
                                      <p:cBhvr>
                                        <p:cTn id="87" dur="500" fill="hold"/>
                                        <p:tgtEl>
                                          <p:spTgt spid="130"/>
                                        </p:tgtEl>
                                        <p:attrNameLst>
                                          <p:attrName>ppt_w</p:attrName>
                                        </p:attrNameLst>
                                      </p:cBhvr>
                                      <p:tavLst>
                                        <p:tav tm="0">
                                          <p:val>
                                            <p:fltVal val="0"/>
                                          </p:val>
                                        </p:tav>
                                        <p:tav tm="100000">
                                          <p:val>
                                            <p:strVal val="#ppt_w"/>
                                          </p:val>
                                        </p:tav>
                                      </p:tavLst>
                                    </p:anim>
                                    <p:anim calcmode="lin" valueType="num">
                                      <p:cBhvr>
                                        <p:cTn id="88" dur="500" fill="hold"/>
                                        <p:tgtEl>
                                          <p:spTgt spid="130"/>
                                        </p:tgtEl>
                                        <p:attrNameLst>
                                          <p:attrName>ppt_h</p:attrName>
                                        </p:attrNameLst>
                                      </p:cBhvr>
                                      <p:tavLst>
                                        <p:tav tm="0">
                                          <p:val>
                                            <p:fltVal val="0"/>
                                          </p:val>
                                        </p:tav>
                                        <p:tav tm="100000">
                                          <p:val>
                                            <p:strVal val="#ppt_h"/>
                                          </p:val>
                                        </p:tav>
                                      </p:tavLst>
                                    </p:anim>
                                    <p:anim calcmode="lin" valueType="num">
                                      <p:cBhvr>
                                        <p:cTn id="89" dur="500" fill="hold"/>
                                        <p:tgtEl>
                                          <p:spTgt spid="130"/>
                                        </p:tgtEl>
                                        <p:attrNameLst>
                                          <p:attrName>ppt_x</p:attrName>
                                        </p:attrNameLst>
                                      </p:cBhvr>
                                      <p:tavLst>
                                        <p:tav tm="0">
                                          <p:val>
                                            <p:fltVal val="0.5"/>
                                          </p:val>
                                        </p:tav>
                                        <p:tav tm="100000">
                                          <p:val>
                                            <p:strVal val="#ppt_x"/>
                                          </p:val>
                                        </p:tav>
                                      </p:tavLst>
                                    </p:anim>
                                    <p:anim calcmode="lin" valueType="num">
                                      <p:cBhvr>
                                        <p:cTn id="90" dur="500" fill="hold"/>
                                        <p:tgtEl>
                                          <p:spTgt spid="13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600"/>
                                  </p:stCondLst>
                                  <p:childTnLst>
                                    <p:set>
                                      <p:cBhvr>
                                        <p:cTn id="92" dur="1" fill="hold">
                                          <p:stCondLst>
                                            <p:cond delay="0"/>
                                          </p:stCondLst>
                                        </p:cTn>
                                        <p:tgtEl>
                                          <p:spTgt spid="133"/>
                                        </p:tgtEl>
                                        <p:attrNameLst>
                                          <p:attrName>style.visibility</p:attrName>
                                        </p:attrNameLst>
                                      </p:cBhvr>
                                      <p:to>
                                        <p:strVal val="visible"/>
                                      </p:to>
                                    </p:set>
                                    <p:anim calcmode="lin" valueType="num">
                                      <p:cBhvr>
                                        <p:cTn id="93" dur="500" fill="hold"/>
                                        <p:tgtEl>
                                          <p:spTgt spid="133"/>
                                        </p:tgtEl>
                                        <p:attrNameLst>
                                          <p:attrName>ppt_w</p:attrName>
                                        </p:attrNameLst>
                                      </p:cBhvr>
                                      <p:tavLst>
                                        <p:tav tm="0">
                                          <p:val>
                                            <p:fltVal val="0"/>
                                          </p:val>
                                        </p:tav>
                                        <p:tav tm="100000">
                                          <p:val>
                                            <p:strVal val="#ppt_w"/>
                                          </p:val>
                                        </p:tav>
                                      </p:tavLst>
                                    </p:anim>
                                    <p:anim calcmode="lin" valueType="num">
                                      <p:cBhvr>
                                        <p:cTn id="94" dur="500" fill="hold"/>
                                        <p:tgtEl>
                                          <p:spTgt spid="133"/>
                                        </p:tgtEl>
                                        <p:attrNameLst>
                                          <p:attrName>ppt_h</p:attrName>
                                        </p:attrNameLst>
                                      </p:cBhvr>
                                      <p:tavLst>
                                        <p:tav tm="0">
                                          <p:val>
                                            <p:fltVal val="0"/>
                                          </p:val>
                                        </p:tav>
                                        <p:tav tm="100000">
                                          <p:val>
                                            <p:strVal val="#ppt_h"/>
                                          </p:val>
                                        </p:tav>
                                      </p:tavLst>
                                    </p:anim>
                                    <p:anim calcmode="lin" valueType="num">
                                      <p:cBhvr>
                                        <p:cTn id="95" dur="500" fill="hold"/>
                                        <p:tgtEl>
                                          <p:spTgt spid="133"/>
                                        </p:tgtEl>
                                        <p:attrNameLst>
                                          <p:attrName>ppt_x</p:attrName>
                                        </p:attrNameLst>
                                      </p:cBhvr>
                                      <p:tavLst>
                                        <p:tav tm="0">
                                          <p:val>
                                            <p:fltVal val="0.5"/>
                                          </p:val>
                                        </p:tav>
                                        <p:tav tm="100000">
                                          <p:val>
                                            <p:strVal val="#ppt_x"/>
                                          </p:val>
                                        </p:tav>
                                      </p:tavLst>
                                    </p:anim>
                                    <p:anim calcmode="lin" valueType="num">
                                      <p:cBhvr>
                                        <p:cTn id="96" dur="500" fill="hold"/>
                                        <p:tgtEl>
                                          <p:spTgt spid="13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300"/>
                                  </p:stCondLst>
                                  <p:childTnLst>
                                    <p:set>
                                      <p:cBhvr>
                                        <p:cTn id="98" dur="1" fill="hold">
                                          <p:stCondLst>
                                            <p:cond delay="0"/>
                                          </p:stCondLst>
                                        </p:cTn>
                                        <p:tgtEl>
                                          <p:spTgt spid="136"/>
                                        </p:tgtEl>
                                        <p:attrNameLst>
                                          <p:attrName>style.visibility</p:attrName>
                                        </p:attrNameLst>
                                      </p:cBhvr>
                                      <p:to>
                                        <p:strVal val="visible"/>
                                      </p:to>
                                    </p:set>
                                    <p:anim calcmode="lin" valueType="num">
                                      <p:cBhvr>
                                        <p:cTn id="99" dur="500" fill="hold"/>
                                        <p:tgtEl>
                                          <p:spTgt spid="136"/>
                                        </p:tgtEl>
                                        <p:attrNameLst>
                                          <p:attrName>ppt_w</p:attrName>
                                        </p:attrNameLst>
                                      </p:cBhvr>
                                      <p:tavLst>
                                        <p:tav tm="0">
                                          <p:val>
                                            <p:fltVal val="0"/>
                                          </p:val>
                                        </p:tav>
                                        <p:tav tm="100000">
                                          <p:val>
                                            <p:strVal val="#ppt_w"/>
                                          </p:val>
                                        </p:tav>
                                      </p:tavLst>
                                    </p:anim>
                                    <p:anim calcmode="lin" valueType="num">
                                      <p:cBhvr>
                                        <p:cTn id="100" dur="500" fill="hold"/>
                                        <p:tgtEl>
                                          <p:spTgt spid="136"/>
                                        </p:tgtEl>
                                        <p:attrNameLst>
                                          <p:attrName>ppt_h</p:attrName>
                                        </p:attrNameLst>
                                      </p:cBhvr>
                                      <p:tavLst>
                                        <p:tav tm="0">
                                          <p:val>
                                            <p:fltVal val="0"/>
                                          </p:val>
                                        </p:tav>
                                        <p:tav tm="100000">
                                          <p:val>
                                            <p:strVal val="#ppt_h"/>
                                          </p:val>
                                        </p:tav>
                                      </p:tavLst>
                                    </p:anim>
                                    <p:anim calcmode="lin" valueType="num">
                                      <p:cBhvr>
                                        <p:cTn id="101" dur="500" fill="hold"/>
                                        <p:tgtEl>
                                          <p:spTgt spid="136"/>
                                        </p:tgtEl>
                                        <p:attrNameLst>
                                          <p:attrName>ppt_x</p:attrName>
                                        </p:attrNameLst>
                                      </p:cBhvr>
                                      <p:tavLst>
                                        <p:tav tm="0">
                                          <p:val>
                                            <p:fltVal val="0.5"/>
                                          </p:val>
                                        </p:tav>
                                        <p:tav tm="100000">
                                          <p:val>
                                            <p:strVal val="#ppt_x"/>
                                          </p:val>
                                        </p:tav>
                                      </p:tavLst>
                                    </p:anim>
                                    <p:anim calcmode="lin" valueType="num">
                                      <p:cBhvr>
                                        <p:cTn id="102" dur="500" fill="hold"/>
                                        <p:tgtEl>
                                          <p:spTgt spid="13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139"/>
                                        </p:tgtEl>
                                        <p:attrNameLst>
                                          <p:attrName>style.visibility</p:attrName>
                                        </p:attrNameLst>
                                      </p:cBhvr>
                                      <p:to>
                                        <p:strVal val="visible"/>
                                      </p:to>
                                    </p:set>
                                    <p:anim calcmode="lin" valueType="num">
                                      <p:cBhvr>
                                        <p:cTn id="105" dur="500" fill="hold"/>
                                        <p:tgtEl>
                                          <p:spTgt spid="139"/>
                                        </p:tgtEl>
                                        <p:attrNameLst>
                                          <p:attrName>ppt_w</p:attrName>
                                        </p:attrNameLst>
                                      </p:cBhvr>
                                      <p:tavLst>
                                        <p:tav tm="0">
                                          <p:val>
                                            <p:fltVal val="0"/>
                                          </p:val>
                                        </p:tav>
                                        <p:tav tm="100000">
                                          <p:val>
                                            <p:strVal val="#ppt_w"/>
                                          </p:val>
                                        </p:tav>
                                      </p:tavLst>
                                    </p:anim>
                                    <p:anim calcmode="lin" valueType="num">
                                      <p:cBhvr>
                                        <p:cTn id="106" dur="500" fill="hold"/>
                                        <p:tgtEl>
                                          <p:spTgt spid="139"/>
                                        </p:tgtEl>
                                        <p:attrNameLst>
                                          <p:attrName>ppt_h</p:attrName>
                                        </p:attrNameLst>
                                      </p:cBhvr>
                                      <p:tavLst>
                                        <p:tav tm="0">
                                          <p:val>
                                            <p:fltVal val="0"/>
                                          </p:val>
                                        </p:tav>
                                        <p:tav tm="100000">
                                          <p:val>
                                            <p:strVal val="#ppt_h"/>
                                          </p:val>
                                        </p:tav>
                                      </p:tavLst>
                                    </p:anim>
                                    <p:anim calcmode="lin" valueType="num">
                                      <p:cBhvr>
                                        <p:cTn id="107" dur="500" fill="hold"/>
                                        <p:tgtEl>
                                          <p:spTgt spid="139"/>
                                        </p:tgtEl>
                                        <p:attrNameLst>
                                          <p:attrName>ppt_x</p:attrName>
                                        </p:attrNameLst>
                                      </p:cBhvr>
                                      <p:tavLst>
                                        <p:tav tm="0">
                                          <p:val>
                                            <p:fltVal val="0.5"/>
                                          </p:val>
                                        </p:tav>
                                        <p:tav tm="100000">
                                          <p:val>
                                            <p:strVal val="#ppt_x"/>
                                          </p:val>
                                        </p:tav>
                                      </p:tavLst>
                                    </p:anim>
                                    <p:anim calcmode="lin" valueType="num">
                                      <p:cBhvr>
                                        <p:cTn id="108" dur="500" fill="hold"/>
                                        <p:tgtEl>
                                          <p:spTgt spid="13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600"/>
                                  </p:stCondLst>
                                  <p:childTnLst>
                                    <p:set>
                                      <p:cBhvr>
                                        <p:cTn id="110" dur="1" fill="hold">
                                          <p:stCondLst>
                                            <p:cond delay="0"/>
                                          </p:stCondLst>
                                        </p:cTn>
                                        <p:tgtEl>
                                          <p:spTgt spid="142"/>
                                        </p:tgtEl>
                                        <p:attrNameLst>
                                          <p:attrName>style.visibility</p:attrName>
                                        </p:attrNameLst>
                                      </p:cBhvr>
                                      <p:to>
                                        <p:strVal val="visible"/>
                                      </p:to>
                                    </p:set>
                                    <p:anim calcmode="lin" valueType="num">
                                      <p:cBhvr>
                                        <p:cTn id="111" dur="500" fill="hold"/>
                                        <p:tgtEl>
                                          <p:spTgt spid="142"/>
                                        </p:tgtEl>
                                        <p:attrNameLst>
                                          <p:attrName>ppt_w</p:attrName>
                                        </p:attrNameLst>
                                      </p:cBhvr>
                                      <p:tavLst>
                                        <p:tav tm="0">
                                          <p:val>
                                            <p:fltVal val="0"/>
                                          </p:val>
                                        </p:tav>
                                        <p:tav tm="100000">
                                          <p:val>
                                            <p:strVal val="#ppt_w"/>
                                          </p:val>
                                        </p:tav>
                                      </p:tavLst>
                                    </p:anim>
                                    <p:anim calcmode="lin" valueType="num">
                                      <p:cBhvr>
                                        <p:cTn id="112" dur="500" fill="hold"/>
                                        <p:tgtEl>
                                          <p:spTgt spid="142"/>
                                        </p:tgtEl>
                                        <p:attrNameLst>
                                          <p:attrName>ppt_h</p:attrName>
                                        </p:attrNameLst>
                                      </p:cBhvr>
                                      <p:tavLst>
                                        <p:tav tm="0">
                                          <p:val>
                                            <p:fltVal val="0"/>
                                          </p:val>
                                        </p:tav>
                                        <p:tav tm="100000">
                                          <p:val>
                                            <p:strVal val="#ppt_h"/>
                                          </p:val>
                                        </p:tav>
                                      </p:tavLst>
                                    </p:anim>
                                    <p:anim calcmode="lin" valueType="num">
                                      <p:cBhvr>
                                        <p:cTn id="113" dur="500" fill="hold"/>
                                        <p:tgtEl>
                                          <p:spTgt spid="142"/>
                                        </p:tgtEl>
                                        <p:attrNameLst>
                                          <p:attrName>ppt_x</p:attrName>
                                        </p:attrNameLst>
                                      </p:cBhvr>
                                      <p:tavLst>
                                        <p:tav tm="0">
                                          <p:val>
                                            <p:fltVal val="0.5"/>
                                          </p:val>
                                        </p:tav>
                                        <p:tav tm="100000">
                                          <p:val>
                                            <p:strVal val="#ppt_x"/>
                                          </p:val>
                                        </p:tav>
                                      </p:tavLst>
                                    </p:anim>
                                    <p:anim calcmode="lin" valueType="num">
                                      <p:cBhvr>
                                        <p:cTn id="114" dur="500" fill="hold"/>
                                        <p:tgtEl>
                                          <p:spTgt spid="142"/>
                                        </p:tgtEl>
                                        <p:attrNameLst>
                                          <p:attrName>ppt_y</p:attrName>
                                        </p:attrNameLst>
                                      </p:cBhvr>
                                      <p:tavLst>
                                        <p:tav tm="0">
                                          <p:val>
                                            <p:fltVal val="0.5"/>
                                          </p:val>
                                        </p:tav>
                                        <p:tav tm="100000">
                                          <p:val>
                                            <p:strVal val="#ppt_y"/>
                                          </p:val>
                                        </p:tav>
                                      </p:tavLst>
                                    </p:anim>
                                  </p:childTnLst>
                                </p:cTn>
                              </p:par>
                              <p:par>
                                <p:cTn id="115" presetID="26" presetClass="emph" presetSubtype="0" repeatCount="3000" fill="hold" nodeType="withEffect">
                                  <p:stCondLst>
                                    <p:cond delay="600"/>
                                  </p:stCondLst>
                                  <p:childTnLst>
                                    <p:animEffect transition="out" filter="fade">
                                      <p:cBhvr>
                                        <p:cTn id="116" dur="500" tmFilter="0, 0; .2, .5; .8, .5; 1, 0"/>
                                        <p:tgtEl>
                                          <p:spTgt spid="106"/>
                                        </p:tgtEl>
                                      </p:cBhvr>
                                    </p:animEffect>
                                    <p:animScale>
                                      <p:cBhvr>
                                        <p:cTn id="117" dur="250" autoRev="1" fill="hold"/>
                                        <p:tgtEl>
                                          <p:spTgt spid="106"/>
                                        </p:tgtEl>
                                      </p:cBhvr>
                                      <p:by x="105000" y="105000"/>
                                    </p:animScale>
                                  </p:childTnLst>
                                </p:cTn>
                              </p:par>
                              <p:par>
                                <p:cTn id="118" presetID="26" presetClass="emph" presetSubtype="0" repeatCount="3000" fill="hold" nodeType="withEffect">
                                  <p:stCondLst>
                                    <p:cond delay="710"/>
                                  </p:stCondLst>
                                  <p:childTnLst>
                                    <p:animEffect transition="out" filter="fade">
                                      <p:cBhvr>
                                        <p:cTn id="119" dur="500" tmFilter="0, 0; .2, .5; .8, .5; 1, 0"/>
                                        <p:tgtEl>
                                          <p:spTgt spid="127"/>
                                        </p:tgtEl>
                                      </p:cBhvr>
                                    </p:animEffect>
                                    <p:animScale>
                                      <p:cBhvr>
                                        <p:cTn id="120" dur="250" autoRev="1" fill="hold"/>
                                        <p:tgtEl>
                                          <p:spTgt spid="127"/>
                                        </p:tgtEl>
                                      </p:cBhvr>
                                      <p:by x="105000" y="105000"/>
                                    </p:animScale>
                                  </p:childTnLst>
                                </p:cTn>
                              </p:par>
                              <p:par>
                                <p:cTn id="121" presetID="26" presetClass="emph" presetSubtype="0" repeatCount="3000" fill="hold" nodeType="withEffect">
                                  <p:stCondLst>
                                    <p:cond delay="410"/>
                                  </p:stCondLst>
                                  <p:childTnLst>
                                    <p:animEffect transition="out" filter="fade">
                                      <p:cBhvr>
                                        <p:cTn id="122" dur="500" tmFilter="0, 0; .2, .5; .8, .5; 1, 0"/>
                                        <p:tgtEl>
                                          <p:spTgt spid="133"/>
                                        </p:tgtEl>
                                      </p:cBhvr>
                                    </p:animEffect>
                                    <p:animScale>
                                      <p:cBhvr>
                                        <p:cTn id="123" dur="250" autoRev="1" fill="hold"/>
                                        <p:tgtEl>
                                          <p:spTgt spid="133"/>
                                        </p:tgtEl>
                                      </p:cBhvr>
                                      <p:by x="105000" y="105000"/>
                                    </p:animScale>
                                  </p:childTnLst>
                                </p:cTn>
                              </p:par>
                              <p:par>
                                <p:cTn id="124" presetID="26" presetClass="emph" presetSubtype="0" repeatCount="3000" fill="hold" nodeType="withEffect">
                                  <p:stCondLst>
                                    <p:cond delay="810"/>
                                  </p:stCondLst>
                                  <p:childTnLst>
                                    <p:animEffect transition="out" filter="fade">
                                      <p:cBhvr>
                                        <p:cTn id="125" dur="500" tmFilter="0, 0; .2, .5; .8, .5; 1, 0"/>
                                        <p:tgtEl>
                                          <p:spTgt spid="136"/>
                                        </p:tgtEl>
                                      </p:cBhvr>
                                    </p:animEffect>
                                    <p:animScale>
                                      <p:cBhvr>
                                        <p:cTn id="126" dur="250" autoRev="1" fill="hold"/>
                                        <p:tgtEl>
                                          <p:spTgt spid="136"/>
                                        </p:tgtEl>
                                      </p:cBhvr>
                                      <p:by x="105000" y="105000"/>
                                    </p:animScale>
                                  </p:childTnLst>
                                </p:cTn>
                              </p:par>
                            </p:childTnLst>
                          </p:cTn>
                        </p:par>
                        <p:par>
                          <p:cTn id="127" fill="hold">
                            <p:stCondLst>
                              <p:cond delay="5010"/>
                            </p:stCondLst>
                            <p:childTnLst>
                              <p:par>
                                <p:cTn id="128" presetID="10" presetClass="entr" presetSubtype="0" fill="hold" grpId="0" nodeType="afterEffect">
                                  <p:stCondLst>
                                    <p:cond delay="0"/>
                                  </p:stCondLst>
                                  <p:childTnLst>
                                    <p:set>
                                      <p:cBhvr>
                                        <p:cTn id="129" dur="1" fill="hold">
                                          <p:stCondLst>
                                            <p:cond delay="0"/>
                                          </p:stCondLst>
                                        </p:cTn>
                                        <p:tgtEl>
                                          <p:spTgt spid="145"/>
                                        </p:tgtEl>
                                        <p:attrNameLst>
                                          <p:attrName>style.visibility</p:attrName>
                                        </p:attrNameLst>
                                      </p:cBhvr>
                                      <p:to>
                                        <p:strVal val="visible"/>
                                      </p:to>
                                    </p:set>
                                    <p:animEffect transition="in" filter="fade">
                                      <p:cBhvr>
                                        <p:cTn id="130"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98" grpId="0"/>
      <p:bldP spid="99" grpId="0"/>
      <p:bldP spid="104" grpId="0"/>
      <p:bldP spid="14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 name="任意多边形 3"/>
          <p:cNvSpPr/>
          <p:nvPr/>
        </p:nvSpPr>
        <p:spPr>
          <a:xfrm rot="19335404">
            <a:off x="1701983" y="1429239"/>
            <a:ext cx="4779576" cy="4716577"/>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127186 w 4779369"/>
              <a:gd name="connsiteY49" fmla="*/ 1193698 h 4714030"/>
              <a:gd name="connsiteX50" fmla="*/ 3336570 w 4779369"/>
              <a:gd name="connsiteY50" fmla="*/ 1239409 h 4714030"/>
              <a:gd name="connsiteX51" fmla="*/ 3545953 w 4779369"/>
              <a:gd name="connsiteY51" fmla="*/ 1193698 h 4714030"/>
              <a:gd name="connsiteX52" fmla="*/ 3604045 w 4779369"/>
              <a:gd name="connsiteY52" fmla="*/ 1161650 h 4714030"/>
              <a:gd name="connsiteX53" fmla="*/ 3667106 w 4779369"/>
              <a:gd name="connsiteY53" fmla="*/ 1060681 h 4714030"/>
              <a:gd name="connsiteX54" fmla="*/ 4538432 w 4779369"/>
              <a:gd name="connsiteY5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26960 w 4779369"/>
              <a:gd name="connsiteY9" fmla="*/ 1827523 h 4714030"/>
              <a:gd name="connsiteX10" fmla="*/ 3048503 w 4779369"/>
              <a:gd name="connsiteY10" fmla="*/ 2123573 h 4714030"/>
              <a:gd name="connsiteX11" fmla="*/ 2992344 w 4779369"/>
              <a:gd name="connsiteY11" fmla="*/ 2253828 h 4714030"/>
              <a:gd name="connsiteX12" fmla="*/ 2997806 w 4779369"/>
              <a:gd name="connsiteY12" fmla="*/ 2275931 h 4714030"/>
              <a:gd name="connsiteX13" fmla="*/ 3162873 w 4779369"/>
              <a:gd name="connsiteY13" fmla="*/ 2503824 h 4714030"/>
              <a:gd name="connsiteX14" fmla="*/ 3356427 w 4779369"/>
              <a:gd name="connsiteY14" fmla="*/ 2595846 h 4714030"/>
              <a:gd name="connsiteX15" fmla="*/ 3414277 w 4779369"/>
              <a:gd name="connsiteY15" fmla="*/ 2604863 h 4714030"/>
              <a:gd name="connsiteX16" fmla="*/ 3454240 w 4779369"/>
              <a:gd name="connsiteY16" fmla="*/ 2587267 h 4714030"/>
              <a:gd name="connsiteX17" fmla="*/ 4029121 w 4779369"/>
              <a:gd name="connsiteY17" fmla="*/ 2685987 h 4714030"/>
              <a:gd name="connsiteX18" fmla="*/ 4140072 w 4779369"/>
              <a:gd name="connsiteY18" fmla="*/ 3557314 h 4714030"/>
              <a:gd name="connsiteX19" fmla="*/ 3268745 w 4779369"/>
              <a:gd name="connsiteY19" fmla="*/ 3668264 h 4714030"/>
              <a:gd name="connsiteX20" fmla="*/ 3029106 w 4779369"/>
              <a:gd name="connsiteY20" fmla="*/ 3136468 h 4714030"/>
              <a:gd name="connsiteX21" fmla="*/ 3040867 w 4779369"/>
              <a:gd name="connsiteY21" fmla="*/ 3064259 h 4714030"/>
              <a:gd name="connsiteX22" fmla="*/ 3024015 w 4779369"/>
              <a:gd name="connsiteY22" fmla="*/ 3025265 h 4714030"/>
              <a:gd name="connsiteX23" fmla="*/ 2886424 w 4779369"/>
              <a:gd name="connsiteY23" fmla="*/ 2860950 h 4714030"/>
              <a:gd name="connsiteX24" fmla="*/ 2624436 w 4779369"/>
              <a:gd name="connsiteY24" fmla="*/ 2758262 h 4714030"/>
              <a:gd name="connsiteX25" fmla="*/ 2608775 w 4779369"/>
              <a:gd name="connsiteY25" fmla="*/ 2758435 h 4714030"/>
              <a:gd name="connsiteX26" fmla="*/ 2598603 w 4779369"/>
              <a:gd name="connsiteY26" fmla="*/ 2768115 h 4714030"/>
              <a:gd name="connsiteX27" fmla="*/ 2138389 w 4779369"/>
              <a:gd name="connsiteY27" fmla="*/ 3042691 h 4714030"/>
              <a:gd name="connsiteX28" fmla="*/ 2080005 w 4779369"/>
              <a:gd name="connsiteY28" fmla="*/ 3062295 h 4714030"/>
              <a:gd name="connsiteX29" fmla="*/ 2075740 w 4779369"/>
              <a:gd name="connsiteY29" fmla="*/ 3101544 h 4714030"/>
              <a:gd name="connsiteX30" fmla="*/ 2091557 w 4779369"/>
              <a:gd name="connsiteY30" fmla="*/ 3245802 h 4714030"/>
              <a:gd name="connsiteX31" fmla="*/ 2235869 w 4779369"/>
              <a:gd name="connsiteY31" fmla="*/ 3487372 h 4714030"/>
              <a:gd name="connsiteX32" fmla="*/ 2246040 w 4779369"/>
              <a:gd name="connsiteY32" fmla="*/ 3495068 h 4714030"/>
              <a:gd name="connsiteX33" fmla="*/ 2353186 w 4779369"/>
              <a:gd name="connsiteY33" fmla="*/ 3535124 h 4714030"/>
              <a:gd name="connsiteX34" fmla="*/ 2459892 w 4779369"/>
              <a:gd name="connsiteY34" fmla="*/ 3601767 h 4714030"/>
              <a:gd name="connsiteX35" fmla="*/ 2570842 w 4779369"/>
              <a:gd name="connsiteY35" fmla="*/ 4473093 h 4714030"/>
              <a:gd name="connsiteX36" fmla="*/ 1699516 w 4779369"/>
              <a:gd name="connsiteY36" fmla="*/ 4584044 h 4714030"/>
              <a:gd name="connsiteX37" fmla="*/ 1588565 w 4779369"/>
              <a:gd name="connsiteY37" fmla="*/ 3712718 h 4714030"/>
              <a:gd name="connsiteX38" fmla="*/ 1634920 w 4779369"/>
              <a:gd name="connsiteY38" fmla="*/ 3663870 h 4714030"/>
              <a:gd name="connsiteX39" fmla="*/ 1645376 w 4779369"/>
              <a:gd name="connsiteY39" fmla="*/ 3640232 h 4714030"/>
              <a:gd name="connsiteX40" fmla="*/ 1654346 w 4779369"/>
              <a:gd name="connsiteY40" fmla="*/ 3358982 h 4714030"/>
              <a:gd name="connsiteX41" fmla="*/ 1557620 w 4779369"/>
              <a:gd name="connsiteY41" fmla="*/ 3167736 h 4714030"/>
              <a:gd name="connsiteX42" fmla="*/ 1536748 w 4779369"/>
              <a:gd name="connsiteY42" fmla="*/ 3145662 h 4714030"/>
              <a:gd name="connsiteX43" fmla="*/ 1489568 w 4779369"/>
              <a:gd name="connsiteY43" fmla="*/ 3145159 h 4714030"/>
              <a:gd name="connsiteX44" fmla="*/ 610434 w 4779369"/>
              <a:gd name="connsiteY44" fmla="*/ 2818009 h 4714030"/>
              <a:gd name="connsiteX45" fmla="*/ 329331 w 4779369"/>
              <a:gd name="connsiteY45" fmla="*/ 610434 h 4714030"/>
              <a:gd name="connsiteX46" fmla="*/ 2536907 w 4779369"/>
              <a:gd name="connsiteY46" fmla="*/ 329331 h 4714030"/>
              <a:gd name="connsiteX47" fmla="*/ 3068123 w 4779369"/>
              <a:gd name="connsiteY47" fmla="*/ 1080399 h 4714030"/>
              <a:gd name="connsiteX48" fmla="*/ 3127186 w 4779369"/>
              <a:gd name="connsiteY48" fmla="*/ 1193698 h 4714030"/>
              <a:gd name="connsiteX49" fmla="*/ 3336570 w 4779369"/>
              <a:gd name="connsiteY49" fmla="*/ 1239409 h 4714030"/>
              <a:gd name="connsiteX50" fmla="*/ 3545953 w 4779369"/>
              <a:gd name="connsiteY50" fmla="*/ 1193698 h 4714030"/>
              <a:gd name="connsiteX51" fmla="*/ 3604045 w 4779369"/>
              <a:gd name="connsiteY51" fmla="*/ 1161650 h 4714030"/>
              <a:gd name="connsiteX52" fmla="*/ 3667106 w 4779369"/>
              <a:gd name="connsiteY52" fmla="*/ 1060681 h 4714030"/>
              <a:gd name="connsiteX53" fmla="*/ 4538432 w 4779369"/>
              <a:gd name="connsiteY5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06598 w 4779369"/>
              <a:gd name="connsiteY5" fmla="*/ 1770199 h 4714030"/>
              <a:gd name="connsiteX6" fmla="*/ 3336570 w 4779369"/>
              <a:gd name="connsiteY6" fmla="*/ 1691032 h 4714030"/>
              <a:gd name="connsiteX7" fmla="*/ 3192952 w 4779369"/>
              <a:gd name="connsiteY7" fmla="*/ 1711872 h 4714030"/>
              <a:gd name="connsiteX8" fmla="*/ 3126960 w 4779369"/>
              <a:gd name="connsiteY8" fmla="*/ 1827523 h 4714030"/>
              <a:gd name="connsiteX9" fmla="*/ 3048503 w 4779369"/>
              <a:gd name="connsiteY9" fmla="*/ 2123573 h 4714030"/>
              <a:gd name="connsiteX10" fmla="*/ 2992344 w 4779369"/>
              <a:gd name="connsiteY10" fmla="*/ 2253828 h 4714030"/>
              <a:gd name="connsiteX11" fmla="*/ 2997806 w 4779369"/>
              <a:gd name="connsiteY11" fmla="*/ 2275931 h 4714030"/>
              <a:gd name="connsiteX12" fmla="*/ 3162873 w 4779369"/>
              <a:gd name="connsiteY12" fmla="*/ 2503824 h 4714030"/>
              <a:gd name="connsiteX13" fmla="*/ 3356427 w 4779369"/>
              <a:gd name="connsiteY13" fmla="*/ 2595846 h 4714030"/>
              <a:gd name="connsiteX14" fmla="*/ 3414277 w 4779369"/>
              <a:gd name="connsiteY14" fmla="*/ 2604863 h 4714030"/>
              <a:gd name="connsiteX15" fmla="*/ 3454240 w 4779369"/>
              <a:gd name="connsiteY15" fmla="*/ 2587267 h 4714030"/>
              <a:gd name="connsiteX16" fmla="*/ 4029121 w 4779369"/>
              <a:gd name="connsiteY16" fmla="*/ 2685987 h 4714030"/>
              <a:gd name="connsiteX17" fmla="*/ 4140072 w 4779369"/>
              <a:gd name="connsiteY17" fmla="*/ 3557314 h 4714030"/>
              <a:gd name="connsiteX18" fmla="*/ 3268745 w 4779369"/>
              <a:gd name="connsiteY18" fmla="*/ 3668264 h 4714030"/>
              <a:gd name="connsiteX19" fmla="*/ 3029106 w 4779369"/>
              <a:gd name="connsiteY19" fmla="*/ 3136468 h 4714030"/>
              <a:gd name="connsiteX20" fmla="*/ 3040867 w 4779369"/>
              <a:gd name="connsiteY20" fmla="*/ 3064259 h 4714030"/>
              <a:gd name="connsiteX21" fmla="*/ 3024015 w 4779369"/>
              <a:gd name="connsiteY21" fmla="*/ 3025265 h 4714030"/>
              <a:gd name="connsiteX22" fmla="*/ 2886424 w 4779369"/>
              <a:gd name="connsiteY22" fmla="*/ 2860950 h 4714030"/>
              <a:gd name="connsiteX23" fmla="*/ 2624436 w 4779369"/>
              <a:gd name="connsiteY23" fmla="*/ 2758262 h 4714030"/>
              <a:gd name="connsiteX24" fmla="*/ 2608775 w 4779369"/>
              <a:gd name="connsiteY24" fmla="*/ 2758435 h 4714030"/>
              <a:gd name="connsiteX25" fmla="*/ 2598603 w 4779369"/>
              <a:gd name="connsiteY25" fmla="*/ 2768115 h 4714030"/>
              <a:gd name="connsiteX26" fmla="*/ 2138389 w 4779369"/>
              <a:gd name="connsiteY26" fmla="*/ 3042691 h 4714030"/>
              <a:gd name="connsiteX27" fmla="*/ 2080005 w 4779369"/>
              <a:gd name="connsiteY27" fmla="*/ 3062295 h 4714030"/>
              <a:gd name="connsiteX28" fmla="*/ 2075740 w 4779369"/>
              <a:gd name="connsiteY28" fmla="*/ 3101544 h 4714030"/>
              <a:gd name="connsiteX29" fmla="*/ 2091557 w 4779369"/>
              <a:gd name="connsiteY29" fmla="*/ 3245802 h 4714030"/>
              <a:gd name="connsiteX30" fmla="*/ 2235869 w 4779369"/>
              <a:gd name="connsiteY30" fmla="*/ 3487372 h 4714030"/>
              <a:gd name="connsiteX31" fmla="*/ 2246040 w 4779369"/>
              <a:gd name="connsiteY31" fmla="*/ 3495068 h 4714030"/>
              <a:gd name="connsiteX32" fmla="*/ 2353186 w 4779369"/>
              <a:gd name="connsiteY32" fmla="*/ 3535124 h 4714030"/>
              <a:gd name="connsiteX33" fmla="*/ 2459892 w 4779369"/>
              <a:gd name="connsiteY33" fmla="*/ 3601767 h 4714030"/>
              <a:gd name="connsiteX34" fmla="*/ 2570842 w 4779369"/>
              <a:gd name="connsiteY34" fmla="*/ 4473093 h 4714030"/>
              <a:gd name="connsiteX35" fmla="*/ 1699516 w 4779369"/>
              <a:gd name="connsiteY35" fmla="*/ 4584044 h 4714030"/>
              <a:gd name="connsiteX36" fmla="*/ 1588565 w 4779369"/>
              <a:gd name="connsiteY36" fmla="*/ 3712718 h 4714030"/>
              <a:gd name="connsiteX37" fmla="*/ 1634920 w 4779369"/>
              <a:gd name="connsiteY37" fmla="*/ 3663870 h 4714030"/>
              <a:gd name="connsiteX38" fmla="*/ 1645376 w 4779369"/>
              <a:gd name="connsiteY38" fmla="*/ 3640232 h 4714030"/>
              <a:gd name="connsiteX39" fmla="*/ 1654346 w 4779369"/>
              <a:gd name="connsiteY39" fmla="*/ 3358982 h 4714030"/>
              <a:gd name="connsiteX40" fmla="*/ 1557620 w 4779369"/>
              <a:gd name="connsiteY40" fmla="*/ 3167736 h 4714030"/>
              <a:gd name="connsiteX41" fmla="*/ 1536748 w 4779369"/>
              <a:gd name="connsiteY41" fmla="*/ 3145662 h 4714030"/>
              <a:gd name="connsiteX42" fmla="*/ 1489568 w 4779369"/>
              <a:gd name="connsiteY42" fmla="*/ 3145159 h 4714030"/>
              <a:gd name="connsiteX43" fmla="*/ 610434 w 4779369"/>
              <a:gd name="connsiteY43" fmla="*/ 2818009 h 4714030"/>
              <a:gd name="connsiteX44" fmla="*/ 329331 w 4779369"/>
              <a:gd name="connsiteY44" fmla="*/ 610434 h 4714030"/>
              <a:gd name="connsiteX45" fmla="*/ 2536907 w 4779369"/>
              <a:gd name="connsiteY45" fmla="*/ 329331 h 4714030"/>
              <a:gd name="connsiteX46" fmla="*/ 3068123 w 4779369"/>
              <a:gd name="connsiteY46" fmla="*/ 1080399 h 4714030"/>
              <a:gd name="connsiteX47" fmla="*/ 3127186 w 4779369"/>
              <a:gd name="connsiteY47" fmla="*/ 1193698 h 4714030"/>
              <a:gd name="connsiteX48" fmla="*/ 3336570 w 4779369"/>
              <a:gd name="connsiteY48" fmla="*/ 1239409 h 4714030"/>
              <a:gd name="connsiteX49" fmla="*/ 3545953 w 4779369"/>
              <a:gd name="connsiteY49" fmla="*/ 1193698 h 4714030"/>
              <a:gd name="connsiteX50" fmla="*/ 3604045 w 4779369"/>
              <a:gd name="connsiteY50" fmla="*/ 1161650 h 4714030"/>
              <a:gd name="connsiteX51" fmla="*/ 3667106 w 4779369"/>
              <a:gd name="connsiteY51" fmla="*/ 1060681 h 4714030"/>
              <a:gd name="connsiteX52" fmla="*/ 4538432 w 4779369"/>
              <a:gd name="connsiteY5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04045 w 4779369"/>
              <a:gd name="connsiteY49" fmla="*/ 1161650 h 4714030"/>
              <a:gd name="connsiteX50" fmla="*/ 3667106 w 4779369"/>
              <a:gd name="connsiteY50" fmla="*/ 1060681 h 4714030"/>
              <a:gd name="connsiteX51" fmla="*/ 4538432 w 4779369"/>
              <a:gd name="connsiteY5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67106 w 4779369"/>
              <a:gd name="connsiteY49" fmla="*/ 1060681 h 4714030"/>
              <a:gd name="connsiteX50" fmla="*/ 4538432 w 4779369"/>
              <a:gd name="connsiteY5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24015 w 4779369"/>
              <a:gd name="connsiteY19" fmla="*/ 3025265 h 4714030"/>
              <a:gd name="connsiteX20" fmla="*/ 2886424 w 4779369"/>
              <a:gd name="connsiteY20" fmla="*/ 2860950 h 4714030"/>
              <a:gd name="connsiteX21" fmla="*/ 2624436 w 4779369"/>
              <a:gd name="connsiteY21" fmla="*/ 2758262 h 4714030"/>
              <a:gd name="connsiteX22" fmla="*/ 2608775 w 4779369"/>
              <a:gd name="connsiteY22" fmla="*/ 2758435 h 4714030"/>
              <a:gd name="connsiteX23" fmla="*/ 2598603 w 4779369"/>
              <a:gd name="connsiteY23" fmla="*/ 2768115 h 4714030"/>
              <a:gd name="connsiteX24" fmla="*/ 2138389 w 4779369"/>
              <a:gd name="connsiteY24" fmla="*/ 3042691 h 4714030"/>
              <a:gd name="connsiteX25" fmla="*/ 2080005 w 4779369"/>
              <a:gd name="connsiteY25" fmla="*/ 3062295 h 4714030"/>
              <a:gd name="connsiteX26" fmla="*/ 2075740 w 4779369"/>
              <a:gd name="connsiteY26" fmla="*/ 3101544 h 4714030"/>
              <a:gd name="connsiteX27" fmla="*/ 2091557 w 4779369"/>
              <a:gd name="connsiteY27" fmla="*/ 3245802 h 4714030"/>
              <a:gd name="connsiteX28" fmla="*/ 2235869 w 4779369"/>
              <a:gd name="connsiteY28" fmla="*/ 3487372 h 4714030"/>
              <a:gd name="connsiteX29" fmla="*/ 2246040 w 4779369"/>
              <a:gd name="connsiteY29" fmla="*/ 3495068 h 4714030"/>
              <a:gd name="connsiteX30" fmla="*/ 2353186 w 4779369"/>
              <a:gd name="connsiteY30" fmla="*/ 3535124 h 4714030"/>
              <a:gd name="connsiteX31" fmla="*/ 2459892 w 4779369"/>
              <a:gd name="connsiteY31" fmla="*/ 3601767 h 4714030"/>
              <a:gd name="connsiteX32" fmla="*/ 2570842 w 4779369"/>
              <a:gd name="connsiteY32" fmla="*/ 4473093 h 4714030"/>
              <a:gd name="connsiteX33" fmla="*/ 1699516 w 4779369"/>
              <a:gd name="connsiteY33" fmla="*/ 4584044 h 4714030"/>
              <a:gd name="connsiteX34" fmla="*/ 1588565 w 4779369"/>
              <a:gd name="connsiteY34" fmla="*/ 3712718 h 4714030"/>
              <a:gd name="connsiteX35" fmla="*/ 1634920 w 4779369"/>
              <a:gd name="connsiteY35" fmla="*/ 3663870 h 4714030"/>
              <a:gd name="connsiteX36" fmla="*/ 1645376 w 4779369"/>
              <a:gd name="connsiteY36" fmla="*/ 3640232 h 4714030"/>
              <a:gd name="connsiteX37" fmla="*/ 1654346 w 4779369"/>
              <a:gd name="connsiteY37" fmla="*/ 3358982 h 4714030"/>
              <a:gd name="connsiteX38" fmla="*/ 1557620 w 4779369"/>
              <a:gd name="connsiteY38" fmla="*/ 3167736 h 4714030"/>
              <a:gd name="connsiteX39" fmla="*/ 1536748 w 4779369"/>
              <a:gd name="connsiteY39" fmla="*/ 3145662 h 4714030"/>
              <a:gd name="connsiteX40" fmla="*/ 1489568 w 4779369"/>
              <a:gd name="connsiteY40" fmla="*/ 3145159 h 4714030"/>
              <a:gd name="connsiteX41" fmla="*/ 610434 w 4779369"/>
              <a:gd name="connsiteY41" fmla="*/ 2818009 h 4714030"/>
              <a:gd name="connsiteX42" fmla="*/ 329331 w 4779369"/>
              <a:gd name="connsiteY42" fmla="*/ 610434 h 4714030"/>
              <a:gd name="connsiteX43" fmla="*/ 2536907 w 4779369"/>
              <a:gd name="connsiteY43" fmla="*/ 329331 h 4714030"/>
              <a:gd name="connsiteX44" fmla="*/ 3068123 w 4779369"/>
              <a:gd name="connsiteY44" fmla="*/ 1080399 h 4714030"/>
              <a:gd name="connsiteX45" fmla="*/ 3127186 w 4779369"/>
              <a:gd name="connsiteY45" fmla="*/ 1193698 h 4714030"/>
              <a:gd name="connsiteX46" fmla="*/ 3336570 w 4779369"/>
              <a:gd name="connsiteY46" fmla="*/ 1239409 h 4714030"/>
              <a:gd name="connsiteX47" fmla="*/ 3545953 w 4779369"/>
              <a:gd name="connsiteY47" fmla="*/ 1193698 h 4714030"/>
              <a:gd name="connsiteX48" fmla="*/ 3667106 w 4779369"/>
              <a:gd name="connsiteY48" fmla="*/ 1060681 h 4714030"/>
              <a:gd name="connsiteX49" fmla="*/ 4538432 w 4779369"/>
              <a:gd name="connsiteY49"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54240 w 4779369"/>
              <a:gd name="connsiteY13" fmla="*/ 2587267 h 4714030"/>
              <a:gd name="connsiteX14" fmla="*/ 4029121 w 4779369"/>
              <a:gd name="connsiteY14" fmla="*/ 2685987 h 4714030"/>
              <a:gd name="connsiteX15" fmla="*/ 4140072 w 4779369"/>
              <a:gd name="connsiteY15" fmla="*/ 3557314 h 4714030"/>
              <a:gd name="connsiteX16" fmla="*/ 3268745 w 4779369"/>
              <a:gd name="connsiteY16" fmla="*/ 3668264 h 4714030"/>
              <a:gd name="connsiteX17" fmla="*/ 3029106 w 4779369"/>
              <a:gd name="connsiteY17" fmla="*/ 3136468 h 4714030"/>
              <a:gd name="connsiteX18" fmla="*/ 3024015 w 4779369"/>
              <a:gd name="connsiteY18" fmla="*/ 3025265 h 4714030"/>
              <a:gd name="connsiteX19" fmla="*/ 2886424 w 4779369"/>
              <a:gd name="connsiteY19" fmla="*/ 2860950 h 4714030"/>
              <a:gd name="connsiteX20" fmla="*/ 2624436 w 4779369"/>
              <a:gd name="connsiteY20" fmla="*/ 2758262 h 4714030"/>
              <a:gd name="connsiteX21" fmla="*/ 2608775 w 4779369"/>
              <a:gd name="connsiteY21" fmla="*/ 2758435 h 4714030"/>
              <a:gd name="connsiteX22" fmla="*/ 2598603 w 4779369"/>
              <a:gd name="connsiteY22" fmla="*/ 2768115 h 4714030"/>
              <a:gd name="connsiteX23" fmla="*/ 2138389 w 4779369"/>
              <a:gd name="connsiteY23" fmla="*/ 3042691 h 4714030"/>
              <a:gd name="connsiteX24" fmla="*/ 2080005 w 4779369"/>
              <a:gd name="connsiteY24" fmla="*/ 3062295 h 4714030"/>
              <a:gd name="connsiteX25" fmla="*/ 2075740 w 4779369"/>
              <a:gd name="connsiteY25" fmla="*/ 3101544 h 4714030"/>
              <a:gd name="connsiteX26" fmla="*/ 2091557 w 4779369"/>
              <a:gd name="connsiteY26" fmla="*/ 3245802 h 4714030"/>
              <a:gd name="connsiteX27" fmla="*/ 2235869 w 4779369"/>
              <a:gd name="connsiteY27" fmla="*/ 3487372 h 4714030"/>
              <a:gd name="connsiteX28" fmla="*/ 2246040 w 4779369"/>
              <a:gd name="connsiteY28" fmla="*/ 3495068 h 4714030"/>
              <a:gd name="connsiteX29" fmla="*/ 2353186 w 4779369"/>
              <a:gd name="connsiteY29" fmla="*/ 3535124 h 4714030"/>
              <a:gd name="connsiteX30" fmla="*/ 2459892 w 4779369"/>
              <a:gd name="connsiteY30" fmla="*/ 3601767 h 4714030"/>
              <a:gd name="connsiteX31" fmla="*/ 2570842 w 4779369"/>
              <a:gd name="connsiteY31" fmla="*/ 4473093 h 4714030"/>
              <a:gd name="connsiteX32" fmla="*/ 1699516 w 4779369"/>
              <a:gd name="connsiteY32" fmla="*/ 4584044 h 4714030"/>
              <a:gd name="connsiteX33" fmla="*/ 1588565 w 4779369"/>
              <a:gd name="connsiteY33" fmla="*/ 3712718 h 4714030"/>
              <a:gd name="connsiteX34" fmla="*/ 1634920 w 4779369"/>
              <a:gd name="connsiteY34" fmla="*/ 3663870 h 4714030"/>
              <a:gd name="connsiteX35" fmla="*/ 1645376 w 4779369"/>
              <a:gd name="connsiteY35" fmla="*/ 3640232 h 4714030"/>
              <a:gd name="connsiteX36" fmla="*/ 1654346 w 4779369"/>
              <a:gd name="connsiteY36" fmla="*/ 3358982 h 4714030"/>
              <a:gd name="connsiteX37" fmla="*/ 1557620 w 4779369"/>
              <a:gd name="connsiteY37" fmla="*/ 3167736 h 4714030"/>
              <a:gd name="connsiteX38" fmla="*/ 1536748 w 4779369"/>
              <a:gd name="connsiteY38" fmla="*/ 3145662 h 4714030"/>
              <a:gd name="connsiteX39" fmla="*/ 1489568 w 4779369"/>
              <a:gd name="connsiteY39" fmla="*/ 3145159 h 4714030"/>
              <a:gd name="connsiteX40" fmla="*/ 610434 w 4779369"/>
              <a:gd name="connsiteY40" fmla="*/ 2818009 h 4714030"/>
              <a:gd name="connsiteX41" fmla="*/ 329331 w 4779369"/>
              <a:gd name="connsiteY41" fmla="*/ 610434 h 4714030"/>
              <a:gd name="connsiteX42" fmla="*/ 2536907 w 4779369"/>
              <a:gd name="connsiteY42" fmla="*/ 329331 h 4714030"/>
              <a:gd name="connsiteX43" fmla="*/ 3068123 w 4779369"/>
              <a:gd name="connsiteY43" fmla="*/ 1080399 h 4714030"/>
              <a:gd name="connsiteX44" fmla="*/ 3127186 w 4779369"/>
              <a:gd name="connsiteY44" fmla="*/ 1193698 h 4714030"/>
              <a:gd name="connsiteX45" fmla="*/ 3336570 w 4779369"/>
              <a:gd name="connsiteY45" fmla="*/ 1239409 h 4714030"/>
              <a:gd name="connsiteX46" fmla="*/ 3545953 w 4779369"/>
              <a:gd name="connsiteY46" fmla="*/ 1193698 h 4714030"/>
              <a:gd name="connsiteX47" fmla="*/ 3667106 w 4779369"/>
              <a:gd name="connsiteY47" fmla="*/ 1060681 h 4714030"/>
              <a:gd name="connsiteX48" fmla="*/ 4538432 w 4779369"/>
              <a:gd name="connsiteY48"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608775 w 4779369"/>
              <a:gd name="connsiteY20" fmla="*/ 2758435 h 4714030"/>
              <a:gd name="connsiteX21" fmla="*/ 2598603 w 4779369"/>
              <a:gd name="connsiteY21" fmla="*/ 2768115 h 4714030"/>
              <a:gd name="connsiteX22" fmla="*/ 2138389 w 4779369"/>
              <a:gd name="connsiteY22" fmla="*/ 3042691 h 4714030"/>
              <a:gd name="connsiteX23" fmla="*/ 2080005 w 4779369"/>
              <a:gd name="connsiteY23" fmla="*/ 3062295 h 4714030"/>
              <a:gd name="connsiteX24" fmla="*/ 2075740 w 4779369"/>
              <a:gd name="connsiteY24" fmla="*/ 3101544 h 4714030"/>
              <a:gd name="connsiteX25" fmla="*/ 2091557 w 4779369"/>
              <a:gd name="connsiteY25" fmla="*/ 3245802 h 4714030"/>
              <a:gd name="connsiteX26" fmla="*/ 2235869 w 4779369"/>
              <a:gd name="connsiteY26" fmla="*/ 3487372 h 4714030"/>
              <a:gd name="connsiteX27" fmla="*/ 2246040 w 4779369"/>
              <a:gd name="connsiteY27" fmla="*/ 3495068 h 4714030"/>
              <a:gd name="connsiteX28" fmla="*/ 2353186 w 4779369"/>
              <a:gd name="connsiteY28" fmla="*/ 3535124 h 4714030"/>
              <a:gd name="connsiteX29" fmla="*/ 2459892 w 4779369"/>
              <a:gd name="connsiteY29" fmla="*/ 3601767 h 4714030"/>
              <a:gd name="connsiteX30" fmla="*/ 2570842 w 4779369"/>
              <a:gd name="connsiteY30" fmla="*/ 4473093 h 4714030"/>
              <a:gd name="connsiteX31" fmla="*/ 1699516 w 4779369"/>
              <a:gd name="connsiteY31" fmla="*/ 4584044 h 4714030"/>
              <a:gd name="connsiteX32" fmla="*/ 1588565 w 4779369"/>
              <a:gd name="connsiteY32" fmla="*/ 3712718 h 4714030"/>
              <a:gd name="connsiteX33" fmla="*/ 1634920 w 4779369"/>
              <a:gd name="connsiteY33" fmla="*/ 3663870 h 4714030"/>
              <a:gd name="connsiteX34" fmla="*/ 1645376 w 4779369"/>
              <a:gd name="connsiteY34" fmla="*/ 3640232 h 4714030"/>
              <a:gd name="connsiteX35" fmla="*/ 1654346 w 4779369"/>
              <a:gd name="connsiteY35" fmla="*/ 3358982 h 4714030"/>
              <a:gd name="connsiteX36" fmla="*/ 1557620 w 4779369"/>
              <a:gd name="connsiteY36" fmla="*/ 3167736 h 4714030"/>
              <a:gd name="connsiteX37" fmla="*/ 1536748 w 4779369"/>
              <a:gd name="connsiteY37" fmla="*/ 3145662 h 4714030"/>
              <a:gd name="connsiteX38" fmla="*/ 1489568 w 4779369"/>
              <a:gd name="connsiteY38" fmla="*/ 3145159 h 4714030"/>
              <a:gd name="connsiteX39" fmla="*/ 610434 w 4779369"/>
              <a:gd name="connsiteY39" fmla="*/ 2818009 h 4714030"/>
              <a:gd name="connsiteX40" fmla="*/ 329331 w 4779369"/>
              <a:gd name="connsiteY40" fmla="*/ 610434 h 4714030"/>
              <a:gd name="connsiteX41" fmla="*/ 2536907 w 4779369"/>
              <a:gd name="connsiteY41" fmla="*/ 329331 h 4714030"/>
              <a:gd name="connsiteX42" fmla="*/ 3068123 w 4779369"/>
              <a:gd name="connsiteY42" fmla="*/ 1080399 h 4714030"/>
              <a:gd name="connsiteX43" fmla="*/ 3127186 w 4779369"/>
              <a:gd name="connsiteY43" fmla="*/ 1193698 h 4714030"/>
              <a:gd name="connsiteX44" fmla="*/ 3336570 w 4779369"/>
              <a:gd name="connsiteY44" fmla="*/ 1239409 h 4714030"/>
              <a:gd name="connsiteX45" fmla="*/ 3545953 w 4779369"/>
              <a:gd name="connsiteY45" fmla="*/ 1193698 h 4714030"/>
              <a:gd name="connsiteX46" fmla="*/ 3667106 w 4779369"/>
              <a:gd name="connsiteY46" fmla="*/ 1060681 h 4714030"/>
              <a:gd name="connsiteX47" fmla="*/ 4538432 w 4779369"/>
              <a:gd name="connsiteY47"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598603 w 4779369"/>
              <a:gd name="connsiteY20" fmla="*/ 2768115 h 4714030"/>
              <a:gd name="connsiteX21" fmla="*/ 2138389 w 4779369"/>
              <a:gd name="connsiteY21" fmla="*/ 3042691 h 4714030"/>
              <a:gd name="connsiteX22" fmla="*/ 2080005 w 4779369"/>
              <a:gd name="connsiteY22" fmla="*/ 3062295 h 4714030"/>
              <a:gd name="connsiteX23" fmla="*/ 2075740 w 4779369"/>
              <a:gd name="connsiteY23" fmla="*/ 3101544 h 4714030"/>
              <a:gd name="connsiteX24" fmla="*/ 2091557 w 4779369"/>
              <a:gd name="connsiteY24" fmla="*/ 3245802 h 4714030"/>
              <a:gd name="connsiteX25" fmla="*/ 2235869 w 4779369"/>
              <a:gd name="connsiteY25" fmla="*/ 3487372 h 4714030"/>
              <a:gd name="connsiteX26" fmla="*/ 2246040 w 4779369"/>
              <a:gd name="connsiteY26" fmla="*/ 3495068 h 4714030"/>
              <a:gd name="connsiteX27" fmla="*/ 2353186 w 4779369"/>
              <a:gd name="connsiteY27" fmla="*/ 3535124 h 4714030"/>
              <a:gd name="connsiteX28" fmla="*/ 2459892 w 4779369"/>
              <a:gd name="connsiteY28" fmla="*/ 3601767 h 4714030"/>
              <a:gd name="connsiteX29" fmla="*/ 2570842 w 4779369"/>
              <a:gd name="connsiteY29" fmla="*/ 4473093 h 4714030"/>
              <a:gd name="connsiteX30" fmla="*/ 1699516 w 4779369"/>
              <a:gd name="connsiteY30" fmla="*/ 4584044 h 4714030"/>
              <a:gd name="connsiteX31" fmla="*/ 1588565 w 4779369"/>
              <a:gd name="connsiteY31" fmla="*/ 3712718 h 4714030"/>
              <a:gd name="connsiteX32" fmla="*/ 1634920 w 4779369"/>
              <a:gd name="connsiteY32" fmla="*/ 3663870 h 4714030"/>
              <a:gd name="connsiteX33" fmla="*/ 1645376 w 4779369"/>
              <a:gd name="connsiteY33" fmla="*/ 3640232 h 4714030"/>
              <a:gd name="connsiteX34" fmla="*/ 1654346 w 4779369"/>
              <a:gd name="connsiteY34" fmla="*/ 3358982 h 4714030"/>
              <a:gd name="connsiteX35" fmla="*/ 1557620 w 4779369"/>
              <a:gd name="connsiteY35" fmla="*/ 3167736 h 4714030"/>
              <a:gd name="connsiteX36" fmla="*/ 1536748 w 4779369"/>
              <a:gd name="connsiteY36" fmla="*/ 3145662 h 4714030"/>
              <a:gd name="connsiteX37" fmla="*/ 1489568 w 4779369"/>
              <a:gd name="connsiteY37" fmla="*/ 3145159 h 4714030"/>
              <a:gd name="connsiteX38" fmla="*/ 610434 w 4779369"/>
              <a:gd name="connsiteY38" fmla="*/ 2818009 h 4714030"/>
              <a:gd name="connsiteX39" fmla="*/ 329331 w 4779369"/>
              <a:gd name="connsiteY39" fmla="*/ 610434 h 4714030"/>
              <a:gd name="connsiteX40" fmla="*/ 2536907 w 4779369"/>
              <a:gd name="connsiteY40" fmla="*/ 329331 h 4714030"/>
              <a:gd name="connsiteX41" fmla="*/ 3068123 w 4779369"/>
              <a:gd name="connsiteY41" fmla="*/ 1080399 h 4714030"/>
              <a:gd name="connsiteX42" fmla="*/ 3127186 w 4779369"/>
              <a:gd name="connsiteY42" fmla="*/ 1193698 h 4714030"/>
              <a:gd name="connsiteX43" fmla="*/ 3336570 w 4779369"/>
              <a:gd name="connsiteY43" fmla="*/ 1239409 h 4714030"/>
              <a:gd name="connsiteX44" fmla="*/ 3545953 w 4779369"/>
              <a:gd name="connsiteY44" fmla="*/ 1193698 h 4714030"/>
              <a:gd name="connsiteX45" fmla="*/ 3667106 w 4779369"/>
              <a:gd name="connsiteY45" fmla="*/ 1060681 h 4714030"/>
              <a:gd name="connsiteX46" fmla="*/ 4538432 w 4779369"/>
              <a:gd name="connsiteY46"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80005 w 4779369"/>
              <a:gd name="connsiteY21" fmla="*/ 3062295 h 4714030"/>
              <a:gd name="connsiteX22" fmla="*/ 2075740 w 4779369"/>
              <a:gd name="connsiteY22" fmla="*/ 3101544 h 4714030"/>
              <a:gd name="connsiteX23" fmla="*/ 2091557 w 4779369"/>
              <a:gd name="connsiteY23" fmla="*/ 3245802 h 4714030"/>
              <a:gd name="connsiteX24" fmla="*/ 2235869 w 4779369"/>
              <a:gd name="connsiteY24" fmla="*/ 3487372 h 4714030"/>
              <a:gd name="connsiteX25" fmla="*/ 2246040 w 4779369"/>
              <a:gd name="connsiteY25" fmla="*/ 3495068 h 4714030"/>
              <a:gd name="connsiteX26" fmla="*/ 2353186 w 4779369"/>
              <a:gd name="connsiteY26" fmla="*/ 3535124 h 4714030"/>
              <a:gd name="connsiteX27" fmla="*/ 2459892 w 4779369"/>
              <a:gd name="connsiteY27" fmla="*/ 3601767 h 4714030"/>
              <a:gd name="connsiteX28" fmla="*/ 2570842 w 4779369"/>
              <a:gd name="connsiteY28" fmla="*/ 4473093 h 4714030"/>
              <a:gd name="connsiteX29" fmla="*/ 1699516 w 4779369"/>
              <a:gd name="connsiteY29" fmla="*/ 4584044 h 4714030"/>
              <a:gd name="connsiteX30" fmla="*/ 1588565 w 4779369"/>
              <a:gd name="connsiteY30" fmla="*/ 3712718 h 4714030"/>
              <a:gd name="connsiteX31" fmla="*/ 1634920 w 4779369"/>
              <a:gd name="connsiteY31" fmla="*/ 3663870 h 4714030"/>
              <a:gd name="connsiteX32" fmla="*/ 1645376 w 4779369"/>
              <a:gd name="connsiteY32" fmla="*/ 3640232 h 4714030"/>
              <a:gd name="connsiteX33" fmla="*/ 1654346 w 4779369"/>
              <a:gd name="connsiteY33" fmla="*/ 3358982 h 4714030"/>
              <a:gd name="connsiteX34" fmla="*/ 1557620 w 4779369"/>
              <a:gd name="connsiteY34" fmla="*/ 3167736 h 4714030"/>
              <a:gd name="connsiteX35" fmla="*/ 1536748 w 4779369"/>
              <a:gd name="connsiteY35" fmla="*/ 3145662 h 4714030"/>
              <a:gd name="connsiteX36" fmla="*/ 1489568 w 4779369"/>
              <a:gd name="connsiteY36" fmla="*/ 3145159 h 4714030"/>
              <a:gd name="connsiteX37" fmla="*/ 610434 w 4779369"/>
              <a:gd name="connsiteY37" fmla="*/ 2818009 h 4714030"/>
              <a:gd name="connsiteX38" fmla="*/ 329331 w 4779369"/>
              <a:gd name="connsiteY38" fmla="*/ 610434 h 4714030"/>
              <a:gd name="connsiteX39" fmla="*/ 2536907 w 4779369"/>
              <a:gd name="connsiteY39" fmla="*/ 329331 h 4714030"/>
              <a:gd name="connsiteX40" fmla="*/ 3068123 w 4779369"/>
              <a:gd name="connsiteY40" fmla="*/ 1080399 h 4714030"/>
              <a:gd name="connsiteX41" fmla="*/ 3127186 w 4779369"/>
              <a:gd name="connsiteY41" fmla="*/ 1193698 h 4714030"/>
              <a:gd name="connsiteX42" fmla="*/ 3336570 w 4779369"/>
              <a:gd name="connsiteY42" fmla="*/ 1239409 h 4714030"/>
              <a:gd name="connsiteX43" fmla="*/ 3545953 w 4779369"/>
              <a:gd name="connsiteY43" fmla="*/ 1193698 h 4714030"/>
              <a:gd name="connsiteX44" fmla="*/ 3667106 w 4779369"/>
              <a:gd name="connsiteY44" fmla="*/ 1060681 h 4714030"/>
              <a:gd name="connsiteX45" fmla="*/ 4538432 w 4779369"/>
              <a:gd name="connsiteY4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536748 w 4779369"/>
              <a:gd name="connsiteY34" fmla="*/ 3145662 h 4714030"/>
              <a:gd name="connsiteX35" fmla="*/ 1489568 w 4779369"/>
              <a:gd name="connsiteY35" fmla="*/ 3145159 h 4714030"/>
              <a:gd name="connsiteX36" fmla="*/ 610434 w 4779369"/>
              <a:gd name="connsiteY36" fmla="*/ 2818009 h 4714030"/>
              <a:gd name="connsiteX37" fmla="*/ 329331 w 4779369"/>
              <a:gd name="connsiteY37" fmla="*/ 610434 h 4714030"/>
              <a:gd name="connsiteX38" fmla="*/ 2536907 w 4779369"/>
              <a:gd name="connsiteY38" fmla="*/ 329331 h 4714030"/>
              <a:gd name="connsiteX39" fmla="*/ 3068123 w 4779369"/>
              <a:gd name="connsiteY39" fmla="*/ 1080399 h 4714030"/>
              <a:gd name="connsiteX40" fmla="*/ 3127186 w 4779369"/>
              <a:gd name="connsiteY40" fmla="*/ 1193698 h 4714030"/>
              <a:gd name="connsiteX41" fmla="*/ 3336570 w 4779369"/>
              <a:gd name="connsiteY41" fmla="*/ 1239409 h 4714030"/>
              <a:gd name="connsiteX42" fmla="*/ 3545953 w 4779369"/>
              <a:gd name="connsiteY42" fmla="*/ 1193698 h 4714030"/>
              <a:gd name="connsiteX43" fmla="*/ 3667106 w 4779369"/>
              <a:gd name="connsiteY43" fmla="*/ 1060681 h 4714030"/>
              <a:gd name="connsiteX44" fmla="*/ 4538432 w 4779369"/>
              <a:gd name="connsiteY4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489568 w 4779369"/>
              <a:gd name="connsiteY34" fmla="*/ 3145159 h 4714030"/>
              <a:gd name="connsiteX35" fmla="*/ 610434 w 4779369"/>
              <a:gd name="connsiteY35" fmla="*/ 2818009 h 4714030"/>
              <a:gd name="connsiteX36" fmla="*/ 329331 w 4779369"/>
              <a:gd name="connsiteY36" fmla="*/ 610434 h 4714030"/>
              <a:gd name="connsiteX37" fmla="*/ 2536907 w 4779369"/>
              <a:gd name="connsiteY37" fmla="*/ 329331 h 4714030"/>
              <a:gd name="connsiteX38" fmla="*/ 3068123 w 4779369"/>
              <a:gd name="connsiteY38" fmla="*/ 1080399 h 4714030"/>
              <a:gd name="connsiteX39" fmla="*/ 3127186 w 4779369"/>
              <a:gd name="connsiteY39" fmla="*/ 1193698 h 4714030"/>
              <a:gd name="connsiteX40" fmla="*/ 3336570 w 4779369"/>
              <a:gd name="connsiteY40" fmla="*/ 1239409 h 4714030"/>
              <a:gd name="connsiteX41" fmla="*/ 3545953 w 4779369"/>
              <a:gd name="connsiteY41" fmla="*/ 1193698 h 4714030"/>
              <a:gd name="connsiteX42" fmla="*/ 3667106 w 4779369"/>
              <a:gd name="connsiteY42" fmla="*/ 1060681 h 4714030"/>
              <a:gd name="connsiteX43" fmla="*/ 4538432 w 4779369"/>
              <a:gd name="connsiteY4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45376 w 4779369"/>
              <a:gd name="connsiteY30" fmla="*/ 3640232 h 4714030"/>
              <a:gd name="connsiteX31" fmla="*/ 1654346 w 4779369"/>
              <a:gd name="connsiteY31" fmla="*/ 3358982 h 4714030"/>
              <a:gd name="connsiteX32" fmla="*/ 1557620 w 4779369"/>
              <a:gd name="connsiteY32" fmla="*/ 3167736 h 4714030"/>
              <a:gd name="connsiteX33" fmla="*/ 1489568 w 4779369"/>
              <a:gd name="connsiteY33" fmla="*/ 3145159 h 4714030"/>
              <a:gd name="connsiteX34" fmla="*/ 610434 w 4779369"/>
              <a:gd name="connsiteY34" fmla="*/ 2818009 h 4714030"/>
              <a:gd name="connsiteX35" fmla="*/ 329331 w 4779369"/>
              <a:gd name="connsiteY35" fmla="*/ 610434 h 4714030"/>
              <a:gd name="connsiteX36" fmla="*/ 2536907 w 4779369"/>
              <a:gd name="connsiteY36" fmla="*/ 329331 h 4714030"/>
              <a:gd name="connsiteX37" fmla="*/ 3068123 w 4779369"/>
              <a:gd name="connsiteY37" fmla="*/ 1080399 h 4714030"/>
              <a:gd name="connsiteX38" fmla="*/ 3127186 w 4779369"/>
              <a:gd name="connsiteY38" fmla="*/ 1193698 h 4714030"/>
              <a:gd name="connsiteX39" fmla="*/ 3336570 w 4779369"/>
              <a:gd name="connsiteY39" fmla="*/ 1239409 h 4714030"/>
              <a:gd name="connsiteX40" fmla="*/ 3545953 w 4779369"/>
              <a:gd name="connsiteY40" fmla="*/ 1193698 h 4714030"/>
              <a:gd name="connsiteX41" fmla="*/ 3667106 w 4779369"/>
              <a:gd name="connsiteY41" fmla="*/ 1060681 h 4714030"/>
              <a:gd name="connsiteX42" fmla="*/ 4538432 w 4779369"/>
              <a:gd name="connsiteY4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353186 w 4779369"/>
              <a:gd name="connsiteY24" fmla="*/ 3535124 h 4714030"/>
              <a:gd name="connsiteX25" fmla="*/ 2459892 w 4779369"/>
              <a:gd name="connsiteY25" fmla="*/ 3601767 h 4714030"/>
              <a:gd name="connsiteX26" fmla="*/ 2570842 w 4779369"/>
              <a:gd name="connsiteY26" fmla="*/ 4473093 h 4714030"/>
              <a:gd name="connsiteX27" fmla="*/ 1699516 w 4779369"/>
              <a:gd name="connsiteY27" fmla="*/ 4584044 h 4714030"/>
              <a:gd name="connsiteX28" fmla="*/ 1588565 w 4779369"/>
              <a:gd name="connsiteY28" fmla="*/ 3712718 h 4714030"/>
              <a:gd name="connsiteX29" fmla="*/ 1645376 w 4779369"/>
              <a:gd name="connsiteY29" fmla="*/ 3640232 h 4714030"/>
              <a:gd name="connsiteX30" fmla="*/ 1654346 w 4779369"/>
              <a:gd name="connsiteY30" fmla="*/ 3358982 h 4714030"/>
              <a:gd name="connsiteX31" fmla="*/ 1557620 w 4779369"/>
              <a:gd name="connsiteY31" fmla="*/ 3167736 h 4714030"/>
              <a:gd name="connsiteX32" fmla="*/ 1489568 w 4779369"/>
              <a:gd name="connsiteY32" fmla="*/ 3145159 h 4714030"/>
              <a:gd name="connsiteX33" fmla="*/ 610434 w 4779369"/>
              <a:gd name="connsiteY33" fmla="*/ 2818009 h 4714030"/>
              <a:gd name="connsiteX34" fmla="*/ 329331 w 4779369"/>
              <a:gd name="connsiteY34" fmla="*/ 610434 h 4714030"/>
              <a:gd name="connsiteX35" fmla="*/ 2536907 w 4779369"/>
              <a:gd name="connsiteY35" fmla="*/ 329331 h 4714030"/>
              <a:gd name="connsiteX36" fmla="*/ 3068123 w 4779369"/>
              <a:gd name="connsiteY36" fmla="*/ 1080399 h 4714030"/>
              <a:gd name="connsiteX37" fmla="*/ 3127186 w 4779369"/>
              <a:gd name="connsiteY37" fmla="*/ 1193698 h 4714030"/>
              <a:gd name="connsiteX38" fmla="*/ 3336570 w 4779369"/>
              <a:gd name="connsiteY38" fmla="*/ 1239409 h 4714030"/>
              <a:gd name="connsiteX39" fmla="*/ 3545953 w 4779369"/>
              <a:gd name="connsiteY39" fmla="*/ 1193698 h 4714030"/>
              <a:gd name="connsiteX40" fmla="*/ 3667106 w 4779369"/>
              <a:gd name="connsiteY40" fmla="*/ 1060681 h 4714030"/>
              <a:gd name="connsiteX41" fmla="*/ 4538432 w 4779369"/>
              <a:gd name="connsiteY4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91450" tIns="45726" rIns="91450" bIns="45726" rtlCol="0" anchor="ctr">
            <a:noAutofit/>
          </a:bodyPr>
          <a:lstStyle/>
          <a:p>
            <a:pPr algn="ctr"/>
            <a:endParaRPr lang="zh-CN" altLang="en-US"/>
          </a:p>
        </p:txBody>
      </p:sp>
      <p:grpSp>
        <p:nvGrpSpPr>
          <p:cNvPr id="5" name="组合 4"/>
          <p:cNvGrpSpPr/>
          <p:nvPr/>
        </p:nvGrpSpPr>
        <p:grpSpPr>
          <a:xfrm>
            <a:off x="1581824" y="2277481"/>
            <a:ext cx="2761602" cy="2762974"/>
            <a:chOff x="1689963" y="2421800"/>
            <a:chExt cx="2642282" cy="2642282"/>
          </a:xfrm>
        </p:grpSpPr>
        <p:sp>
          <p:nvSpPr>
            <p:cNvPr id="6" name="椭圆 5"/>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894170" y="2645314"/>
              <a:ext cx="2238896" cy="2240646"/>
            </a:xfrm>
            <a:prstGeom prst="ellipse">
              <a:avLst/>
            </a:prstGeom>
            <a:effectLst>
              <a:innerShdw blurRad="114300">
                <a:prstClr val="black"/>
              </a:innerShdw>
            </a:effectLst>
          </p:spPr>
        </p:pic>
      </p:grpSp>
      <p:grpSp>
        <p:nvGrpSpPr>
          <p:cNvPr id="8" name="组合 7"/>
          <p:cNvGrpSpPr/>
          <p:nvPr/>
        </p:nvGrpSpPr>
        <p:grpSpPr>
          <a:xfrm>
            <a:off x="5561230" y="1462966"/>
            <a:ext cx="4794837" cy="1257648"/>
            <a:chOff x="5233132" y="1556744"/>
            <a:chExt cx="4794629" cy="1256969"/>
          </a:xfrm>
        </p:grpSpPr>
        <p:grpSp>
          <p:nvGrpSpPr>
            <p:cNvPr id="9" name="组合 8"/>
            <p:cNvGrpSpPr/>
            <p:nvPr/>
          </p:nvGrpSpPr>
          <p:grpSpPr>
            <a:xfrm>
              <a:off x="5442041" y="1556744"/>
              <a:ext cx="4585720" cy="1256969"/>
              <a:chOff x="5841004" y="1388597"/>
              <a:chExt cx="4585720" cy="1256969"/>
            </a:xfrm>
          </p:grpSpPr>
          <p:sp>
            <p:nvSpPr>
              <p:cNvPr id="11" name="MH_SubTitle_1"/>
              <p:cNvSpPr>
                <a:spLocks noChangeArrowheads="1"/>
              </p:cNvSpPr>
              <p:nvPr/>
            </p:nvSpPr>
            <p:spPr bwMode="auto">
              <a:xfrm flipH="1">
                <a:off x="5841004" y="1388597"/>
                <a:ext cx="2040854" cy="461416"/>
              </a:xfrm>
              <a:prstGeom prst="rect">
                <a:avLst/>
              </a:prstGeom>
              <a:noFill/>
            </p:spPr>
            <p:txBody>
              <a:bodyPr wrap="none" rtlCol="0">
                <a:spAutoFit/>
              </a:bodyPr>
              <a:lstStyle/>
              <a:p>
                <a:r>
                  <a:rPr lang="zh-CN" altLang="en-US" sz="2400" b="1" dirty="0" smtClean="0">
                    <a:solidFill>
                      <a:srgbClr val="EA5E66"/>
                    </a:solidFill>
                    <a:latin typeface="微软雅黑" pitchFamily="34" charset="-122"/>
                    <a:ea typeface="微软雅黑" pitchFamily="34" charset="-122"/>
                  </a:rPr>
                  <a:t>添加标题内容</a:t>
                </a:r>
                <a:endParaRPr lang="zh-CN" altLang="en-US" sz="2400" b="1" dirty="0">
                  <a:solidFill>
                    <a:srgbClr val="EA5E66"/>
                  </a:solidFill>
                  <a:latin typeface="微软雅黑" pitchFamily="34" charset="-122"/>
                  <a:ea typeface="微软雅黑" pitchFamily="34" charset="-122"/>
                </a:endParaRPr>
              </a:p>
            </p:txBody>
          </p:sp>
          <p:sp>
            <p:nvSpPr>
              <p:cNvPr id="12" name="Rectangle 5"/>
              <p:cNvSpPr/>
              <p:nvPr/>
            </p:nvSpPr>
            <p:spPr bwMode="auto">
              <a:xfrm>
                <a:off x="5980703" y="1833058"/>
                <a:ext cx="44460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lumMod val="75000"/>
                        <a:lumOff val="25000"/>
                      </a:schemeClr>
                    </a:solidFill>
                    <a:latin typeface="微软雅黑" pitchFamily="34" charset="-122"/>
                    <a:ea typeface="微软雅黑" pitchFamily="34" charset="-122"/>
                    <a:sym typeface="Gill Sans" charset="0"/>
                  </a:rPr>
                  <a:t>200</a:t>
                </a:r>
                <a:r>
                  <a:rPr lang="zh-CN" altLang="en-US" sz="12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12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10" name="直接连接符 9"/>
            <p:cNvCxnSpPr/>
            <p:nvPr/>
          </p:nvCxnSpPr>
          <p:spPr>
            <a:xfrm>
              <a:off x="5233132" y="1985192"/>
              <a:ext cx="2966458" cy="0"/>
            </a:xfrm>
            <a:prstGeom prst="line">
              <a:avLst/>
            </a:prstGeom>
            <a:ln w="19050">
              <a:solidFill>
                <a:srgbClr val="EA5E66"/>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6235930" y="3119152"/>
            <a:ext cx="4696200" cy="1293092"/>
            <a:chOff x="5907805" y="3212034"/>
            <a:chExt cx="4695996" cy="1292393"/>
          </a:xfrm>
        </p:grpSpPr>
        <p:grpSp>
          <p:nvGrpSpPr>
            <p:cNvPr id="14" name="组合 13"/>
            <p:cNvGrpSpPr/>
            <p:nvPr/>
          </p:nvGrpSpPr>
          <p:grpSpPr>
            <a:xfrm>
              <a:off x="5931266" y="3212034"/>
              <a:ext cx="4672535" cy="1292393"/>
              <a:chOff x="5841004" y="2643475"/>
              <a:chExt cx="4672535" cy="1292393"/>
            </a:xfrm>
          </p:grpSpPr>
          <p:sp>
            <p:nvSpPr>
              <p:cNvPr id="16" name="MH_SubTitle_1"/>
              <p:cNvSpPr>
                <a:spLocks noChangeArrowheads="1"/>
              </p:cNvSpPr>
              <p:nvPr/>
            </p:nvSpPr>
            <p:spPr bwMode="auto">
              <a:xfrm flipH="1">
                <a:off x="5841004" y="2643475"/>
                <a:ext cx="2040854" cy="461415"/>
              </a:xfrm>
              <a:prstGeom prst="rect">
                <a:avLst/>
              </a:prstGeom>
              <a:noFill/>
            </p:spPr>
            <p:txBody>
              <a:bodyPr wrap="none" rtlCol="0">
                <a:spAutoFit/>
              </a:bodyPr>
              <a:lstStyle/>
              <a:p>
                <a:r>
                  <a:rPr lang="zh-CN" altLang="en-US" sz="2400" b="1" dirty="0">
                    <a:solidFill>
                      <a:srgbClr val="EA6103"/>
                    </a:solidFill>
                    <a:latin typeface="微软雅黑" pitchFamily="34" charset="-122"/>
                    <a:ea typeface="微软雅黑" pitchFamily="34" charset="-122"/>
                  </a:rPr>
                  <a:t>添加标题内容</a:t>
                </a:r>
              </a:p>
            </p:txBody>
          </p:sp>
          <p:sp>
            <p:nvSpPr>
              <p:cNvPr id="17" name="Rectangle 5"/>
              <p:cNvSpPr/>
              <p:nvPr/>
            </p:nvSpPr>
            <p:spPr bwMode="auto">
              <a:xfrm>
                <a:off x="5980706" y="3123360"/>
                <a:ext cx="453283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lumMod val="75000"/>
                        <a:lumOff val="25000"/>
                      </a:schemeClr>
                    </a:solidFill>
                    <a:latin typeface="微软雅黑" pitchFamily="34" charset="-122"/>
                    <a:ea typeface="微软雅黑" pitchFamily="34" charset="-122"/>
                    <a:sym typeface="Gill Sans" charset="0"/>
                  </a:rPr>
                  <a:t>200</a:t>
                </a:r>
                <a:r>
                  <a:rPr lang="zh-CN" altLang="en-US" sz="12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12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15" name="直接连接符 14"/>
            <p:cNvCxnSpPr/>
            <p:nvPr/>
          </p:nvCxnSpPr>
          <p:spPr>
            <a:xfrm>
              <a:off x="5907805" y="3669060"/>
              <a:ext cx="2966458" cy="0"/>
            </a:xfrm>
            <a:prstGeom prst="line">
              <a:avLst/>
            </a:prstGeom>
            <a:ln w="19050">
              <a:solidFill>
                <a:srgbClr val="EA6103"/>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5525980" y="4720957"/>
            <a:ext cx="4817698" cy="1341448"/>
            <a:chOff x="5210272" y="4939293"/>
            <a:chExt cx="4817489" cy="1340722"/>
          </a:xfrm>
        </p:grpSpPr>
        <p:grpSp>
          <p:nvGrpSpPr>
            <p:cNvPr id="19" name="组合 18"/>
            <p:cNvGrpSpPr/>
            <p:nvPr/>
          </p:nvGrpSpPr>
          <p:grpSpPr>
            <a:xfrm>
              <a:off x="5302340" y="4939293"/>
              <a:ext cx="4725421" cy="1340722"/>
              <a:chOff x="5678803" y="4892574"/>
              <a:chExt cx="4725421" cy="1340722"/>
            </a:xfrm>
          </p:grpSpPr>
          <p:sp>
            <p:nvSpPr>
              <p:cNvPr id="21" name="MH_SubTitle_1"/>
              <p:cNvSpPr>
                <a:spLocks noChangeArrowheads="1"/>
              </p:cNvSpPr>
              <p:nvPr/>
            </p:nvSpPr>
            <p:spPr bwMode="auto">
              <a:xfrm flipH="1">
                <a:off x="5678803" y="4892574"/>
                <a:ext cx="2040854" cy="461415"/>
              </a:xfrm>
              <a:prstGeom prst="rect">
                <a:avLst/>
              </a:prstGeom>
              <a:noFill/>
            </p:spPr>
            <p:txBody>
              <a:bodyPr wrap="none" rtlCol="0">
                <a:spAutoFit/>
              </a:bodyPr>
              <a:lstStyle/>
              <a:p>
                <a:r>
                  <a:rPr lang="zh-CN" altLang="en-US" sz="2400" b="1" dirty="0">
                    <a:solidFill>
                      <a:srgbClr val="0099A9"/>
                    </a:solidFill>
                    <a:latin typeface="微软雅黑" pitchFamily="34" charset="-122"/>
                    <a:ea typeface="微软雅黑" pitchFamily="34" charset="-122"/>
                  </a:rPr>
                  <a:t>添加标题内容</a:t>
                </a:r>
              </a:p>
            </p:txBody>
          </p:sp>
          <p:sp>
            <p:nvSpPr>
              <p:cNvPr id="22" name="Rectangle 5"/>
              <p:cNvSpPr/>
              <p:nvPr/>
            </p:nvSpPr>
            <p:spPr bwMode="auto">
              <a:xfrm>
                <a:off x="5818504" y="5420788"/>
                <a:ext cx="4585720"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12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1200" dirty="0">
                    <a:solidFill>
                      <a:schemeClr val="tx1">
                        <a:lumMod val="75000"/>
                        <a:lumOff val="25000"/>
                      </a:schemeClr>
                    </a:solidFill>
                    <a:latin typeface="微软雅黑" pitchFamily="34" charset="-122"/>
                    <a:ea typeface="微软雅黑" pitchFamily="34" charset="-122"/>
                    <a:sym typeface="Gill Sans" charset="0"/>
                  </a:rPr>
                  <a:t>200</a:t>
                </a:r>
                <a:r>
                  <a:rPr lang="zh-CN" altLang="en-US" sz="12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12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20" name="直接连接符 19"/>
            <p:cNvCxnSpPr/>
            <p:nvPr/>
          </p:nvCxnSpPr>
          <p:spPr>
            <a:xfrm>
              <a:off x="5210272" y="5432319"/>
              <a:ext cx="2966458" cy="0"/>
            </a:xfrm>
            <a:prstGeom prst="line">
              <a:avLst/>
            </a:prstGeom>
            <a:ln w="19050">
              <a:solidFill>
                <a:srgbClr val="0099A9"/>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23" name="组合 22"/>
          <p:cNvGrpSpPr/>
          <p:nvPr/>
        </p:nvGrpSpPr>
        <p:grpSpPr>
          <a:xfrm>
            <a:off x="4444997" y="1511516"/>
            <a:ext cx="965618" cy="966098"/>
            <a:chOff x="4116949" y="1605269"/>
            <a:chExt cx="965576" cy="965576"/>
          </a:xfrm>
        </p:grpSpPr>
        <p:sp>
          <p:nvSpPr>
            <p:cNvPr id="25" name="椭圆 24"/>
            <p:cNvSpPr/>
            <p:nvPr/>
          </p:nvSpPr>
          <p:spPr>
            <a:xfrm>
              <a:off x="4116949" y="1605269"/>
              <a:ext cx="965576" cy="965576"/>
            </a:xfrm>
            <a:prstGeom prst="ellipse">
              <a:avLst/>
            </a:prstGeom>
            <a:solidFill>
              <a:srgbClr val="EA5E66"/>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26"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endParaRPr>
            </a:p>
          </p:txBody>
        </p:sp>
      </p:grpSp>
      <p:grpSp>
        <p:nvGrpSpPr>
          <p:cNvPr id="27" name="组合 26"/>
          <p:cNvGrpSpPr/>
          <p:nvPr/>
        </p:nvGrpSpPr>
        <p:grpSpPr>
          <a:xfrm>
            <a:off x="5105426" y="3214039"/>
            <a:ext cx="965618" cy="966098"/>
            <a:chOff x="4777349" y="3344972"/>
            <a:chExt cx="965576" cy="965576"/>
          </a:xfrm>
        </p:grpSpPr>
        <p:sp>
          <p:nvSpPr>
            <p:cNvPr id="28" name="椭圆 27"/>
            <p:cNvSpPr/>
            <p:nvPr/>
          </p:nvSpPr>
          <p:spPr>
            <a:xfrm>
              <a:off x="4777349" y="3344972"/>
              <a:ext cx="965576" cy="965576"/>
            </a:xfrm>
            <a:prstGeom prst="ellipse">
              <a:avLst/>
            </a:prstGeom>
            <a:solidFill>
              <a:srgbClr val="EA6103"/>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29"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grpSp>
        <p:nvGrpSpPr>
          <p:cNvPr id="30" name="组合 29"/>
          <p:cNvGrpSpPr/>
          <p:nvPr/>
        </p:nvGrpSpPr>
        <p:grpSpPr>
          <a:xfrm>
            <a:off x="4425946" y="4887971"/>
            <a:ext cx="965618" cy="966098"/>
            <a:chOff x="4097899" y="4979900"/>
            <a:chExt cx="965576" cy="965576"/>
          </a:xfrm>
        </p:grpSpPr>
        <p:sp>
          <p:nvSpPr>
            <p:cNvPr id="31" name="椭圆 30"/>
            <p:cNvSpPr/>
            <p:nvPr/>
          </p:nvSpPr>
          <p:spPr>
            <a:xfrm>
              <a:off x="4097899" y="4979900"/>
              <a:ext cx="965576" cy="965576"/>
            </a:xfrm>
            <a:prstGeom prst="ellipse">
              <a:avLst/>
            </a:prstGeom>
            <a:solidFill>
              <a:srgbClr val="0099A9"/>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2"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sp>
        <p:nvSpPr>
          <p:cNvPr id="33" name="TextBox 32"/>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a:t>
            </a:r>
            <a:r>
              <a:rPr lang="zh-CN" altLang="en-US" sz="2700" b="1" dirty="0">
                <a:solidFill>
                  <a:schemeClr val="tx1">
                    <a:lumMod val="65000"/>
                    <a:lumOff val="35000"/>
                  </a:schemeClr>
                </a:solidFill>
                <a:latin typeface="微软雅黑"/>
                <a:ea typeface="微软雅黑"/>
              </a:rPr>
              <a:t>设计</a:t>
            </a:r>
          </a:p>
        </p:txBody>
      </p:sp>
      <p:pic>
        <p:nvPicPr>
          <p:cNvPr id="34" name="Picture 3" descr="C:\Users\Administrator\Desktop\微立体创业计划\005.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5" name="Picture 4" descr="C:\Users\Administrator\Desktop\微立体创业计划\0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4340746"/>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14:bounceEnd="50000">
                                          <p:cBhvr additive="base">
                                            <p:cTn id="7" dur="12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14:bounceEnd="50000">
                                          <p:cBhvr additive="base">
                                            <p:cTn id="11" dur="12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childTnLst>
                              </p:cTn>
                            </p:par>
                            <p:par>
                              <p:cTn id="21" fill="hold">
                                <p:stCondLst>
                                  <p:cond delay="22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7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200"/>
                                </p:stCondLst>
                                <p:childTnLst>
                                  <p:par>
                                    <p:cTn id="32" presetID="10" presetClass="entr" presetSubtype="0"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37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4200"/>
                                </p:stCondLst>
                                <p:childTnLst>
                                  <p:par>
                                    <p:cTn id="40" presetID="10" presetClass="entr" presetSubtype="0"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4700"/>
                                </p:stCondLst>
                                <p:childTnLst>
                                  <p:par>
                                    <p:cTn id="44" presetID="22" presetClass="entr" presetSubtype="8"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par>
                              <p:cTn id="47" fill="hold">
                                <p:stCondLst>
                                  <p:cond delay="5200"/>
                                </p:stCondLst>
                                <p:childTnLst>
                                  <p:par>
                                    <p:cTn id="48" presetID="10" presetClass="entr" presetSubtype="0"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p:stCondLst>
                                  <p:cond delay="5700"/>
                                </p:stCondLst>
                                <p:childTnLst>
                                  <p:par>
                                    <p:cTn id="52" presetID="22" presetClass="entr" presetSubtype="8"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 grpId="0" animBg="1"/>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1200" fill="hold"/>
                                            <p:tgtEl>
                                              <p:spTgt spid="34"/>
                                            </p:tgtEl>
                                            <p:attrNameLst>
                                              <p:attrName>ppt_x</p:attrName>
                                            </p:attrNameLst>
                                          </p:cBhvr>
                                          <p:tavLst>
                                            <p:tav tm="0">
                                              <p:val>
                                                <p:strVal val="0-#ppt_w/2"/>
                                              </p:val>
                                            </p:tav>
                                            <p:tav tm="100000">
                                              <p:val>
                                                <p:strVal val="#ppt_x"/>
                                              </p:val>
                                            </p:tav>
                                          </p:tavLst>
                                        </p:anim>
                                        <p:anim calcmode="lin" valueType="num">
                                          <p:cBhvr additive="base">
                                            <p:cTn id="8" dur="12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1200" fill="hold"/>
                                            <p:tgtEl>
                                              <p:spTgt spid="35"/>
                                            </p:tgtEl>
                                            <p:attrNameLst>
                                              <p:attrName>ppt_x</p:attrName>
                                            </p:attrNameLst>
                                          </p:cBhvr>
                                          <p:tavLst>
                                            <p:tav tm="0">
                                              <p:val>
                                                <p:strVal val="#ppt_x"/>
                                              </p:val>
                                            </p:tav>
                                            <p:tav tm="100000">
                                              <p:val>
                                                <p:strVal val="#ppt_x"/>
                                              </p:val>
                                            </p:tav>
                                          </p:tavLst>
                                        </p:anim>
                                        <p:anim calcmode="lin" valueType="num">
                                          <p:cBhvr additive="base">
                                            <p:cTn id="12" dur="1200" fill="hold"/>
                                            <p:tgtEl>
                                              <p:spTgt spid="3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wipe(left)">
                                          <p:cBhvr>
                                            <p:cTn id="16" dur="500"/>
                                            <p:tgtEl>
                                              <p:spTgt spid="33"/>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childTnLst>
                              </p:cTn>
                            </p:par>
                            <p:par>
                              <p:cTn id="21" fill="hold">
                                <p:stCondLst>
                                  <p:cond delay="220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2700"/>
                                </p:stCondLst>
                                <p:childTnLst>
                                  <p:par>
                                    <p:cTn id="26" presetID="53" presetClass="entr" presetSubtype="16"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3200"/>
                                </p:stCondLst>
                                <p:childTnLst>
                                  <p:par>
                                    <p:cTn id="32" presetID="10" presetClass="entr" presetSubtype="0" fill="hold"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3700"/>
                                </p:stCondLst>
                                <p:childTnLst>
                                  <p:par>
                                    <p:cTn id="36" presetID="22" presetClass="entr" presetSubtype="8" fill="hold" nodeType="after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ipe(left)">
                                          <p:cBhvr>
                                            <p:cTn id="38" dur="500"/>
                                            <p:tgtEl>
                                              <p:spTgt spid="8"/>
                                            </p:tgtEl>
                                          </p:cBhvr>
                                        </p:animEffect>
                                      </p:childTnLst>
                                    </p:cTn>
                                  </p:par>
                                </p:childTnLst>
                              </p:cTn>
                            </p:par>
                            <p:par>
                              <p:cTn id="39" fill="hold">
                                <p:stCondLst>
                                  <p:cond delay="4200"/>
                                </p:stCondLst>
                                <p:childTnLst>
                                  <p:par>
                                    <p:cTn id="40" presetID="10" presetClass="entr" presetSubtype="0"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500"/>
                                            <p:tgtEl>
                                              <p:spTgt spid="27"/>
                                            </p:tgtEl>
                                          </p:cBhvr>
                                        </p:animEffect>
                                      </p:childTnLst>
                                    </p:cTn>
                                  </p:par>
                                </p:childTnLst>
                              </p:cTn>
                            </p:par>
                            <p:par>
                              <p:cTn id="43" fill="hold">
                                <p:stCondLst>
                                  <p:cond delay="4700"/>
                                </p:stCondLst>
                                <p:childTnLst>
                                  <p:par>
                                    <p:cTn id="44" presetID="22" presetClass="entr" presetSubtype="8"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500"/>
                                            <p:tgtEl>
                                              <p:spTgt spid="13"/>
                                            </p:tgtEl>
                                          </p:cBhvr>
                                        </p:animEffect>
                                      </p:childTnLst>
                                    </p:cTn>
                                  </p:par>
                                </p:childTnLst>
                              </p:cTn>
                            </p:par>
                            <p:par>
                              <p:cTn id="47" fill="hold">
                                <p:stCondLst>
                                  <p:cond delay="5200"/>
                                </p:stCondLst>
                                <p:childTnLst>
                                  <p:par>
                                    <p:cTn id="48" presetID="10" presetClass="entr" presetSubtype="0" fill="hold"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par>
                              <p:cTn id="51" fill="hold">
                                <p:stCondLst>
                                  <p:cond delay="5700"/>
                                </p:stCondLst>
                                <p:childTnLst>
                                  <p:par>
                                    <p:cTn id="52" presetID="22" presetClass="entr" presetSubtype="8"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 grpId="0" animBg="1"/>
          <p:bldP spid="3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grpSp>
        <p:nvGrpSpPr>
          <p:cNvPr id="57" name="组合 56"/>
          <p:cNvGrpSpPr/>
          <p:nvPr/>
        </p:nvGrpSpPr>
        <p:grpSpPr>
          <a:xfrm>
            <a:off x="1714589" y="1519176"/>
            <a:ext cx="2044719" cy="4312498"/>
            <a:chOff x="1714589" y="1519176"/>
            <a:chExt cx="2044719" cy="4312498"/>
          </a:xfrm>
        </p:grpSpPr>
        <p:sp>
          <p:nvSpPr>
            <p:cNvPr id="58" name="圆角矩形 57"/>
            <p:cNvSpPr/>
            <p:nvPr/>
          </p:nvSpPr>
          <p:spPr>
            <a:xfrm>
              <a:off x="1714589"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59" name="椭圆 58"/>
            <p:cNvSpPr/>
            <p:nvPr/>
          </p:nvSpPr>
          <p:spPr>
            <a:xfrm>
              <a:off x="1981705" y="1701002"/>
              <a:ext cx="1510486" cy="1510484"/>
            </a:xfrm>
            <a:prstGeom prst="ellipse">
              <a:avLst/>
            </a:prstGeom>
            <a:solidFill>
              <a:srgbClr val="EA6103"/>
            </a:solid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4000" dirty="0">
                <a:latin typeface="微软雅黑" pitchFamily="34" charset="-122"/>
                <a:ea typeface="微软雅黑" pitchFamily="34" charset="-122"/>
              </a:endParaRPr>
            </a:p>
          </p:txBody>
        </p:sp>
        <p:sp>
          <p:nvSpPr>
            <p:cNvPr id="100" name="椭圆 99"/>
            <p:cNvSpPr/>
            <p:nvPr/>
          </p:nvSpPr>
          <p:spPr>
            <a:xfrm>
              <a:off x="2124953"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1" name="椭圆 100"/>
            <p:cNvSpPr/>
            <p:nvPr/>
          </p:nvSpPr>
          <p:spPr>
            <a:xfrm>
              <a:off x="2092871"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4000" dirty="0">
                <a:solidFill>
                  <a:srgbClr val="0087CF"/>
                </a:solidFill>
                <a:latin typeface="微软雅黑" pitchFamily="34" charset="-122"/>
                <a:ea typeface="微软雅黑" pitchFamily="34" charset="-122"/>
              </a:endParaRPr>
            </a:p>
          </p:txBody>
        </p:sp>
        <p:sp>
          <p:nvSpPr>
            <p:cNvPr id="102" name="文本框 43"/>
            <p:cNvSpPr txBox="1"/>
            <p:nvPr/>
          </p:nvSpPr>
          <p:spPr>
            <a:xfrm>
              <a:off x="2513970" y="5166832"/>
              <a:ext cx="665567" cy="584775"/>
            </a:xfrm>
            <a:prstGeom prst="rect">
              <a:avLst/>
            </a:prstGeom>
            <a:noFill/>
          </p:spPr>
          <p:txBody>
            <a:bodyPr wrap="none" rtlCol="0">
              <a:spAutoFit/>
            </a:bodyPr>
            <a:lstStyle/>
            <a:p>
              <a:r>
                <a:rPr lang="en-US" altLang="zh-CN" sz="3200" dirty="0" smtClean="0">
                  <a:solidFill>
                    <a:schemeClr val="bg1">
                      <a:lumMod val="65000"/>
                    </a:schemeClr>
                  </a:solidFill>
                  <a:latin typeface="微软雅黑" pitchFamily="34" charset="-122"/>
                  <a:ea typeface="微软雅黑" pitchFamily="34" charset="-122"/>
                </a:rPr>
                <a:t>01</a:t>
              </a:r>
              <a:endParaRPr lang="zh-CN" altLang="en-US" sz="3200" dirty="0">
                <a:solidFill>
                  <a:schemeClr val="bg1">
                    <a:lumMod val="65000"/>
                  </a:schemeClr>
                </a:solidFill>
                <a:latin typeface="微软雅黑" pitchFamily="34" charset="-122"/>
                <a:ea typeface="微软雅黑" pitchFamily="34" charset="-122"/>
              </a:endParaRPr>
            </a:p>
          </p:txBody>
        </p:sp>
        <p:grpSp>
          <p:nvGrpSpPr>
            <p:cNvPr id="103" name="组合 102"/>
            <p:cNvGrpSpPr/>
            <p:nvPr/>
          </p:nvGrpSpPr>
          <p:grpSpPr>
            <a:xfrm>
              <a:off x="1905919" y="5207576"/>
              <a:ext cx="1662059" cy="31862"/>
              <a:chOff x="3060700" y="4724400"/>
              <a:chExt cx="5955507" cy="7880"/>
            </a:xfrm>
          </p:grpSpPr>
          <p:cxnSp>
            <p:nvCxnSpPr>
              <p:cNvPr id="107" name="直接连接符 106"/>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4" name="Rectangle 5"/>
            <p:cNvSpPr>
              <a:spLocks/>
            </p:cNvSpPr>
            <p:nvPr/>
          </p:nvSpPr>
          <p:spPr bwMode="auto">
            <a:xfrm>
              <a:off x="1879168"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a:t>
              </a:r>
              <a:r>
                <a:rPr lang="zh-CN" altLang="en-US" sz="1200" dirty="0" smtClean="0">
                  <a:solidFill>
                    <a:schemeClr val="tx1">
                      <a:lumMod val="50000"/>
                      <a:lumOff val="50000"/>
                    </a:schemeClr>
                  </a:solidFill>
                  <a:latin typeface="微软雅黑" pitchFamily="34" charset="-122"/>
                  <a:ea typeface="微软雅黑" pitchFamily="34" charset="-122"/>
                  <a:sym typeface="Gill Sans" charset="0"/>
                </a:rPr>
                <a:t>生动</a:t>
              </a:r>
              <a:endParaRPr lang="en-US" altLang="zh-CN" sz="12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sp>
          <p:nvSpPr>
            <p:cNvPr id="105" name="矩形 104"/>
            <p:cNvSpPr/>
            <p:nvPr/>
          </p:nvSpPr>
          <p:spPr>
            <a:xfrm>
              <a:off x="2131655" y="3377168"/>
              <a:ext cx="1210589" cy="400110"/>
            </a:xfrm>
            <a:prstGeom prst="rect">
              <a:avLst/>
            </a:prstGeom>
          </p:spPr>
          <p:txBody>
            <a:bodyPr wrap="none">
              <a:spAutoFit/>
            </a:bodyPr>
            <a:lstStyle/>
            <a:p>
              <a:pPr algn="ctr"/>
              <a:r>
                <a:rPr lang="zh-CN" altLang="en-US" sz="2000" b="1" dirty="0" smtClean="0">
                  <a:solidFill>
                    <a:srgbClr val="EA6103"/>
                  </a:solidFill>
                  <a:latin typeface="微软雅黑" pitchFamily="34" charset="-122"/>
                  <a:ea typeface="微软雅黑" pitchFamily="34" charset="-122"/>
                </a:rPr>
                <a:t>翻转课堂</a:t>
              </a:r>
              <a:endParaRPr lang="zh-CN" altLang="en-US" sz="2000" b="1" dirty="0">
                <a:solidFill>
                  <a:srgbClr val="EA6103"/>
                </a:solidFill>
                <a:latin typeface="微软雅黑" pitchFamily="34" charset="-122"/>
                <a:ea typeface="微软雅黑" pitchFamily="34" charset="-122"/>
              </a:endParaRPr>
            </a:p>
          </p:txBody>
        </p:sp>
        <p:sp>
          <p:nvSpPr>
            <p:cNvPr id="106" name="KSO_Shape"/>
            <p:cNvSpPr>
              <a:spLocks/>
            </p:cNvSpPr>
            <p:nvPr/>
          </p:nvSpPr>
          <p:spPr bwMode="auto">
            <a:xfrm>
              <a:off x="2467428" y="2153178"/>
              <a:ext cx="539040" cy="503106"/>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rgbClr val="EA6103"/>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grpSp>
        <p:nvGrpSpPr>
          <p:cNvPr id="109" name="组合 108"/>
          <p:cNvGrpSpPr/>
          <p:nvPr/>
        </p:nvGrpSpPr>
        <p:grpSpPr>
          <a:xfrm>
            <a:off x="3999067" y="1519176"/>
            <a:ext cx="2044719" cy="4312498"/>
            <a:chOff x="3999067" y="1519176"/>
            <a:chExt cx="2044719" cy="4312498"/>
          </a:xfrm>
        </p:grpSpPr>
        <p:sp>
          <p:nvSpPr>
            <p:cNvPr id="110" name="圆角矩形 109"/>
            <p:cNvSpPr/>
            <p:nvPr/>
          </p:nvSpPr>
          <p:spPr>
            <a:xfrm>
              <a:off x="3999067"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1" name="椭圆 110"/>
            <p:cNvSpPr/>
            <p:nvPr/>
          </p:nvSpPr>
          <p:spPr>
            <a:xfrm>
              <a:off x="4266183" y="1701002"/>
              <a:ext cx="1510486" cy="1510484"/>
            </a:xfrm>
            <a:prstGeom prst="ellipse">
              <a:avLst/>
            </a:prstGeom>
            <a:solidFill>
              <a:srgbClr val="F69F1E"/>
            </a:solidFill>
            <a:ln w="14288" cap="flat">
              <a:noFill/>
              <a:prstDash val="solid"/>
              <a:miter lim="800000"/>
              <a:headEnd/>
              <a:tailEnd/>
            </a:ln>
            <a:effectLst>
              <a:innerShdw blurRad="88900" dist="889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latin typeface="微软雅黑" pitchFamily="34" charset="-122"/>
                <a:ea typeface="微软雅黑" pitchFamily="34" charset="-122"/>
              </a:endParaRPr>
            </a:p>
          </p:txBody>
        </p:sp>
        <p:sp>
          <p:nvSpPr>
            <p:cNvPr id="112" name="椭圆 111"/>
            <p:cNvSpPr/>
            <p:nvPr/>
          </p:nvSpPr>
          <p:spPr>
            <a:xfrm>
              <a:off x="4409431"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13" name="椭圆 112"/>
            <p:cNvSpPr/>
            <p:nvPr/>
          </p:nvSpPr>
          <p:spPr>
            <a:xfrm>
              <a:off x="4377349"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4000" dirty="0">
                <a:solidFill>
                  <a:srgbClr val="0087CF"/>
                </a:solidFill>
                <a:latin typeface="微软雅黑" pitchFamily="34" charset="-122"/>
                <a:ea typeface="微软雅黑" pitchFamily="34" charset="-122"/>
              </a:endParaRPr>
            </a:p>
          </p:txBody>
        </p:sp>
        <p:sp>
          <p:nvSpPr>
            <p:cNvPr id="114" name="文本框 49"/>
            <p:cNvSpPr txBox="1"/>
            <p:nvPr/>
          </p:nvSpPr>
          <p:spPr>
            <a:xfrm>
              <a:off x="4759976" y="5185494"/>
              <a:ext cx="665567" cy="584775"/>
            </a:xfrm>
            <a:prstGeom prst="rect">
              <a:avLst/>
            </a:prstGeom>
            <a:noFill/>
          </p:spPr>
          <p:txBody>
            <a:bodyPr wrap="none" rtlCol="0">
              <a:spAutoFit/>
            </a:bodyPr>
            <a:lstStyle/>
            <a:p>
              <a:r>
                <a:rPr lang="en-US" altLang="zh-CN" sz="3200" dirty="0" smtClean="0">
                  <a:solidFill>
                    <a:schemeClr val="bg1">
                      <a:lumMod val="65000"/>
                    </a:schemeClr>
                  </a:solidFill>
                  <a:latin typeface="微软雅黑" pitchFamily="34" charset="-122"/>
                  <a:ea typeface="微软雅黑" pitchFamily="34" charset="-122"/>
                </a:rPr>
                <a:t>02</a:t>
              </a:r>
              <a:endParaRPr lang="zh-CN" altLang="en-US" sz="3200" dirty="0">
                <a:solidFill>
                  <a:schemeClr val="bg1">
                    <a:lumMod val="65000"/>
                  </a:schemeClr>
                </a:solidFill>
                <a:latin typeface="微软雅黑" pitchFamily="34" charset="-122"/>
                <a:ea typeface="微软雅黑" pitchFamily="34" charset="-122"/>
              </a:endParaRPr>
            </a:p>
          </p:txBody>
        </p:sp>
        <p:grpSp>
          <p:nvGrpSpPr>
            <p:cNvPr id="115" name="组合 114"/>
            <p:cNvGrpSpPr/>
            <p:nvPr/>
          </p:nvGrpSpPr>
          <p:grpSpPr>
            <a:xfrm>
              <a:off x="4190397" y="5207576"/>
              <a:ext cx="1662059" cy="31862"/>
              <a:chOff x="3060700" y="4724400"/>
              <a:chExt cx="5955507" cy="7880"/>
            </a:xfrm>
          </p:grpSpPr>
          <p:cxnSp>
            <p:nvCxnSpPr>
              <p:cNvPr id="119" name="直接连接符 118"/>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6" name="矩形 115"/>
            <p:cNvSpPr/>
            <p:nvPr/>
          </p:nvSpPr>
          <p:spPr>
            <a:xfrm>
              <a:off x="4416133" y="3377168"/>
              <a:ext cx="1210588" cy="400110"/>
            </a:xfrm>
            <a:prstGeom prst="rect">
              <a:avLst/>
            </a:prstGeom>
          </p:spPr>
          <p:txBody>
            <a:bodyPr wrap="none">
              <a:spAutoFit/>
            </a:bodyPr>
            <a:lstStyle/>
            <a:p>
              <a:pPr algn="ctr"/>
              <a:r>
                <a:rPr lang="zh-CN" altLang="en-US" sz="2000" b="1" dirty="0" smtClean="0">
                  <a:solidFill>
                    <a:srgbClr val="F69F1E"/>
                  </a:solidFill>
                  <a:latin typeface="微软雅黑" pitchFamily="34" charset="-122"/>
                  <a:ea typeface="微软雅黑" pitchFamily="34" charset="-122"/>
                </a:rPr>
                <a:t>小组合作</a:t>
              </a:r>
              <a:endParaRPr lang="zh-CN" altLang="en-US" sz="2000" b="1" dirty="0">
                <a:solidFill>
                  <a:srgbClr val="F69F1E"/>
                </a:solidFill>
                <a:latin typeface="微软雅黑" pitchFamily="34" charset="-122"/>
                <a:ea typeface="微软雅黑" pitchFamily="34" charset="-122"/>
              </a:endParaRPr>
            </a:p>
          </p:txBody>
        </p:sp>
        <p:sp>
          <p:nvSpPr>
            <p:cNvPr id="117" name="KSO_Shape"/>
            <p:cNvSpPr>
              <a:spLocks/>
            </p:cNvSpPr>
            <p:nvPr/>
          </p:nvSpPr>
          <p:spPr bwMode="auto">
            <a:xfrm>
              <a:off x="4721680" y="2131928"/>
              <a:ext cx="599492" cy="559526"/>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F69F1E"/>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sp>
          <p:nvSpPr>
            <p:cNvPr id="118" name="Rectangle 5"/>
            <p:cNvSpPr>
              <a:spLocks/>
            </p:cNvSpPr>
            <p:nvPr/>
          </p:nvSpPr>
          <p:spPr bwMode="auto">
            <a:xfrm>
              <a:off x="4163646" y="3840778"/>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a:t>
              </a:r>
              <a:r>
                <a:rPr lang="zh-CN" altLang="en-US" sz="1200" dirty="0" smtClean="0">
                  <a:solidFill>
                    <a:schemeClr val="tx1">
                      <a:lumMod val="50000"/>
                      <a:lumOff val="50000"/>
                    </a:schemeClr>
                  </a:solidFill>
                  <a:latin typeface="微软雅黑" pitchFamily="34" charset="-122"/>
                  <a:ea typeface="微软雅黑" pitchFamily="34" charset="-122"/>
                  <a:sym typeface="Gill Sans" charset="0"/>
                </a:rPr>
                <a:t>生动</a:t>
              </a:r>
              <a:endParaRPr lang="en-US" altLang="zh-CN" sz="12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grpSp>
      <p:grpSp>
        <p:nvGrpSpPr>
          <p:cNvPr id="121" name="组合 120"/>
          <p:cNvGrpSpPr/>
          <p:nvPr/>
        </p:nvGrpSpPr>
        <p:grpSpPr>
          <a:xfrm>
            <a:off x="6283545" y="1519176"/>
            <a:ext cx="2044719" cy="4312498"/>
            <a:chOff x="6283545" y="1519176"/>
            <a:chExt cx="2044719" cy="4312498"/>
          </a:xfrm>
        </p:grpSpPr>
        <p:sp>
          <p:nvSpPr>
            <p:cNvPr id="122" name="圆角矩形 121"/>
            <p:cNvSpPr/>
            <p:nvPr/>
          </p:nvSpPr>
          <p:spPr>
            <a:xfrm>
              <a:off x="6283545"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3" name="椭圆 122"/>
            <p:cNvSpPr/>
            <p:nvPr/>
          </p:nvSpPr>
          <p:spPr>
            <a:xfrm>
              <a:off x="6550661" y="1701002"/>
              <a:ext cx="1510486" cy="1510484"/>
            </a:xfrm>
            <a:prstGeom prst="ellipse">
              <a:avLst/>
            </a:prstGeom>
            <a:solidFill>
              <a:srgbClr val="EA5E66"/>
            </a:solidFill>
            <a:ln w="14288" cap="flat">
              <a:noFill/>
              <a:prstDash val="solid"/>
              <a:miter lim="800000"/>
              <a:headEnd/>
              <a:tailEnd/>
            </a:ln>
            <a:effectLst>
              <a:innerShdw blurRad="88900" dist="889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latin typeface="微软雅黑" pitchFamily="34" charset="-122"/>
                <a:ea typeface="微软雅黑" pitchFamily="34" charset="-122"/>
              </a:endParaRPr>
            </a:p>
          </p:txBody>
        </p:sp>
        <p:sp>
          <p:nvSpPr>
            <p:cNvPr id="124" name="椭圆 123"/>
            <p:cNvSpPr/>
            <p:nvPr/>
          </p:nvSpPr>
          <p:spPr>
            <a:xfrm>
              <a:off x="6693909"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25" name="椭圆 124"/>
            <p:cNvSpPr/>
            <p:nvPr/>
          </p:nvSpPr>
          <p:spPr>
            <a:xfrm>
              <a:off x="6661827"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4000" dirty="0">
                <a:solidFill>
                  <a:srgbClr val="0087CF"/>
                </a:solidFill>
                <a:latin typeface="微软雅黑" pitchFamily="34" charset="-122"/>
                <a:ea typeface="微软雅黑" pitchFamily="34" charset="-122"/>
              </a:endParaRPr>
            </a:p>
          </p:txBody>
        </p:sp>
        <p:sp>
          <p:nvSpPr>
            <p:cNvPr id="126" name="文本框 55"/>
            <p:cNvSpPr txBox="1"/>
            <p:nvPr/>
          </p:nvSpPr>
          <p:spPr>
            <a:xfrm>
              <a:off x="7038042" y="5185494"/>
              <a:ext cx="665567" cy="584775"/>
            </a:xfrm>
            <a:prstGeom prst="rect">
              <a:avLst/>
            </a:prstGeom>
            <a:noFill/>
          </p:spPr>
          <p:txBody>
            <a:bodyPr wrap="none" rtlCol="0">
              <a:spAutoFit/>
            </a:bodyPr>
            <a:lstStyle/>
            <a:p>
              <a:r>
                <a:rPr lang="en-US" altLang="zh-CN" sz="3200" dirty="0" smtClean="0">
                  <a:solidFill>
                    <a:schemeClr val="bg1">
                      <a:lumMod val="65000"/>
                    </a:schemeClr>
                  </a:solidFill>
                  <a:latin typeface="微软雅黑" pitchFamily="34" charset="-122"/>
                  <a:ea typeface="微软雅黑" pitchFamily="34" charset="-122"/>
                </a:rPr>
                <a:t>03</a:t>
              </a:r>
              <a:endParaRPr lang="zh-CN" altLang="en-US" sz="3200" dirty="0">
                <a:solidFill>
                  <a:schemeClr val="bg1">
                    <a:lumMod val="65000"/>
                  </a:schemeClr>
                </a:solidFill>
                <a:latin typeface="微软雅黑" pitchFamily="34" charset="-122"/>
                <a:ea typeface="微软雅黑" pitchFamily="34" charset="-122"/>
              </a:endParaRPr>
            </a:p>
          </p:txBody>
        </p:sp>
        <p:grpSp>
          <p:nvGrpSpPr>
            <p:cNvPr id="127" name="组合 126"/>
            <p:cNvGrpSpPr/>
            <p:nvPr/>
          </p:nvGrpSpPr>
          <p:grpSpPr>
            <a:xfrm>
              <a:off x="6474875" y="5207576"/>
              <a:ext cx="1662059" cy="31862"/>
              <a:chOff x="3060700" y="4724400"/>
              <a:chExt cx="5955507" cy="7880"/>
            </a:xfrm>
          </p:grpSpPr>
          <p:cxnSp>
            <p:nvCxnSpPr>
              <p:cNvPr id="131" name="直接连接符 130"/>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28" name="矩形 127"/>
            <p:cNvSpPr/>
            <p:nvPr/>
          </p:nvSpPr>
          <p:spPr>
            <a:xfrm>
              <a:off x="6828849" y="3364468"/>
              <a:ext cx="954107" cy="400110"/>
            </a:xfrm>
            <a:prstGeom prst="rect">
              <a:avLst/>
            </a:prstGeom>
          </p:spPr>
          <p:txBody>
            <a:bodyPr wrap="none">
              <a:spAutoFit/>
            </a:bodyPr>
            <a:lstStyle/>
            <a:p>
              <a:pPr algn="ctr"/>
              <a:r>
                <a:rPr lang="zh-CN" altLang="en-US" sz="2000" b="1" dirty="0" smtClean="0">
                  <a:solidFill>
                    <a:srgbClr val="EA5E66"/>
                  </a:solidFill>
                  <a:latin typeface="微软雅黑" pitchFamily="34" charset="-122"/>
                  <a:ea typeface="微软雅黑" pitchFamily="34" charset="-122"/>
                </a:rPr>
                <a:t>学中做</a:t>
              </a:r>
              <a:endParaRPr lang="zh-CN" altLang="en-US" sz="2000" b="1" dirty="0">
                <a:solidFill>
                  <a:srgbClr val="EA5E66"/>
                </a:solidFill>
                <a:latin typeface="微软雅黑" pitchFamily="34" charset="-122"/>
                <a:ea typeface="微软雅黑" pitchFamily="34" charset="-122"/>
              </a:endParaRPr>
            </a:p>
          </p:txBody>
        </p:sp>
        <p:sp>
          <p:nvSpPr>
            <p:cNvPr id="129" name="KSO_Shape"/>
            <p:cNvSpPr>
              <a:spLocks/>
            </p:cNvSpPr>
            <p:nvPr/>
          </p:nvSpPr>
          <p:spPr bwMode="auto">
            <a:xfrm>
              <a:off x="7036018" y="2207477"/>
              <a:ext cx="539772" cy="408428"/>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EA5E66"/>
            </a:solidFill>
            <a:ln>
              <a:noFill/>
            </a:ln>
            <a:effectLst>
              <a:innerShdw blurRad="63500" dist="50800" dir="13500000">
                <a:prstClr val="black">
                  <a:alpha val="50000"/>
                </a:prstClr>
              </a:innerShdw>
            </a:effectLs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sp>
          <p:nvSpPr>
            <p:cNvPr id="130" name="Rectangle 5"/>
            <p:cNvSpPr>
              <a:spLocks/>
            </p:cNvSpPr>
            <p:nvPr/>
          </p:nvSpPr>
          <p:spPr bwMode="auto">
            <a:xfrm>
              <a:off x="6448124"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a:t>
              </a:r>
              <a:r>
                <a:rPr lang="zh-CN" altLang="en-US" sz="1200" dirty="0" smtClean="0">
                  <a:solidFill>
                    <a:schemeClr val="tx1">
                      <a:lumMod val="50000"/>
                      <a:lumOff val="50000"/>
                    </a:schemeClr>
                  </a:solidFill>
                  <a:latin typeface="微软雅黑" pitchFamily="34" charset="-122"/>
                  <a:ea typeface="微软雅黑" pitchFamily="34" charset="-122"/>
                  <a:sym typeface="Gill Sans" charset="0"/>
                </a:rPr>
                <a:t>生动</a:t>
              </a:r>
              <a:endParaRPr lang="en-US" altLang="zh-CN" sz="12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grpSp>
      <p:grpSp>
        <p:nvGrpSpPr>
          <p:cNvPr id="133" name="组合 132"/>
          <p:cNvGrpSpPr/>
          <p:nvPr/>
        </p:nvGrpSpPr>
        <p:grpSpPr>
          <a:xfrm>
            <a:off x="8568023" y="1519176"/>
            <a:ext cx="2044719" cy="4312498"/>
            <a:chOff x="8568023" y="1519176"/>
            <a:chExt cx="2044719" cy="4312498"/>
          </a:xfrm>
        </p:grpSpPr>
        <p:sp>
          <p:nvSpPr>
            <p:cNvPr id="134" name="圆角矩形 133"/>
            <p:cNvSpPr/>
            <p:nvPr/>
          </p:nvSpPr>
          <p:spPr>
            <a:xfrm>
              <a:off x="8568023" y="1519176"/>
              <a:ext cx="2044719" cy="4312498"/>
            </a:xfrm>
            <a:prstGeom prst="roundRect">
              <a:avLst/>
            </a:prstGeom>
            <a:gradFill flip="none" rotWithShape="1">
              <a:gsLst>
                <a:gs pos="0">
                  <a:schemeClr val="bg1"/>
                </a:gs>
                <a:gs pos="100000">
                  <a:srgbClr val="F1F1F1"/>
                </a:gs>
              </a:gsLst>
              <a:lin ang="2700000" scaled="1"/>
              <a:tileRect/>
            </a:gradFill>
            <a:ln w="38100">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35" name="椭圆 134"/>
            <p:cNvSpPr/>
            <p:nvPr/>
          </p:nvSpPr>
          <p:spPr>
            <a:xfrm>
              <a:off x="8835139" y="1701002"/>
              <a:ext cx="1510486" cy="1510484"/>
            </a:xfrm>
            <a:prstGeom prst="ellipse">
              <a:avLst/>
            </a:prstGeom>
            <a:solidFill>
              <a:srgbClr val="0099A9"/>
            </a:solidFill>
            <a:ln w="14288" cap="flat">
              <a:noFill/>
              <a:prstDash val="solid"/>
              <a:miter lim="800000"/>
              <a:headEnd/>
              <a:tailEnd/>
            </a:ln>
            <a:effectLst>
              <a:innerShdw blurRad="88900" dist="63500" dir="13500000">
                <a:prstClr val="black">
                  <a:alpha val="50000"/>
                </a:prstClr>
              </a:innerShdw>
            </a:effectLst>
          </p:spPr>
          <p:txBody>
            <a:bodyPr vert="horz" wrap="square" lIns="91440" tIns="45720" rIns="91440" bIns="45720" numCol="1" anchor="t" anchorCtr="0" compatLnSpc="1">
              <a:prstTxWarp prst="textNoShape">
                <a:avLst/>
              </a:prstTxWarp>
            </a:bodyPr>
            <a:lstStyle/>
            <a:p>
              <a:endParaRPr lang="zh-CN" altLang="en-US" dirty="0">
                <a:solidFill>
                  <a:schemeClr val="tx1"/>
                </a:solidFill>
                <a:latin typeface="微软雅黑" pitchFamily="34" charset="-122"/>
                <a:ea typeface="微软雅黑" pitchFamily="34" charset="-122"/>
              </a:endParaRPr>
            </a:p>
          </p:txBody>
        </p:sp>
        <p:sp>
          <p:nvSpPr>
            <p:cNvPr id="136" name="椭圆 135"/>
            <p:cNvSpPr/>
            <p:nvPr/>
          </p:nvSpPr>
          <p:spPr>
            <a:xfrm>
              <a:off x="8978387" y="1836279"/>
              <a:ext cx="1223990" cy="1223990"/>
            </a:xfrm>
            <a:prstGeom prst="ellipse">
              <a:avLst/>
            </a:prstGeom>
            <a:gradFill flip="none" rotWithShape="1">
              <a:gsLst>
                <a:gs pos="0">
                  <a:schemeClr val="bg1"/>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37" name="椭圆 136"/>
            <p:cNvSpPr/>
            <p:nvPr/>
          </p:nvSpPr>
          <p:spPr>
            <a:xfrm>
              <a:off x="8946305" y="1804197"/>
              <a:ext cx="1288155" cy="1288153"/>
            </a:xfrm>
            <a:prstGeom prst="ellipse">
              <a:avLst/>
            </a:prstGeom>
            <a:noFill/>
            <a:ln>
              <a:noFill/>
            </a:ln>
            <a:effectLst>
              <a:innerShdw blurRad="889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zh-CN" altLang="en-US" sz="4000" dirty="0">
                <a:solidFill>
                  <a:srgbClr val="0087CF"/>
                </a:solidFill>
                <a:latin typeface="微软雅黑" pitchFamily="34" charset="-122"/>
                <a:ea typeface="微软雅黑" pitchFamily="34" charset="-122"/>
              </a:endParaRPr>
            </a:p>
          </p:txBody>
        </p:sp>
        <p:sp>
          <p:nvSpPr>
            <p:cNvPr id="138" name="文本框 61"/>
            <p:cNvSpPr txBox="1"/>
            <p:nvPr/>
          </p:nvSpPr>
          <p:spPr>
            <a:xfrm>
              <a:off x="9330535" y="5185494"/>
              <a:ext cx="665567" cy="584775"/>
            </a:xfrm>
            <a:prstGeom prst="rect">
              <a:avLst/>
            </a:prstGeom>
            <a:noFill/>
          </p:spPr>
          <p:txBody>
            <a:bodyPr wrap="none" rtlCol="0">
              <a:spAutoFit/>
            </a:bodyPr>
            <a:lstStyle/>
            <a:p>
              <a:r>
                <a:rPr lang="en-US" altLang="zh-CN" sz="3200" dirty="0" smtClean="0">
                  <a:solidFill>
                    <a:schemeClr val="bg1">
                      <a:lumMod val="65000"/>
                    </a:schemeClr>
                  </a:solidFill>
                  <a:latin typeface="微软雅黑" pitchFamily="34" charset="-122"/>
                  <a:ea typeface="微软雅黑" pitchFamily="34" charset="-122"/>
                </a:rPr>
                <a:t>04</a:t>
              </a:r>
              <a:endParaRPr lang="zh-CN" altLang="en-US" sz="3200" dirty="0">
                <a:solidFill>
                  <a:schemeClr val="bg1">
                    <a:lumMod val="65000"/>
                  </a:schemeClr>
                </a:solidFill>
                <a:latin typeface="微软雅黑" pitchFamily="34" charset="-122"/>
                <a:ea typeface="微软雅黑" pitchFamily="34" charset="-122"/>
              </a:endParaRPr>
            </a:p>
          </p:txBody>
        </p:sp>
        <p:grpSp>
          <p:nvGrpSpPr>
            <p:cNvPr id="139" name="组合 138"/>
            <p:cNvGrpSpPr/>
            <p:nvPr/>
          </p:nvGrpSpPr>
          <p:grpSpPr>
            <a:xfrm>
              <a:off x="8759353" y="5186696"/>
              <a:ext cx="1662059" cy="31862"/>
              <a:chOff x="3060700" y="4724400"/>
              <a:chExt cx="5955507" cy="7880"/>
            </a:xfrm>
          </p:grpSpPr>
          <p:cxnSp>
            <p:nvCxnSpPr>
              <p:cNvPr id="143" name="直接连接符 142"/>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a:off x="3060700" y="4732280"/>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0" name="矩形 139"/>
            <p:cNvSpPr/>
            <p:nvPr/>
          </p:nvSpPr>
          <p:spPr>
            <a:xfrm>
              <a:off x="9113329" y="3364468"/>
              <a:ext cx="954107" cy="400110"/>
            </a:xfrm>
            <a:prstGeom prst="rect">
              <a:avLst/>
            </a:prstGeom>
          </p:spPr>
          <p:txBody>
            <a:bodyPr wrap="none">
              <a:spAutoFit/>
            </a:bodyPr>
            <a:lstStyle/>
            <a:p>
              <a:pPr algn="ctr"/>
              <a:r>
                <a:rPr lang="zh-CN" altLang="en-US" sz="2000" b="1" dirty="0" smtClean="0">
                  <a:solidFill>
                    <a:srgbClr val="0099A9"/>
                  </a:solidFill>
                  <a:latin typeface="微软雅黑" pitchFamily="34" charset="-122"/>
                  <a:ea typeface="微软雅黑" pitchFamily="34" charset="-122"/>
                </a:rPr>
                <a:t>做中学</a:t>
              </a:r>
              <a:endParaRPr lang="zh-CN" altLang="en-US" sz="2000" b="1" dirty="0">
                <a:solidFill>
                  <a:srgbClr val="0099A9"/>
                </a:solidFill>
                <a:latin typeface="微软雅黑" pitchFamily="34" charset="-122"/>
                <a:ea typeface="微软雅黑" pitchFamily="34" charset="-122"/>
              </a:endParaRPr>
            </a:p>
          </p:txBody>
        </p:sp>
        <p:sp>
          <p:nvSpPr>
            <p:cNvPr id="141" name="KSO_Shape"/>
            <p:cNvSpPr>
              <a:spLocks/>
            </p:cNvSpPr>
            <p:nvPr/>
          </p:nvSpPr>
          <p:spPr bwMode="auto">
            <a:xfrm>
              <a:off x="9258256" y="2172770"/>
              <a:ext cx="664252" cy="463922"/>
            </a:xfrm>
            <a:custGeom>
              <a:avLst/>
              <a:gdLst>
                <a:gd name="T0" fmla="*/ 1391139 w 4254"/>
                <a:gd name="T1" fmla="*/ 144776 h 2969"/>
                <a:gd name="T2" fmla="*/ 1364476 w 4254"/>
                <a:gd name="T3" fmla="*/ 0 h 2969"/>
                <a:gd name="T4" fmla="*/ 501944 w 4254"/>
                <a:gd name="T5" fmla="*/ 622705 h 2969"/>
                <a:gd name="T6" fmla="*/ 0 w 4254"/>
                <a:gd name="T7" fmla="*/ 1256840 h 2969"/>
                <a:gd name="T8" fmla="*/ 717366 w 4254"/>
                <a:gd name="T9" fmla="*/ 622705 h 2969"/>
                <a:gd name="T10" fmla="*/ 1335697 w 4254"/>
                <a:gd name="T11" fmla="*/ 496979 h 2969"/>
                <a:gd name="T12" fmla="*/ 1495252 w 4254"/>
                <a:gd name="T13" fmla="*/ 496979 h 2969"/>
                <a:gd name="T14" fmla="*/ 422378 w 4254"/>
                <a:gd name="T15" fmla="*/ 679853 h 2969"/>
                <a:gd name="T16" fmla="*/ 2116 w 4254"/>
                <a:gd name="T17" fmla="*/ 710756 h 2969"/>
                <a:gd name="T18" fmla="*/ 33435 w 4254"/>
                <a:gd name="T19" fmla="*/ 380566 h 2969"/>
                <a:gd name="T20" fmla="*/ 360587 w 4254"/>
                <a:gd name="T21" fmla="*/ 648951 h 2969"/>
                <a:gd name="T22" fmla="*/ 360587 w 4254"/>
                <a:gd name="T23" fmla="*/ 546084 h 2969"/>
                <a:gd name="T24" fmla="*/ 86761 w 4254"/>
                <a:gd name="T25" fmla="*/ 442794 h 2969"/>
                <a:gd name="T26" fmla="*/ 64330 w 4254"/>
                <a:gd name="T27" fmla="*/ 442794 h 2969"/>
                <a:gd name="T28" fmla="*/ 155747 w 4254"/>
                <a:gd name="T29" fmla="*/ 442794 h 2969"/>
                <a:gd name="T30" fmla="*/ 188335 w 4254"/>
                <a:gd name="T31" fmla="*/ 442794 h 2969"/>
                <a:gd name="T32" fmla="*/ 64330 w 4254"/>
                <a:gd name="T33" fmla="*/ 581643 h 2969"/>
                <a:gd name="T34" fmla="*/ 391483 w 4254"/>
                <a:gd name="T35" fmla="*/ 761131 h 2969"/>
                <a:gd name="T36" fmla="*/ 422378 w 4254"/>
                <a:gd name="T37" fmla="*/ 1091321 h 2969"/>
                <a:gd name="T38" fmla="*/ 2116 w 4254"/>
                <a:gd name="T39" fmla="*/ 1060419 h 2969"/>
                <a:gd name="T40" fmla="*/ 391483 w 4254"/>
                <a:gd name="T41" fmla="*/ 761131 h 2969"/>
                <a:gd name="T42" fmla="*/ 325883 w 4254"/>
                <a:gd name="T43" fmla="*/ 1029093 h 2969"/>
                <a:gd name="T44" fmla="*/ 325883 w 4254"/>
                <a:gd name="T45" fmla="*/ 822936 h 2969"/>
                <a:gd name="T46" fmla="*/ 155323 w 4254"/>
                <a:gd name="T47" fmla="*/ 1029093 h 2969"/>
                <a:gd name="T48" fmla="*/ 86761 w 4254"/>
                <a:gd name="T49" fmla="*/ 822936 h 2969"/>
                <a:gd name="T50" fmla="*/ 224309 w 4254"/>
                <a:gd name="T51" fmla="*/ 1029093 h 2969"/>
                <a:gd name="T52" fmla="*/ 224732 w 4254"/>
                <a:gd name="T53" fmla="*/ 822936 h 2969"/>
                <a:gd name="T54" fmla="*/ 86761 w 4254"/>
                <a:gd name="T55" fmla="*/ 1029093 h 2969"/>
                <a:gd name="T56" fmla="*/ 1288295 w 4254"/>
                <a:gd name="T57" fmla="*/ 761131 h 2969"/>
                <a:gd name="T58" fmla="*/ 1257400 w 4254"/>
                <a:gd name="T59" fmla="*/ 1091321 h 2969"/>
                <a:gd name="T60" fmla="*/ 868033 w 4254"/>
                <a:gd name="T61" fmla="*/ 792034 h 2969"/>
                <a:gd name="T62" fmla="*/ 1159212 w 4254"/>
                <a:gd name="T63" fmla="*/ 822936 h 2969"/>
                <a:gd name="T64" fmla="*/ 1123238 w 4254"/>
                <a:gd name="T65" fmla="*/ 822936 h 2969"/>
                <a:gd name="T66" fmla="*/ 1226505 w 4254"/>
                <a:gd name="T67" fmla="*/ 822936 h 2969"/>
                <a:gd name="T68" fmla="*/ 985267 w 4254"/>
                <a:gd name="T69" fmla="*/ 1029093 h 2969"/>
                <a:gd name="T70" fmla="*/ 1053829 w 4254"/>
                <a:gd name="T71" fmla="*/ 1029093 h 2969"/>
                <a:gd name="T72" fmla="*/ 1053829 w 4254"/>
                <a:gd name="T73" fmla="*/ 1029093 h 2969"/>
                <a:gd name="T74" fmla="*/ 1159212 w 4254"/>
                <a:gd name="T75" fmla="*/ 1029093 h 2969"/>
                <a:gd name="T76" fmla="*/ 930247 w 4254"/>
                <a:gd name="T77" fmla="*/ 1029093 h 2969"/>
                <a:gd name="T78" fmla="*/ 1799551 w 4254"/>
                <a:gd name="T79" fmla="*/ 792034 h 2969"/>
                <a:gd name="T80" fmla="*/ 1410184 w 4254"/>
                <a:gd name="T81" fmla="*/ 1091321 h 2969"/>
                <a:gd name="T82" fmla="*/ 1379289 w 4254"/>
                <a:gd name="T83" fmla="*/ 761131 h 2969"/>
                <a:gd name="T84" fmla="*/ 1737337 w 4254"/>
                <a:gd name="T85" fmla="*/ 1024013 h 2969"/>
                <a:gd name="T86" fmla="*/ 1670467 w 4254"/>
                <a:gd name="T87" fmla="*/ 822936 h 2969"/>
                <a:gd name="T88" fmla="*/ 1737337 w 4254"/>
                <a:gd name="T89" fmla="*/ 926650 h 2969"/>
                <a:gd name="T90" fmla="*/ 1441079 w 4254"/>
                <a:gd name="T91" fmla="*/ 864421 h 2969"/>
                <a:gd name="T92" fmla="*/ 1496099 w 4254"/>
                <a:gd name="T93" fmla="*/ 822936 h 2969"/>
                <a:gd name="T94" fmla="*/ 1634070 w 4254"/>
                <a:gd name="T95" fmla="*/ 1029093 h 2969"/>
                <a:gd name="T96" fmla="*/ 1634070 w 4254"/>
                <a:gd name="T97" fmla="*/ 1029093 h 2969"/>
                <a:gd name="T98" fmla="*/ 1441079 w 4254"/>
                <a:gd name="T99" fmla="*/ 962209 h 2969"/>
                <a:gd name="T100" fmla="*/ 1087687 w 4254"/>
                <a:gd name="T101" fmla="*/ 251876 h 2969"/>
                <a:gd name="T102" fmla="*/ 963259 w 4254"/>
                <a:gd name="T103" fmla="*/ 325111 h 2969"/>
                <a:gd name="T104" fmla="*/ 838408 w 4254"/>
                <a:gd name="T105" fmla="*/ 368713 h 2969"/>
                <a:gd name="T106" fmla="*/ 770692 w 4254"/>
                <a:gd name="T107" fmla="*/ 356013 h 2969"/>
                <a:gd name="T108" fmla="*/ 877768 w 4254"/>
                <a:gd name="T109" fmla="*/ 316221 h 2969"/>
                <a:gd name="T110" fmla="*/ 1001772 w 4254"/>
                <a:gd name="T111" fmla="*/ 248066 h 2969"/>
                <a:gd name="T112" fmla="*/ 1156249 w 4254"/>
                <a:gd name="T113" fmla="*/ 184145 h 2969"/>
                <a:gd name="T114" fmla="*/ 1184605 w 4254"/>
                <a:gd name="T115" fmla="*/ 159592 h 2969"/>
                <a:gd name="T116" fmla="*/ 1325116 w 4254"/>
                <a:gd name="T117" fmla="*/ 97364 h 296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254" h="2969">
                  <a:moveTo>
                    <a:pt x="3533" y="1174"/>
                  </a:moveTo>
                  <a:cubicBezTo>
                    <a:pt x="3237" y="1174"/>
                    <a:pt x="3237" y="1174"/>
                    <a:pt x="3237" y="1174"/>
                  </a:cubicBezTo>
                  <a:cubicBezTo>
                    <a:pt x="3237" y="374"/>
                    <a:pt x="3237" y="374"/>
                    <a:pt x="3237" y="374"/>
                  </a:cubicBezTo>
                  <a:cubicBezTo>
                    <a:pt x="3287" y="342"/>
                    <a:pt x="3287" y="342"/>
                    <a:pt x="3287" y="342"/>
                  </a:cubicBezTo>
                  <a:cubicBezTo>
                    <a:pt x="3348" y="303"/>
                    <a:pt x="3348" y="303"/>
                    <a:pt x="3348" y="303"/>
                  </a:cubicBezTo>
                  <a:cubicBezTo>
                    <a:pt x="3321" y="237"/>
                    <a:pt x="3321" y="237"/>
                    <a:pt x="3321" y="237"/>
                  </a:cubicBezTo>
                  <a:cubicBezTo>
                    <a:pt x="3258" y="82"/>
                    <a:pt x="3258" y="82"/>
                    <a:pt x="3258" y="82"/>
                  </a:cubicBezTo>
                  <a:cubicBezTo>
                    <a:pt x="3224" y="0"/>
                    <a:pt x="3224" y="0"/>
                    <a:pt x="3224" y="0"/>
                  </a:cubicBezTo>
                  <a:cubicBezTo>
                    <a:pt x="3143" y="36"/>
                    <a:pt x="3143" y="36"/>
                    <a:pt x="3143" y="36"/>
                  </a:cubicBezTo>
                  <a:cubicBezTo>
                    <a:pt x="1402" y="807"/>
                    <a:pt x="1402" y="807"/>
                    <a:pt x="1402" y="807"/>
                  </a:cubicBezTo>
                  <a:cubicBezTo>
                    <a:pt x="1186" y="807"/>
                    <a:pt x="1186" y="807"/>
                    <a:pt x="1186" y="807"/>
                  </a:cubicBezTo>
                  <a:cubicBezTo>
                    <a:pt x="1186" y="1471"/>
                    <a:pt x="1186" y="1471"/>
                    <a:pt x="1186" y="1471"/>
                  </a:cubicBezTo>
                  <a:cubicBezTo>
                    <a:pt x="1301" y="1471"/>
                    <a:pt x="1301" y="1471"/>
                    <a:pt x="1301" y="1471"/>
                  </a:cubicBezTo>
                  <a:cubicBezTo>
                    <a:pt x="1301" y="2697"/>
                    <a:pt x="1301" y="2697"/>
                    <a:pt x="1301" y="2697"/>
                  </a:cubicBezTo>
                  <a:cubicBezTo>
                    <a:pt x="0" y="2697"/>
                    <a:pt x="0" y="2697"/>
                    <a:pt x="0" y="2697"/>
                  </a:cubicBezTo>
                  <a:cubicBezTo>
                    <a:pt x="0" y="2969"/>
                    <a:pt x="0" y="2969"/>
                    <a:pt x="0" y="2969"/>
                  </a:cubicBezTo>
                  <a:cubicBezTo>
                    <a:pt x="4254" y="2969"/>
                    <a:pt x="4254" y="2969"/>
                    <a:pt x="4254" y="2969"/>
                  </a:cubicBezTo>
                  <a:cubicBezTo>
                    <a:pt x="4254" y="2697"/>
                    <a:pt x="4254" y="2697"/>
                    <a:pt x="4254" y="2697"/>
                  </a:cubicBezTo>
                  <a:cubicBezTo>
                    <a:pt x="1695" y="2697"/>
                    <a:pt x="1695" y="2697"/>
                    <a:pt x="1695" y="2697"/>
                  </a:cubicBezTo>
                  <a:cubicBezTo>
                    <a:pt x="1695" y="1471"/>
                    <a:pt x="1695" y="1471"/>
                    <a:pt x="1695" y="1471"/>
                  </a:cubicBezTo>
                  <a:cubicBezTo>
                    <a:pt x="1821" y="1471"/>
                    <a:pt x="1821" y="1471"/>
                    <a:pt x="1821" y="1471"/>
                  </a:cubicBezTo>
                  <a:cubicBezTo>
                    <a:pt x="1821" y="1278"/>
                    <a:pt x="1821" y="1278"/>
                    <a:pt x="1821" y="1278"/>
                  </a:cubicBezTo>
                  <a:cubicBezTo>
                    <a:pt x="3156" y="426"/>
                    <a:pt x="3156" y="426"/>
                    <a:pt x="3156" y="426"/>
                  </a:cubicBezTo>
                  <a:cubicBezTo>
                    <a:pt x="3156" y="1174"/>
                    <a:pt x="3156" y="1174"/>
                    <a:pt x="3156" y="1174"/>
                  </a:cubicBezTo>
                  <a:cubicBezTo>
                    <a:pt x="2855" y="1174"/>
                    <a:pt x="2855" y="1174"/>
                    <a:pt x="2855" y="1174"/>
                  </a:cubicBezTo>
                  <a:cubicBezTo>
                    <a:pt x="2855" y="1662"/>
                    <a:pt x="2855" y="1662"/>
                    <a:pt x="2855" y="1662"/>
                  </a:cubicBezTo>
                  <a:cubicBezTo>
                    <a:pt x="3533" y="1662"/>
                    <a:pt x="3533" y="1662"/>
                    <a:pt x="3533" y="1662"/>
                  </a:cubicBezTo>
                  <a:cubicBezTo>
                    <a:pt x="3533" y="1174"/>
                    <a:pt x="3533" y="1174"/>
                    <a:pt x="3533" y="1174"/>
                  </a:cubicBezTo>
                  <a:close/>
                  <a:moveTo>
                    <a:pt x="925" y="899"/>
                  </a:moveTo>
                  <a:cubicBezTo>
                    <a:pt x="998" y="899"/>
                    <a:pt x="998" y="899"/>
                    <a:pt x="998" y="899"/>
                  </a:cubicBezTo>
                  <a:cubicBezTo>
                    <a:pt x="998" y="972"/>
                    <a:pt x="998" y="972"/>
                    <a:pt x="998" y="972"/>
                  </a:cubicBezTo>
                  <a:cubicBezTo>
                    <a:pt x="998" y="1606"/>
                    <a:pt x="998" y="1606"/>
                    <a:pt x="998" y="1606"/>
                  </a:cubicBezTo>
                  <a:cubicBezTo>
                    <a:pt x="998" y="1679"/>
                    <a:pt x="998" y="1679"/>
                    <a:pt x="998" y="1679"/>
                  </a:cubicBezTo>
                  <a:cubicBezTo>
                    <a:pt x="925" y="1679"/>
                    <a:pt x="925" y="1679"/>
                    <a:pt x="925" y="1679"/>
                  </a:cubicBezTo>
                  <a:cubicBezTo>
                    <a:pt x="79" y="1679"/>
                    <a:pt x="79" y="1679"/>
                    <a:pt x="79" y="1679"/>
                  </a:cubicBezTo>
                  <a:cubicBezTo>
                    <a:pt x="5" y="1679"/>
                    <a:pt x="5" y="1679"/>
                    <a:pt x="5" y="1679"/>
                  </a:cubicBezTo>
                  <a:cubicBezTo>
                    <a:pt x="5" y="1606"/>
                    <a:pt x="5" y="1606"/>
                    <a:pt x="5" y="1606"/>
                  </a:cubicBezTo>
                  <a:cubicBezTo>
                    <a:pt x="5" y="972"/>
                    <a:pt x="5" y="972"/>
                    <a:pt x="5" y="972"/>
                  </a:cubicBezTo>
                  <a:cubicBezTo>
                    <a:pt x="5" y="899"/>
                    <a:pt x="5" y="899"/>
                    <a:pt x="5" y="899"/>
                  </a:cubicBezTo>
                  <a:cubicBezTo>
                    <a:pt x="79" y="899"/>
                    <a:pt x="79" y="899"/>
                    <a:pt x="79" y="899"/>
                  </a:cubicBezTo>
                  <a:cubicBezTo>
                    <a:pt x="925" y="899"/>
                    <a:pt x="925" y="899"/>
                    <a:pt x="925" y="899"/>
                  </a:cubicBezTo>
                  <a:close/>
                  <a:moveTo>
                    <a:pt x="693" y="1046"/>
                  </a:moveTo>
                  <a:cubicBezTo>
                    <a:pt x="852" y="1521"/>
                    <a:pt x="852" y="1521"/>
                    <a:pt x="852" y="1521"/>
                  </a:cubicBezTo>
                  <a:cubicBezTo>
                    <a:pt x="852" y="1533"/>
                    <a:pt x="852" y="1533"/>
                    <a:pt x="852" y="1533"/>
                  </a:cubicBezTo>
                  <a:cubicBezTo>
                    <a:pt x="770" y="1533"/>
                    <a:pt x="770" y="1533"/>
                    <a:pt x="770" y="1533"/>
                  </a:cubicBezTo>
                  <a:cubicBezTo>
                    <a:pt x="608" y="1046"/>
                    <a:pt x="608" y="1046"/>
                    <a:pt x="608" y="1046"/>
                  </a:cubicBezTo>
                  <a:cubicBezTo>
                    <a:pt x="693" y="1046"/>
                    <a:pt x="693" y="1046"/>
                    <a:pt x="693" y="1046"/>
                  </a:cubicBezTo>
                  <a:close/>
                  <a:moveTo>
                    <a:pt x="852" y="1290"/>
                  </a:moveTo>
                  <a:cubicBezTo>
                    <a:pt x="770" y="1046"/>
                    <a:pt x="770" y="1046"/>
                    <a:pt x="770" y="1046"/>
                  </a:cubicBezTo>
                  <a:cubicBezTo>
                    <a:pt x="852" y="1046"/>
                    <a:pt x="852" y="1046"/>
                    <a:pt x="852" y="1046"/>
                  </a:cubicBezTo>
                  <a:cubicBezTo>
                    <a:pt x="852" y="1290"/>
                    <a:pt x="852" y="1290"/>
                    <a:pt x="852" y="1290"/>
                  </a:cubicBezTo>
                  <a:close/>
                  <a:moveTo>
                    <a:pt x="205" y="1046"/>
                  </a:moveTo>
                  <a:cubicBezTo>
                    <a:pt x="367" y="1533"/>
                    <a:pt x="367" y="1533"/>
                    <a:pt x="367" y="1533"/>
                  </a:cubicBezTo>
                  <a:cubicBezTo>
                    <a:pt x="281" y="1533"/>
                    <a:pt x="281" y="1533"/>
                    <a:pt x="281" y="1533"/>
                  </a:cubicBezTo>
                  <a:cubicBezTo>
                    <a:pt x="152" y="1143"/>
                    <a:pt x="152" y="1143"/>
                    <a:pt x="152" y="1143"/>
                  </a:cubicBezTo>
                  <a:cubicBezTo>
                    <a:pt x="152" y="1046"/>
                    <a:pt x="152" y="1046"/>
                    <a:pt x="152" y="1046"/>
                  </a:cubicBezTo>
                  <a:cubicBezTo>
                    <a:pt x="205" y="1046"/>
                    <a:pt x="205" y="1046"/>
                    <a:pt x="205" y="1046"/>
                  </a:cubicBezTo>
                  <a:close/>
                  <a:moveTo>
                    <a:pt x="444" y="1533"/>
                  </a:moveTo>
                  <a:cubicBezTo>
                    <a:pt x="282" y="1046"/>
                    <a:pt x="282" y="1046"/>
                    <a:pt x="282" y="1046"/>
                  </a:cubicBezTo>
                  <a:cubicBezTo>
                    <a:pt x="368" y="1046"/>
                    <a:pt x="368" y="1046"/>
                    <a:pt x="368" y="1046"/>
                  </a:cubicBezTo>
                  <a:cubicBezTo>
                    <a:pt x="530" y="1533"/>
                    <a:pt x="530" y="1533"/>
                    <a:pt x="530" y="1533"/>
                  </a:cubicBezTo>
                  <a:cubicBezTo>
                    <a:pt x="444" y="1533"/>
                    <a:pt x="444" y="1533"/>
                    <a:pt x="444" y="1533"/>
                  </a:cubicBezTo>
                  <a:close/>
                  <a:moveTo>
                    <a:pt x="607" y="1533"/>
                  </a:moveTo>
                  <a:cubicBezTo>
                    <a:pt x="445" y="1046"/>
                    <a:pt x="445" y="1046"/>
                    <a:pt x="445" y="1046"/>
                  </a:cubicBezTo>
                  <a:cubicBezTo>
                    <a:pt x="531" y="1046"/>
                    <a:pt x="531" y="1046"/>
                    <a:pt x="531" y="1046"/>
                  </a:cubicBezTo>
                  <a:cubicBezTo>
                    <a:pt x="693" y="1533"/>
                    <a:pt x="693" y="1533"/>
                    <a:pt x="693" y="1533"/>
                  </a:cubicBezTo>
                  <a:cubicBezTo>
                    <a:pt x="607" y="1533"/>
                    <a:pt x="607" y="1533"/>
                    <a:pt x="607" y="1533"/>
                  </a:cubicBezTo>
                  <a:close/>
                  <a:moveTo>
                    <a:pt x="152" y="1374"/>
                  </a:moveTo>
                  <a:cubicBezTo>
                    <a:pt x="205" y="1533"/>
                    <a:pt x="205" y="1533"/>
                    <a:pt x="205" y="1533"/>
                  </a:cubicBezTo>
                  <a:cubicBezTo>
                    <a:pt x="152" y="1533"/>
                    <a:pt x="152" y="1533"/>
                    <a:pt x="152" y="1533"/>
                  </a:cubicBezTo>
                  <a:cubicBezTo>
                    <a:pt x="152" y="1374"/>
                    <a:pt x="152" y="1374"/>
                    <a:pt x="152" y="1374"/>
                  </a:cubicBezTo>
                  <a:close/>
                  <a:moveTo>
                    <a:pt x="925" y="1798"/>
                  </a:moveTo>
                  <a:cubicBezTo>
                    <a:pt x="998" y="1798"/>
                    <a:pt x="998" y="1798"/>
                    <a:pt x="998" y="1798"/>
                  </a:cubicBezTo>
                  <a:cubicBezTo>
                    <a:pt x="998" y="1871"/>
                    <a:pt x="998" y="1871"/>
                    <a:pt x="998" y="1871"/>
                  </a:cubicBezTo>
                  <a:cubicBezTo>
                    <a:pt x="998" y="2505"/>
                    <a:pt x="998" y="2505"/>
                    <a:pt x="998" y="2505"/>
                  </a:cubicBezTo>
                  <a:cubicBezTo>
                    <a:pt x="998" y="2578"/>
                    <a:pt x="998" y="2578"/>
                    <a:pt x="998" y="2578"/>
                  </a:cubicBezTo>
                  <a:cubicBezTo>
                    <a:pt x="925" y="2578"/>
                    <a:pt x="925" y="2578"/>
                    <a:pt x="925" y="2578"/>
                  </a:cubicBezTo>
                  <a:cubicBezTo>
                    <a:pt x="79" y="2578"/>
                    <a:pt x="79" y="2578"/>
                    <a:pt x="79" y="2578"/>
                  </a:cubicBezTo>
                  <a:cubicBezTo>
                    <a:pt x="5" y="2578"/>
                    <a:pt x="5" y="2578"/>
                    <a:pt x="5" y="2578"/>
                  </a:cubicBezTo>
                  <a:cubicBezTo>
                    <a:pt x="5" y="2505"/>
                    <a:pt x="5" y="2505"/>
                    <a:pt x="5" y="2505"/>
                  </a:cubicBezTo>
                  <a:cubicBezTo>
                    <a:pt x="5" y="1871"/>
                    <a:pt x="5" y="1871"/>
                    <a:pt x="5" y="1871"/>
                  </a:cubicBezTo>
                  <a:cubicBezTo>
                    <a:pt x="5" y="1798"/>
                    <a:pt x="5" y="1798"/>
                    <a:pt x="5" y="1798"/>
                  </a:cubicBezTo>
                  <a:cubicBezTo>
                    <a:pt x="79" y="1798"/>
                    <a:pt x="79" y="1798"/>
                    <a:pt x="79" y="1798"/>
                  </a:cubicBezTo>
                  <a:cubicBezTo>
                    <a:pt x="925" y="1798"/>
                    <a:pt x="925" y="1798"/>
                    <a:pt x="925" y="1798"/>
                  </a:cubicBezTo>
                  <a:close/>
                  <a:moveTo>
                    <a:pt x="693" y="1944"/>
                  </a:moveTo>
                  <a:cubicBezTo>
                    <a:pt x="852" y="2419"/>
                    <a:pt x="852" y="2419"/>
                    <a:pt x="852" y="2419"/>
                  </a:cubicBezTo>
                  <a:cubicBezTo>
                    <a:pt x="852" y="2431"/>
                    <a:pt x="852" y="2431"/>
                    <a:pt x="852" y="2431"/>
                  </a:cubicBezTo>
                  <a:cubicBezTo>
                    <a:pt x="770" y="2431"/>
                    <a:pt x="770" y="2431"/>
                    <a:pt x="770" y="2431"/>
                  </a:cubicBezTo>
                  <a:cubicBezTo>
                    <a:pt x="608" y="1944"/>
                    <a:pt x="608" y="1944"/>
                    <a:pt x="608" y="1944"/>
                  </a:cubicBezTo>
                  <a:cubicBezTo>
                    <a:pt x="693" y="1944"/>
                    <a:pt x="693" y="1944"/>
                    <a:pt x="693" y="1944"/>
                  </a:cubicBezTo>
                  <a:close/>
                  <a:moveTo>
                    <a:pt x="852" y="2189"/>
                  </a:moveTo>
                  <a:cubicBezTo>
                    <a:pt x="770" y="1944"/>
                    <a:pt x="770" y="1944"/>
                    <a:pt x="770" y="1944"/>
                  </a:cubicBezTo>
                  <a:cubicBezTo>
                    <a:pt x="852" y="1944"/>
                    <a:pt x="852" y="1944"/>
                    <a:pt x="852" y="1944"/>
                  </a:cubicBezTo>
                  <a:cubicBezTo>
                    <a:pt x="852" y="2189"/>
                    <a:pt x="852" y="2189"/>
                    <a:pt x="852" y="2189"/>
                  </a:cubicBezTo>
                  <a:close/>
                  <a:moveTo>
                    <a:pt x="205" y="1944"/>
                  </a:moveTo>
                  <a:cubicBezTo>
                    <a:pt x="367" y="2431"/>
                    <a:pt x="367" y="2431"/>
                    <a:pt x="367" y="2431"/>
                  </a:cubicBezTo>
                  <a:cubicBezTo>
                    <a:pt x="281" y="2431"/>
                    <a:pt x="281" y="2431"/>
                    <a:pt x="281" y="2431"/>
                  </a:cubicBezTo>
                  <a:cubicBezTo>
                    <a:pt x="152" y="2042"/>
                    <a:pt x="152" y="2042"/>
                    <a:pt x="152" y="2042"/>
                  </a:cubicBezTo>
                  <a:cubicBezTo>
                    <a:pt x="152" y="1944"/>
                    <a:pt x="152" y="1944"/>
                    <a:pt x="152" y="1944"/>
                  </a:cubicBezTo>
                  <a:cubicBezTo>
                    <a:pt x="205" y="1944"/>
                    <a:pt x="205" y="1944"/>
                    <a:pt x="205" y="1944"/>
                  </a:cubicBezTo>
                  <a:close/>
                  <a:moveTo>
                    <a:pt x="444" y="2431"/>
                  </a:moveTo>
                  <a:cubicBezTo>
                    <a:pt x="282" y="1944"/>
                    <a:pt x="282" y="1944"/>
                    <a:pt x="282" y="1944"/>
                  </a:cubicBezTo>
                  <a:cubicBezTo>
                    <a:pt x="368" y="1944"/>
                    <a:pt x="368" y="1944"/>
                    <a:pt x="368" y="1944"/>
                  </a:cubicBezTo>
                  <a:cubicBezTo>
                    <a:pt x="530" y="2431"/>
                    <a:pt x="530" y="2431"/>
                    <a:pt x="530" y="2431"/>
                  </a:cubicBezTo>
                  <a:cubicBezTo>
                    <a:pt x="444" y="2431"/>
                    <a:pt x="444" y="2431"/>
                    <a:pt x="444" y="2431"/>
                  </a:cubicBezTo>
                  <a:close/>
                  <a:moveTo>
                    <a:pt x="607" y="2431"/>
                  </a:moveTo>
                  <a:cubicBezTo>
                    <a:pt x="445" y="1944"/>
                    <a:pt x="445" y="1944"/>
                    <a:pt x="445" y="1944"/>
                  </a:cubicBezTo>
                  <a:cubicBezTo>
                    <a:pt x="531" y="1944"/>
                    <a:pt x="531" y="1944"/>
                    <a:pt x="531" y="1944"/>
                  </a:cubicBezTo>
                  <a:cubicBezTo>
                    <a:pt x="693" y="2431"/>
                    <a:pt x="693" y="2431"/>
                    <a:pt x="693" y="2431"/>
                  </a:cubicBezTo>
                  <a:cubicBezTo>
                    <a:pt x="607" y="2431"/>
                    <a:pt x="607" y="2431"/>
                    <a:pt x="607" y="2431"/>
                  </a:cubicBezTo>
                  <a:close/>
                  <a:moveTo>
                    <a:pt x="152" y="2273"/>
                  </a:moveTo>
                  <a:cubicBezTo>
                    <a:pt x="205" y="2431"/>
                    <a:pt x="205" y="2431"/>
                    <a:pt x="205" y="2431"/>
                  </a:cubicBezTo>
                  <a:cubicBezTo>
                    <a:pt x="152" y="2431"/>
                    <a:pt x="152" y="2431"/>
                    <a:pt x="152" y="2431"/>
                  </a:cubicBezTo>
                  <a:cubicBezTo>
                    <a:pt x="152" y="2273"/>
                    <a:pt x="152" y="2273"/>
                    <a:pt x="152" y="2273"/>
                  </a:cubicBezTo>
                  <a:close/>
                  <a:moveTo>
                    <a:pt x="2971" y="1798"/>
                  </a:moveTo>
                  <a:cubicBezTo>
                    <a:pt x="3044" y="1798"/>
                    <a:pt x="3044" y="1798"/>
                    <a:pt x="3044" y="1798"/>
                  </a:cubicBezTo>
                  <a:cubicBezTo>
                    <a:pt x="3044" y="1871"/>
                    <a:pt x="3044" y="1871"/>
                    <a:pt x="3044" y="1871"/>
                  </a:cubicBezTo>
                  <a:cubicBezTo>
                    <a:pt x="3044" y="2505"/>
                    <a:pt x="3044" y="2505"/>
                    <a:pt x="3044" y="2505"/>
                  </a:cubicBezTo>
                  <a:cubicBezTo>
                    <a:pt x="3044" y="2578"/>
                    <a:pt x="3044" y="2578"/>
                    <a:pt x="3044" y="2578"/>
                  </a:cubicBezTo>
                  <a:cubicBezTo>
                    <a:pt x="2971" y="2578"/>
                    <a:pt x="2971" y="2578"/>
                    <a:pt x="2971" y="2578"/>
                  </a:cubicBezTo>
                  <a:cubicBezTo>
                    <a:pt x="2124" y="2578"/>
                    <a:pt x="2124" y="2578"/>
                    <a:pt x="2124" y="2578"/>
                  </a:cubicBezTo>
                  <a:cubicBezTo>
                    <a:pt x="2051" y="2578"/>
                    <a:pt x="2051" y="2578"/>
                    <a:pt x="2051" y="2578"/>
                  </a:cubicBezTo>
                  <a:cubicBezTo>
                    <a:pt x="2051" y="2505"/>
                    <a:pt x="2051" y="2505"/>
                    <a:pt x="2051" y="2505"/>
                  </a:cubicBezTo>
                  <a:cubicBezTo>
                    <a:pt x="2051" y="1871"/>
                    <a:pt x="2051" y="1871"/>
                    <a:pt x="2051" y="1871"/>
                  </a:cubicBezTo>
                  <a:cubicBezTo>
                    <a:pt x="2051" y="1798"/>
                    <a:pt x="2051" y="1798"/>
                    <a:pt x="2051" y="1798"/>
                  </a:cubicBezTo>
                  <a:cubicBezTo>
                    <a:pt x="2124" y="1798"/>
                    <a:pt x="2124" y="1798"/>
                    <a:pt x="2124" y="1798"/>
                  </a:cubicBezTo>
                  <a:cubicBezTo>
                    <a:pt x="2971" y="1798"/>
                    <a:pt x="2971" y="1798"/>
                    <a:pt x="2971" y="1798"/>
                  </a:cubicBezTo>
                  <a:close/>
                  <a:moveTo>
                    <a:pt x="2739" y="1944"/>
                  </a:moveTo>
                  <a:cubicBezTo>
                    <a:pt x="2898" y="2419"/>
                    <a:pt x="2898" y="2419"/>
                    <a:pt x="2898" y="2419"/>
                  </a:cubicBezTo>
                  <a:cubicBezTo>
                    <a:pt x="2898" y="2431"/>
                    <a:pt x="2898" y="2431"/>
                    <a:pt x="2898" y="2431"/>
                  </a:cubicBezTo>
                  <a:cubicBezTo>
                    <a:pt x="2816" y="2431"/>
                    <a:pt x="2816" y="2431"/>
                    <a:pt x="2816" y="2431"/>
                  </a:cubicBezTo>
                  <a:cubicBezTo>
                    <a:pt x="2654" y="1944"/>
                    <a:pt x="2654" y="1944"/>
                    <a:pt x="2654" y="1944"/>
                  </a:cubicBezTo>
                  <a:cubicBezTo>
                    <a:pt x="2739" y="1944"/>
                    <a:pt x="2739" y="1944"/>
                    <a:pt x="2739" y="1944"/>
                  </a:cubicBezTo>
                  <a:close/>
                  <a:moveTo>
                    <a:pt x="2898" y="2189"/>
                  </a:moveTo>
                  <a:cubicBezTo>
                    <a:pt x="2816" y="1944"/>
                    <a:pt x="2816" y="1944"/>
                    <a:pt x="2816" y="1944"/>
                  </a:cubicBezTo>
                  <a:cubicBezTo>
                    <a:pt x="2898" y="1944"/>
                    <a:pt x="2898" y="1944"/>
                    <a:pt x="2898" y="1944"/>
                  </a:cubicBezTo>
                  <a:cubicBezTo>
                    <a:pt x="2898" y="2189"/>
                    <a:pt x="2898" y="2189"/>
                    <a:pt x="2898" y="2189"/>
                  </a:cubicBezTo>
                  <a:close/>
                  <a:moveTo>
                    <a:pt x="2251" y="1944"/>
                  </a:moveTo>
                  <a:cubicBezTo>
                    <a:pt x="2414" y="2431"/>
                    <a:pt x="2414" y="2431"/>
                    <a:pt x="2414" y="2431"/>
                  </a:cubicBezTo>
                  <a:cubicBezTo>
                    <a:pt x="2328" y="2431"/>
                    <a:pt x="2328" y="2431"/>
                    <a:pt x="2328" y="2431"/>
                  </a:cubicBezTo>
                  <a:cubicBezTo>
                    <a:pt x="2198" y="2042"/>
                    <a:pt x="2198" y="2042"/>
                    <a:pt x="2198" y="2042"/>
                  </a:cubicBezTo>
                  <a:cubicBezTo>
                    <a:pt x="2198" y="1944"/>
                    <a:pt x="2198" y="1944"/>
                    <a:pt x="2198" y="1944"/>
                  </a:cubicBezTo>
                  <a:cubicBezTo>
                    <a:pt x="2251" y="1944"/>
                    <a:pt x="2251" y="1944"/>
                    <a:pt x="2251" y="1944"/>
                  </a:cubicBezTo>
                  <a:close/>
                  <a:moveTo>
                    <a:pt x="2490" y="2431"/>
                  </a:moveTo>
                  <a:cubicBezTo>
                    <a:pt x="2328" y="1944"/>
                    <a:pt x="2328" y="1944"/>
                    <a:pt x="2328" y="1944"/>
                  </a:cubicBezTo>
                  <a:cubicBezTo>
                    <a:pt x="2414" y="1944"/>
                    <a:pt x="2414" y="1944"/>
                    <a:pt x="2414" y="1944"/>
                  </a:cubicBezTo>
                  <a:cubicBezTo>
                    <a:pt x="2576" y="2431"/>
                    <a:pt x="2576" y="2431"/>
                    <a:pt x="2576" y="2431"/>
                  </a:cubicBezTo>
                  <a:cubicBezTo>
                    <a:pt x="2490" y="2431"/>
                    <a:pt x="2490" y="2431"/>
                    <a:pt x="2490" y="2431"/>
                  </a:cubicBezTo>
                  <a:close/>
                  <a:moveTo>
                    <a:pt x="2653" y="2431"/>
                  </a:moveTo>
                  <a:cubicBezTo>
                    <a:pt x="2491" y="1944"/>
                    <a:pt x="2491" y="1944"/>
                    <a:pt x="2491" y="1944"/>
                  </a:cubicBezTo>
                  <a:cubicBezTo>
                    <a:pt x="2577" y="1944"/>
                    <a:pt x="2577" y="1944"/>
                    <a:pt x="2577" y="1944"/>
                  </a:cubicBezTo>
                  <a:cubicBezTo>
                    <a:pt x="2739" y="2431"/>
                    <a:pt x="2739" y="2431"/>
                    <a:pt x="2739" y="2431"/>
                  </a:cubicBezTo>
                  <a:cubicBezTo>
                    <a:pt x="2653" y="2431"/>
                    <a:pt x="2653" y="2431"/>
                    <a:pt x="2653" y="2431"/>
                  </a:cubicBezTo>
                  <a:close/>
                  <a:moveTo>
                    <a:pt x="2198" y="2273"/>
                  </a:moveTo>
                  <a:cubicBezTo>
                    <a:pt x="2251" y="2431"/>
                    <a:pt x="2251" y="2431"/>
                    <a:pt x="2251" y="2431"/>
                  </a:cubicBezTo>
                  <a:cubicBezTo>
                    <a:pt x="2198" y="2431"/>
                    <a:pt x="2198" y="2431"/>
                    <a:pt x="2198" y="2431"/>
                  </a:cubicBezTo>
                  <a:cubicBezTo>
                    <a:pt x="2198" y="2273"/>
                    <a:pt x="2198" y="2273"/>
                    <a:pt x="2198" y="2273"/>
                  </a:cubicBezTo>
                  <a:close/>
                  <a:moveTo>
                    <a:pt x="4179" y="1798"/>
                  </a:moveTo>
                  <a:cubicBezTo>
                    <a:pt x="4252" y="1798"/>
                    <a:pt x="4252" y="1798"/>
                    <a:pt x="4252" y="1798"/>
                  </a:cubicBezTo>
                  <a:cubicBezTo>
                    <a:pt x="4252" y="1871"/>
                    <a:pt x="4252" y="1871"/>
                    <a:pt x="4252" y="1871"/>
                  </a:cubicBezTo>
                  <a:cubicBezTo>
                    <a:pt x="4252" y="2505"/>
                    <a:pt x="4252" y="2505"/>
                    <a:pt x="4252" y="2505"/>
                  </a:cubicBezTo>
                  <a:cubicBezTo>
                    <a:pt x="4252" y="2578"/>
                    <a:pt x="4252" y="2578"/>
                    <a:pt x="4252" y="2578"/>
                  </a:cubicBezTo>
                  <a:cubicBezTo>
                    <a:pt x="4179" y="2578"/>
                    <a:pt x="4179" y="2578"/>
                    <a:pt x="4179" y="2578"/>
                  </a:cubicBezTo>
                  <a:cubicBezTo>
                    <a:pt x="3332" y="2578"/>
                    <a:pt x="3332" y="2578"/>
                    <a:pt x="3332" y="2578"/>
                  </a:cubicBezTo>
                  <a:cubicBezTo>
                    <a:pt x="3259" y="2578"/>
                    <a:pt x="3259" y="2578"/>
                    <a:pt x="3259" y="2578"/>
                  </a:cubicBezTo>
                  <a:cubicBezTo>
                    <a:pt x="3259" y="2505"/>
                    <a:pt x="3259" y="2505"/>
                    <a:pt x="3259" y="2505"/>
                  </a:cubicBezTo>
                  <a:cubicBezTo>
                    <a:pt x="3259" y="1871"/>
                    <a:pt x="3259" y="1871"/>
                    <a:pt x="3259" y="1871"/>
                  </a:cubicBezTo>
                  <a:cubicBezTo>
                    <a:pt x="3259" y="1798"/>
                    <a:pt x="3259" y="1798"/>
                    <a:pt x="3259" y="1798"/>
                  </a:cubicBezTo>
                  <a:cubicBezTo>
                    <a:pt x="3332" y="1798"/>
                    <a:pt x="3332" y="1798"/>
                    <a:pt x="3332" y="1798"/>
                  </a:cubicBezTo>
                  <a:cubicBezTo>
                    <a:pt x="4179" y="1798"/>
                    <a:pt x="4179" y="1798"/>
                    <a:pt x="4179" y="1798"/>
                  </a:cubicBezTo>
                  <a:close/>
                  <a:moveTo>
                    <a:pt x="3947" y="1944"/>
                  </a:moveTo>
                  <a:cubicBezTo>
                    <a:pt x="4105" y="2419"/>
                    <a:pt x="4105" y="2419"/>
                    <a:pt x="4105" y="2419"/>
                  </a:cubicBezTo>
                  <a:cubicBezTo>
                    <a:pt x="4105" y="2431"/>
                    <a:pt x="4105" y="2431"/>
                    <a:pt x="4105" y="2431"/>
                  </a:cubicBezTo>
                  <a:cubicBezTo>
                    <a:pt x="4023" y="2431"/>
                    <a:pt x="4023" y="2431"/>
                    <a:pt x="4023" y="2431"/>
                  </a:cubicBezTo>
                  <a:cubicBezTo>
                    <a:pt x="3861" y="1944"/>
                    <a:pt x="3861" y="1944"/>
                    <a:pt x="3861" y="1944"/>
                  </a:cubicBezTo>
                  <a:cubicBezTo>
                    <a:pt x="3947" y="1944"/>
                    <a:pt x="3947" y="1944"/>
                    <a:pt x="3947" y="1944"/>
                  </a:cubicBezTo>
                  <a:close/>
                  <a:moveTo>
                    <a:pt x="4105" y="2189"/>
                  </a:moveTo>
                  <a:cubicBezTo>
                    <a:pt x="4024" y="1944"/>
                    <a:pt x="4024" y="1944"/>
                    <a:pt x="4024" y="1944"/>
                  </a:cubicBezTo>
                  <a:cubicBezTo>
                    <a:pt x="4105" y="1944"/>
                    <a:pt x="4105" y="1944"/>
                    <a:pt x="4105" y="1944"/>
                  </a:cubicBezTo>
                  <a:cubicBezTo>
                    <a:pt x="4105" y="2189"/>
                    <a:pt x="4105" y="2189"/>
                    <a:pt x="4105" y="2189"/>
                  </a:cubicBezTo>
                  <a:close/>
                  <a:moveTo>
                    <a:pt x="3458" y="1944"/>
                  </a:moveTo>
                  <a:cubicBezTo>
                    <a:pt x="3621" y="2431"/>
                    <a:pt x="3621" y="2431"/>
                    <a:pt x="3621" y="2431"/>
                  </a:cubicBezTo>
                  <a:cubicBezTo>
                    <a:pt x="3535" y="2431"/>
                    <a:pt x="3535" y="2431"/>
                    <a:pt x="3535" y="2431"/>
                  </a:cubicBezTo>
                  <a:cubicBezTo>
                    <a:pt x="3405" y="2042"/>
                    <a:pt x="3405" y="2042"/>
                    <a:pt x="3405" y="2042"/>
                  </a:cubicBezTo>
                  <a:cubicBezTo>
                    <a:pt x="3405" y="1944"/>
                    <a:pt x="3405" y="1944"/>
                    <a:pt x="3405" y="1944"/>
                  </a:cubicBezTo>
                  <a:cubicBezTo>
                    <a:pt x="3458" y="1944"/>
                    <a:pt x="3458" y="1944"/>
                    <a:pt x="3458" y="1944"/>
                  </a:cubicBezTo>
                  <a:close/>
                  <a:moveTo>
                    <a:pt x="3698" y="2431"/>
                  </a:moveTo>
                  <a:cubicBezTo>
                    <a:pt x="3535" y="1944"/>
                    <a:pt x="3535" y="1944"/>
                    <a:pt x="3535" y="1944"/>
                  </a:cubicBezTo>
                  <a:cubicBezTo>
                    <a:pt x="3621" y="1944"/>
                    <a:pt x="3621" y="1944"/>
                    <a:pt x="3621" y="1944"/>
                  </a:cubicBezTo>
                  <a:cubicBezTo>
                    <a:pt x="3784" y="2431"/>
                    <a:pt x="3784" y="2431"/>
                    <a:pt x="3784" y="2431"/>
                  </a:cubicBezTo>
                  <a:cubicBezTo>
                    <a:pt x="3698" y="2431"/>
                    <a:pt x="3698" y="2431"/>
                    <a:pt x="3698" y="2431"/>
                  </a:cubicBezTo>
                  <a:close/>
                  <a:moveTo>
                    <a:pt x="3861" y="2431"/>
                  </a:moveTo>
                  <a:cubicBezTo>
                    <a:pt x="3698" y="1944"/>
                    <a:pt x="3698" y="1944"/>
                    <a:pt x="3698" y="1944"/>
                  </a:cubicBezTo>
                  <a:cubicBezTo>
                    <a:pt x="3784" y="1944"/>
                    <a:pt x="3784" y="1944"/>
                    <a:pt x="3784" y="1944"/>
                  </a:cubicBezTo>
                  <a:cubicBezTo>
                    <a:pt x="3947" y="2431"/>
                    <a:pt x="3947" y="2431"/>
                    <a:pt x="3947" y="2431"/>
                  </a:cubicBezTo>
                  <a:cubicBezTo>
                    <a:pt x="3861" y="2431"/>
                    <a:pt x="3861" y="2431"/>
                    <a:pt x="3861" y="2431"/>
                  </a:cubicBezTo>
                  <a:close/>
                  <a:moveTo>
                    <a:pt x="3405" y="2273"/>
                  </a:moveTo>
                  <a:cubicBezTo>
                    <a:pt x="3458" y="2431"/>
                    <a:pt x="3458" y="2431"/>
                    <a:pt x="3458" y="2431"/>
                  </a:cubicBezTo>
                  <a:cubicBezTo>
                    <a:pt x="3405" y="2431"/>
                    <a:pt x="3405" y="2431"/>
                    <a:pt x="3405" y="2431"/>
                  </a:cubicBezTo>
                  <a:cubicBezTo>
                    <a:pt x="3405" y="2273"/>
                    <a:pt x="3405" y="2273"/>
                    <a:pt x="3405" y="2273"/>
                  </a:cubicBezTo>
                  <a:close/>
                  <a:moveTo>
                    <a:pt x="2449" y="532"/>
                  </a:moveTo>
                  <a:cubicBezTo>
                    <a:pt x="2639" y="448"/>
                    <a:pt x="2639" y="448"/>
                    <a:pt x="2639" y="448"/>
                  </a:cubicBezTo>
                  <a:cubicBezTo>
                    <a:pt x="2604" y="574"/>
                    <a:pt x="2604" y="574"/>
                    <a:pt x="2604" y="574"/>
                  </a:cubicBezTo>
                  <a:cubicBezTo>
                    <a:pt x="2570" y="595"/>
                    <a:pt x="2570" y="595"/>
                    <a:pt x="2570" y="595"/>
                  </a:cubicBezTo>
                  <a:cubicBezTo>
                    <a:pt x="2449" y="532"/>
                    <a:pt x="2449" y="532"/>
                    <a:pt x="2449" y="532"/>
                  </a:cubicBezTo>
                  <a:close/>
                  <a:moveTo>
                    <a:pt x="2123" y="676"/>
                  </a:moveTo>
                  <a:cubicBezTo>
                    <a:pt x="2280" y="607"/>
                    <a:pt x="2280" y="607"/>
                    <a:pt x="2280" y="607"/>
                  </a:cubicBezTo>
                  <a:cubicBezTo>
                    <a:pt x="2276" y="768"/>
                    <a:pt x="2276" y="768"/>
                    <a:pt x="2276" y="768"/>
                  </a:cubicBezTo>
                  <a:cubicBezTo>
                    <a:pt x="2123" y="676"/>
                    <a:pt x="2123" y="676"/>
                    <a:pt x="2123" y="676"/>
                  </a:cubicBezTo>
                  <a:close/>
                  <a:moveTo>
                    <a:pt x="1886" y="782"/>
                  </a:moveTo>
                  <a:cubicBezTo>
                    <a:pt x="1988" y="737"/>
                    <a:pt x="1988" y="737"/>
                    <a:pt x="1988" y="737"/>
                  </a:cubicBezTo>
                  <a:cubicBezTo>
                    <a:pt x="1981" y="871"/>
                    <a:pt x="1981" y="871"/>
                    <a:pt x="1981" y="871"/>
                  </a:cubicBezTo>
                  <a:cubicBezTo>
                    <a:pt x="1886" y="782"/>
                    <a:pt x="1886" y="782"/>
                    <a:pt x="1886" y="782"/>
                  </a:cubicBezTo>
                  <a:close/>
                  <a:moveTo>
                    <a:pt x="1970" y="978"/>
                  </a:moveTo>
                  <a:cubicBezTo>
                    <a:pt x="1821" y="1073"/>
                    <a:pt x="1821" y="1073"/>
                    <a:pt x="1821" y="1073"/>
                  </a:cubicBezTo>
                  <a:cubicBezTo>
                    <a:pt x="1821" y="841"/>
                    <a:pt x="1821" y="841"/>
                    <a:pt x="1821" y="841"/>
                  </a:cubicBezTo>
                  <a:cubicBezTo>
                    <a:pt x="1970" y="978"/>
                    <a:pt x="1970" y="978"/>
                    <a:pt x="1970" y="978"/>
                  </a:cubicBezTo>
                  <a:close/>
                  <a:moveTo>
                    <a:pt x="2207" y="827"/>
                  </a:moveTo>
                  <a:cubicBezTo>
                    <a:pt x="2065" y="917"/>
                    <a:pt x="2065" y="917"/>
                    <a:pt x="2065" y="917"/>
                  </a:cubicBezTo>
                  <a:cubicBezTo>
                    <a:pt x="2074" y="747"/>
                    <a:pt x="2074" y="747"/>
                    <a:pt x="2074" y="747"/>
                  </a:cubicBezTo>
                  <a:cubicBezTo>
                    <a:pt x="2207" y="827"/>
                    <a:pt x="2207" y="827"/>
                    <a:pt x="2207" y="827"/>
                  </a:cubicBezTo>
                  <a:close/>
                  <a:moveTo>
                    <a:pt x="2486" y="649"/>
                  </a:moveTo>
                  <a:cubicBezTo>
                    <a:pt x="2363" y="727"/>
                    <a:pt x="2363" y="727"/>
                    <a:pt x="2363" y="727"/>
                  </a:cubicBezTo>
                  <a:cubicBezTo>
                    <a:pt x="2367" y="586"/>
                    <a:pt x="2367" y="586"/>
                    <a:pt x="2367" y="586"/>
                  </a:cubicBezTo>
                  <a:cubicBezTo>
                    <a:pt x="2486" y="649"/>
                    <a:pt x="2486" y="649"/>
                    <a:pt x="2486" y="649"/>
                  </a:cubicBezTo>
                  <a:close/>
                  <a:moveTo>
                    <a:pt x="2774" y="465"/>
                  </a:moveTo>
                  <a:cubicBezTo>
                    <a:pt x="2713" y="504"/>
                    <a:pt x="2713" y="504"/>
                    <a:pt x="2713" y="504"/>
                  </a:cubicBezTo>
                  <a:cubicBezTo>
                    <a:pt x="2732" y="435"/>
                    <a:pt x="2732" y="435"/>
                    <a:pt x="2732" y="435"/>
                  </a:cubicBezTo>
                  <a:cubicBezTo>
                    <a:pt x="2774" y="465"/>
                    <a:pt x="2774" y="465"/>
                    <a:pt x="2774" y="465"/>
                  </a:cubicBezTo>
                  <a:close/>
                  <a:moveTo>
                    <a:pt x="2938" y="360"/>
                  </a:moveTo>
                  <a:cubicBezTo>
                    <a:pt x="2851" y="416"/>
                    <a:pt x="2851" y="416"/>
                    <a:pt x="2851" y="416"/>
                  </a:cubicBezTo>
                  <a:cubicBezTo>
                    <a:pt x="2833" y="403"/>
                    <a:pt x="2815" y="389"/>
                    <a:pt x="2799" y="377"/>
                  </a:cubicBezTo>
                  <a:cubicBezTo>
                    <a:pt x="2931" y="318"/>
                    <a:pt x="2931" y="318"/>
                    <a:pt x="2931" y="318"/>
                  </a:cubicBezTo>
                  <a:cubicBezTo>
                    <a:pt x="2933" y="332"/>
                    <a:pt x="2936" y="345"/>
                    <a:pt x="2938" y="360"/>
                  </a:cubicBezTo>
                  <a:close/>
                  <a:moveTo>
                    <a:pt x="2996" y="290"/>
                  </a:moveTo>
                  <a:cubicBezTo>
                    <a:pt x="3131" y="230"/>
                    <a:pt x="3131" y="230"/>
                    <a:pt x="3131" y="230"/>
                  </a:cubicBezTo>
                  <a:cubicBezTo>
                    <a:pt x="3134" y="235"/>
                    <a:pt x="3134" y="235"/>
                    <a:pt x="3134" y="235"/>
                  </a:cubicBezTo>
                  <a:cubicBezTo>
                    <a:pt x="2988" y="328"/>
                    <a:pt x="2988" y="328"/>
                    <a:pt x="2988" y="328"/>
                  </a:cubicBezTo>
                  <a:cubicBezTo>
                    <a:pt x="2991" y="313"/>
                    <a:pt x="2994" y="300"/>
                    <a:pt x="2996" y="290"/>
                  </a:cubicBezTo>
                  <a:close/>
                </a:path>
              </a:pathLst>
            </a:custGeom>
            <a:solidFill>
              <a:srgbClr val="0099A9"/>
            </a:solidFill>
            <a:ln>
              <a:noFill/>
            </a:ln>
            <a:effectLst>
              <a:innerShdw blurRad="63500" dist="50800" dir="13500000">
                <a:prstClr val="black">
                  <a:alpha val="50000"/>
                </a:prstClr>
              </a:innerShdw>
            </a:effectLs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latin typeface="微软雅黑" pitchFamily="34" charset="-122"/>
                <a:ea typeface="微软雅黑" pitchFamily="34" charset="-122"/>
              </a:endParaRPr>
            </a:p>
          </p:txBody>
        </p:sp>
        <p:sp>
          <p:nvSpPr>
            <p:cNvPr id="142" name="Rectangle 5"/>
            <p:cNvSpPr>
              <a:spLocks/>
            </p:cNvSpPr>
            <p:nvPr/>
          </p:nvSpPr>
          <p:spPr bwMode="auto">
            <a:xfrm>
              <a:off x="8732602" y="3868330"/>
              <a:ext cx="1715560" cy="11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50000"/>
                </a:lnSpc>
                <a:spcBef>
                  <a:spcPct val="0"/>
                </a:spcBef>
                <a:spcAft>
                  <a:spcPct val="0"/>
                </a:spcAft>
              </a:pPr>
              <a:r>
                <a:rPr lang="zh-CN" altLang="en-US" sz="1200" dirty="0">
                  <a:solidFill>
                    <a:schemeClr val="tx1">
                      <a:lumMod val="50000"/>
                      <a:lumOff val="50000"/>
                    </a:schemeClr>
                  </a:solidFill>
                  <a:latin typeface="微软雅黑" pitchFamily="34" charset="-122"/>
                  <a:ea typeface="微软雅黑" pitchFamily="34" charset="-122"/>
                  <a:sym typeface="Gill Sans" charset="0"/>
                </a:rPr>
                <a:t>此处添加详细文本描述，建议与标题相关并符合整体语言风格，语言描述尽量简洁</a:t>
              </a:r>
              <a:r>
                <a:rPr lang="zh-CN" altLang="en-US" sz="1200" dirty="0" smtClean="0">
                  <a:solidFill>
                    <a:schemeClr val="tx1">
                      <a:lumMod val="50000"/>
                      <a:lumOff val="50000"/>
                    </a:schemeClr>
                  </a:solidFill>
                  <a:latin typeface="微软雅黑" pitchFamily="34" charset="-122"/>
                  <a:ea typeface="微软雅黑" pitchFamily="34" charset="-122"/>
                  <a:sym typeface="Gill Sans" charset="0"/>
                </a:rPr>
                <a:t>生动</a:t>
              </a:r>
              <a:endParaRPr lang="en-US" altLang="zh-CN" sz="1200" dirty="0">
                <a:solidFill>
                  <a:schemeClr val="tx1">
                    <a:lumMod val="50000"/>
                    <a:lumOff val="50000"/>
                  </a:schemeClr>
                </a:solidFill>
                <a:latin typeface="微软雅黑" pitchFamily="34" charset="-122"/>
                <a:ea typeface="微软雅黑" pitchFamily="34" charset="-122"/>
                <a:cs typeface="Lato Light" charset="0"/>
                <a:sym typeface="Lato Light" charset="0"/>
              </a:endParaRPr>
            </a:p>
          </p:txBody>
        </p:sp>
      </p:grpSp>
      <p:sp>
        <p:nvSpPr>
          <p:cNvPr id="52" name="TextBox 51"/>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a:t>
            </a:r>
            <a:r>
              <a:rPr lang="zh-CN" altLang="en-US" sz="2700" b="1" dirty="0">
                <a:solidFill>
                  <a:schemeClr val="tx1">
                    <a:lumMod val="65000"/>
                    <a:lumOff val="35000"/>
                  </a:schemeClr>
                </a:solidFill>
                <a:latin typeface="微软雅黑"/>
                <a:ea typeface="微软雅黑"/>
              </a:rPr>
              <a:t>设计</a:t>
            </a:r>
          </a:p>
        </p:txBody>
      </p:sp>
      <p:pic>
        <p:nvPicPr>
          <p:cNvPr id="53"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4"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0615549"/>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50000">
                                          <p:cBhvr additive="base">
                                            <p:cTn id="7" dur="1200" fill="hold"/>
                                            <p:tgtEl>
                                              <p:spTgt spid="53"/>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14:bounceEnd="50000">
                                          <p:cBhvr additive="base">
                                            <p:cTn id="11" dur="12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fade">
                                          <p:cBhvr>
                                            <p:cTn id="20" dur="500"/>
                                            <p:tgtEl>
                                              <p:spTgt spid="99"/>
                                            </p:tgtEl>
                                          </p:cBhvr>
                                        </p:animEffect>
                                      </p:childTnLst>
                                    </p:cTn>
                                  </p:par>
                                </p:childTnLst>
                              </p:cTn>
                            </p:par>
                            <p:par>
                              <p:cTn id="21" fill="hold">
                                <p:stCondLst>
                                  <p:cond delay="2200"/>
                                </p:stCondLst>
                                <p:childTnLst>
                                  <p:par>
                                    <p:cTn id="22" presetID="2" presetClass="entr" presetSubtype="4" decel="100000"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200"/>
                                      </p:stCondLst>
                                      <p:childTnLst>
                                        <p:set>
                                          <p:cBhvr>
                                            <p:cTn id="27" dur="1" fill="hold">
                                              <p:stCondLst>
                                                <p:cond delay="0"/>
                                              </p:stCondLst>
                                            </p:cTn>
                                            <p:tgtEl>
                                              <p:spTgt spid="109"/>
                                            </p:tgtEl>
                                            <p:attrNameLst>
                                              <p:attrName>style.visibility</p:attrName>
                                            </p:attrNameLst>
                                          </p:cBhvr>
                                          <p:to>
                                            <p:strVal val="visible"/>
                                          </p:to>
                                        </p:set>
                                        <p:anim calcmode="lin" valueType="num">
                                          <p:cBhvr additive="base">
                                            <p:cTn id="28" dur="500" fill="hold"/>
                                            <p:tgtEl>
                                              <p:spTgt spid="109"/>
                                            </p:tgtEl>
                                            <p:attrNameLst>
                                              <p:attrName>ppt_x</p:attrName>
                                            </p:attrNameLst>
                                          </p:cBhvr>
                                          <p:tavLst>
                                            <p:tav tm="0">
                                              <p:val>
                                                <p:strVal val="#ppt_x"/>
                                              </p:val>
                                            </p:tav>
                                            <p:tav tm="100000">
                                              <p:val>
                                                <p:strVal val="#ppt_x"/>
                                              </p:val>
                                            </p:tav>
                                          </p:tavLst>
                                        </p:anim>
                                        <p:anim calcmode="lin" valueType="num">
                                          <p:cBhvr additive="base">
                                            <p:cTn id="29" dur="500" fill="hold"/>
                                            <p:tgtEl>
                                              <p:spTgt spid="109"/>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400"/>
                                      </p:stCondLst>
                                      <p:childTnLst>
                                        <p:set>
                                          <p:cBhvr>
                                            <p:cTn id="31" dur="1" fill="hold">
                                              <p:stCondLst>
                                                <p:cond delay="0"/>
                                              </p:stCondLst>
                                            </p:cTn>
                                            <p:tgtEl>
                                              <p:spTgt spid="121"/>
                                            </p:tgtEl>
                                            <p:attrNameLst>
                                              <p:attrName>style.visibility</p:attrName>
                                            </p:attrNameLst>
                                          </p:cBhvr>
                                          <p:to>
                                            <p:strVal val="visible"/>
                                          </p:to>
                                        </p:set>
                                        <p:anim calcmode="lin" valueType="num">
                                          <p:cBhvr additive="base">
                                            <p:cTn id="32" dur="500" fill="hold"/>
                                            <p:tgtEl>
                                              <p:spTgt spid="121"/>
                                            </p:tgtEl>
                                            <p:attrNameLst>
                                              <p:attrName>ppt_x</p:attrName>
                                            </p:attrNameLst>
                                          </p:cBhvr>
                                          <p:tavLst>
                                            <p:tav tm="0">
                                              <p:val>
                                                <p:strVal val="#ppt_x"/>
                                              </p:val>
                                            </p:tav>
                                            <p:tav tm="100000">
                                              <p:val>
                                                <p:strVal val="#ppt_x"/>
                                              </p:val>
                                            </p:tav>
                                          </p:tavLst>
                                        </p:anim>
                                        <p:anim calcmode="lin" valueType="num">
                                          <p:cBhvr additive="base">
                                            <p:cTn id="33" dur="500" fill="hold"/>
                                            <p:tgtEl>
                                              <p:spTgt spid="121"/>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60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ppt_x"/>
                                              </p:val>
                                            </p:tav>
                                            <p:tav tm="100000">
                                              <p:val>
                                                <p:strVal val="#ppt_x"/>
                                              </p:val>
                                            </p:tav>
                                          </p:tavLst>
                                        </p:anim>
                                        <p:anim calcmode="lin" valueType="num">
                                          <p:cBhvr additive="base">
                                            <p:cTn id="37"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200" fill="hold"/>
                                            <p:tgtEl>
                                              <p:spTgt spid="53"/>
                                            </p:tgtEl>
                                            <p:attrNameLst>
                                              <p:attrName>ppt_x</p:attrName>
                                            </p:attrNameLst>
                                          </p:cBhvr>
                                          <p:tavLst>
                                            <p:tav tm="0">
                                              <p:val>
                                                <p:strVal val="0-#ppt_w/2"/>
                                              </p:val>
                                            </p:tav>
                                            <p:tav tm="100000">
                                              <p:val>
                                                <p:strVal val="#ppt_x"/>
                                              </p:val>
                                            </p:tav>
                                          </p:tavLst>
                                        </p:anim>
                                        <p:anim calcmode="lin" valueType="num">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200" fill="hold"/>
                                            <p:tgtEl>
                                              <p:spTgt spid="54"/>
                                            </p:tgtEl>
                                            <p:attrNameLst>
                                              <p:attrName>ppt_x</p:attrName>
                                            </p:attrNameLst>
                                          </p:cBhvr>
                                          <p:tavLst>
                                            <p:tav tm="0">
                                              <p:val>
                                                <p:strVal val="#ppt_x"/>
                                              </p:val>
                                            </p:tav>
                                            <p:tav tm="100000">
                                              <p:val>
                                                <p:strVal val="#ppt_x"/>
                                              </p:val>
                                            </p:tav>
                                          </p:tavLst>
                                        </p:anim>
                                        <p:anim calcmode="lin" valueType="num">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99"/>
                                            </p:tgtEl>
                                            <p:attrNameLst>
                                              <p:attrName>style.visibility</p:attrName>
                                            </p:attrNameLst>
                                          </p:cBhvr>
                                          <p:to>
                                            <p:strVal val="visible"/>
                                          </p:to>
                                        </p:set>
                                        <p:animEffect transition="in" filter="fade">
                                          <p:cBhvr>
                                            <p:cTn id="20" dur="500"/>
                                            <p:tgtEl>
                                              <p:spTgt spid="99"/>
                                            </p:tgtEl>
                                          </p:cBhvr>
                                        </p:animEffect>
                                      </p:childTnLst>
                                    </p:cTn>
                                  </p:par>
                                </p:childTnLst>
                              </p:cTn>
                            </p:par>
                            <p:par>
                              <p:cTn id="21" fill="hold">
                                <p:stCondLst>
                                  <p:cond delay="2200"/>
                                </p:stCondLst>
                                <p:childTnLst>
                                  <p:par>
                                    <p:cTn id="22" presetID="2" presetClass="entr" presetSubtype="4" decel="100000"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200"/>
                                      </p:stCondLst>
                                      <p:childTnLst>
                                        <p:set>
                                          <p:cBhvr>
                                            <p:cTn id="27" dur="1" fill="hold">
                                              <p:stCondLst>
                                                <p:cond delay="0"/>
                                              </p:stCondLst>
                                            </p:cTn>
                                            <p:tgtEl>
                                              <p:spTgt spid="109"/>
                                            </p:tgtEl>
                                            <p:attrNameLst>
                                              <p:attrName>style.visibility</p:attrName>
                                            </p:attrNameLst>
                                          </p:cBhvr>
                                          <p:to>
                                            <p:strVal val="visible"/>
                                          </p:to>
                                        </p:set>
                                        <p:anim calcmode="lin" valueType="num">
                                          <p:cBhvr additive="base">
                                            <p:cTn id="28" dur="500" fill="hold"/>
                                            <p:tgtEl>
                                              <p:spTgt spid="109"/>
                                            </p:tgtEl>
                                            <p:attrNameLst>
                                              <p:attrName>ppt_x</p:attrName>
                                            </p:attrNameLst>
                                          </p:cBhvr>
                                          <p:tavLst>
                                            <p:tav tm="0">
                                              <p:val>
                                                <p:strVal val="#ppt_x"/>
                                              </p:val>
                                            </p:tav>
                                            <p:tav tm="100000">
                                              <p:val>
                                                <p:strVal val="#ppt_x"/>
                                              </p:val>
                                            </p:tav>
                                          </p:tavLst>
                                        </p:anim>
                                        <p:anim calcmode="lin" valueType="num">
                                          <p:cBhvr additive="base">
                                            <p:cTn id="29" dur="500" fill="hold"/>
                                            <p:tgtEl>
                                              <p:spTgt spid="109"/>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400"/>
                                      </p:stCondLst>
                                      <p:childTnLst>
                                        <p:set>
                                          <p:cBhvr>
                                            <p:cTn id="31" dur="1" fill="hold">
                                              <p:stCondLst>
                                                <p:cond delay="0"/>
                                              </p:stCondLst>
                                            </p:cTn>
                                            <p:tgtEl>
                                              <p:spTgt spid="121"/>
                                            </p:tgtEl>
                                            <p:attrNameLst>
                                              <p:attrName>style.visibility</p:attrName>
                                            </p:attrNameLst>
                                          </p:cBhvr>
                                          <p:to>
                                            <p:strVal val="visible"/>
                                          </p:to>
                                        </p:set>
                                        <p:anim calcmode="lin" valueType="num">
                                          <p:cBhvr additive="base">
                                            <p:cTn id="32" dur="500" fill="hold"/>
                                            <p:tgtEl>
                                              <p:spTgt spid="121"/>
                                            </p:tgtEl>
                                            <p:attrNameLst>
                                              <p:attrName>ppt_x</p:attrName>
                                            </p:attrNameLst>
                                          </p:cBhvr>
                                          <p:tavLst>
                                            <p:tav tm="0">
                                              <p:val>
                                                <p:strVal val="#ppt_x"/>
                                              </p:val>
                                            </p:tav>
                                            <p:tav tm="100000">
                                              <p:val>
                                                <p:strVal val="#ppt_x"/>
                                              </p:val>
                                            </p:tav>
                                          </p:tavLst>
                                        </p:anim>
                                        <p:anim calcmode="lin" valueType="num">
                                          <p:cBhvr additive="base">
                                            <p:cTn id="33" dur="500" fill="hold"/>
                                            <p:tgtEl>
                                              <p:spTgt spid="121"/>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600"/>
                                      </p:stCondLst>
                                      <p:childTnLst>
                                        <p:set>
                                          <p:cBhvr>
                                            <p:cTn id="35" dur="1" fill="hold">
                                              <p:stCondLst>
                                                <p:cond delay="0"/>
                                              </p:stCondLst>
                                            </p:cTn>
                                            <p:tgtEl>
                                              <p:spTgt spid="133"/>
                                            </p:tgtEl>
                                            <p:attrNameLst>
                                              <p:attrName>style.visibility</p:attrName>
                                            </p:attrNameLst>
                                          </p:cBhvr>
                                          <p:to>
                                            <p:strVal val="visible"/>
                                          </p:to>
                                        </p:set>
                                        <p:anim calcmode="lin" valueType="num">
                                          <p:cBhvr additive="base">
                                            <p:cTn id="36" dur="500" fill="hold"/>
                                            <p:tgtEl>
                                              <p:spTgt spid="133"/>
                                            </p:tgtEl>
                                            <p:attrNameLst>
                                              <p:attrName>ppt_x</p:attrName>
                                            </p:attrNameLst>
                                          </p:cBhvr>
                                          <p:tavLst>
                                            <p:tav tm="0">
                                              <p:val>
                                                <p:strVal val="#ppt_x"/>
                                              </p:val>
                                            </p:tav>
                                            <p:tav tm="100000">
                                              <p:val>
                                                <p:strVal val="#ppt_x"/>
                                              </p:val>
                                            </p:tav>
                                          </p:tavLst>
                                        </p:anim>
                                        <p:anim calcmode="lin" valueType="num">
                                          <p:cBhvr additive="base">
                                            <p:cTn id="37" dur="500" fill="hold"/>
                                            <p:tgtEl>
                                              <p:spTgt spid="1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52"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5"/>
          <p:cNvSpPr>
            <a:spLocks/>
          </p:cNvSpPr>
          <p:nvPr/>
        </p:nvSpPr>
        <p:spPr bwMode="auto">
          <a:xfrm>
            <a:off x="3803955" y="1163168"/>
            <a:ext cx="4582506" cy="5294581"/>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rtlCol="0" anchor="ctr"/>
          <a:lstStyle/>
          <a:p>
            <a:pPr algn="ctr"/>
            <a:endParaRPr lang="zh-CN" altLang="en-US">
              <a:solidFill>
                <a:schemeClr val="lt1"/>
              </a:solidFill>
            </a:endParaRPr>
          </a:p>
        </p:txBody>
      </p:sp>
      <p:grpSp>
        <p:nvGrpSpPr>
          <p:cNvPr id="70" name="组合 69"/>
          <p:cNvGrpSpPr/>
          <p:nvPr/>
        </p:nvGrpSpPr>
        <p:grpSpPr>
          <a:xfrm>
            <a:off x="4363597" y="1272673"/>
            <a:ext cx="1602304" cy="1850640"/>
            <a:chOff x="3273692" y="1099961"/>
            <a:chExt cx="1202093" cy="1388087"/>
          </a:xfrm>
        </p:grpSpPr>
        <p:sp>
          <p:nvSpPr>
            <p:cNvPr id="7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72" name="组合 71"/>
            <p:cNvGrpSpPr/>
            <p:nvPr/>
          </p:nvGrpSpPr>
          <p:grpSpPr>
            <a:xfrm>
              <a:off x="3273692" y="1099961"/>
              <a:ext cx="1202093" cy="1388087"/>
              <a:chOff x="3273692" y="1099961"/>
              <a:chExt cx="1202093" cy="1388087"/>
            </a:xfrm>
          </p:grpSpPr>
          <p:sp>
            <p:nvSpPr>
              <p:cNvPr id="7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7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lt1"/>
                  </a:solidFill>
                </a:endParaRPr>
              </a:p>
            </p:txBody>
          </p:sp>
          <p:sp>
            <p:nvSpPr>
              <p:cNvPr id="75"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76" name="Freeform 25"/>
              <p:cNvSpPr>
                <a:spLocks/>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77" name="组合 76"/>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78"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9"/>
                <p:cNvSpPr>
                  <a:spLocks/>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90" name="组合 89"/>
          <p:cNvGrpSpPr/>
          <p:nvPr/>
        </p:nvGrpSpPr>
        <p:grpSpPr>
          <a:xfrm>
            <a:off x="4363597" y="4497604"/>
            <a:ext cx="1602304" cy="1850640"/>
            <a:chOff x="3273692" y="3518846"/>
            <a:chExt cx="1202093" cy="1388087"/>
          </a:xfrm>
        </p:grpSpPr>
        <p:sp>
          <p:nvSpPr>
            <p:cNvPr id="91" name="Freeform 10"/>
            <p:cNvSpPr>
              <a:spLocks/>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92" name="组合 91"/>
            <p:cNvGrpSpPr/>
            <p:nvPr/>
          </p:nvGrpSpPr>
          <p:grpSpPr>
            <a:xfrm>
              <a:off x="3273692" y="3518846"/>
              <a:ext cx="1202093" cy="1388087"/>
              <a:chOff x="3273692" y="3518846"/>
              <a:chExt cx="1202093" cy="1388087"/>
            </a:xfrm>
          </p:grpSpPr>
          <p:grpSp>
            <p:nvGrpSpPr>
              <p:cNvPr id="93" name="组合 92"/>
              <p:cNvGrpSpPr/>
              <p:nvPr/>
            </p:nvGrpSpPr>
            <p:grpSpPr>
              <a:xfrm>
                <a:off x="3273692" y="3518846"/>
                <a:ext cx="1202093" cy="1388087"/>
                <a:chOff x="3273692" y="3518846"/>
                <a:chExt cx="1202093" cy="1388087"/>
              </a:xfrm>
            </p:grpSpPr>
            <p:sp>
              <p:nvSpPr>
                <p:cNvPr id="101" name="Freeform 11"/>
                <p:cNvSpPr>
                  <a:spLocks/>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02" name="Freeform 21"/>
                <p:cNvSpPr>
                  <a:spLocks/>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70C0"/>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grpSp>
          <p:sp>
            <p:nvSpPr>
              <p:cNvPr id="94"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95" name="Freeform 29"/>
              <p:cNvSpPr>
                <a:spLocks/>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96" name="组合 95"/>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97"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8A6B6"/>
                    </a:solidFill>
                  </a:endParaRPr>
                </a:p>
              </p:txBody>
            </p:sp>
            <p:sp>
              <p:nvSpPr>
                <p:cNvPr id="98"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8A6B6"/>
                    </a:solidFill>
                  </a:endParaRPr>
                </a:p>
              </p:txBody>
            </p:sp>
            <p:sp>
              <p:nvSpPr>
                <p:cNvPr id="99"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8A6B6"/>
                    </a:solidFill>
                  </a:endParaRPr>
                </a:p>
              </p:txBody>
            </p:sp>
            <p:sp>
              <p:nvSpPr>
                <p:cNvPr id="100"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78A6B6"/>
                    </a:solidFill>
                  </a:endParaRPr>
                </a:p>
              </p:txBody>
            </p:sp>
          </p:grpSp>
        </p:grpSp>
      </p:grpSp>
      <p:grpSp>
        <p:nvGrpSpPr>
          <p:cNvPr id="103" name="组合 102"/>
          <p:cNvGrpSpPr/>
          <p:nvPr/>
        </p:nvGrpSpPr>
        <p:grpSpPr>
          <a:xfrm>
            <a:off x="6224513" y="1272673"/>
            <a:ext cx="1602304" cy="1850640"/>
            <a:chOff x="4669803" y="1099961"/>
            <a:chExt cx="1202093" cy="1388087"/>
          </a:xfrm>
        </p:grpSpPr>
        <p:sp>
          <p:nvSpPr>
            <p:cNvPr id="104" name="Freeform 17"/>
            <p:cNvSpPr>
              <a:spLocks/>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105" name="组合 104"/>
            <p:cNvGrpSpPr/>
            <p:nvPr/>
          </p:nvGrpSpPr>
          <p:grpSpPr>
            <a:xfrm>
              <a:off x="4669803" y="1099961"/>
              <a:ext cx="1202093" cy="1388087"/>
              <a:chOff x="4669803" y="1099961"/>
              <a:chExt cx="1202093" cy="1388087"/>
            </a:xfrm>
          </p:grpSpPr>
          <p:sp>
            <p:nvSpPr>
              <p:cNvPr id="106" name="Freeform 18"/>
              <p:cNvSpPr>
                <a:spLocks/>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07" name="Freeform 19"/>
              <p:cNvSpPr>
                <a:spLocks/>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EA5E66"/>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lt1"/>
                  </a:solidFill>
                </a:endParaRPr>
              </a:p>
            </p:txBody>
          </p:sp>
          <p:sp>
            <p:nvSpPr>
              <p:cNvPr id="108"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09" name="Freeform 27"/>
              <p:cNvSpPr>
                <a:spLocks/>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10"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EA5E66"/>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effectLst>
                    <a:outerShdw blurRad="38100" dist="38100" dir="2700000" algn="tl">
                      <a:srgbClr val="000000">
                        <a:alpha val="43137"/>
                      </a:srgbClr>
                    </a:outerShdw>
                  </a:effectLst>
                  <a:latin typeface="微软雅黑"/>
                  <a:ea typeface="微软雅黑"/>
                  <a:sym typeface="Gill Sans" charset="0"/>
                </a:endParaRPr>
              </a:p>
            </p:txBody>
          </p:sp>
        </p:grpSp>
      </p:grpSp>
      <p:grpSp>
        <p:nvGrpSpPr>
          <p:cNvPr id="111" name="组合 110"/>
          <p:cNvGrpSpPr/>
          <p:nvPr/>
        </p:nvGrpSpPr>
        <p:grpSpPr>
          <a:xfrm>
            <a:off x="7156340" y="2885138"/>
            <a:ext cx="1599567" cy="1850640"/>
            <a:chOff x="5368886" y="2309403"/>
            <a:chExt cx="1200040" cy="1388087"/>
          </a:xfrm>
        </p:grpSpPr>
        <p:sp>
          <p:nvSpPr>
            <p:cNvPr id="112" name="Freeform 8"/>
            <p:cNvSpPr>
              <a:spLocks/>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p:spPr>
          <p:txBody>
            <a:bodyPr vert="horz" wrap="square" lIns="68589" tIns="34295" rIns="68589" bIns="34295" numCol="1" anchor="t" anchorCtr="0" compatLnSpc="1">
              <a:prstTxWarp prst="textNoShape">
                <a:avLst/>
              </a:prstTxWarp>
            </a:bodyPr>
            <a:lstStyle/>
            <a:p>
              <a:endParaRPr lang="zh-CN" altLang="en-US">
                <a:solidFill>
                  <a:srgbClr val="BDD53E"/>
                </a:solidFill>
              </a:endParaRPr>
            </a:p>
          </p:txBody>
        </p:sp>
        <p:grpSp>
          <p:nvGrpSpPr>
            <p:cNvPr id="113" name="组合 112"/>
            <p:cNvGrpSpPr/>
            <p:nvPr/>
          </p:nvGrpSpPr>
          <p:grpSpPr>
            <a:xfrm>
              <a:off x="5368886" y="2309403"/>
              <a:ext cx="1200040" cy="1388087"/>
              <a:chOff x="5368886" y="2309403"/>
              <a:chExt cx="1200040" cy="1388087"/>
            </a:xfrm>
          </p:grpSpPr>
          <p:sp>
            <p:nvSpPr>
              <p:cNvPr id="114" name="Freeform 9"/>
              <p:cNvSpPr>
                <a:spLocks/>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15" name="Freeform 23"/>
              <p:cNvSpPr>
                <a:spLocks/>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99A9"/>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lt1"/>
                  </a:solidFill>
                </a:endParaRPr>
              </a:p>
            </p:txBody>
          </p:sp>
          <p:sp>
            <p:nvSpPr>
              <p:cNvPr id="116"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17" name="Freeform 33"/>
              <p:cNvSpPr>
                <a:spLocks/>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18"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099A9"/>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grpSp>
      </p:grpSp>
      <p:grpSp>
        <p:nvGrpSpPr>
          <p:cNvPr id="119" name="组合 118"/>
          <p:cNvGrpSpPr/>
          <p:nvPr/>
        </p:nvGrpSpPr>
        <p:grpSpPr>
          <a:xfrm>
            <a:off x="6224513" y="4497604"/>
            <a:ext cx="1602304" cy="1850640"/>
            <a:chOff x="4669803" y="3518846"/>
            <a:chExt cx="1202093" cy="1388087"/>
          </a:xfrm>
        </p:grpSpPr>
        <p:sp>
          <p:nvSpPr>
            <p:cNvPr id="120" name="Freeform 12"/>
            <p:cNvSpPr>
              <a:spLocks/>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121" name="组合 120"/>
            <p:cNvGrpSpPr/>
            <p:nvPr/>
          </p:nvGrpSpPr>
          <p:grpSpPr>
            <a:xfrm>
              <a:off x="4669803" y="3518846"/>
              <a:ext cx="1202093" cy="1388087"/>
              <a:chOff x="4669803" y="3518846"/>
              <a:chExt cx="1202093" cy="1388087"/>
            </a:xfrm>
          </p:grpSpPr>
          <p:sp>
            <p:nvSpPr>
              <p:cNvPr id="122" name="Freeform 13"/>
              <p:cNvSpPr>
                <a:spLocks/>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23" name="Freeform 20"/>
              <p:cNvSpPr>
                <a:spLocks/>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EA6103"/>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24"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25"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26"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EA6103"/>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algn="ctr" fontAlgn="base">
                  <a:spcBef>
                    <a:spcPct val="0"/>
                  </a:spcBef>
                  <a:spcAft>
                    <a:spcPct val="0"/>
                  </a:spcAft>
                  <a:defRPr/>
                </a:pPr>
                <a:endParaRPr lang="en-US" sz="2900" kern="0">
                  <a:solidFill>
                    <a:srgbClr val="000000"/>
                  </a:solidFill>
                  <a:latin typeface="微软雅黑"/>
                  <a:ea typeface="微软雅黑"/>
                  <a:sym typeface="Gill Sans" charset="0"/>
                </a:endParaRPr>
              </a:p>
            </p:txBody>
          </p:sp>
        </p:grpSp>
      </p:grpSp>
      <p:grpSp>
        <p:nvGrpSpPr>
          <p:cNvPr id="127" name="组合 126"/>
          <p:cNvGrpSpPr/>
          <p:nvPr/>
        </p:nvGrpSpPr>
        <p:grpSpPr>
          <a:xfrm>
            <a:off x="3434507" y="2885138"/>
            <a:ext cx="1599567" cy="1850640"/>
            <a:chOff x="2576663" y="2309403"/>
            <a:chExt cx="1200040" cy="1388087"/>
          </a:xfrm>
        </p:grpSpPr>
        <p:sp>
          <p:nvSpPr>
            <p:cNvPr id="128" name="Freeform 6"/>
            <p:cNvSpPr>
              <a:spLocks/>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129" name="组合 128"/>
            <p:cNvGrpSpPr/>
            <p:nvPr/>
          </p:nvGrpSpPr>
          <p:grpSpPr>
            <a:xfrm>
              <a:off x="2576663" y="2309403"/>
              <a:ext cx="1200040" cy="1388087"/>
              <a:chOff x="2576663" y="2309403"/>
              <a:chExt cx="1200040" cy="1388087"/>
            </a:xfrm>
          </p:grpSpPr>
          <p:sp>
            <p:nvSpPr>
              <p:cNvPr id="130" name="Freeform 7"/>
              <p:cNvSpPr>
                <a:spLocks/>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p>
            </p:txBody>
          </p:sp>
          <p:sp>
            <p:nvSpPr>
              <p:cNvPr id="131" name="Freeform 22"/>
              <p:cNvSpPr>
                <a:spLocks/>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69F1E"/>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solidFill>
                    <a:schemeClr val="lt1"/>
                  </a:solidFill>
                </a:endParaRPr>
              </a:p>
            </p:txBody>
          </p:sp>
          <p:sp>
            <p:nvSpPr>
              <p:cNvPr id="132"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33"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nvGrpSpPr>
              <p:cNvPr id="134" name="组合 133"/>
              <p:cNvGrpSpPr/>
              <p:nvPr/>
            </p:nvGrpSpPr>
            <p:grpSpPr>
              <a:xfrm>
                <a:off x="2896243" y="2886070"/>
                <a:ext cx="533551" cy="454047"/>
                <a:chOff x="5933005" y="2830391"/>
                <a:chExt cx="500408" cy="425843"/>
              </a:xfrm>
              <a:solidFill>
                <a:srgbClr val="C00000"/>
              </a:solidFill>
            </p:grpSpPr>
            <p:sp>
              <p:nvSpPr>
                <p:cNvPr id="135"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F69F1E"/>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sp>
              <p:nvSpPr>
                <p:cNvPr id="136"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rgbClr val="F69F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p>
              </p:txBody>
            </p:sp>
          </p:grpSp>
        </p:grpSp>
      </p:grpSp>
      <p:grpSp>
        <p:nvGrpSpPr>
          <p:cNvPr id="137" name="Group 19"/>
          <p:cNvGrpSpPr/>
          <p:nvPr/>
        </p:nvGrpSpPr>
        <p:grpSpPr>
          <a:xfrm>
            <a:off x="1930872" y="1407306"/>
            <a:ext cx="2023510" cy="1377680"/>
            <a:chOff x="552376" y="2667382"/>
            <a:chExt cx="1499240" cy="1033020"/>
          </a:xfrm>
        </p:grpSpPr>
        <p:sp>
          <p:nvSpPr>
            <p:cNvPr id="138"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此处添加详细文本描述，建议与标题相关并符合整体语言风格，语言描述尽量简洁生动。</a:t>
              </a:r>
              <a:endParaRPr lang="en-US" sz="1200" b="0" dirty="0">
                <a:latin typeface="微软雅黑"/>
                <a:ea typeface="微软雅黑"/>
                <a:cs typeface="Lato Light" charset="0"/>
                <a:sym typeface="Lato Light" charset="0"/>
              </a:endParaRPr>
            </a:p>
          </p:txBody>
        </p:sp>
        <p:sp>
          <p:nvSpPr>
            <p:cNvPr id="13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2300" b="1" dirty="0">
                  <a:solidFill>
                    <a:srgbClr val="C00000"/>
                  </a:solidFill>
                  <a:latin typeface="微软雅黑"/>
                  <a:ea typeface="微软雅黑"/>
                  <a:cs typeface="Bebas Neue" charset="0"/>
                  <a:sym typeface="Bebas Neue" charset="0"/>
                </a:rPr>
                <a:t>歌曲</a:t>
              </a:r>
              <a:endParaRPr lang="en-US" altLang="zh-CN" sz="2300" b="1" dirty="0">
                <a:solidFill>
                  <a:srgbClr val="C00000"/>
                </a:solidFill>
                <a:latin typeface="微软雅黑"/>
                <a:ea typeface="微软雅黑"/>
                <a:cs typeface="Bebas Neue" charset="0"/>
                <a:sym typeface="Bebas Neue" charset="0"/>
              </a:endParaRPr>
            </a:p>
          </p:txBody>
        </p:sp>
      </p:grpSp>
      <p:grpSp>
        <p:nvGrpSpPr>
          <p:cNvPr id="140" name="Group 129"/>
          <p:cNvGrpSpPr/>
          <p:nvPr/>
        </p:nvGrpSpPr>
        <p:grpSpPr>
          <a:xfrm>
            <a:off x="8216849" y="1425529"/>
            <a:ext cx="1839554" cy="1136731"/>
            <a:chOff x="696724" y="2667382"/>
            <a:chExt cx="1362945" cy="852351"/>
          </a:xfrm>
        </p:grpSpPr>
        <p:sp>
          <p:nvSpPr>
            <p:cNvPr id="141"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a:t>
              </a:r>
              <a:endParaRPr lang="en-US" sz="1200" b="0" dirty="0">
                <a:latin typeface="微软雅黑"/>
                <a:ea typeface="微软雅黑"/>
                <a:cs typeface="Lato Light" charset="0"/>
                <a:sym typeface="Lato Light" charset="0"/>
              </a:endParaRPr>
            </a:p>
          </p:txBody>
        </p:sp>
        <p:sp>
          <p:nvSpPr>
            <p:cNvPr id="142"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300" b="1" dirty="0" smtClean="0">
                  <a:solidFill>
                    <a:srgbClr val="EA5E66"/>
                  </a:solidFill>
                  <a:latin typeface="微软雅黑"/>
                  <a:ea typeface="微软雅黑"/>
                  <a:cs typeface="Bebas Neue" charset="0"/>
                  <a:sym typeface="Bebas Neue" charset="0"/>
                </a:rPr>
                <a:t>趣味游戏</a:t>
              </a:r>
              <a:endParaRPr lang="en-US" altLang="zh-CN" sz="2300" b="1" dirty="0">
                <a:solidFill>
                  <a:srgbClr val="EA5E66"/>
                </a:solidFill>
                <a:latin typeface="微软雅黑"/>
                <a:ea typeface="微软雅黑"/>
                <a:cs typeface="Bebas Neue" charset="0"/>
                <a:sym typeface="Bebas Neue" charset="0"/>
              </a:endParaRPr>
            </a:p>
          </p:txBody>
        </p:sp>
      </p:grpSp>
      <p:grpSp>
        <p:nvGrpSpPr>
          <p:cNvPr id="143" name="Group 135"/>
          <p:cNvGrpSpPr/>
          <p:nvPr/>
        </p:nvGrpSpPr>
        <p:grpSpPr>
          <a:xfrm>
            <a:off x="8843084" y="3368209"/>
            <a:ext cx="2023510" cy="1107704"/>
            <a:chOff x="552376" y="2667382"/>
            <a:chExt cx="1499240" cy="830586"/>
          </a:xfrm>
        </p:grpSpPr>
        <p:sp>
          <p:nvSpPr>
            <p:cNvPr id="144"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此处添加详细文本描述，建议与标题相关并符合整体语言风格，语言描述尽量简洁生动。</a:t>
              </a:r>
              <a:endParaRPr lang="en-US" sz="1200" b="0" dirty="0">
                <a:latin typeface="微软雅黑"/>
                <a:ea typeface="微软雅黑"/>
                <a:cs typeface="Lato Light" charset="0"/>
                <a:sym typeface="Lato Light" charset="0"/>
              </a:endParaRPr>
            </a:p>
          </p:txBody>
        </p:sp>
        <p:sp>
          <p:nvSpPr>
            <p:cNvPr id="145"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300" b="1" dirty="0" smtClean="0">
                  <a:solidFill>
                    <a:srgbClr val="0099A9"/>
                  </a:solidFill>
                  <a:latin typeface="微软雅黑"/>
                  <a:ea typeface="微软雅黑"/>
                  <a:cs typeface="Bebas Neue" charset="0"/>
                  <a:sym typeface="Bebas Neue" charset="0"/>
                </a:rPr>
                <a:t>微课</a:t>
              </a:r>
              <a:endParaRPr lang="en-US" altLang="zh-CN" sz="2300" b="1" dirty="0">
                <a:solidFill>
                  <a:srgbClr val="0099A9"/>
                </a:solidFill>
                <a:latin typeface="微软雅黑"/>
                <a:ea typeface="微软雅黑"/>
                <a:cs typeface="Bebas Neue" charset="0"/>
                <a:sym typeface="Bebas Neue" charset="0"/>
              </a:endParaRPr>
            </a:p>
          </p:txBody>
        </p:sp>
      </p:grpSp>
      <p:grpSp>
        <p:nvGrpSpPr>
          <p:cNvPr id="146" name="Group 132"/>
          <p:cNvGrpSpPr/>
          <p:nvPr/>
        </p:nvGrpSpPr>
        <p:grpSpPr>
          <a:xfrm>
            <a:off x="8015285" y="5369401"/>
            <a:ext cx="1839554" cy="1156737"/>
            <a:chOff x="696724" y="2667382"/>
            <a:chExt cx="1362945" cy="867353"/>
          </a:xfrm>
        </p:grpSpPr>
        <p:sp>
          <p:nvSpPr>
            <p:cNvPr id="147"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a:t>
              </a:r>
              <a:endParaRPr lang="en-US" sz="1200" b="0" dirty="0">
                <a:latin typeface="微软雅黑"/>
                <a:ea typeface="微软雅黑"/>
                <a:cs typeface="Lato Light" charset="0"/>
                <a:sym typeface="Lato Light" charset="0"/>
              </a:endParaRPr>
            </a:p>
          </p:txBody>
        </p:sp>
        <p:sp>
          <p:nvSpPr>
            <p:cNvPr id="148"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300" b="1" dirty="0">
                  <a:solidFill>
                    <a:srgbClr val="EA6103"/>
                  </a:solidFill>
                  <a:latin typeface="微软雅黑"/>
                  <a:ea typeface="微软雅黑"/>
                  <a:cs typeface="Bebas Neue" charset="0"/>
                  <a:sym typeface="Bebas Neue" charset="0"/>
                </a:rPr>
                <a:t>互联网</a:t>
              </a:r>
              <a:endParaRPr lang="en-US" altLang="zh-CN" sz="2300" b="1" dirty="0">
                <a:solidFill>
                  <a:srgbClr val="EA6103"/>
                </a:solidFill>
                <a:latin typeface="微软雅黑"/>
                <a:ea typeface="微软雅黑"/>
                <a:cs typeface="Bebas Neue" charset="0"/>
                <a:sym typeface="Bebas Neue" charset="0"/>
              </a:endParaRPr>
            </a:p>
          </p:txBody>
        </p:sp>
      </p:grpSp>
      <p:grpSp>
        <p:nvGrpSpPr>
          <p:cNvPr id="149" name="Group 138"/>
          <p:cNvGrpSpPr/>
          <p:nvPr/>
        </p:nvGrpSpPr>
        <p:grpSpPr>
          <a:xfrm>
            <a:off x="2141883" y="5275698"/>
            <a:ext cx="2023510" cy="1109624"/>
            <a:chOff x="552376" y="2667382"/>
            <a:chExt cx="1499240" cy="832026"/>
          </a:xfrm>
        </p:grpSpPr>
        <p:sp>
          <p:nvSpPr>
            <p:cNvPr id="150"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此处添加详细文本描述，建议与标题相关并符合整体语言风格，语言描述尽量简洁生动。</a:t>
              </a:r>
              <a:endParaRPr lang="en-US" sz="1200" b="0" dirty="0">
                <a:latin typeface="微软雅黑"/>
                <a:ea typeface="微软雅黑"/>
                <a:cs typeface="Lato Light" charset="0"/>
                <a:sym typeface="Lato Light" charset="0"/>
              </a:endParaRPr>
            </a:p>
          </p:txBody>
        </p:sp>
        <p:sp>
          <p:nvSpPr>
            <p:cNvPr id="151"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en-US" altLang="zh-CN" sz="2300" b="1" dirty="0" smtClean="0">
                  <a:solidFill>
                    <a:srgbClr val="0070C0"/>
                  </a:solidFill>
                  <a:latin typeface="微软雅黑"/>
                  <a:ea typeface="微软雅黑"/>
                  <a:cs typeface="Bebas Neue" charset="0"/>
                  <a:sym typeface="Bebas Neue" charset="0"/>
                </a:rPr>
                <a:t>FLASH</a:t>
              </a:r>
              <a:r>
                <a:rPr lang="zh-CN" altLang="en-US" sz="2300" b="1" dirty="0" smtClean="0">
                  <a:solidFill>
                    <a:srgbClr val="0070C0"/>
                  </a:solidFill>
                  <a:latin typeface="微软雅黑"/>
                  <a:ea typeface="微软雅黑"/>
                  <a:cs typeface="Bebas Neue" charset="0"/>
                  <a:sym typeface="Bebas Neue" charset="0"/>
                </a:rPr>
                <a:t>动画</a:t>
              </a:r>
              <a:endParaRPr lang="en-US" altLang="zh-CN" sz="2300" b="1" dirty="0">
                <a:solidFill>
                  <a:srgbClr val="0070C0"/>
                </a:solidFill>
                <a:latin typeface="微软雅黑"/>
                <a:ea typeface="微软雅黑"/>
                <a:cs typeface="Bebas Neue" charset="0"/>
                <a:sym typeface="Bebas Neue" charset="0"/>
              </a:endParaRPr>
            </a:p>
          </p:txBody>
        </p:sp>
      </p:grpSp>
      <p:grpSp>
        <p:nvGrpSpPr>
          <p:cNvPr id="152" name="Group 141"/>
          <p:cNvGrpSpPr/>
          <p:nvPr/>
        </p:nvGrpSpPr>
        <p:grpSpPr>
          <a:xfrm>
            <a:off x="1213598" y="3356696"/>
            <a:ext cx="2023510" cy="1118035"/>
            <a:chOff x="552376" y="2667382"/>
            <a:chExt cx="1499240" cy="838333"/>
          </a:xfrm>
        </p:grpSpPr>
        <p:sp>
          <p:nvSpPr>
            <p:cNvPr id="153"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1200" b="0" dirty="0">
                  <a:latin typeface="微软雅黑"/>
                  <a:ea typeface="微软雅黑"/>
                  <a:cs typeface="Lato Light" charset="0"/>
                  <a:sym typeface="Lato Light" charset="0"/>
                </a:rPr>
                <a:t>此处添加详细文本描述，建议与标题相关并符合整体语言风格，语言描述尽量简洁生动。</a:t>
              </a:r>
              <a:endParaRPr lang="en-US" sz="1200" b="0" dirty="0">
                <a:latin typeface="微软雅黑"/>
                <a:ea typeface="微软雅黑"/>
                <a:cs typeface="Lato Light" charset="0"/>
                <a:sym typeface="Lato Light" charset="0"/>
              </a:endParaRPr>
            </a:p>
          </p:txBody>
        </p:sp>
        <p:sp>
          <p:nvSpPr>
            <p:cNvPr id="15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a:lnSpc>
                  <a:spcPct val="80000"/>
                </a:lnSpc>
              </a:pPr>
              <a:r>
                <a:rPr lang="zh-CN" altLang="en-US" sz="2300" b="1" dirty="0">
                  <a:solidFill>
                    <a:srgbClr val="F69F1E"/>
                  </a:solidFill>
                  <a:latin typeface="微软雅黑"/>
                  <a:ea typeface="微软雅黑"/>
                  <a:cs typeface="Bebas Neue" charset="0"/>
                  <a:sym typeface="Bebas Neue" charset="0"/>
                </a:rPr>
                <a:t>图片</a:t>
              </a:r>
              <a:endParaRPr lang="en-US" altLang="zh-CN" sz="2300" b="1" dirty="0">
                <a:solidFill>
                  <a:srgbClr val="F69F1E"/>
                </a:solidFill>
                <a:latin typeface="微软雅黑"/>
                <a:ea typeface="微软雅黑"/>
                <a:cs typeface="Bebas Neue" charset="0"/>
                <a:sym typeface="Bebas Neue" charset="0"/>
              </a:endParaRPr>
            </a:p>
          </p:txBody>
        </p:sp>
      </p:grpSp>
      <p:sp>
        <p:nvSpPr>
          <p:cNvPr id="155" name="TextBox 154"/>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156" name="TextBox 155"/>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a:t>
            </a:r>
            <a:r>
              <a:rPr lang="zh-CN" altLang="en-US" sz="2700" b="1" dirty="0">
                <a:solidFill>
                  <a:schemeClr val="tx1">
                    <a:lumMod val="65000"/>
                    <a:lumOff val="35000"/>
                  </a:schemeClr>
                </a:solidFill>
                <a:latin typeface="微软雅黑"/>
                <a:ea typeface="微软雅黑"/>
              </a:rPr>
              <a:t>设计</a:t>
            </a:r>
          </a:p>
        </p:txBody>
      </p:sp>
      <p:pic>
        <p:nvPicPr>
          <p:cNvPr id="157"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58"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4775409" y="3584535"/>
            <a:ext cx="2687949" cy="430887"/>
          </a:xfrm>
          <a:prstGeom prst="rect">
            <a:avLst/>
          </a:prstGeom>
          <a:noFill/>
        </p:spPr>
        <p:txBody>
          <a:bodyPr wrap="square" lIns="0" tIns="0" rIns="0" bIns="0" rtlCol="0">
            <a:spAutoFit/>
          </a:bodyPr>
          <a:lstStyle/>
          <a:p>
            <a:pPr algn="ctr"/>
            <a:r>
              <a:rPr lang="zh-CN" altLang="en-US" sz="2800" b="1" dirty="0" smtClean="0">
                <a:solidFill>
                  <a:srgbClr val="0099A9"/>
                </a:solidFill>
                <a:latin typeface="微软雅黑" pitchFamily="34" charset="-122"/>
                <a:ea typeface="微软雅黑" pitchFamily="34" charset="-122"/>
              </a:rPr>
              <a:t>手段</a:t>
            </a:r>
            <a:r>
              <a:rPr lang="en-US" altLang="zh-CN" sz="2800" b="1" dirty="0" smtClean="0">
                <a:solidFill>
                  <a:srgbClr val="0099A9"/>
                </a:solidFill>
                <a:latin typeface="微软雅黑" pitchFamily="34" charset="-122"/>
                <a:ea typeface="微软雅黑" pitchFamily="34" charset="-122"/>
              </a:rPr>
              <a:t>&amp;</a:t>
            </a:r>
            <a:r>
              <a:rPr lang="zh-CN" altLang="en-US" sz="2800" b="1" dirty="0">
                <a:solidFill>
                  <a:srgbClr val="0099A9"/>
                </a:solidFill>
                <a:latin typeface="微软雅黑" pitchFamily="34" charset="-122"/>
                <a:ea typeface="微软雅黑" pitchFamily="34" charset="-122"/>
              </a:rPr>
              <a:t>资源</a:t>
            </a:r>
          </a:p>
        </p:txBody>
      </p:sp>
    </p:spTree>
    <p:extLst>
      <p:ext uri="{BB962C8B-B14F-4D97-AF65-F5344CB8AC3E}">
        <p14:creationId xmlns:p14="http://schemas.microsoft.com/office/powerpoint/2010/main" val="329945742"/>
      </p:ext>
    </p:extLst>
  </p:cSld>
  <p:clrMapOvr>
    <a:masterClrMapping/>
  </p:clrMapOvr>
  <mc:AlternateContent xmlns:mc="http://schemas.openxmlformats.org/markup-compatibility/2006" xmlns:p14="http://schemas.microsoft.com/office/powerpoint/2010/main">
    <mc:Choice Requires="p14">
      <p:transition spd="slow" p14:dur="1200" advClick="0">
        <p14:prism/>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14:bounceEnd="50000">
                                          <p:cBhvr additive="base">
                                            <p:cTn id="7" dur="1200" fill="hold"/>
                                            <p:tgtEl>
                                              <p:spTgt spid="157"/>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58"/>
                                            </p:tgtEl>
                                            <p:attrNameLst>
                                              <p:attrName>style.visibility</p:attrName>
                                            </p:attrNameLst>
                                          </p:cBhvr>
                                          <p:to>
                                            <p:strVal val="visible"/>
                                          </p:to>
                                        </p:set>
                                        <p:anim calcmode="lin" valueType="num" p14:bounceEnd="50000">
                                          <p:cBhvr additive="base">
                                            <p:cTn id="11" dur="1200" fill="hold"/>
                                            <p:tgtEl>
                                              <p:spTgt spid="158"/>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58"/>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6"/>
                                            </p:tgtEl>
                                            <p:attrNameLst>
                                              <p:attrName>style.visibility</p:attrName>
                                            </p:attrNameLst>
                                          </p:cBhvr>
                                          <p:to>
                                            <p:strVal val="visible"/>
                                          </p:to>
                                        </p:set>
                                        <p:animEffect transition="in" filter="wipe(left)">
                                          <p:cBhvr>
                                            <p:cTn id="16" dur="500"/>
                                            <p:tgtEl>
                                              <p:spTgt spid="156"/>
                                            </p:tgtEl>
                                          </p:cBhvr>
                                        </p:animEffect>
                                      </p:childTnLst>
                                    </p:cTn>
                                  </p:par>
                                </p:childTnLst>
                              </p:cTn>
                            </p:par>
                            <p:par>
                              <p:cTn id="17" fill="hold">
                                <p:stCondLst>
                                  <p:cond delay="1700"/>
                                </p:stCondLst>
                                <p:childTnLst>
                                  <p:par>
                                    <p:cTn id="18" presetID="53" presetClass="entr" presetSubtype="16"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700" fill="hold"/>
                                            <p:tgtEl>
                                              <p:spTgt spid="62"/>
                                            </p:tgtEl>
                                            <p:attrNameLst>
                                              <p:attrName>ppt_w</p:attrName>
                                            </p:attrNameLst>
                                          </p:cBhvr>
                                          <p:tavLst>
                                            <p:tav tm="0">
                                              <p:val>
                                                <p:fltVal val="0"/>
                                              </p:val>
                                            </p:tav>
                                            <p:tav tm="100000">
                                              <p:val>
                                                <p:strVal val="#ppt_w"/>
                                              </p:val>
                                            </p:tav>
                                          </p:tavLst>
                                        </p:anim>
                                        <p:anim calcmode="lin" valueType="num">
                                          <p:cBhvr>
                                            <p:cTn id="21" dur="700" fill="hold"/>
                                            <p:tgtEl>
                                              <p:spTgt spid="62"/>
                                            </p:tgtEl>
                                            <p:attrNameLst>
                                              <p:attrName>ppt_h</p:attrName>
                                            </p:attrNameLst>
                                          </p:cBhvr>
                                          <p:tavLst>
                                            <p:tav tm="0">
                                              <p:val>
                                                <p:fltVal val="0"/>
                                              </p:val>
                                            </p:tav>
                                            <p:tav tm="100000">
                                              <p:val>
                                                <p:strVal val="#ppt_h"/>
                                              </p:val>
                                            </p:tav>
                                          </p:tavLst>
                                        </p:anim>
                                        <p:animEffect transition="in" filter="fade">
                                          <p:cBhvr>
                                            <p:cTn id="22" dur="700"/>
                                            <p:tgtEl>
                                              <p:spTgt spid="62"/>
                                            </p:tgtEl>
                                          </p:cBhvr>
                                        </p:animEffect>
                                      </p:childTnLst>
                                    </p:cTn>
                                  </p:par>
                                </p:childTnLst>
                              </p:cTn>
                            </p:par>
                            <p:par>
                              <p:cTn id="23" fill="hold">
                                <p:stCondLst>
                                  <p:cond delay="2400"/>
                                </p:stCondLst>
                                <p:childTnLst>
                                  <p:par>
                                    <p:cTn id="24" presetID="16" presetClass="entr" presetSubtype="21"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barn(inVertical)">
                                          <p:cBhvr>
                                            <p:cTn id="26" dur="500"/>
                                            <p:tgtEl>
                                              <p:spTgt spid="29"/>
                                            </p:tgtEl>
                                          </p:cBhvr>
                                        </p:animEffect>
                                      </p:childTnLst>
                                    </p:cTn>
                                  </p:par>
                                </p:childTnLst>
                              </p:cTn>
                            </p:par>
                            <p:par>
                              <p:cTn id="27" fill="hold">
                                <p:stCondLst>
                                  <p:cond delay="2900"/>
                                </p:stCondLst>
                                <p:childTnLst>
                                  <p:par>
                                    <p:cTn id="28" presetID="53" presetClass="entr" presetSubtype="16"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animEffect transition="in" filter="fade">
                                          <p:cBhvr>
                                            <p:cTn id="32" dur="500"/>
                                            <p:tgtEl>
                                              <p:spTgt spid="70"/>
                                            </p:tgtEl>
                                          </p:cBhvr>
                                        </p:animEffect>
                                      </p:childTnLst>
                                    </p:cTn>
                                  </p:par>
                                </p:childTnLst>
                              </p:cTn>
                            </p:par>
                            <p:par>
                              <p:cTn id="33" fill="hold">
                                <p:stCondLst>
                                  <p:cond delay="3400"/>
                                </p:stCondLst>
                                <p:childTnLst>
                                  <p:par>
                                    <p:cTn id="34" presetID="53" presetClass="entr" presetSubtype="16" fill="hold" nodeType="after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900"/>
                                </p:stCondLst>
                                <p:childTnLst>
                                  <p:par>
                                    <p:cTn id="40" presetID="53" presetClass="entr" presetSubtype="16" fill="hold"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4400"/>
                                </p:stCondLst>
                                <p:childTnLst>
                                  <p:par>
                                    <p:cTn id="46" presetID="53" presetClass="entr" presetSubtype="16" fill="hold" nodeType="afterEffect">
                                      <p:stCondLst>
                                        <p:cond delay="0"/>
                                      </p:stCondLst>
                                      <p:childTnLst>
                                        <p:set>
                                          <p:cBhvr>
                                            <p:cTn id="47" dur="1" fill="hold">
                                              <p:stCondLst>
                                                <p:cond delay="0"/>
                                              </p:stCondLst>
                                            </p:cTn>
                                            <p:tgtEl>
                                              <p:spTgt spid="119"/>
                                            </p:tgtEl>
                                            <p:attrNameLst>
                                              <p:attrName>style.visibility</p:attrName>
                                            </p:attrNameLst>
                                          </p:cBhvr>
                                          <p:to>
                                            <p:strVal val="visible"/>
                                          </p:to>
                                        </p:set>
                                        <p:anim calcmode="lin" valueType="num">
                                          <p:cBhvr>
                                            <p:cTn id="48" dur="500" fill="hold"/>
                                            <p:tgtEl>
                                              <p:spTgt spid="119"/>
                                            </p:tgtEl>
                                            <p:attrNameLst>
                                              <p:attrName>ppt_w</p:attrName>
                                            </p:attrNameLst>
                                          </p:cBhvr>
                                          <p:tavLst>
                                            <p:tav tm="0">
                                              <p:val>
                                                <p:fltVal val="0"/>
                                              </p:val>
                                            </p:tav>
                                            <p:tav tm="100000">
                                              <p:val>
                                                <p:strVal val="#ppt_w"/>
                                              </p:val>
                                            </p:tav>
                                          </p:tavLst>
                                        </p:anim>
                                        <p:anim calcmode="lin" valueType="num">
                                          <p:cBhvr>
                                            <p:cTn id="49" dur="500" fill="hold"/>
                                            <p:tgtEl>
                                              <p:spTgt spid="119"/>
                                            </p:tgtEl>
                                            <p:attrNameLst>
                                              <p:attrName>ppt_h</p:attrName>
                                            </p:attrNameLst>
                                          </p:cBhvr>
                                          <p:tavLst>
                                            <p:tav tm="0">
                                              <p:val>
                                                <p:fltVal val="0"/>
                                              </p:val>
                                            </p:tav>
                                            <p:tav tm="100000">
                                              <p:val>
                                                <p:strVal val="#ppt_h"/>
                                              </p:val>
                                            </p:tav>
                                          </p:tavLst>
                                        </p:anim>
                                        <p:animEffect transition="in" filter="fade">
                                          <p:cBhvr>
                                            <p:cTn id="50" dur="500"/>
                                            <p:tgtEl>
                                              <p:spTgt spid="119"/>
                                            </p:tgtEl>
                                          </p:cBhvr>
                                        </p:animEffect>
                                      </p:childTnLst>
                                    </p:cTn>
                                  </p:par>
                                </p:childTnLst>
                              </p:cTn>
                            </p:par>
                            <p:par>
                              <p:cTn id="51" fill="hold">
                                <p:stCondLst>
                                  <p:cond delay="4900"/>
                                </p:stCondLst>
                                <p:childTnLst>
                                  <p:par>
                                    <p:cTn id="52" presetID="53" presetClass="entr" presetSubtype="16"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anim calcmode="lin" valueType="num">
                                          <p:cBhvr>
                                            <p:cTn id="54" dur="500" fill="hold"/>
                                            <p:tgtEl>
                                              <p:spTgt spid="90"/>
                                            </p:tgtEl>
                                            <p:attrNameLst>
                                              <p:attrName>ppt_w</p:attrName>
                                            </p:attrNameLst>
                                          </p:cBhvr>
                                          <p:tavLst>
                                            <p:tav tm="0">
                                              <p:val>
                                                <p:fltVal val="0"/>
                                              </p:val>
                                            </p:tav>
                                            <p:tav tm="100000">
                                              <p:val>
                                                <p:strVal val="#ppt_w"/>
                                              </p:val>
                                            </p:tav>
                                          </p:tavLst>
                                        </p:anim>
                                        <p:anim calcmode="lin" valueType="num">
                                          <p:cBhvr>
                                            <p:cTn id="55" dur="500" fill="hold"/>
                                            <p:tgtEl>
                                              <p:spTgt spid="90"/>
                                            </p:tgtEl>
                                            <p:attrNameLst>
                                              <p:attrName>ppt_h</p:attrName>
                                            </p:attrNameLst>
                                          </p:cBhvr>
                                          <p:tavLst>
                                            <p:tav tm="0">
                                              <p:val>
                                                <p:fltVal val="0"/>
                                              </p:val>
                                            </p:tav>
                                            <p:tav tm="100000">
                                              <p:val>
                                                <p:strVal val="#ppt_h"/>
                                              </p:val>
                                            </p:tav>
                                          </p:tavLst>
                                        </p:anim>
                                        <p:animEffect transition="in" filter="fade">
                                          <p:cBhvr>
                                            <p:cTn id="56" dur="500"/>
                                            <p:tgtEl>
                                              <p:spTgt spid="90"/>
                                            </p:tgtEl>
                                          </p:cBhvr>
                                        </p:animEffect>
                                      </p:childTnLst>
                                    </p:cTn>
                                  </p:par>
                                </p:childTnLst>
                              </p:cTn>
                            </p:par>
                            <p:par>
                              <p:cTn id="57" fill="hold">
                                <p:stCondLst>
                                  <p:cond delay="5400"/>
                                </p:stCondLst>
                                <p:childTnLst>
                                  <p:par>
                                    <p:cTn id="58" presetID="53" presetClass="entr" presetSubtype="16" fill="hold" nodeType="afterEffect">
                                      <p:stCondLst>
                                        <p:cond delay="0"/>
                                      </p:stCondLst>
                                      <p:childTnLst>
                                        <p:set>
                                          <p:cBhvr>
                                            <p:cTn id="59" dur="1" fill="hold">
                                              <p:stCondLst>
                                                <p:cond delay="0"/>
                                              </p:stCondLst>
                                            </p:cTn>
                                            <p:tgtEl>
                                              <p:spTgt spid="127"/>
                                            </p:tgtEl>
                                            <p:attrNameLst>
                                              <p:attrName>style.visibility</p:attrName>
                                            </p:attrNameLst>
                                          </p:cBhvr>
                                          <p:to>
                                            <p:strVal val="visible"/>
                                          </p:to>
                                        </p:set>
                                        <p:anim calcmode="lin" valueType="num">
                                          <p:cBhvr>
                                            <p:cTn id="60" dur="500" fill="hold"/>
                                            <p:tgtEl>
                                              <p:spTgt spid="127"/>
                                            </p:tgtEl>
                                            <p:attrNameLst>
                                              <p:attrName>ppt_w</p:attrName>
                                            </p:attrNameLst>
                                          </p:cBhvr>
                                          <p:tavLst>
                                            <p:tav tm="0">
                                              <p:val>
                                                <p:fltVal val="0"/>
                                              </p:val>
                                            </p:tav>
                                            <p:tav tm="100000">
                                              <p:val>
                                                <p:strVal val="#ppt_w"/>
                                              </p:val>
                                            </p:tav>
                                          </p:tavLst>
                                        </p:anim>
                                        <p:anim calcmode="lin" valueType="num">
                                          <p:cBhvr>
                                            <p:cTn id="61" dur="500" fill="hold"/>
                                            <p:tgtEl>
                                              <p:spTgt spid="127"/>
                                            </p:tgtEl>
                                            <p:attrNameLst>
                                              <p:attrName>ppt_h</p:attrName>
                                            </p:attrNameLst>
                                          </p:cBhvr>
                                          <p:tavLst>
                                            <p:tav tm="0">
                                              <p:val>
                                                <p:fltVal val="0"/>
                                              </p:val>
                                            </p:tav>
                                            <p:tav tm="100000">
                                              <p:val>
                                                <p:strVal val="#ppt_h"/>
                                              </p:val>
                                            </p:tav>
                                          </p:tavLst>
                                        </p:anim>
                                        <p:animEffect transition="in" filter="fade">
                                          <p:cBhvr>
                                            <p:cTn id="62" dur="500"/>
                                            <p:tgtEl>
                                              <p:spTgt spid="127"/>
                                            </p:tgtEl>
                                          </p:cBhvr>
                                        </p:animEffect>
                                      </p:childTnLst>
                                    </p:cTn>
                                  </p:par>
                                  <p:par>
                                    <p:cTn id="63" presetID="22" presetClass="entr" presetSubtype="1" fill="hold" nodeType="withEffect">
                                      <p:stCondLst>
                                        <p:cond delay="500"/>
                                      </p:stCondLst>
                                      <p:childTnLst>
                                        <p:set>
                                          <p:cBhvr>
                                            <p:cTn id="64" dur="1" fill="hold">
                                              <p:stCondLst>
                                                <p:cond delay="0"/>
                                              </p:stCondLst>
                                            </p:cTn>
                                            <p:tgtEl>
                                              <p:spTgt spid="137"/>
                                            </p:tgtEl>
                                            <p:attrNameLst>
                                              <p:attrName>style.visibility</p:attrName>
                                            </p:attrNameLst>
                                          </p:cBhvr>
                                          <p:to>
                                            <p:strVal val="visible"/>
                                          </p:to>
                                        </p:set>
                                        <p:animEffect transition="in" filter="wipe(up)">
                                          <p:cBhvr>
                                            <p:cTn id="65" dur="500"/>
                                            <p:tgtEl>
                                              <p:spTgt spid="137"/>
                                            </p:tgtEl>
                                          </p:cBhvr>
                                        </p:animEffect>
                                      </p:childTnLst>
                                    </p:cTn>
                                  </p:par>
                                  <p:par>
                                    <p:cTn id="66" presetID="22" presetClass="entr" presetSubtype="1" fill="hold" nodeType="withEffect">
                                      <p:stCondLst>
                                        <p:cond delay="500"/>
                                      </p:stCondLst>
                                      <p:childTnLst>
                                        <p:set>
                                          <p:cBhvr>
                                            <p:cTn id="67" dur="1" fill="hold">
                                              <p:stCondLst>
                                                <p:cond delay="0"/>
                                              </p:stCondLst>
                                            </p:cTn>
                                            <p:tgtEl>
                                              <p:spTgt spid="140"/>
                                            </p:tgtEl>
                                            <p:attrNameLst>
                                              <p:attrName>style.visibility</p:attrName>
                                            </p:attrNameLst>
                                          </p:cBhvr>
                                          <p:to>
                                            <p:strVal val="visible"/>
                                          </p:to>
                                        </p:set>
                                        <p:animEffect transition="in" filter="wipe(up)">
                                          <p:cBhvr>
                                            <p:cTn id="68" dur="500"/>
                                            <p:tgtEl>
                                              <p:spTgt spid="140"/>
                                            </p:tgtEl>
                                          </p:cBhvr>
                                        </p:animEffect>
                                      </p:childTnLst>
                                    </p:cTn>
                                  </p:par>
                                  <p:par>
                                    <p:cTn id="69" presetID="22" presetClass="entr" presetSubtype="1" fill="hold" nodeType="withEffect">
                                      <p:stCondLst>
                                        <p:cond delay="500"/>
                                      </p:stCondLst>
                                      <p:childTnLst>
                                        <p:set>
                                          <p:cBhvr>
                                            <p:cTn id="70" dur="1" fill="hold">
                                              <p:stCondLst>
                                                <p:cond delay="0"/>
                                              </p:stCondLst>
                                            </p:cTn>
                                            <p:tgtEl>
                                              <p:spTgt spid="143"/>
                                            </p:tgtEl>
                                            <p:attrNameLst>
                                              <p:attrName>style.visibility</p:attrName>
                                            </p:attrNameLst>
                                          </p:cBhvr>
                                          <p:to>
                                            <p:strVal val="visible"/>
                                          </p:to>
                                        </p:set>
                                        <p:animEffect transition="in" filter="wipe(up)">
                                          <p:cBhvr>
                                            <p:cTn id="71" dur="500"/>
                                            <p:tgtEl>
                                              <p:spTgt spid="143"/>
                                            </p:tgtEl>
                                          </p:cBhvr>
                                        </p:animEffect>
                                      </p:childTnLst>
                                    </p:cTn>
                                  </p:par>
                                  <p:par>
                                    <p:cTn id="72" presetID="22" presetClass="entr" presetSubtype="1" fill="hold" nodeType="withEffect">
                                      <p:stCondLst>
                                        <p:cond delay="600"/>
                                      </p:stCondLst>
                                      <p:childTnLst>
                                        <p:set>
                                          <p:cBhvr>
                                            <p:cTn id="73" dur="1" fill="hold">
                                              <p:stCondLst>
                                                <p:cond delay="0"/>
                                              </p:stCondLst>
                                            </p:cTn>
                                            <p:tgtEl>
                                              <p:spTgt spid="146"/>
                                            </p:tgtEl>
                                            <p:attrNameLst>
                                              <p:attrName>style.visibility</p:attrName>
                                            </p:attrNameLst>
                                          </p:cBhvr>
                                          <p:to>
                                            <p:strVal val="visible"/>
                                          </p:to>
                                        </p:set>
                                        <p:animEffect transition="in" filter="wipe(up)">
                                          <p:cBhvr>
                                            <p:cTn id="74" dur="500"/>
                                            <p:tgtEl>
                                              <p:spTgt spid="146"/>
                                            </p:tgtEl>
                                          </p:cBhvr>
                                        </p:animEffect>
                                      </p:childTnLst>
                                    </p:cTn>
                                  </p:par>
                                  <p:par>
                                    <p:cTn id="75" presetID="22" presetClass="entr" presetSubtype="1" fill="hold" nodeType="withEffect">
                                      <p:stCondLst>
                                        <p:cond delay="600"/>
                                      </p:stCondLst>
                                      <p:childTnLst>
                                        <p:set>
                                          <p:cBhvr>
                                            <p:cTn id="76" dur="1" fill="hold">
                                              <p:stCondLst>
                                                <p:cond delay="0"/>
                                              </p:stCondLst>
                                            </p:cTn>
                                            <p:tgtEl>
                                              <p:spTgt spid="149"/>
                                            </p:tgtEl>
                                            <p:attrNameLst>
                                              <p:attrName>style.visibility</p:attrName>
                                            </p:attrNameLst>
                                          </p:cBhvr>
                                          <p:to>
                                            <p:strVal val="visible"/>
                                          </p:to>
                                        </p:set>
                                        <p:animEffect transition="in" filter="wipe(up)">
                                          <p:cBhvr>
                                            <p:cTn id="77" dur="500"/>
                                            <p:tgtEl>
                                              <p:spTgt spid="149"/>
                                            </p:tgtEl>
                                          </p:cBhvr>
                                        </p:animEffect>
                                      </p:childTnLst>
                                    </p:cTn>
                                  </p:par>
                                  <p:par>
                                    <p:cTn id="78" presetID="22" presetClass="entr" presetSubtype="1" fill="hold" nodeType="withEffect">
                                      <p:stCondLst>
                                        <p:cond delay="700"/>
                                      </p:stCondLst>
                                      <p:childTnLst>
                                        <p:set>
                                          <p:cBhvr>
                                            <p:cTn id="79" dur="1" fill="hold">
                                              <p:stCondLst>
                                                <p:cond delay="0"/>
                                              </p:stCondLst>
                                            </p:cTn>
                                            <p:tgtEl>
                                              <p:spTgt spid="152"/>
                                            </p:tgtEl>
                                            <p:attrNameLst>
                                              <p:attrName>style.visibility</p:attrName>
                                            </p:attrNameLst>
                                          </p:cBhvr>
                                          <p:to>
                                            <p:strVal val="visible"/>
                                          </p:to>
                                        </p:set>
                                        <p:animEffect transition="in" filter="wipe(up)">
                                          <p:cBhvr>
                                            <p:cTn id="80" dur="500"/>
                                            <p:tgtEl>
                                              <p:spTgt spid="152"/>
                                            </p:tgtEl>
                                          </p:cBhvr>
                                        </p:animEffect>
                                      </p:childTnLst>
                                    </p:cTn>
                                  </p:par>
                                </p:childTnLst>
                              </p:cTn>
                            </p:par>
                            <p:par>
                              <p:cTn id="81" fill="hold">
                                <p:stCondLst>
                                  <p:cond delay="6600"/>
                                </p:stCondLst>
                                <p:childTnLst>
                                  <p:par>
                                    <p:cTn id="82" presetID="10" presetClass="entr" presetSubtype="0" fill="hold" grpId="0" nodeType="afterEffect">
                                      <p:stCondLst>
                                        <p:cond delay="0"/>
                                      </p:stCondLst>
                                      <p:childTnLst>
                                        <p:set>
                                          <p:cBhvr>
                                            <p:cTn id="83" dur="1" fill="hold">
                                              <p:stCondLst>
                                                <p:cond delay="0"/>
                                              </p:stCondLst>
                                            </p:cTn>
                                            <p:tgtEl>
                                              <p:spTgt spid="155"/>
                                            </p:tgtEl>
                                            <p:attrNameLst>
                                              <p:attrName>style.visibility</p:attrName>
                                            </p:attrNameLst>
                                          </p:cBhvr>
                                          <p:to>
                                            <p:strVal val="visible"/>
                                          </p:to>
                                        </p:set>
                                        <p:animEffect transition="in" filter="fade">
                                          <p:cBhvr>
                                            <p:cTn id="84"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155" grpId="0"/>
          <p:bldP spid="156"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7"/>
                                            </p:tgtEl>
                                            <p:attrNameLst>
                                              <p:attrName>style.visibility</p:attrName>
                                            </p:attrNameLst>
                                          </p:cBhvr>
                                          <p:to>
                                            <p:strVal val="visible"/>
                                          </p:to>
                                        </p:set>
                                        <p:anim calcmode="lin" valueType="num">
                                          <p:cBhvr additive="base">
                                            <p:cTn id="7" dur="1200" fill="hold"/>
                                            <p:tgtEl>
                                              <p:spTgt spid="157"/>
                                            </p:tgtEl>
                                            <p:attrNameLst>
                                              <p:attrName>ppt_x</p:attrName>
                                            </p:attrNameLst>
                                          </p:cBhvr>
                                          <p:tavLst>
                                            <p:tav tm="0">
                                              <p:val>
                                                <p:strVal val="0-#ppt_w/2"/>
                                              </p:val>
                                            </p:tav>
                                            <p:tav tm="100000">
                                              <p:val>
                                                <p:strVal val="#ppt_x"/>
                                              </p:val>
                                            </p:tav>
                                          </p:tavLst>
                                        </p:anim>
                                        <p:anim calcmode="lin" valueType="num">
                                          <p:cBhvr additive="base">
                                            <p:cTn id="8" dur="1200" fill="hold"/>
                                            <p:tgtEl>
                                              <p:spTgt spid="15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8"/>
                                            </p:tgtEl>
                                            <p:attrNameLst>
                                              <p:attrName>style.visibility</p:attrName>
                                            </p:attrNameLst>
                                          </p:cBhvr>
                                          <p:to>
                                            <p:strVal val="visible"/>
                                          </p:to>
                                        </p:set>
                                        <p:anim calcmode="lin" valueType="num">
                                          <p:cBhvr additive="base">
                                            <p:cTn id="11" dur="1200" fill="hold"/>
                                            <p:tgtEl>
                                              <p:spTgt spid="158"/>
                                            </p:tgtEl>
                                            <p:attrNameLst>
                                              <p:attrName>ppt_x</p:attrName>
                                            </p:attrNameLst>
                                          </p:cBhvr>
                                          <p:tavLst>
                                            <p:tav tm="0">
                                              <p:val>
                                                <p:strVal val="#ppt_x"/>
                                              </p:val>
                                            </p:tav>
                                            <p:tav tm="100000">
                                              <p:val>
                                                <p:strVal val="#ppt_x"/>
                                              </p:val>
                                            </p:tav>
                                          </p:tavLst>
                                        </p:anim>
                                        <p:anim calcmode="lin" valueType="num">
                                          <p:cBhvr additive="base">
                                            <p:cTn id="12" dur="1200" fill="hold"/>
                                            <p:tgtEl>
                                              <p:spTgt spid="158"/>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6"/>
                                            </p:tgtEl>
                                            <p:attrNameLst>
                                              <p:attrName>style.visibility</p:attrName>
                                            </p:attrNameLst>
                                          </p:cBhvr>
                                          <p:to>
                                            <p:strVal val="visible"/>
                                          </p:to>
                                        </p:set>
                                        <p:animEffect transition="in" filter="wipe(left)">
                                          <p:cBhvr>
                                            <p:cTn id="16" dur="500"/>
                                            <p:tgtEl>
                                              <p:spTgt spid="156"/>
                                            </p:tgtEl>
                                          </p:cBhvr>
                                        </p:animEffect>
                                      </p:childTnLst>
                                    </p:cTn>
                                  </p:par>
                                </p:childTnLst>
                              </p:cTn>
                            </p:par>
                            <p:par>
                              <p:cTn id="17" fill="hold">
                                <p:stCondLst>
                                  <p:cond delay="1700"/>
                                </p:stCondLst>
                                <p:childTnLst>
                                  <p:par>
                                    <p:cTn id="18" presetID="53" presetClass="entr" presetSubtype="16"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p:cTn id="20" dur="700" fill="hold"/>
                                            <p:tgtEl>
                                              <p:spTgt spid="62"/>
                                            </p:tgtEl>
                                            <p:attrNameLst>
                                              <p:attrName>ppt_w</p:attrName>
                                            </p:attrNameLst>
                                          </p:cBhvr>
                                          <p:tavLst>
                                            <p:tav tm="0">
                                              <p:val>
                                                <p:fltVal val="0"/>
                                              </p:val>
                                            </p:tav>
                                            <p:tav tm="100000">
                                              <p:val>
                                                <p:strVal val="#ppt_w"/>
                                              </p:val>
                                            </p:tav>
                                          </p:tavLst>
                                        </p:anim>
                                        <p:anim calcmode="lin" valueType="num">
                                          <p:cBhvr>
                                            <p:cTn id="21" dur="700" fill="hold"/>
                                            <p:tgtEl>
                                              <p:spTgt spid="62"/>
                                            </p:tgtEl>
                                            <p:attrNameLst>
                                              <p:attrName>ppt_h</p:attrName>
                                            </p:attrNameLst>
                                          </p:cBhvr>
                                          <p:tavLst>
                                            <p:tav tm="0">
                                              <p:val>
                                                <p:fltVal val="0"/>
                                              </p:val>
                                            </p:tav>
                                            <p:tav tm="100000">
                                              <p:val>
                                                <p:strVal val="#ppt_h"/>
                                              </p:val>
                                            </p:tav>
                                          </p:tavLst>
                                        </p:anim>
                                        <p:animEffect transition="in" filter="fade">
                                          <p:cBhvr>
                                            <p:cTn id="22" dur="700"/>
                                            <p:tgtEl>
                                              <p:spTgt spid="62"/>
                                            </p:tgtEl>
                                          </p:cBhvr>
                                        </p:animEffect>
                                      </p:childTnLst>
                                    </p:cTn>
                                  </p:par>
                                </p:childTnLst>
                              </p:cTn>
                            </p:par>
                            <p:par>
                              <p:cTn id="23" fill="hold">
                                <p:stCondLst>
                                  <p:cond delay="2400"/>
                                </p:stCondLst>
                                <p:childTnLst>
                                  <p:par>
                                    <p:cTn id="24" presetID="16" presetClass="entr" presetSubtype="21"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barn(inVertical)">
                                          <p:cBhvr>
                                            <p:cTn id="26" dur="500"/>
                                            <p:tgtEl>
                                              <p:spTgt spid="29"/>
                                            </p:tgtEl>
                                          </p:cBhvr>
                                        </p:animEffect>
                                      </p:childTnLst>
                                    </p:cTn>
                                  </p:par>
                                </p:childTnLst>
                              </p:cTn>
                            </p:par>
                            <p:par>
                              <p:cTn id="27" fill="hold">
                                <p:stCondLst>
                                  <p:cond delay="2900"/>
                                </p:stCondLst>
                                <p:childTnLst>
                                  <p:par>
                                    <p:cTn id="28" presetID="53" presetClass="entr" presetSubtype="16" fill="hold" nodeType="afterEffect">
                                      <p:stCondLst>
                                        <p:cond delay="0"/>
                                      </p:stCondLst>
                                      <p:childTnLst>
                                        <p:set>
                                          <p:cBhvr>
                                            <p:cTn id="29" dur="1" fill="hold">
                                              <p:stCondLst>
                                                <p:cond delay="0"/>
                                              </p:stCondLst>
                                            </p:cTn>
                                            <p:tgtEl>
                                              <p:spTgt spid="70"/>
                                            </p:tgtEl>
                                            <p:attrNameLst>
                                              <p:attrName>style.visibility</p:attrName>
                                            </p:attrNameLst>
                                          </p:cBhvr>
                                          <p:to>
                                            <p:strVal val="visible"/>
                                          </p:to>
                                        </p:set>
                                        <p:anim calcmode="lin" valueType="num">
                                          <p:cBhvr>
                                            <p:cTn id="30" dur="500" fill="hold"/>
                                            <p:tgtEl>
                                              <p:spTgt spid="70"/>
                                            </p:tgtEl>
                                            <p:attrNameLst>
                                              <p:attrName>ppt_w</p:attrName>
                                            </p:attrNameLst>
                                          </p:cBhvr>
                                          <p:tavLst>
                                            <p:tav tm="0">
                                              <p:val>
                                                <p:fltVal val="0"/>
                                              </p:val>
                                            </p:tav>
                                            <p:tav tm="100000">
                                              <p:val>
                                                <p:strVal val="#ppt_w"/>
                                              </p:val>
                                            </p:tav>
                                          </p:tavLst>
                                        </p:anim>
                                        <p:anim calcmode="lin" valueType="num">
                                          <p:cBhvr>
                                            <p:cTn id="31" dur="500" fill="hold"/>
                                            <p:tgtEl>
                                              <p:spTgt spid="70"/>
                                            </p:tgtEl>
                                            <p:attrNameLst>
                                              <p:attrName>ppt_h</p:attrName>
                                            </p:attrNameLst>
                                          </p:cBhvr>
                                          <p:tavLst>
                                            <p:tav tm="0">
                                              <p:val>
                                                <p:fltVal val="0"/>
                                              </p:val>
                                            </p:tav>
                                            <p:tav tm="100000">
                                              <p:val>
                                                <p:strVal val="#ppt_h"/>
                                              </p:val>
                                            </p:tav>
                                          </p:tavLst>
                                        </p:anim>
                                        <p:animEffect transition="in" filter="fade">
                                          <p:cBhvr>
                                            <p:cTn id="32" dur="500"/>
                                            <p:tgtEl>
                                              <p:spTgt spid="70"/>
                                            </p:tgtEl>
                                          </p:cBhvr>
                                        </p:animEffect>
                                      </p:childTnLst>
                                    </p:cTn>
                                  </p:par>
                                </p:childTnLst>
                              </p:cTn>
                            </p:par>
                            <p:par>
                              <p:cTn id="33" fill="hold">
                                <p:stCondLst>
                                  <p:cond delay="3400"/>
                                </p:stCondLst>
                                <p:childTnLst>
                                  <p:par>
                                    <p:cTn id="34" presetID="53" presetClass="entr" presetSubtype="16" fill="hold" nodeType="afterEffect">
                                      <p:stCondLst>
                                        <p:cond delay="0"/>
                                      </p:stCondLst>
                                      <p:childTnLst>
                                        <p:set>
                                          <p:cBhvr>
                                            <p:cTn id="35" dur="1" fill="hold">
                                              <p:stCondLst>
                                                <p:cond delay="0"/>
                                              </p:stCondLst>
                                            </p:cTn>
                                            <p:tgtEl>
                                              <p:spTgt spid="103"/>
                                            </p:tgtEl>
                                            <p:attrNameLst>
                                              <p:attrName>style.visibility</p:attrName>
                                            </p:attrNameLst>
                                          </p:cBhvr>
                                          <p:to>
                                            <p:strVal val="visible"/>
                                          </p:to>
                                        </p:set>
                                        <p:anim calcmode="lin" valueType="num">
                                          <p:cBhvr>
                                            <p:cTn id="36" dur="500" fill="hold"/>
                                            <p:tgtEl>
                                              <p:spTgt spid="103"/>
                                            </p:tgtEl>
                                            <p:attrNameLst>
                                              <p:attrName>ppt_w</p:attrName>
                                            </p:attrNameLst>
                                          </p:cBhvr>
                                          <p:tavLst>
                                            <p:tav tm="0">
                                              <p:val>
                                                <p:fltVal val="0"/>
                                              </p:val>
                                            </p:tav>
                                            <p:tav tm="100000">
                                              <p:val>
                                                <p:strVal val="#ppt_w"/>
                                              </p:val>
                                            </p:tav>
                                          </p:tavLst>
                                        </p:anim>
                                        <p:anim calcmode="lin" valueType="num">
                                          <p:cBhvr>
                                            <p:cTn id="37" dur="500" fill="hold"/>
                                            <p:tgtEl>
                                              <p:spTgt spid="103"/>
                                            </p:tgtEl>
                                            <p:attrNameLst>
                                              <p:attrName>ppt_h</p:attrName>
                                            </p:attrNameLst>
                                          </p:cBhvr>
                                          <p:tavLst>
                                            <p:tav tm="0">
                                              <p:val>
                                                <p:fltVal val="0"/>
                                              </p:val>
                                            </p:tav>
                                            <p:tav tm="100000">
                                              <p:val>
                                                <p:strVal val="#ppt_h"/>
                                              </p:val>
                                            </p:tav>
                                          </p:tavLst>
                                        </p:anim>
                                        <p:animEffect transition="in" filter="fade">
                                          <p:cBhvr>
                                            <p:cTn id="38" dur="500"/>
                                            <p:tgtEl>
                                              <p:spTgt spid="103"/>
                                            </p:tgtEl>
                                          </p:cBhvr>
                                        </p:animEffect>
                                      </p:childTnLst>
                                    </p:cTn>
                                  </p:par>
                                </p:childTnLst>
                              </p:cTn>
                            </p:par>
                            <p:par>
                              <p:cTn id="39" fill="hold">
                                <p:stCondLst>
                                  <p:cond delay="3900"/>
                                </p:stCondLst>
                                <p:childTnLst>
                                  <p:par>
                                    <p:cTn id="40" presetID="53" presetClass="entr" presetSubtype="16" fill="hold" nodeType="afterEffect">
                                      <p:stCondLst>
                                        <p:cond delay="0"/>
                                      </p:stCondLst>
                                      <p:childTnLst>
                                        <p:set>
                                          <p:cBhvr>
                                            <p:cTn id="41" dur="1" fill="hold">
                                              <p:stCondLst>
                                                <p:cond delay="0"/>
                                              </p:stCondLst>
                                            </p:cTn>
                                            <p:tgtEl>
                                              <p:spTgt spid="111"/>
                                            </p:tgtEl>
                                            <p:attrNameLst>
                                              <p:attrName>style.visibility</p:attrName>
                                            </p:attrNameLst>
                                          </p:cBhvr>
                                          <p:to>
                                            <p:strVal val="visible"/>
                                          </p:to>
                                        </p:set>
                                        <p:anim calcmode="lin" valueType="num">
                                          <p:cBhvr>
                                            <p:cTn id="42" dur="500" fill="hold"/>
                                            <p:tgtEl>
                                              <p:spTgt spid="111"/>
                                            </p:tgtEl>
                                            <p:attrNameLst>
                                              <p:attrName>ppt_w</p:attrName>
                                            </p:attrNameLst>
                                          </p:cBhvr>
                                          <p:tavLst>
                                            <p:tav tm="0">
                                              <p:val>
                                                <p:fltVal val="0"/>
                                              </p:val>
                                            </p:tav>
                                            <p:tav tm="100000">
                                              <p:val>
                                                <p:strVal val="#ppt_w"/>
                                              </p:val>
                                            </p:tav>
                                          </p:tavLst>
                                        </p:anim>
                                        <p:anim calcmode="lin" valueType="num">
                                          <p:cBhvr>
                                            <p:cTn id="43" dur="500" fill="hold"/>
                                            <p:tgtEl>
                                              <p:spTgt spid="111"/>
                                            </p:tgtEl>
                                            <p:attrNameLst>
                                              <p:attrName>ppt_h</p:attrName>
                                            </p:attrNameLst>
                                          </p:cBhvr>
                                          <p:tavLst>
                                            <p:tav tm="0">
                                              <p:val>
                                                <p:fltVal val="0"/>
                                              </p:val>
                                            </p:tav>
                                            <p:tav tm="100000">
                                              <p:val>
                                                <p:strVal val="#ppt_h"/>
                                              </p:val>
                                            </p:tav>
                                          </p:tavLst>
                                        </p:anim>
                                        <p:animEffect transition="in" filter="fade">
                                          <p:cBhvr>
                                            <p:cTn id="44" dur="500"/>
                                            <p:tgtEl>
                                              <p:spTgt spid="111"/>
                                            </p:tgtEl>
                                          </p:cBhvr>
                                        </p:animEffect>
                                      </p:childTnLst>
                                    </p:cTn>
                                  </p:par>
                                </p:childTnLst>
                              </p:cTn>
                            </p:par>
                            <p:par>
                              <p:cTn id="45" fill="hold">
                                <p:stCondLst>
                                  <p:cond delay="4400"/>
                                </p:stCondLst>
                                <p:childTnLst>
                                  <p:par>
                                    <p:cTn id="46" presetID="53" presetClass="entr" presetSubtype="16" fill="hold" nodeType="afterEffect">
                                      <p:stCondLst>
                                        <p:cond delay="0"/>
                                      </p:stCondLst>
                                      <p:childTnLst>
                                        <p:set>
                                          <p:cBhvr>
                                            <p:cTn id="47" dur="1" fill="hold">
                                              <p:stCondLst>
                                                <p:cond delay="0"/>
                                              </p:stCondLst>
                                            </p:cTn>
                                            <p:tgtEl>
                                              <p:spTgt spid="119"/>
                                            </p:tgtEl>
                                            <p:attrNameLst>
                                              <p:attrName>style.visibility</p:attrName>
                                            </p:attrNameLst>
                                          </p:cBhvr>
                                          <p:to>
                                            <p:strVal val="visible"/>
                                          </p:to>
                                        </p:set>
                                        <p:anim calcmode="lin" valueType="num">
                                          <p:cBhvr>
                                            <p:cTn id="48" dur="500" fill="hold"/>
                                            <p:tgtEl>
                                              <p:spTgt spid="119"/>
                                            </p:tgtEl>
                                            <p:attrNameLst>
                                              <p:attrName>ppt_w</p:attrName>
                                            </p:attrNameLst>
                                          </p:cBhvr>
                                          <p:tavLst>
                                            <p:tav tm="0">
                                              <p:val>
                                                <p:fltVal val="0"/>
                                              </p:val>
                                            </p:tav>
                                            <p:tav tm="100000">
                                              <p:val>
                                                <p:strVal val="#ppt_w"/>
                                              </p:val>
                                            </p:tav>
                                          </p:tavLst>
                                        </p:anim>
                                        <p:anim calcmode="lin" valueType="num">
                                          <p:cBhvr>
                                            <p:cTn id="49" dur="500" fill="hold"/>
                                            <p:tgtEl>
                                              <p:spTgt spid="119"/>
                                            </p:tgtEl>
                                            <p:attrNameLst>
                                              <p:attrName>ppt_h</p:attrName>
                                            </p:attrNameLst>
                                          </p:cBhvr>
                                          <p:tavLst>
                                            <p:tav tm="0">
                                              <p:val>
                                                <p:fltVal val="0"/>
                                              </p:val>
                                            </p:tav>
                                            <p:tav tm="100000">
                                              <p:val>
                                                <p:strVal val="#ppt_h"/>
                                              </p:val>
                                            </p:tav>
                                          </p:tavLst>
                                        </p:anim>
                                        <p:animEffect transition="in" filter="fade">
                                          <p:cBhvr>
                                            <p:cTn id="50" dur="500"/>
                                            <p:tgtEl>
                                              <p:spTgt spid="119"/>
                                            </p:tgtEl>
                                          </p:cBhvr>
                                        </p:animEffect>
                                      </p:childTnLst>
                                    </p:cTn>
                                  </p:par>
                                </p:childTnLst>
                              </p:cTn>
                            </p:par>
                            <p:par>
                              <p:cTn id="51" fill="hold">
                                <p:stCondLst>
                                  <p:cond delay="4900"/>
                                </p:stCondLst>
                                <p:childTnLst>
                                  <p:par>
                                    <p:cTn id="52" presetID="53" presetClass="entr" presetSubtype="16"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anim calcmode="lin" valueType="num">
                                          <p:cBhvr>
                                            <p:cTn id="54" dur="500" fill="hold"/>
                                            <p:tgtEl>
                                              <p:spTgt spid="90"/>
                                            </p:tgtEl>
                                            <p:attrNameLst>
                                              <p:attrName>ppt_w</p:attrName>
                                            </p:attrNameLst>
                                          </p:cBhvr>
                                          <p:tavLst>
                                            <p:tav tm="0">
                                              <p:val>
                                                <p:fltVal val="0"/>
                                              </p:val>
                                            </p:tav>
                                            <p:tav tm="100000">
                                              <p:val>
                                                <p:strVal val="#ppt_w"/>
                                              </p:val>
                                            </p:tav>
                                          </p:tavLst>
                                        </p:anim>
                                        <p:anim calcmode="lin" valueType="num">
                                          <p:cBhvr>
                                            <p:cTn id="55" dur="500" fill="hold"/>
                                            <p:tgtEl>
                                              <p:spTgt spid="90"/>
                                            </p:tgtEl>
                                            <p:attrNameLst>
                                              <p:attrName>ppt_h</p:attrName>
                                            </p:attrNameLst>
                                          </p:cBhvr>
                                          <p:tavLst>
                                            <p:tav tm="0">
                                              <p:val>
                                                <p:fltVal val="0"/>
                                              </p:val>
                                            </p:tav>
                                            <p:tav tm="100000">
                                              <p:val>
                                                <p:strVal val="#ppt_h"/>
                                              </p:val>
                                            </p:tav>
                                          </p:tavLst>
                                        </p:anim>
                                        <p:animEffect transition="in" filter="fade">
                                          <p:cBhvr>
                                            <p:cTn id="56" dur="500"/>
                                            <p:tgtEl>
                                              <p:spTgt spid="90"/>
                                            </p:tgtEl>
                                          </p:cBhvr>
                                        </p:animEffect>
                                      </p:childTnLst>
                                    </p:cTn>
                                  </p:par>
                                </p:childTnLst>
                              </p:cTn>
                            </p:par>
                            <p:par>
                              <p:cTn id="57" fill="hold">
                                <p:stCondLst>
                                  <p:cond delay="5400"/>
                                </p:stCondLst>
                                <p:childTnLst>
                                  <p:par>
                                    <p:cTn id="58" presetID="53" presetClass="entr" presetSubtype="16" fill="hold" nodeType="afterEffect">
                                      <p:stCondLst>
                                        <p:cond delay="0"/>
                                      </p:stCondLst>
                                      <p:childTnLst>
                                        <p:set>
                                          <p:cBhvr>
                                            <p:cTn id="59" dur="1" fill="hold">
                                              <p:stCondLst>
                                                <p:cond delay="0"/>
                                              </p:stCondLst>
                                            </p:cTn>
                                            <p:tgtEl>
                                              <p:spTgt spid="127"/>
                                            </p:tgtEl>
                                            <p:attrNameLst>
                                              <p:attrName>style.visibility</p:attrName>
                                            </p:attrNameLst>
                                          </p:cBhvr>
                                          <p:to>
                                            <p:strVal val="visible"/>
                                          </p:to>
                                        </p:set>
                                        <p:anim calcmode="lin" valueType="num">
                                          <p:cBhvr>
                                            <p:cTn id="60" dur="500" fill="hold"/>
                                            <p:tgtEl>
                                              <p:spTgt spid="127"/>
                                            </p:tgtEl>
                                            <p:attrNameLst>
                                              <p:attrName>ppt_w</p:attrName>
                                            </p:attrNameLst>
                                          </p:cBhvr>
                                          <p:tavLst>
                                            <p:tav tm="0">
                                              <p:val>
                                                <p:fltVal val="0"/>
                                              </p:val>
                                            </p:tav>
                                            <p:tav tm="100000">
                                              <p:val>
                                                <p:strVal val="#ppt_w"/>
                                              </p:val>
                                            </p:tav>
                                          </p:tavLst>
                                        </p:anim>
                                        <p:anim calcmode="lin" valueType="num">
                                          <p:cBhvr>
                                            <p:cTn id="61" dur="500" fill="hold"/>
                                            <p:tgtEl>
                                              <p:spTgt spid="127"/>
                                            </p:tgtEl>
                                            <p:attrNameLst>
                                              <p:attrName>ppt_h</p:attrName>
                                            </p:attrNameLst>
                                          </p:cBhvr>
                                          <p:tavLst>
                                            <p:tav tm="0">
                                              <p:val>
                                                <p:fltVal val="0"/>
                                              </p:val>
                                            </p:tav>
                                            <p:tav tm="100000">
                                              <p:val>
                                                <p:strVal val="#ppt_h"/>
                                              </p:val>
                                            </p:tav>
                                          </p:tavLst>
                                        </p:anim>
                                        <p:animEffect transition="in" filter="fade">
                                          <p:cBhvr>
                                            <p:cTn id="62" dur="500"/>
                                            <p:tgtEl>
                                              <p:spTgt spid="127"/>
                                            </p:tgtEl>
                                          </p:cBhvr>
                                        </p:animEffect>
                                      </p:childTnLst>
                                    </p:cTn>
                                  </p:par>
                                  <p:par>
                                    <p:cTn id="63" presetID="22" presetClass="entr" presetSubtype="1" fill="hold" nodeType="withEffect">
                                      <p:stCondLst>
                                        <p:cond delay="500"/>
                                      </p:stCondLst>
                                      <p:childTnLst>
                                        <p:set>
                                          <p:cBhvr>
                                            <p:cTn id="64" dur="1" fill="hold">
                                              <p:stCondLst>
                                                <p:cond delay="0"/>
                                              </p:stCondLst>
                                            </p:cTn>
                                            <p:tgtEl>
                                              <p:spTgt spid="137"/>
                                            </p:tgtEl>
                                            <p:attrNameLst>
                                              <p:attrName>style.visibility</p:attrName>
                                            </p:attrNameLst>
                                          </p:cBhvr>
                                          <p:to>
                                            <p:strVal val="visible"/>
                                          </p:to>
                                        </p:set>
                                        <p:animEffect transition="in" filter="wipe(up)">
                                          <p:cBhvr>
                                            <p:cTn id="65" dur="500"/>
                                            <p:tgtEl>
                                              <p:spTgt spid="137"/>
                                            </p:tgtEl>
                                          </p:cBhvr>
                                        </p:animEffect>
                                      </p:childTnLst>
                                    </p:cTn>
                                  </p:par>
                                  <p:par>
                                    <p:cTn id="66" presetID="22" presetClass="entr" presetSubtype="1" fill="hold" nodeType="withEffect">
                                      <p:stCondLst>
                                        <p:cond delay="500"/>
                                      </p:stCondLst>
                                      <p:childTnLst>
                                        <p:set>
                                          <p:cBhvr>
                                            <p:cTn id="67" dur="1" fill="hold">
                                              <p:stCondLst>
                                                <p:cond delay="0"/>
                                              </p:stCondLst>
                                            </p:cTn>
                                            <p:tgtEl>
                                              <p:spTgt spid="140"/>
                                            </p:tgtEl>
                                            <p:attrNameLst>
                                              <p:attrName>style.visibility</p:attrName>
                                            </p:attrNameLst>
                                          </p:cBhvr>
                                          <p:to>
                                            <p:strVal val="visible"/>
                                          </p:to>
                                        </p:set>
                                        <p:animEffect transition="in" filter="wipe(up)">
                                          <p:cBhvr>
                                            <p:cTn id="68" dur="500"/>
                                            <p:tgtEl>
                                              <p:spTgt spid="140"/>
                                            </p:tgtEl>
                                          </p:cBhvr>
                                        </p:animEffect>
                                      </p:childTnLst>
                                    </p:cTn>
                                  </p:par>
                                  <p:par>
                                    <p:cTn id="69" presetID="22" presetClass="entr" presetSubtype="1" fill="hold" nodeType="withEffect">
                                      <p:stCondLst>
                                        <p:cond delay="500"/>
                                      </p:stCondLst>
                                      <p:childTnLst>
                                        <p:set>
                                          <p:cBhvr>
                                            <p:cTn id="70" dur="1" fill="hold">
                                              <p:stCondLst>
                                                <p:cond delay="0"/>
                                              </p:stCondLst>
                                            </p:cTn>
                                            <p:tgtEl>
                                              <p:spTgt spid="143"/>
                                            </p:tgtEl>
                                            <p:attrNameLst>
                                              <p:attrName>style.visibility</p:attrName>
                                            </p:attrNameLst>
                                          </p:cBhvr>
                                          <p:to>
                                            <p:strVal val="visible"/>
                                          </p:to>
                                        </p:set>
                                        <p:animEffect transition="in" filter="wipe(up)">
                                          <p:cBhvr>
                                            <p:cTn id="71" dur="500"/>
                                            <p:tgtEl>
                                              <p:spTgt spid="143"/>
                                            </p:tgtEl>
                                          </p:cBhvr>
                                        </p:animEffect>
                                      </p:childTnLst>
                                    </p:cTn>
                                  </p:par>
                                  <p:par>
                                    <p:cTn id="72" presetID="22" presetClass="entr" presetSubtype="1" fill="hold" nodeType="withEffect">
                                      <p:stCondLst>
                                        <p:cond delay="600"/>
                                      </p:stCondLst>
                                      <p:childTnLst>
                                        <p:set>
                                          <p:cBhvr>
                                            <p:cTn id="73" dur="1" fill="hold">
                                              <p:stCondLst>
                                                <p:cond delay="0"/>
                                              </p:stCondLst>
                                            </p:cTn>
                                            <p:tgtEl>
                                              <p:spTgt spid="146"/>
                                            </p:tgtEl>
                                            <p:attrNameLst>
                                              <p:attrName>style.visibility</p:attrName>
                                            </p:attrNameLst>
                                          </p:cBhvr>
                                          <p:to>
                                            <p:strVal val="visible"/>
                                          </p:to>
                                        </p:set>
                                        <p:animEffect transition="in" filter="wipe(up)">
                                          <p:cBhvr>
                                            <p:cTn id="74" dur="500"/>
                                            <p:tgtEl>
                                              <p:spTgt spid="146"/>
                                            </p:tgtEl>
                                          </p:cBhvr>
                                        </p:animEffect>
                                      </p:childTnLst>
                                    </p:cTn>
                                  </p:par>
                                  <p:par>
                                    <p:cTn id="75" presetID="22" presetClass="entr" presetSubtype="1" fill="hold" nodeType="withEffect">
                                      <p:stCondLst>
                                        <p:cond delay="600"/>
                                      </p:stCondLst>
                                      <p:childTnLst>
                                        <p:set>
                                          <p:cBhvr>
                                            <p:cTn id="76" dur="1" fill="hold">
                                              <p:stCondLst>
                                                <p:cond delay="0"/>
                                              </p:stCondLst>
                                            </p:cTn>
                                            <p:tgtEl>
                                              <p:spTgt spid="149"/>
                                            </p:tgtEl>
                                            <p:attrNameLst>
                                              <p:attrName>style.visibility</p:attrName>
                                            </p:attrNameLst>
                                          </p:cBhvr>
                                          <p:to>
                                            <p:strVal val="visible"/>
                                          </p:to>
                                        </p:set>
                                        <p:animEffect transition="in" filter="wipe(up)">
                                          <p:cBhvr>
                                            <p:cTn id="77" dur="500"/>
                                            <p:tgtEl>
                                              <p:spTgt spid="149"/>
                                            </p:tgtEl>
                                          </p:cBhvr>
                                        </p:animEffect>
                                      </p:childTnLst>
                                    </p:cTn>
                                  </p:par>
                                  <p:par>
                                    <p:cTn id="78" presetID="22" presetClass="entr" presetSubtype="1" fill="hold" nodeType="withEffect">
                                      <p:stCondLst>
                                        <p:cond delay="700"/>
                                      </p:stCondLst>
                                      <p:childTnLst>
                                        <p:set>
                                          <p:cBhvr>
                                            <p:cTn id="79" dur="1" fill="hold">
                                              <p:stCondLst>
                                                <p:cond delay="0"/>
                                              </p:stCondLst>
                                            </p:cTn>
                                            <p:tgtEl>
                                              <p:spTgt spid="152"/>
                                            </p:tgtEl>
                                            <p:attrNameLst>
                                              <p:attrName>style.visibility</p:attrName>
                                            </p:attrNameLst>
                                          </p:cBhvr>
                                          <p:to>
                                            <p:strVal val="visible"/>
                                          </p:to>
                                        </p:set>
                                        <p:animEffect transition="in" filter="wipe(up)">
                                          <p:cBhvr>
                                            <p:cTn id="80" dur="500"/>
                                            <p:tgtEl>
                                              <p:spTgt spid="152"/>
                                            </p:tgtEl>
                                          </p:cBhvr>
                                        </p:animEffect>
                                      </p:childTnLst>
                                    </p:cTn>
                                  </p:par>
                                </p:childTnLst>
                              </p:cTn>
                            </p:par>
                            <p:par>
                              <p:cTn id="81" fill="hold">
                                <p:stCondLst>
                                  <p:cond delay="6600"/>
                                </p:stCondLst>
                                <p:childTnLst>
                                  <p:par>
                                    <p:cTn id="82" presetID="10" presetClass="entr" presetSubtype="0" fill="hold" grpId="0" nodeType="afterEffect">
                                      <p:stCondLst>
                                        <p:cond delay="0"/>
                                      </p:stCondLst>
                                      <p:childTnLst>
                                        <p:set>
                                          <p:cBhvr>
                                            <p:cTn id="83" dur="1" fill="hold">
                                              <p:stCondLst>
                                                <p:cond delay="0"/>
                                              </p:stCondLst>
                                            </p:cTn>
                                            <p:tgtEl>
                                              <p:spTgt spid="155"/>
                                            </p:tgtEl>
                                            <p:attrNameLst>
                                              <p:attrName>style.visibility</p:attrName>
                                            </p:attrNameLst>
                                          </p:cBhvr>
                                          <p:to>
                                            <p:strVal val="visible"/>
                                          </p:to>
                                        </p:set>
                                        <p:animEffect transition="in" filter="fade">
                                          <p:cBhvr>
                                            <p:cTn id="84" dur="5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155" grpId="0"/>
          <p:bldP spid="156" grpId="0"/>
          <p:bldP spid="2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98" name="Rectangle 4"/>
          <p:cNvSpPr txBox="1">
            <a:spLocks noChangeArrowheads="1"/>
          </p:cNvSpPr>
          <p:nvPr/>
        </p:nvSpPr>
        <p:spPr bwMode="auto">
          <a:xfrm>
            <a:off x="5519142" y="2637706"/>
            <a:ext cx="547260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zh-CN" altLang="en-US" sz="8000" kern="0" dirty="0" smtClean="0">
                <a:solidFill>
                  <a:srgbClr val="EA5E66"/>
                </a:solidFill>
                <a:latin typeface="Arial"/>
                <a:ea typeface="微软雅黑"/>
              </a:rPr>
              <a:t>教学</a:t>
            </a:r>
            <a:r>
              <a:rPr lang="zh-CN" altLang="en-US" sz="8000" kern="0" dirty="0">
                <a:solidFill>
                  <a:srgbClr val="EA5E66"/>
                </a:solidFill>
                <a:latin typeface="Arial"/>
                <a:ea typeface="微软雅黑"/>
              </a:rPr>
              <a:t>过程</a:t>
            </a:r>
          </a:p>
        </p:txBody>
      </p:sp>
      <p:sp>
        <p:nvSpPr>
          <p:cNvPr id="99" name="Rectangle 4"/>
          <p:cNvSpPr txBox="1">
            <a:spLocks noChangeArrowheads="1"/>
          </p:cNvSpPr>
          <p:nvPr/>
        </p:nvSpPr>
        <p:spPr bwMode="auto">
          <a:xfrm>
            <a:off x="5591150" y="3604394"/>
            <a:ext cx="4059312"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en-US" altLang="zh-CN" sz="3200" b="0" kern="0" dirty="0" smtClean="0">
                <a:solidFill>
                  <a:schemeClr val="tx1"/>
                </a:solidFill>
                <a:latin typeface="Arial"/>
                <a:ea typeface="微软雅黑"/>
              </a:rPr>
              <a:t>Teaching Design</a:t>
            </a:r>
            <a:endParaRPr lang="zh-CN" altLang="en-US" sz="3200" b="0" kern="0" dirty="0">
              <a:solidFill>
                <a:schemeClr val="tx1"/>
              </a:solidFill>
              <a:latin typeface="Arial"/>
              <a:ea typeface="微软雅黑"/>
            </a:endParaRPr>
          </a:p>
        </p:txBody>
      </p:sp>
      <p:pic>
        <p:nvPicPr>
          <p:cNvPr id="100"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270670" y="1777816"/>
            <a:ext cx="2952903" cy="2953569"/>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1"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7760" y="1401516"/>
            <a:ext cx="3348111" cy="33488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04" name="TextBox 103"/>
          <p:cNvSpPr txBox="1"/>
          <p:nvPr/>
        </p:nvSpPr>
        <p:spPr>
          <a:xfrm>
            <a:off x="2313797" y="4932670"/>
            <a:ext cx="1203638" cy="369332"/>
          </a:xfrm>
          <a:prstGeom prst="rect">
            <a:avLst/>
          </a:prstGeom>
          <a:noFill/>
        </p:spPr>
        <p:txBody>
          <a:bodyPr wrap="square" lIns="0" tIns="0" rIns="0" bIns="0" rtlCol="0">
            <a:spAutoFit/>
          </a:bodyPr>
          <a:lstStyle/>
          <a:p>
            <a:r>
              <a:rPr lang="en-US" altLang="zh-CN" sz="2400" dirty="0">
                <a:latin typeface="微软雅黑" pitchFamily="34" charset="-122"/>
                <a:ea typeface="微软雅黑" pitchFamily="34" charset="-122"/>
              </a:rPr>
              <a:t>PART </a:t>
            </a:r>
            <a:r>
              <a:rPr lang="en-US" altLang="zh-CN" sz="2400" dirty="0" smtClean="0">
                <a:latin typeface="微软雅黑" pitchFamily="34" charset="-122"/>
                <a:ea typeface="微软雅黑" pitchFamily="34" charset="-122"/>
              </a:rPr>
              <a:t>03</a:t>
            </a:r>
            <a:endParaRPr lang="zh-CN" altLang="en-US" sz="2400" dirty="0">
              <a:latin typeface="微软雅黑" pitchFamily="34" charset="-122"/>
              <a:ea typeface="微软雅黑" pitchFamily="34" charset="-122"/>
            </a:endParaRPr>
          </a:p>
        </p:txBody>
      </p:sp>
      <p:grpSp>
        <p:nvGrpSpPr>
          <p:cNvPr id="106" name="组合 105"/>
          <p:cNvGrpSpPr/>
          <p:nvPr/>
        </p:nvGrpSpPr>
        <p:grpSpPr>
          <a:xfrm>
            <a:off x="8230541" y="-1197194"/>
            <a:ext cx="1572170" cy="157273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09" name="组合 108"/>
          <p:cNvGrpSpPr/>
          <p:nvPr/>
        </p:nvGrpSpPr>
        <p:grpSpPr>
          <a:xfrm>
            <a:off x="5808356" y="-378556"/>
            <a:ext cx="840197" cy="84050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2" name="组合 111"/>
          <p:cNvGrpSpPr/>
          <p:nvPr/>
        </p:nvGrpSpPr>
        <p:grpSpPr>
          <a:xfrm>
            <a:off x="6802424" y="-502500"/>
            <a:ext cx="1187204" cy="1187634"/>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4" name="椭圆 1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5" name="组合 114"/>
          <p:cNvGrpSpPr/>
          <p:nvPr/>
        </p:nvGrpSpPr>
        <p:grpSpPr>
          <a:xfrm>
            <a:off x="9832013" y="-223358"/>
            <a:ext cx="914281" cy="914612"/>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18" name="组合 117"/>
          <p:cNvGrpSpPr/>
          <p:nvPr/>
        </p:nvGrpSpPr>
        <p:grpSpPr>
          <a:xfrm>
            <a:off x="1026167" y="6512646"/>
            <a:ext cx="785040" cy="785324"/>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0" name="椭圆 1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1" name="组合 120"/>
          <p:cNvGrpSpPr/>
          <p:nvPr/>
        </p:nvGrpSpPr>
        <p:grpSpPr>
          <a:xfrm>
            <a:off x="5287774" y="5831640"/>
            <a:ext cx="336611" cy="336733"/>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3" name="椭圆 1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4" name="组合 123"/>
          <p:cNvGrpSpPr/>
          <p:nvPr/>
        </p:nvGrpSpPr>
        <p:grpSpPr>
          <a:xfrm>
            <a:off x="4246057" y="5561176"/>
            <a:ext cx="705342" cy="705597"/>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6" name="椭圆 1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7" name="组合 126"/>
          <p:cNvGrpSpPr/>
          <p:nvPr/>
        </p:nvGrpSpPr>
        <p:grpSpPr>
          <a:xfrm>
            <a:off x="11003122" y="-1220177"/>
            <a:ext cx="1572170" cy="1572739"/>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29" name="椭圆 1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0" name="组合 129"/>
          <p:cNvGrpSpPr/>
          <p:nvPr/>
        </p:nvGrpSpPr>
        <p:grpSpPr>
          <a:xfrm>
            <a:off x="10943273" y="393745"/>
            <a:ext cx="297401" cy="297509"/>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2" name="椭圆 1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3" name="组合 132"/>
          <p:cNvGrpSpPr/>
          <p:nvPr/>
        </p:nvGrpSpPr>
        <p:grpSpPr>
          <a:xfrm>
            <a:off x="2595166" y="6066750"/>
            <a:ext cx="1572170" cy="1572739"/>
            <a:chOff x="304800" y="673100"/>
            <a:chExt cx="4000500" cy="4000500"/>
          </a:xfrm>
          <a:effectLst>
            <a:outerShdw blurRad="444500" dist="254000" dir="8100000" algn="tr" rotWithShape="0">
              <a:prstClr val="black">
                <a:alpha val="50000"/>
              </a:prstClr>
            </a:outerShdw>
          </a:effectLst>
        </p:grpSpPr>
        <p:sp>
          <p:nvSpPr>
            <p:cNvPr id="134" name="同心圆 1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35" name="椭圆 13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6" name="组合 135"/>
          <p:cNvGrpSpPr/>
          <p:nvPr/>
        </p:nvGrpSpPr>
        <p:grpSpPr>
          <a:xfrm>
            <a:off x="1704536" y="5934054"/>
            <a:ext cx="693499" cy="693750"/>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8" name="椭圆 1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9" name="组合 138"/>
          <p:cNvGrpSpPr/>
          <p:nvPr/>
        </p:nvGrpSpPr>
        <p:grpSpPr>
          <a:xfrm>
            <a:off x="392324" y="6354304"/>
            <a:ext cx="422448" cy="422600"/>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1" name="椭圆 1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42" name="组合 141"/>
          <p:cNvGrpSpPr/>
          <p:nvPr/>
        </p:nvGrpSpPr>
        <p:grpSpPr>
          <a:xfrm>
            <a:off x="160401" y="6109837"/>
            <a:ext cx="211223" cy="211300"/>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4" name="椭圆 1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sp>
        <p:nvSpPr>
          <p:cNvPr id="145" name="TextBox 14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t>延迟符</a:t>
            </a:r>
            <a:endParaRPr lang="zh-CN" altLang="en-US" dirty="0"/>
          </a:p>
        </p:txBody>
      </p:sp>
      <p:grpSp>
        <p:nvGrpSpPr>
          <p:cNvPr id="51" name="组合 50"/>
          <p:cNvGrpSpPr/>
          <p:nvPr/>
        </p:nvGrpSpPr>
        <p:grpSpPr>
          <a:xfrm>
            <a:off x="2350790" y="2367417"/>
            <a:ext cx="1477153" cy="1477701"/>
            <a:chOff x="5699322" y="3963624"/>
            <a:chExt cx="132182" cy="132201"/>
          </a:xfrm>
          <a:solidFill>
            <a:srgbClr val="EA5E66"/>
          </a:solidFill>
        </p:grpSpPr>
        <p:sp>
          <p:nvSpPr>
            <p:cNvPr id="52"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rgbClr val="EA5E66"/>
                </a:solidFill>
                <a:latin typeface="微软雅黑" pitchFamily="34" charset="-122"/>
                <a:ea typeface="微软雅黑" pitchFamily="34" charset="-122"/>
              </a:endParaRPr>
            </a:p>
          </p:txBody>
        </p:sp>
        <p:sp>
          <p:nvSpPr>
            <p:cNvPr id="53"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rgbClr val="EA5E66"/>
                </a:solidFill>
                <a:latin typeface="微软雅黑" pitchFamily="34" charset="-122"/>
                <a:ea typeface="微软雅黑" pitchFamily="34" charset="-122"/>
              </a:endParaRPr>
            </a:p>
          </p:txBody>
        </p:sp>
      </p:grpSp>
    </p:spTree>
    <p:extLst>
      <p:ext uri="{BB962C8B-B14F-4D97-AF65-F5344CB8AC3E}">
        <p14:creationId xmlns:p14="http://schemas.microsoft.com/office/powerpoint/2010/main" val="564533879"/>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anim calcmode="lin" valueType="num">
                                      <p:cBhvr>
                                        <p:cTn id="14" dur="500" fill="hold"/>
                                        <p:tgtEl>
                                          <p:spTgt spid="101"/>
                                        </p:tgtEl>
                                        <p:attrNameLst>
                                          <p:attrName>ppt_x</p:attrName>
                                        </p:attrNameLst>
                                      </p:cBhvr>
                                      <p:tavLst>
                                        <p:tav tm="0">
                                          <p:val>
                                            <p:strVal val="#ppt_x"/>
                                          </p:val>
                                        </p:tav>
                                        <p:tav tm="100000">
                                          <p:val>
                                            <p:strVal val="#ppt_x"/>
                                          </p:val>
                                        </p:tav>
                                      </p:tavLst>
                                    </p:anim>
                                    <p:anim calcmode="lin" valueType="num">
                                      <p:cBhvr>
                                        <p:cTn id="15" dur="500" fill="hold"/>
                                        <p:tgtEl>
                                          <p:spTgt spid="10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fade">
                                      <p:cBhvr>
                                        <p:cTn id="23" dur="500"/>
                                        <p:tgtEl>
                                          <p:spTgt spid="51"/>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wipe(left)">
                                      <p:cBhvr>
                                        <p:cTn id="26" dur="700"/>
                                        <p:tgtEl>
                                          <p:spTgt spid="9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700"/>
                                        <p:tgtEl>
                                          <p:spTgt spid="99"/>
                                        </p:tgtEl>
                                      </p:cBhvr>
                                    </p:animEffect>
                                  </p:childTnLst>
                                </p:cTn>
                              </p:par>
                            </p:childTnLst>
                          </p:cTn>
                        </p:par>
                        <p:par>
                          <p:cTn id="30" fill="hold">
                            <p:stCondLst>
                              <p:cond delay="2200"/>
                            </p:stCondLst>
                            <p:childTnLst>
                              <p:par>
                                <p:cTn id="31" presetID="47" presetClass="entr" presetSubtype="0" fill="hold" grpId="0"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anim calcmode="lin" valueType="num">
                                      <p:cBhvr>
                                        <p:cTn id="34" dur="500" fill="hold"/>
                                        <p:tgtEl>
                                          <p:spTgt spid="104"/>
                                        </p:tgtEl>
                                        <p:attrNameLst>
                                          <p:attrName>ppt_x</p:attrName>
                                        </p:attrNameLst>
                                      </p:cBhvr>
                                      <p:tavLst>
                                        <p:tav tm="0">
                                          <p:val>
                                            <p:strVal val="#ppt_x"/>
                                          </p:val>
                                        </p:tav>
                                        <p:tav tm="100000">
                                          <p:val>
                                            <p:strVal val="#ppt_x"/>
                                          </p:val>
                                        </p:tav>
                                      </p:tavLst>
                                    </p:anim>
                                    <p:anim calcmode="lin" valueType="num">
                                      <p:cBhvr>
                                        <p:cTn id="35" dur="500" fill="hold"/>
                                        <p:tgtEl>
                                          <p:spTgt spid="104"/>
                                        </p:tgtEl>
                                        <p:attrNameLst>
                                          <p:attrName>ppt_y</p:attrName>
                                        </p:attrNameLst>
                                      </p:cBhvr>
                                      <p:tavLst>
                                        <p:tav tm="0">
                                          <p:val>
                                            <p:strVal val="#ppt_y-.1"/>
                                          </p:val>
                                        </p:tav>
                                        <p:tav tm="100000">
                                          <p:val>
                                            <p:strVal val="#ppt_y"/>
                                          </p:val>
                                        </p:tav>
                                      </p:tavLst>
                                    </p:anim>
                                  </p:childTnLst>
                                </p:cTn>
                              </p:par>
                            </p:childTnLst>
                          </p:cTn>
                        </p:par>
                        <p:par>
                          <p:cTn id="36" fill="hold">
                            <p:stCondLst>
                              <p:cond delay="2700"/>
                            </p:stCondLst>
                            <p:childTnLst>
                              <p:par>
                                <p:cTn id="37" presetID="23" presetClass="entr" presetSubtype="528" fill="hold" nodeType="afterEffect">
                                  <p:stCondLst>
                                    <p:cond delay="0"/>
                                  </p:stCondLst>
                                  <p:childTnLst>
                                    <p:set>
                                      <p:cBhvr>
                                        <p:cTn id="38" dur="1" fill="hold">
                                          <p:stCondLst>
                                            <p:cond delay="0"/>
                                          </p:stCondLst>
                                        </p:cTn>
                                        <p:tgtEl>
                                          <p:spTgt spid="106"/>
                                        </p:tgtEl>
                                        <p:attrNameLst>
                                          <p:attrName>style.visibility</p:attrName>
                                        </p:attrNameLst>
                                      </p:cBhvr>
                                      <p:to>
                                        <p:strVal val="visible"/>
                                      </p:to>
                                    </p:set>
                                    <p:anim calcmode="lin" valueType="num">
                                      <p:cBhvr>
                                        <p:cTn id="39" dur="500" fill="hold"/>
                                        <p:tgtEl>
                                          <p:spTgt spid="106"/>
                                        </p:tgtEl>
                                        <p:attrNameLst>
                                          <p:attrName>ppt_w</p:attrName>
                                        </p:attrNameLst>
                                      </p:cBhvr>
                                      <p:tavLst>
                                        <p:tav tm="0">
                                          <p:val>
                                            <p:fltVal val="0"/>
                                          </p:val>
                                        </p:tav>
                                        <p:tav tm="100000">
                                          <p:val>
                                            <p:strVal val="#ppt_w"/>
                                          </p:val>
                                        </p:tav>
                                      </p:tavLst>
                                    </p:anim>
                                    <p:anim calcmode="lin" valueType="num">
                                      <p:cBhvr>
                                        <p:cTn id="40" dur="500" fill="hold"/>
                                        <p:tgtEl>
                                          <p:spTgt spid="106"/>
                                        </p:tgtEl>
                                        <p:attrNameLst>
                                          <p:attrName>ppt_h</p:attrName>
                                        </p:attrNameLst>
                                      </p:cBhvr>
                                      <p:tavLst>
                                        <p:tav tm="0">
                                          <p:val>
                                            <p:fltVal val="0"/>
                                          </p:val>
                                        </p:tav>
                                        <p:tav tm="100000">
                                          <p:val>
                                            <p:strVal val="#ppt_h"/>
                                          </p:val>
                                        </p:tav>
                                      </p:tavLst>
                                    </p:anim>
                                    <p:anim calcmode="lin" valueType="num">
                                      <p:cBhvr>
                                        <p:cTn id="41" dur="500" fill="hold"/>
                                        <p:tgtEl>
                                          <p:spTgt spid="106"/>
                                        </p:tgtEl>
                                        <p:attrNameLst>
                                          <p:attrName>ppt_x</p:attrName>
                                        </p:attrNameLst>
                                      </p:cBhvr>
                                      <p:tavLst>
                                        <p:tav tm="0">
                                          <p:val>
                                            <p:fltVal val="0.5"/>
                                          </p:val>
                                        </p:tav>
                                        <p:tav tm="100000">
                                          <p:val>
                                            <p:strVal val="#ppt_x"/>
                                          </p:val>
                                        </p:tav>
                                      </p:tavLst>
                                    </p:anim>
                                    <p:anim calcmode="lin" valueType="num">
                                      <p:cBhvr>
                                        <p:cTn id="42" dur="500" fill="hold"/>
                                        <p:tgtEl>
                                          <p:spTgt spid="106"/>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300"/>
                                  </p:stCondLst>
                                  <p:childTnLst>
                                    <p:set>
                                      <p:cBhvr>
                                        <p:cTn id="44" dur="1" fill="hold">
                                          <p:stCondLst>
                                            <p:cond delay="0"/>
                                          </p:stCondLst>
                                        </p:cTn>
                                        <p:tgtEl>
                                          <p:spTgt spid="109"/>
                                        </p:tgtEl>
                                        <p:attrNameLst>
                                          <p:attrName>style.visibility</p:attrName>
                                        </p:attrNameLst>
                                      </p:cBhvr>
                                      <p:to>
                                        <p:strVal val="visible"/>
                                      </p:to>
                                    </p:set>
                                    <p:anim calcmode="lin" valueType="num">
                                      <p:cBhvr>
                                        <p:cTn id="45" dur="500" fill="hold"/>
                                        <p:tgtEl>
                                          <p:spTgt spid="109"/>
                                        </p:tgtEl>
                                        <p:attrNameLst>
                                          <p:attrName>ppt_w</p:attrName>
                                        </p:attrNameLst>
                                      </p:cBhvr>
                                      <p:tavLst>
                                        <p:tav tm="0">
                                          <p:val>
                                            <p:fltVal val="0"/>
                                          </p:val>
                                        </p:tav>
                                        <p:tav tm="100000">
                                          <p:val>
                                            <p:strVal val="#ppt_w"/>
                                          </p:val>
                                        </p:tav>
                                      </p:tavLst>
                                    </p:anim>
                                    <p:anim calcmode="lin" valueType="num">
                                      <p:cBhvr>
                                        <p:cTn id="46" dur="500" fill="hold"/>
                                        <p:tgtEl>
                                          <p:spTgt spid="109"/>
                                        </p:tgtEl>
                                        <p:attrNameLst>
                                          <p:attrName>ppt_h</p:attrName>
                                        </p:attrNameLst>
                                      </p:cBhvr>
                                      <p:tavLst>
                                        <p:tav tm="0">
                                          <p:val>
                                            <p:fltVal val="0"/>
                                          </p:val>
                                        </p:tav>
                                        <p:tav tm="100000">
                                          <p:val>
                                            <p:strVal val="#ppt_h"/>
                                          </p:val>
                                        </p:tav>
                                      </p:tavLst>
                                    </p:anim>
                                    <p:anim calcmode="lin" valueType="num">
                                      <p:cBhvr>
                                        <p:cTn id="47" dur="500" fill="hold"/>
                                        <p:tgtEl>
                                          <p:spTgt spid="109"/>
                                        </p:tgtEl>
                                        <p:attrNameLst>
                                          <p:attrName>ppt_x</p:attrName>
                                        </p:attrNameLst>
                                      </p:cBhvr>
                                      <p:tavLst>
                                        <p:tav tm="0">
                                          <p:val>
                                            <p:fltVal val="0.5"/>
                                          </p:val>
                                        </p:tav>
                                        <p:tav tm="100000">
                                          <p:val>
                                            <p:strVal val="#ppt_x"/>
                                          </p:val>
                                        </p:tav>
                                      </p:tavLst>
                                    </p:anim>
                                    <p:anim calcmode="lin" valueType="num">
                                      <p:cBhvr>
                                        <p:cTn id="48" dur="500" fill="hold"/>
                                        <p:tgtEl>
                                          <p:spTgt spid="109"/>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700"/>
                                  </p:stCondLst>
                                  <p:childTnLst>
                                    <p:set>
                                      <p:cBhvr>
                                        <p:cTn id="50" dur="1" fill="hold">
                                          <p:stCondLst>
                                            <p:cond delay="0"/>
                                          </p:stCondLst>
                                        </p:cTn>
                                        <p:tgtEl>
                                          <p:spTgt spid="112"/>
                                        </p:tgtEl>
                                        <p:attrNameLst>
                                          <p:attrName>style.visibility</p:attrName>
                                        </p:attrNameLst>
                                      </p:cBhvr>
                                      <p:to>
                                        <p:strVal val="visible"/>
                                      </p:to>
                                    </p:set>
                                    <p:anim calcmode="lin" valueType="num">
                                      <p:cBhvr>
                                        <p:cTn id="51" dur="500" fill="hold"/>
                                        <p:tgtEl>
                                          <p:spTgt spid="112"/>
                                        </p:tgtEl>
                                        <p:attrNameLst>
                                          <p:attrName>ppt_w</p:attrName>
                                        </p:attrNameLst>
                                      </p:cBhvr>
                                      <p:tavLst>
                                        <p:tav tm="0">
                                          <p:val>
                                            <p:fltVal val="0"/>
                                          </p:val>
                                        </p:tav>
                                        <p:tav tm="100000">
                                          <p:val>
                                            <p:strVal val="#ppt_w"/>
                                          </p:val>
                                        </p:tav>
                                      </p:tavLst>
                                    </p:anim>
                                    <p:anim calcmode="lin" valueType="num">
                                      <p:cBhvr>
                                        <p:cTn id="52" dur="500" fill="hold"/>
                                        <p:tgtEl>
                                          <p:spTgt spid="112"/>
                                        </p:tgtEl>
                                        <p:attrNameLst>
                                          <p:attrName>ppt_h</p:attrName>
                                        </p:attrNameLst>
                                      </p:cBhvr>
                                      <p:tavLst>
                                        <p:tav tm="0">
                                          <p:val>
                                            <p:fltVal val="0"/>
                                          </p:val>
                                        </p:tav>
                                        <p:tav tm="100000">
                                          <p:val>
                                            <p:strVal val="#ppt_h"/>
                                          </p:val>
                                        </p:tav>
                                      </p:tavLst>
                                    </p:anim>
                                    <p:anim calcmode="lin" valueType="num">
                                      <p:cBhvr>
                                        <p:cTn id="53" dur="500" fill="hold"/>
                                        <p:tgtEl>
                                          <p:spTgt spid="112"/>
                                        </p:tgtEl>
                                        <p:attrNameLst>
                                          <p:attrName>ppt_x</p:attrName>
                                        </p:attrNameLst>
                                      </p:cBhvr>
                                      <p:tavLst>
                                        <p:tav tm="0">
                                          <p:val>
                                            <p:fltVal val="0.5"/>
                                          </p:val>
                                        </p:tav>
                                        <p:tav tm="100000">
                                          <p:val>
                                            <p:strVal val="#ppt_x"/>
                                          </p:val>
                                        </p:tav>
                                      </p:tavLst>
                                    </p:anim>
                                    <p:anim calcmode="lin" valueType="num">
                                      <p:cBhvr>
                                        <p:cTn id="54" dur="500" fill="hold"/>
                                        <p:tgtEl>
                                          <p:spTgt spid="11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 calcmode="lin" valueType="num">
                                      <p:cBhvr>
                                        <p:cTn id="59" dur="500" fill="hold"/>
                                        <p:tgtEl>
                                          <p:spTgt spid="115"/>
                                        </p:tgtEl>
                                        <p:attrNameLst>
                                          <p:attrName>ppt_x</p:attrName>
                                        </p:attrNameLst>
                                      </p:cBhvr>
                                      <p:tavLst>
                                        <p:tav tm="0">
                                          <p:val>
                                            <p:fltVal val="0.5"/>
                                          </p:val>
                                        </p:tav>
                                        <p:tav tm="100000">
                                          <p:val>
                                            <p:strVal val="#ppt_x"/>
                                          </p:val>
                                        </p:tav>
                                      </p:tavLst>
                                    </p:anim>
                                    <p:anim calcmode="lin" valueType="num">
                                      <p:cBhvr>
                                        <p:cTn id="60" dur="500" fill="hold"/>
                                        <p:tgtEl>
                                          <p:spTgt spid="11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10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 calcmode="lin" valueType="num">
                                      <p:cBhvr>
                                        <p:cTn id="65" dur="500" fill="hold"/>
                                        <p:tgtEl>
                                          <p:spTgt spid="118"/>
                                        </p:tgtEl>
                                        <p:attrNameLst>
                                          <p:attrName>ppt_x</p:attrName>
                                        </p:attrNameLst>
                                      </p:cBhvr>
                                      <p:tavLst>
                                        <p:tav tm="0">
                                          <p:val>
                                            <p:fltVal val="0.5"/>
                                          </p:val>
                                        </p:tav>
                                        <p:tav tm="100000">
                                          <p:val>
                                            <p:strVal val="#ppt_x"/>
                                          </p:val>
                                        </p:tav>
                                      </p:tavLst>
                                    </p:anim>
                                    <p:anim calcmode="lin" valueType="num">
                                      <p:cBhvr>
                                        <p:cTn id="66" dur="500" fill="hold"/>
                                        <p:tgtEl>
                                          <p:spTgt spid="11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600"/>
                                  </p:stCondLst>
                                  <p:childTnLst>
                                    <p:set>
                                      <p:cBhvr>
                                        <p:cTn id="68" dur="1" fill="hold">
                                          <p:stCondLst>
                                            <p:cond delay="0"/>
                                          </p:stCondLst>
                                        </p:cTn>
                                        <p:tgtEl>
                                          <p:spTgt spid="121"/>
                                        </p:tgtEl>
                                        <p:attrNameLst>
                                          <p:attrName>style.visibility</p:attrName>
                                        </p:attrNameLst>
                                      </p:cBhvr>
                                      <p:to>
                                        <p:strVal val="visible"/>
                                      </p:to>
                                    </p:set>
                                    <p:anim calcmode="lin" valueType="num">
                                      <p:cBhvr>
                                        <p:cTn id="69" dur="500" fill="hold"/>
                                        <p:tgtEl>
                                          <p:spTgt spid="121"/>
                                        </p:tgtEl>
                                        <p:attrNameLst>
                                          <p:attrName>ppt_w</p:attrName>
                                        </p:attrNameLst>
                                      </p:cBhvr>
                                      <p:tavLst>
                                        <p:tav tm="0">
                                          <p:val>
                                            <p:fltVal val="0"/>
                                          </p:val>
                                        </p:tav>
                                        <p:tav tm="100000">
                                          <p:val>
                                            <p:strVal val="#ppt_w"/>
                                          </p:val>
                                        </p:tav>
                                      </p:tavLst>
                                    </p:anim>
                                    <p:anim calcmode="lin" valueType="num">
                                      <p:cBhvr>
                                        <p:cTn id="70" dur="500" fill="hold"/>
                                        <p:tgtEl>
                                          <p:spTgt spid="121"/>
                                        </p:tgtEl>
                                        <p:attrNameLst>
                                          <p:attrName>ppt_h</p:attrName>
                                        </p:attrNameLst>
                                      </p:cBhvr>
                                      <p:tavLst>
                                        <p:tav tm="0">
                                          <p:val>
                                            <p:fltVal val="0"/>
                                          </p:val>
                                        </p:tav>
                                        <p:tav tm="100000">
                                          <p:val>
                                            <p:strVal val="#ppt_h"/>
                                          </p:val>
                                        </p:tav>
                                      </p:tavLst>
                                    </p:anim>
                                    <p:anim calcmode="lin" valueType="num">
                                      <p:cBhvr>
                                        <p:cTn id="71" dur="500" fill="hold"/>
                                        <p:tgtEl>
                                          <p:spTgt spid="121"/>
                                        </p:tgtEl>
                                        <p:attrNameLst>
                                          <p:attrName>ppt_x</p:attrName>
                                        </p:attrNameLst>
                                      </p:cBhvr>
                                      <p:tavLst>
                                        <p:tav tm="0">
                                          <p:val>
                                            <p:fltVal val="0.5"/>
                                          </p:val>
                                        </p:tav>
                                        <p:tav tm="100000">
                                          <p:val>
                                            <p:strVal val="#ppt_x"/>
                                          </p:val>
                                        </p:tav>
                                      </p:tavLst>
                                    </p:anim>
                                    <p:anim calcmode="lin" valueType="num">
                                      <p:cBhvr>
                                        <p:cTn id="72" dur="500" fill="hold"/>
                                        <p:tgtEl>
                                          <p:spTgt spid="12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3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500" fill="hold"/>
                                        <p:tgtEl>
                                          <p:spTgt spid="124"/>
                                        </p:tgtEl>
                                        <p:attrNameLst>
                                          <p:attrName>ppt_w</p:attrName>
                                        </p:attrNameLst>
                                      </p:cBhvr>
                                      <p:tavLst>
                                        <p:tav tm="0">
                                          <p:val>
                                            <p:fltVal val="0"/>
                                          </p:val>
                                        </p:tav>
                                        <p:tav tm="100000">
                                          <p:val>
                                            <p:strVal val="#ppt_w"/>
                                          </p:val>
                                        </p:tav>
                                      </p:tavLst>
                                    </p:anim>
                                    <p:anim calcmode="lin" valueType="num">
                                      <p:cBhvr>
                                        <p:cTn id="76" dur="500" fill="hold"/>
                                        <p:tgtEl>
                                          <p:spTgt spid="124"/>
                                        </p:tgtEl>
                                        <p:attrNameLst>
                                          <p:attrName>ppt_h</p:attrName>
                                        </p:attrNameLst>
                                      </p:cBhvr>
                                      <p:tavLst>
                                        <p:tav tm="0">
                                          <p:val>
                                            <p:fltVal val="0"/>
                                          </p:val>
                                        </p:tav>
                                        <p:tav tm="100000">
                                          <p:val>
                                            <p:strVal val="#ppt_h"/>
                                          </p:val>
                                        </p:tav>
                                      </p:tavLst>
                                    </p:anim>
                                    <p:anim calcmode="lin" valueType="num">
                                      <p:cBhvr>
                                        <p:cTn id="77" dur="500" fill="hold"/>
                                        <p:tgtEl>
                                          <p:spTgt spid="124"/>
                                        </p:tgtEl>
                                        <p:attrNameLst>
                                          <p:attrName>ppt_x</p:attrName>
                                        </p:attrNameLst>
                                      </p:cBhvr>
                                      <p:tavLst>
                                        <p:tav tm="0">
                                          <p:val>
                                            <p:fltVal val="0.5"/>
                                          </p:val>
                                        </p:tav>
                                        <p:tav tm="100000">
                                          <p:val>
                                            <p:strVal val="#ppt_x"/>
                                          </p:val>
                                        </p:tav>
                                      </p:tavLst>
                                    </p:anim>
                                    <p:anim calcmode="lin" valueType="num">
                                      <p:cBhvr>
                                        <p:cTn id="78" dur="500" fill="hold"/>
                                        <p:tgtEl>
                                          <p:spTgt spid="12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300"/>
                                  </p:stCondLst>
                                  <p:childTnLst>
                                    <p:set>
                                      <p:cBhvr>
                                        <p:cTn id="80" dur="1" fill="hold">
                                          <p:stCondLst>
                                            <p:cond delay="0"/>
                                          </p:stCondLst>
                                        </p:cTn>
                                        <p:tgtEl>
                                          <p:spTgt spid="127"/>
                                        </p:tgtEl>
                                        <p:attrNameLst>
                                          <p:attrName>style.visibility</p:attrName>
                                        </p:attrNameLst>
                                      </p:cBhvr>
                                      <p:to>
                                        <p:strVal val="visible"/>
                                      </p:to>
                                    </p:set>
                                    <p:anim calcmode="lin" valueType="num">
                                      <p:cBhvr>
                                        <p:cTn id="81" dur="500" fill="hold"/>
                                        <p:tgtEl>
                                          <p:spTgt spid="127"/>
                                        </p:tgtEl>
                                        <p:attrNameLst>
                                          <p:attrName>ppt_w</p:attrName>
                                        </p:attrNameLst>
                                      </p:cBhvr>
                                      <p:tavLst>
                                        <p:tav tm="0">
                                          <p:val>
                                            <p:fltVal val="0"/>
                                          </p:val>
                                        </p:tav>
                                        <p:tav tm="100000">
                                          <p:val>
                                            <p:strVal val="#ppt_w"/>
                                          </p:val>
                                        </p:tav>
                                      </p:tavLst>
                                    </p:anim>
                                    <p:anim calcmode="lin" valueType="num">
                                      <p:cBhvr>
                                        <p:cTn id="82" dur="500" fill="hold"/>
                                        <p:tgtEl>
                                          <p:spTgt spid="127"/>
                                        </p:tgtEl>
                                        <p:attrNameLst>
                                          <p:attrName>ppt_h</p:attrName>
                                        </p:attrNameLst>
                                      </p:cBhvr>
                                      <p:tavLst>
                                        <p:tav tm="0">
                                          <p:val>
                                            <p:fltVal val="0"/>
                                          </p:val>
                                        </p:tav>
                                        <p:tav tm="100000">
                                          <p:val>
                                            <p:strVal val="#ppt_h"/>
                                          </p:val>
                                        </p:tav>
                                      </p:tavLst>
                                    </p:anim>
                                    <p:anim calcmode="lin" valueType="num">
                                      <p:cBhvr>
                                        <p:cTn id="83" dur="500" fill="hold"/>
                                        <p:tgtEl>
                                          <p:spTgt spid="127"/>
                                        </p:tgtEl>
                                        <p:attrNameLst>
                                          <p:attrName>ppt_x</p:attrName>
                                        </p:attrNameLst>
                                      </p:cBhvr>
                                      <p:tavLst>
                                        <p:tav tm="0">
                                          <p:val>
                                            <p:fltVal val="0.5"/>
                                          </p:val>
                                        </p:tav>
                                        <p:tav tm="100000">
                                          <p:val>
                                            <p:strVal val="#ppt_x"/>
                                          </p:val>
                                        </p:tav>
                                      </p:tavLst>
                                    </p:anim>
                                    <p:anim calcmode="lin" valueType="num">
                                      <p:cBhvr>
                                        <p:cTn id="84" dur="500" fill="hold"/>
                                        <p:tgtEl>
                                          <p:spTgt spid="12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600"/>
                                  </p:stCondLst>
                                  <p:childTnLst>
                                    <p:set>
                                      <p:cBhvr>
                                        <p:cTn id="86" dur="1" fill="hold">
                                          <p:stCondLst>
                                            <p:cond delay="0"/>
                                          </p:stCondLst>
                                        </p:cTn>
                                        <p:tgtEl>
                                          <p:spTgt spid="130"/>
                                        </p:tgtEl>
                                        <p:attrNameLst>
                                          <p:attrName>style.visibility</p:attrName>
                                        </p:attrNameLst>
                                      </p:cBhvr>
                                      <p:to>
                                        <p:strVal val="visible"/>
                                      </p:to>
                                    </p:set>
                                    <p:anim calcmode="lin" valueType="num">
                                      <p:cBhvr>
                                        <p:cTn id="87" dur="500" fill="hold"/>
                                        <p:tgtEl>
                                          <p:spTgt spid="130"/>
                                        </p:tgtEl>
                                        <p:attrNameLst>
                                          <p:attrName>ppt_w</p:attrName>
                                        </p:attrNameLst>
                                      </p:cBhvr>
                                      <p:tavLst>
                                        <p:tav tm="0">
                                          <p:val>
                                            <p:fltVal val="0"/>
                                          </p:val>
                                        </p:tav>
                                        <p:tav tm="100000">
                                          <p:val>
                                            <p:strVal val="#ppt_w"/>
                                          </p:val>
                                        </p:tav>
                                      </p:tavLst>
                                    </p:anim>
                                    <p:anim calcmode="lin" valueType="num">
                                      <p:cBhvr>
                                        <p:cTn id="88" dur="500" fill="hold"/>
                                        <p:tgtEl>
                                          <p:spTgt spid="130"/>
                                        </p:tgtEl>
                                        <p:attrNameLst>
                                          <p:attrName>ppt_h</p:attrName>
                                        </p:attrNameLst>
                                      </p:cBhvr>
                                      <p:tavLst>
                                        <p:tav tm="0">
                                          <p:val>
                                            <p:fltVal val="0"/>
                                          </p:val>
                                        </p:tav>
                                        <p:tav tm="100000">
                                          <p:val>
                                            <p:strVal val="#ppt_h"/>
                                          </p:val>
                                        </p:tav>
                                      </p:tavLst>
                                    </p:anim>
                                    <p:anim calcmode="lin" valueType="num">
                                      <p:cBhvr>
                                        <p:cTn id="89" dur="500" fill="hold"/>
                                        <p:tgtEl>
                                          <p:spTgt spid="130"/>
                                        </p:tgtEl>
                                        <p:attrNameLst>
                                          <p:attrName>ppt_x</p:attrName>
                                        </p:attrNameLst>
                                      </p:cBhvr>
                                      <p:tavLst>
                                        <p:tav tm="0">
                                          <p:val>
                                            <p:fltVal val="0.5"/>
                                          </p:val>
                                        </p:tav>
                                        <p:tav tm="100000">
                                          <p:val>
                                            <p:strVal val="#ppt_x"/>
                                          </p:val>
                                        </p:tav>
                                      </p:tavLst>
                                    </p:anim>
                                    <p:anim calcmode="lin" valueType="num">
                                      <p:cBhvr>
                                        <p:cTn id="90" dur="500" fill="hold"/>
                                        <p:tgtEl>
                                          <p:spTgt spid="13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600"/>
                                  </p:stCondLst>
                                  <p:childTnLst>
                                    <p:set>
                                      <p:cBhvr>
                                        <p:cTn id="92" dur="1" fill="hold">
                                          <p:stCondLst>
                                            <p:cond delay="0"/>
                                          </p:stCondLst>
                                        </p:cTn>
                                        <p:tgtEl>
                                          <p:spTgt spid="133"/>
                                        </p:tgtEl>
                                        <p:attrNameLst>
                                          <p:attrName>style.visibility</p:attrName>
                                        </p:attrNameLst>
                                      </p:cBhvr>
                                      <p:to>
                                        <p:strVal val="visible"/>
                                      </p:to>
                                    </p:set>
                                    <p:anim calcmode="lin" valueType="num">
                                      <p:cBhvr>
                                        <p:cTn id="93" dur="500" fill="hold"/>
                                        <p:tgtEl>
                                          <p:spTgt spid="133"/>
                                        </p:tgtEl>
                                        <p:attrNameLst>
                                          <p:attrName>ppt_w</p:attrName>
                                        </p:attrNameLst>
                                      </p:cBhvr>
                                      <p:tavLst>
                                        <p:tav tm="0">
                                          <p:val>
                                            <p:fltVal val="0"/>
                                          </p:val>
                                        </p:tav>
                                        <p:tav tm="100000">
                                          <p:val>
                                            <p:strVal val="#ppt_w"/>
                                          </p:val>
                                        </p:tav>
                                      </p:tavLst>
                                    </p:anim>
                                    <p:anim calcmode="lin" valueType="num">
                                      <p:cBhvr>
                                        <p:cTn id="94" dur="500" fill="hold"/>
                                        <p:tgtEl>
                                          <p:spTgt spid="133"/>
                                        </p:tgtEl>
                                        <p:attrNameLst>
                                          <p:attrName>ppt_h</p:attrName>
                                        </p:attrNameLst>
                                      </p:cBhvr>
                                      <p:tavLst>
                                        <p:tav tm="0">
                                          <p:val>
                                            <p:fltVal val="0"/>
                                          </p:val>
                                        </p:tav>
                                        <p:tav tm="100000">
                                          <p:val>
                                            <p:strVal val="#ppt_h"/>
                                          </p:val>
                                        </p:tav>
                                      </p:tavLst>
                                    </p:anim>
                                    <p:anim calcmode="lin" valueType="num">
                                      <p:cBhvr>
                                        <p:cTn id="95" dur="500" fill="hold"/>
                                        <p:tgtEl>
                                          <p:spTgt spid="133"/>
                                        </p:tgtEl>
                                        <p:attrNameLst>
                                          <p:attrName>ppt_x</p:attrName>
                                        </p:attrNameLst>
                                      </p:cBhvr>
                                      <p:tavLst>
                                        <p:tav tm="0">
                                          <p:val>
                                            <p:fltVal val="0.5"/>
                                          </p:val>
                                        </p:tav>
                                        <p:tav tm="100000">
                                          <p:val>
                                            <p:strVal val="#ppt_x"/>
                                          </p:val>
                                        </p:tav>
                                      </p:tavLst>
                                    </p:anim>
                                    <p:anim calcmode="lin" valueType="num">
                                      <p:cBhvr>
                                        <p:cTn id="96" dur="500" fill="hold"/>
                                        <p:tgtEl>
                                          <p:spTgt spid="13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300"/>
                                  </p:stCondLst>
                                  <p:childTnLst>
                                    <p:set>
                                      <p:cBhvr>
                                        <p:cTn id="98" dur="1" fill="hold">
                                          <p:stCondLst>
                                            <p:cond delay="0"/>
                                          </p:stCondLst>
                                        </p:cTn>
                                        <p:tgtEl>
                                          <p:spTgt spid="136"/>
                                        </p:tgtEl>
                                        <p:attrNameLst>
                                          <p:attrName>style.visibility</p:attrName>
                                        </p:attrNameLst>
                                      </p:cBhvr>
                                      <p:to>
                                        <p:strVal val="visible"/>
                                      </p:to>
                                    </p:set>
                                    <p:anim calcmode="lin" valueType="num">
                                      <p:cBhvr>
                                        <p:cTn id="99" dur="500" fill="hold"/>
                                        <p:tgtEl>
                                          <p:spTgt spid="136"/>
                                        </p:tgtEl>
                                        <p:attrNameLst>
                                          <p:attrName>ppt_w</p:attrName>
                                        </p:attrNameLst>
                                      </p:cBhvr>
                                      <p:tavLst>
                                        <p:tav tm="0">
                                          <p:val>
                                            <p:fltVal val="0"/>
                                          </p:val>
                                        </p:tav>
                                        <p:tav tm="100000">
                                          <p:val>
                                            <p:strVal val="#ppt_w"/>
                                          </p:val>
                                        </p:tav>
                                      </p:tavLst>
                                    </p:anim>
                                    <p:anim calcmode="lin" valueType="num">
                                      <p:cBhvr>
                                        <p:cTn id="100" dur="500" fill="hold"/>
                                        <p:tgtEl>
                                          <p:spTgt spid="136"/>
                                        </p:tgtEl>
                                        <p:attrNameLst>
                                          <p:attrName>ppt_h</p:attrName>
                                        </p:attrNameLst>
                                      </p:cBhvr>
                                      <p:tavLst>
                                        <p:tav tm="0">
                                          <p:val>
                                            <p:fltVal val="0"/>
                                          </p:val>
                                        </p:tav>
                                        <p:tav tm="100000">
                                          <p:val>
                                            <p:strVal val="#ppt_h"/>
                                          </p:val>
                                        </p:tav>
                                      </p:tavLst>
                                    </p:anim>
                                    <p:anim calcmode="lin" valueType="num">
                                      <p:cBhvr>
                                        <p:cTn id="101" dur="500" fill="hold"/>
                                        <p:tgtEl>
                                          <p:spTgt spid="136"/>
                                        </p:tgtEl>
                                        <p:attrNameLst>
                                          <p:attrName>ppt_x</p:attrName>
                                        </p:attrNameLst>
                                      </p:cBhvr>
                                      <p:tavLst>
                                        <p:tav tm="0">
                                          <p:val>
                                            <p:fltVal val="0.5"/>
                                          </p:val>
                                        </p:tav>
                                        <p:tav tm="100000">
                                          <p:val>
                                            <p:strVal val="#ppt_x"/>
                                          </p:val>
                                        </p:tav>
                                      </p:tavLst>
                                    </p:anim>
                                    <p:anim calcmode="lin" valueType="num">
                                      <p:cBhvr>
                                        <p:cTn id="102" dur="500" fill="hold"/>
                                        <p:tgtEl>
                                          <p:spTgt spid="13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139"/>
                                        </p:tgtEl>
                                        <p:attrNameLst>
                                          <p:attrName>style.visibility</p:attrName>
                                        </p:attrNameLst>
                                      </p:cBhvr>
                                      <p:to>
                                        <p:strVal val="visible"/>
                                      </p:to>
                                    </p:set>
                                    <p:anim calcmode="lin" valueType="num">
                                      <p:cBhvr>
                                        <p:cTn id="105" dur="500" fill="hold"/>
                                        <p:tgtEl>
                                          <p:spTgt spid="139"/>
                                        </p:tgtEl>
                                        <p:attrNameLst>
                                          <p:attrName>ppt_w</p:attrName>
                                        </p:attrNameLst>
                                      </p:cBhvr>
                                      <p:tavLst>
                                        <p:tav tm="0">
                                          <p:val>
                                            <p:fltVal val="0"/>
                                          </p:val>
                                        </p:tav>
                                        <p:tav tm="100000">
                                          <p:val>
                                            <p:strVal val="#ppt_w"/>
                                          </p:val>
                                        </p:tav>
                                      </p:tavLst>
                                    </p:anim>
                                    <p:anim calcmode="lin" valueType="num">
                                      <p:cBhvr>
                                        <p:cTn id="106" dur="500" fill="hold"/>
                                        <p:tgtEl>
                                          <p:spTgt spid="139"/>
                                        </p:tgtEl>
                                        <p:attrNameLst>
                                          <p:attrName>ppt_h</p:attrName>
                                        </p:attrNameLst>
                                      </p:cBhvr>
                                      <p:tavLst>
                                        <p:tav tm="0">
                                          <p:val>
                                            <p:fltVal val="0"/>
                                          </p:val>
                                        </p:tav>
                                        <p:tav tm="100000">
                                          <p:val>
                                            <p:strVal val="#ppt_h"/>
                                          </p:val>
                                        </p:tav>
                                      </p:tavLst>
                                    </p:anim>
                                    <p:anim calcmode="lin" valueType="num">
                                      <p:cBhvr>
                                        <p:cTn id="107" dur="500" fill="hold"/>
                                        <p:tgtEl>
                                          <p:spTgt spid="139"/>
                                        </p:tgtEl>
                                        <p:attrNameLst>
                                          <p:attrName>ppt_x</p:attrName>
                                        </p:attrNameLst>
                                      </p:cBhvr>
                                      <p:tavLst>
                                        <p:tav tm="0">
                                          <p:val>
                                            <p:fltVal val="0.5"/>
                                          </p:val>
                                        </p:tav>
                                        <p:tav tm="100000">
                                          <p:val>
                                            <p:strVal val="#ppt_x"/>
                                          </p:val>
                                        </p:tav>
                                      </p:tavLst>
                                    </p:anim>
                                    <p:anim calcmode="lin" valueType="num">
                                      <p:cBhvr>
                                        <p:cTn id="108" dur="500" fill="hold"/>
                                        <p:tgtEl>
                                          <p:spTgt spid="13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600"/>
                                  </p:stCondLst>
                                  <p:childTnLst>
                                    <p:set>
                                      <p:cBhvr>
                                        <p:cTn id="110" dur="1" fill="hold">
                                          <p:stCondLst>
                                            <p:cond delay="0"/>
                                          </p:stCondLst>
                                        </p:cTn>
                                        <p:tgtEl>
                                          <p:spTgt spid="142"/>
                                        </p:tgtEl>
                                        <p:attrNameLst>
                                          <p:attrName>style.visibility</p:attrName>
                                        </p:attrNameLst>
                                      </p:cBhvr>
                                      <p:to>
                                        <p:strVal val="visible"/>
                                      </p:to>
                                    </p:set>
                                    <p:anim calcmode="lin" valueType="num">
                                      <p:cBhvr>
                                        <p:cTn id="111" dur="500" fill="hold"/>
                                        <p:tgtEl>
                                          <p:spTgt spid="142"/>
                                        </p:tgtEl>
                                        <p:attrNameLst>
                                          <p:attrName>ppt_w</p:attrName>
                                        </p:attrNameLst>
                                      </p:cBhvr>
                                      <p:tavLst>
                                        <p:tav tm="0">
                                          <p:val>
                                            <p:fltVal val="0"/>
                                          </p:val>
                                        </p:tav>
                                        <p:tav tm="100000">
                                          <p:val>
                                            <p:strVal val="#ppt_w"/>
                                          </p:val>
                                        </p:tav>
                                      </p:tavLst>
                                    </p:anim>
                                    <p:anim calcmode="lin" valueType="num">
                                      <p:cBhvr>
                                        <p:cTn id="112" dur="500" fill="hold"/>
                                        <p:tgtEl>
                                          <p:spTgt spid="142"/>
                                        </p:tgtEl>
                                        <p:attrNameLst>
                                          <p:attrName>ppt_h</p:attrName>
                                        </p:attrNameLst>
                                      </p:cBhvr>
                                      <p:tavLst>
                                        <p:tav tm="0">
                                          <p:val>
                                            <p:fltVal val="0"/>
                                          </p:val>
                                        </p:tav>
                                        <p:tav tm="100000">
                                          <p:val>
                                            <p:strVal val="#ppt_h"/>
                                          </p:val>
                                        </p:tav>
                                      </p:tavLst>
                                    </p:anim>
                                    <p:anim calcmode="lin" valueType="num">
                                      <p:cBhvr>
                                        <p:cTn id="113" dur="500" fill="hold"/>
                                        <p:tgtEl>
                                          <p:spTgt spid="142"/>
                                        </p:tgtEl>
                                        <p:attrNameLst>
                                          <p:attrName>ppt_x</p:attrName>
                                        </p:attrNameLst>
                                      </p:cBhvr>
                                      <p:tavLst>
                                        <p:tav tm="0">
                                          <p:val>
                                            <p:fltVal val="0.5"/>
                                          </p:val>
                                        </p:tav>
                                        <p:tav tm="100000">
                                          <p:val>
                                            <p:strVal val="#ppt_x"/>
                                          </p:val>
                                        </p:tav>
                                      </p:tavLst>
                                    </p:anim>
                                    <p:anim calcmode="lin" valueType="num">
                                      <p:cBhvr>
                                        <p:cTn id="114" dur="500" fill="hold"/>
                                        <p:tgtEl>
                                          <p:spTgt spid="142"/>
                                        </p:tgtEl>
                                        <p:attrNameLst>
                                          <p:attrName>ppt_y</p:attrName>
                                        </p:attrNameLst>
                                      </p:cBhvr>
                                      <p:tavLst>
                                        <p:tav tm="0">
                                          <p:val>
                                            <p:fltVal val="0.5"/>
                                          </p:val>
                                        </p:tav>
                                        <p:tav tm="100000">
                                          <p:val>
                                            <p:strVal val="#ppt_y"/>
                                          </p:val>
                                        </p:tav>
                                      </p:tavLst>
                                    </p:anim>
                                  </p:childTnLst>
                                </p:cTn>
                              </p:par>
                              <p:par>
                                <p:cTn id="115" presetID="26" presetClass="emph" presetSubtype="0" repeatCount="3000" fill="hold" nodeType="withEffect">
                                  <p:stCondLst>
                                    <p:cond delay="600"/>
                                  </p:stCondLst>
                                  <p:childTnLst>
                                    <p:animEffect transition="out" filter="fade">
                                      <p:cBhvr>
                                        <p:cTn id="116" dur="500" tmFilter="0, 0; .2, .5; .8, .5; 1, 0"/>
                                        <p:tgtEl>
                                          <p:spTgt spid="106"/>
                                        </p:tgtEl>
                                      </p:cBhvr>
                                    </p:animEffect>
                                    <p:animScale>
                                      <p:cBhvr>
                                        <p:cTn id="117" dur="250" autoRev="1" fill="hold"/>
                                        <p:tgtEl>
                                          <p:spTgt spid="106"/>
                                        </p:tgtEl>
                                      </p:cBhvr>
                                      <p:by x="105000" y="105000"/>
                                    </p:animScale>
                                  </p:childTnLst>
                                </p:cTn>
                              </p:par>
                              <p:par>
                                <p:cTn id="118" presetID="26" presetClass="emph" presetSubtype="0" repeatCount="3000" fill="hold" nodeType="withEffect">
                                  <p:stCondLst>
                                    <p:cond delay="710"/>
                                  </p:stCondLst>
                                  <p:childTnLst>
                                    <p:animEffect transition="out" filter="fade">
                                      <p:cBhvr>
                                        <p:cTn id="119" dur="500" tmFilter="0, 0; .2, .5; .8, .5; 1, 0"/>
                                        <p:tgtEl>
                                          <p:spTgt spid="127"/>
                                        </p:tgtEl>
                                      </p:cBhvr>
                                    </p:animEffect>
                                    <p:animScale>
                                      <p:cBhvr>
                                        <p:cTn id="120" dur="250" autoRev="1" fill="hold"/>
                                        <p:tgtEl>
                                          <p:spTgt spid="127"/>
                                        </p:tgtEl>
                                      </p:cBhvr>
                                      <p:by x="105000" y="105000"/>
                                    </p:animScale>
                                  </p:childTnLst>
                                </p:cTn>
                              </p:par>
                              <p:par>
                                <p:cTn id="121" presetID="26" presetClass="emph" presetSubtype="0" repeatCount="3000" fill="hold" nodeType="withEffect">
                                  <p:stCondLst>
                                    <p:cond delay="410"/>
                                  </p:stCondLst>
                                  <p:childTnLst>
                                    <p:animEffect transition="out" filter="fade">
                                      <p:cBhvr>
                                        <p:cTn id="122" dur="500" tmFilter="0, 0; .2, .5; .8, .5; 1, 0"/>
                                        <p:tgtEl>
                                          <p:spTgt spid="133"/>
                                        </p:tgtEl>
                                      </p:cBhvr>
                                    </p:animEffect>
                                    <p:animScale>
                                      <p:cBhvr>
                                        <p:cTn id="123" dur="250" autoRev="1" fill="hold"/>
                                        <p:tgtEl>
                                          <p:spTgt spid="133"/>
                                        </p:tgtEl>
                                      </p:cBhvr>
                                      <p:by x="105000" y="105000"/>
                                    </p:animScale>
                                  </p:childTnLst>
                                </p:cTn>
                              </p:par>
                              <p:par>
                                <p:cTn id="124" presetID="26" presetClass="emph" presetSubtype="0" repeatCount="3000" fill="hold" nodeType="withEffect">
                                  <p:stCondLst>
                                    <p:cond delay="810"/>
                                  </p:stCondLst>
                                  <p:childTnLst>
                                    <p:animEffect transition="out" filter="fade">
                                      <p:cBhvr>
                                        <p:cTn id="125" dur="500" tmFilter="0, 0; .2, .5; .8, .5; 1, 0"/>
                                        <p:tgtEl>
                                          <p:spTgt spid="136"/>
                                        </p:tgtEl>
                                      </p:cBhvr>
                                    </p:animEffect>
                                    <p:animScale>
                                      <p:cBhvr>
                                        <p:cTn id="126" dur="250" autoRev="1" fill="hold"/>
                                        <p:tgtEl>
                                          <p:spTgt spid="136"/>
                                        </p:tgtEl>
                                      </p:cBhvr>
                                      <p:by x="105000" y="105000"/>
                                    </p:animScale>
                                  </p:childTnLst>
                                </p:cTn>
                              </p:par>
                            </p:childTnLst>
                          </p:cTn>
                        </p:par>
                        <p:par>
                          <p:cTn id="127" fill="hold">
                            <p:stCondLst>
                              <p:cond delay="5010"/>
                            </p:stCondLst>
                            <p:childTnLst>
                              <p:par>
                                <p:cTn id="128" presetID="10" presetClass="entr" presetSubtype="0" fill="hold" grpId="0" nodeType="afterEffect">
                                  <p:stCondLst>
                                    <p:cond delay="0"/>
                                  </p:stCondLst>
                                  <p:childTnLst>
                                    <p:set>
                                      <p:cBhvr>
                                        <p:cTn id="129" dur="1" fill="hold">
                                          <p:stCondLst>
                                            <p:cond delay="0"/>
                                          </p:stCondLst>
                                        </p:cTn>
                                        <p:tgtEl>
                                          <p:spTgt spid="145"/>
                                        </p:tgtEl>
                                        <p:attrNameLst>
                                          <p:attrName>style.visibility</p:attrName>
                                        </p:attrNameLst>
                                      </p:cBhvr>
                                      <p:to>
                                        <p:strVal val="visible"/>
                                      </p:to>
                                    </p:set>
                                    <p:animEffect transition="in" filter="fade">
                                      <p:cBhvr>
                                        <p:cTn id="130"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98" grpId="0"/>
      <p:bldP spid="99" grpId="0"/>
      <p:bldP spid="104" grpId="0"/>
      <p:bldP spid="1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grpSp>
        <p:nvGrpSpPr>
          <p:cNvPr id="38" name="组合 37"/>
          <p:cNvGrpSpPr/>
          <p:nvPr/>
        </p:nvGrpSpPr>
        <p:grpSpPr>
          <a:xfrm>
            <a:off x="1624843" y="2597123"/>
            <a:ext cx="9280624" cy="2399710"/>
            <a:chOff x="1260022" y="2163164"/>
            <a:chExt cx="6960165" cy="1748634"/>
          </a:xfrm>
          <a:noFill/>
          <a:effectLst>
            <a:outerShdw blurRad="76200" dist="38100" dir="5400000" algn="t" rotWithShape="0">
              <a:prstClr val="black">
                <a:alpha val="28000"/>
              </a:prstClr>
            </a:outerShdw>
          </a:effectLst>
        </p:grpSpPr>
        <p:sp>
          <p:nvSpPr>
            <p:cNvPr id="39"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40"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41"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42"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grpSp>
      <p:grpSp>
        <p:nvGrpSpPr>
          <p:cNvPr id="43" name="组合 42"/>
          <p:cNvGrpSpPr/>
          <p:nvPr/>
        </p:nvGrpSpPr>
        <p:grpSpPr>
          <a:xfrm>
            <a:off x="1689029" y="1701602"/>
            <a:ext cx="2226148" cy="1155891"/>
            <a:chOff x="6084168" y="1205115"/>
            <a:chExt cx="1669538" cy="842282"/>
          </a:xfrm>
        </p:grpSpPr>
        <p:sp>
          <p:nvSpPr>
            <p:cNvPr id="44" name="TextBox 43"/>
            <p:cNvSpPr txBox="1"/>
            <p:nvPr/>
          </p:nvSpPr>
          <p:spPr>
            <a:xfrm>
              <a:off x="6084168" y="1514664"/>
              <a:ext cx="1669538" cy="532733"/>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5" name="TextBox 44"/>
            <p:cNvSpPr txBox="1"/>
            <p:nvPr/>
          </p:nvSpPr>
          <p:spPr>
            <a:xfrm>
              <a:off x="6418456" y="1205115"/>
              <a:ext cx="1008112" cy="336409"/>
            </a:xfrm>
            <a:prstGeom prst="rect">
              <a:avLst/>
            </a:prstGeom>
            <a:noFill/>
          </p:spPr>
          <p:txBody>
            <a:bodyPr wrap="square" lIns="91431" tIns="0" rIns="91431" bIns="0" rtlCol="0" anchor="t">
              <a:spAutoFit/>
            </a:bodyPr>
            <a:lstStyle/>
            <a:p>
              <a:pPr>
                <a:lnSpc>
                  <a:spcPct val="150000"/>
                </a:lnSpc>
              </a:pPr>
              <a:r>
                <a:rPr lang="zh-CN" altLang="en-US" sz="2000" b="1"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6" name="组合 45"/>
          <p:cNvGrpSpPr/>
          <p:nvPr/>
        </p:nvGrpSpPr>
        <p:grpSpPr>
          <a:xfrm>
            <a:off x="4019903" y="4941962"/>
            <a:ext cx="2226148" cy="1129145"/>
            <a:chOff x="6084168" y="1248186"/>
            <a:chExt cx="1669538" cy="822793"/>
          </a:xfrm>
        </p:grpSpPr>
        <p:sp>
          <p:nvSpPr>
            <p:cNvPr id="47" name="TextBox 46"/>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48" name="TextBox 47"/>
            <p:cNvSpPr txBox="1"/>
            <p:nvPr/>
          </p:nvSpPr>
          <p:spPr>
            <a:xfrm>
              <a:off x="6419215" y="1248186"/>
              <a:ext cx="1221362" cy="296787"/>
            </a:xfrm>
            <a:prstGeom prst="rect">
              <a:avLst/>
            </a:prstGeom>
            <a:noFill/>
          </p:spPr>
          <p:txBody>
            <a:bodyPr wrap="square" lIns="91431" tIns="0" rIns="91431" bIns="0" rtlCol="0" anchor="t">
              <a:spAutoFit/>
            </a:bodyPr>
            <a:lstStyle/>
            <a:p>
              <a:pPr>
                <a:lnSpc>
                  <a:spcPct val="150000"/>
                </a:lnSpc>
              </a:pPr>
              <a:r>
                <a:rPr lang="zh-CN" altLang="en-US" sz="2000" b="1"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49" name="组合 48"/>
          <p:cNvGrpSpPr/>
          <p:nvPr/>
        </p:nvGrpSpPr>
        <p:grpSpPr>
          <a:xfrm>
            <a:off x="6265152" y="1701603"/>
            <a:ext cx="2226148" cy="1188252"/>
            <a:chOff x="6084168" y="1205116"/>
            <a:chExt cx="1669538" cy="865863"/>
          </a:xfrm>
        </p:grpSpPr>
        <p:sp>
          <p:nvSpPr>
            <p:cNvPr id="50" name="TextBox 49"/>
            <p:cNvSpPr txBox="1"/>
            <p:nvPr/>
          </p:nvSpPr>
          <p:spPr>
            <a:xfrm>
              <a:off x="6084168" y="1514664"/>
              <a:ext cx="1669538" cy="556315"/>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51" name="TextBox 50"/>
            <p:cNvSpPr txBox="1"/>
            <p:nvPr/>
          </p:nvSpPr>
          <p:spPr>
            <a:xfrm>
              <a:off x="6460704" y="1205116"/>
              <a:ext cx="1008112" cy="336409"/>
            </a:xfrm>
            <a:prstGeom prst="rect">
              <a:avLst/>
            </a:prstGeom>
            <a:noFill/>
          </p:spPr>
          <p:txBody>
            <a:bodyPr wrap="square" lIns="91431" tIns="0" rIns="91431" bIns="0" rtlCol="0" anchor="t">
              <a:spAutoFit/>
            </a:bodyPr>
            <a:lstStyle/>
            <a:p>
              <a:pPr>
                <a:lnSpc>
                  <a:spcPct val="150000"/>
                </a:lnSpc>
              </a:pPr>
              <a:r>
                <a:rPr lang="zh-CN" altLang="en-US" sz="2000" b="1"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52" name="组合 51"/>
          <p:cNvGrpSpPr/>
          <p:nvPr/>
        </p:nvGrpSpPr>
        <p:grpSpPr>
          <a:xfrm>
            <a:off x="8683115" y="4894710"/>
            <a:ext cx="2226148" cy="1176399"/>
            <a:chOff x="6084168" y="1213753"/>
            <a:chExt cx="1669538" cy="857225"/>
          </a:xfrm>
        </p:grpSpPr>
        <p:sp>
          <p:nvSpPr>
            <p:cNvPr id="53" name="TextBox 52"/>
            <p:cNvSpPr txBox="1"/>
            <p:nvPr/>
          </p:nvSpPr>
          <p:spPr>
            <a:xfrm>
              <a:off x="6084168" y="1514664"/>
              <a:ext cx="1669538" cy="556314"/>
            </a:xfrm>
            <a:prstGeom prst="rect">
              <a:avLst/>
            </a:prstGeom>
            <a:noFill/>
          </p:spPr>
          <p:txBody>
            <a:bodyPr wrap="square" lIns="91431" tIns="45715" rIns="91431" bIns="45715"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54" name="TextBox 53"/>
            <p:cNvSpPr txBox="1"/>
            <p:nvPr/>
          </p:nvSpPr>
          <p:spPr>
            <a:xfrm>
              <a:off x="6429431" y="1213753"/>
              <a:ext cx="1008112" cy="336409"/>
            </a:xfrm>
            <a:prstGeom prst="rect">
              <a:avLst/>
            </a:prstGeom>
            <a:noFill/>
          </p:spPr>
          <p:txBody>
            <a:bodyPr wrap="square" lIns="91431" tIns="0" rIns="91431" bIns="0" rtlCol="0" anchor="t">
              <a:spAutoFit/>
            </a:bodyPr>
            <a:lstStyle/>
            <a:p>
              <a:pPr>
                <a:lnSpc>
                  <a:spcPct val="150000"/>
                </a:lnSpc>
              </a:pPr>
              <a:r>
                <a:rPr lang="zh-CN" altLang="en-US" sz="2000" b="1"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55" name="组合 54"/>
          <p:cNvGrpSpPr/>
          <p:nvPr/>
        </p:nvGrpSpPr>
        <p:grpSpPr>
          <a:xfrm>
            <a:off x="2021966" y="2998279"/>
            <a:ext cx="1608865" cy="1609190"/>
            <a:chOff x="2201071" y="3406041"/>
            <a:chExt cx="1805286" cy="1805938"/>
          </a:xfrm>
        </p:grpSpPr>
        <p:grpSp>
          <p:nvGrpSpPr>
            <p:cNvPr id="56" name="组合 55"/>
            <p:cNvGrpSpPr/>
            <p:nvPr/>
          </p:nvGrpSpPr>
          <p:grpSpPr>
            <a:xfrm>
              <a:off x="2201071" y="3406041"/>
              <a:ext cx="1805286" cy="1805938"/>
              <a:chOff x="4345444" y="2542859"/>
              <a:chExt cx="1810550" cy="1811205"/>
            </a:xfrm>
          </p:grpSpPr>
          <p:grpSp>
            <p:nvGrpSpPr>
              <p:cNvPr id="58" name="组合 5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0" name="同心圆 5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61" name="椭圆 6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59" name="椭圆 58"/>
              <p:cNvSpPr/>
              <p:nvPr/>
            </p:nvSpPr>
            <p:spPr>
              <a:xfrm>
                <a:off x="4565570" y="2763062"/>
                <a:ext cx="1370298" cy="1370793"/>
              </a:xfrm>
              <a:prstGeom prst="ellipse">
                <a:avLst/>
              </a:prstGeom>
              <a:solidFill>
                <a:srgbClr val="EA610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57" name="TextBox 56"/>
            <p:cNvSpPr txBox="1"/>
            <p:nvPr/>
          </p:nvSpPr>
          <p:spPr>
            <a:xfrm>
              <a:off x="2694008" y="3876616"/>
              <a:ext cx="1023613" cy="725355"/>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62" name="组合 61"/>
          <p:cNvGrpSpPr/>
          <p:nvPr/>
        </p:nvGrpSpPr>
        <p:grpSpPr>
          <a:xfrm>
            <a:off x="6639425" y="2998279"/>
            <a:ext cx="1608865" cy="1609190"/>
            <a:chOff x="7382260" y="3406041"/>
            <a:chExt cx="1805286" cy="1805938"/>
          </a:xfrm>
        </p:grpSpPr>
        <p:grpSp>
          <p:nvGrpSpPr>
            <p:cNvPr id="63" name="组合 62"/>
            <p:cNvGrpSpPr/>
            <p:nvPr/>
          </p:nvGrpSpPr>
          <p:grpSpPr>
            <a:xfrm>
              <a:off x="7382260" y="3406041"/>
              <a:ext cx="1805286" cy="1805938"/>
              <a:chOff x="4345444" y="2542859"/>
              <a:chExt cx="1810550" cy="1811205"/>
            </a:xfrm>
          </p:grpSpPr>
          <p:grpSp>
            <p:nvGrpSpPr>
              <p:cNvPr id="65" name="组合 6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67" name="同心圆 6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68" name="椭圆 6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66" name="椭圆 65"/>
              <p:cNvSpPr/>
              <p:nvPr/>
            </p:nvSpPr>
            <p:spPr>
              <a:xfrm>
                <a:off x="4565570" y="2763062"/>
                <a:ext cx="1370298" cy="1370793"/>
              </a:xfrm>
              <a:prstGeom prst="ellipse">
                <a:avLst/>
              </a:prstGeom>
              <a:solidFill>
                <a:srgbClr val="EA5E6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64" name="TextBox 63"/>
            <p:cNvSpPr txBox="1"/>
            <p:nvPr/>
          </p:nvSpPr>
          <p:spPr>
            <a:xfrm>
              <a:off x="7875197" y="3876616"/>
              <a:ext cx="1023613" cy="725355"/>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69" name="组合 68"/>
          <p:cNvGrpSpPr/>
          <p:nvPr/>
        </p:nvGrpSpPr>
        <p:grpSpPr>
          <a:xfrm>
            <a:off x="4348006" y="2998279"/>
            <a:ext cx="1608865" cy="1609190"/>
            <a:chOff x="4811090" y="3406041"/>
            <a:chExt cx="1805286" cy="1805938"/>
          </a:xfrm>
        </p:grpSpPr>
        <p:grpSp>
          <p:nvGrpSpPr>
            <p:cNvPr id="70" name="组合 69"/>
            <p:cNvGrpSpPr/>
            <p:nvPr/>
          </p:nvGrpSpPr>
          <p:grpSpPr>
            <a:xfrm>
              <a:off x="4811090" y="3406041"/>
              <a:ext cx="1805286" cy="1805938"/>
              <a:chOff x="4345444" y="2542859"/>
              <a:chExt cx="1810550" cy="1811205"/>
            </a:xfrm>
          </p:grpSpPr>
          <p:grpSp>
            <p:nvGrpSpPr>
              <p:cNvPr id="72" name="组合 7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4" name="同心圆 7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75" name="椭圆 7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73" name="椭圆 72"/>
              <p:cNvSpPr/>
              <p:nvPr/>
            </p:nvSpPr>
            <p:spPr>
              <a:xfrm>
                <a:off x="4565570" y="2763062"/>
                <a:ext cx="1370298" cy="1370793"/>
              </a:xfrm>
              <a:prstGeom prst="ellipse">
                <a:avLst/>
              </a:prstGeom>
              <a:solidFill>
                <a:srgbClr val="F69F1E"/>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71" name="TextBox 70"/>
            <p:cNvSpPr txBox="1"/>
            <p:nvPr/>
          </p:nvSpPr>
          <p:spPr>
            <a:xfrm>
              <a:off x="5304027" y="3876616"/>
              <a:ext cx="1023613" cy="725355"/>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76" name="组合 75"/>
          <p:cNvGrpSpPr/>
          <p:nvPr/>
        </p:nvGrpSpPr>
        <p:grpSpPr>
          <a:xfrm>
            <a:off x="8940956" y="2998279"/>
            <a:ext cx="1608865" cy="1609190"/>
            <a:chOff x="9964778" y="3406041"/>
            <a:chExt cx="1805286" cy="1805938"/>
          </a:xfrm>
        </p:grpSpPr>
        <p:grpSp>
          <p:nvGrpSpPr>
            <p:cNvPr id="77" name="组合 76"/>
            <p:cNvGrpSpPr/>
            <p:nvPr/>
          </p:nvGrpSpPr>
          <p:grpSpPr>
            <a:xfrm>
              <a:off x="9964778" y="3406041"/>
              <a:ext cx="1805286" cy="1805938"/>
              <a:chOff x="4345444" y="2542859"/>
              <a:chExt cx="1810550" cy="1811205"/>
            </a:xfrm>
          </p:grpSpPr>
          <p:grpSp>
            <p:nvGrpSpPr>
              <p:cNvPr id="79" name="组合 78"/>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1" name="同心圆 80"/>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82" name="椭圆 81"/>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80" name="椭圆 79"/>
              <p:cNvSpPr/>
              <p:nvPr/>
            </p:nvSpPr>
            <p:spPr>
              <a:xfrm>
                <a:off x="4565570" y="2763062"/>
                <a:ext cx="1370298" cy="1370793"/>
              </a:xfrm>
              <a:prstGeom prst="ellipse">
                <a:avLst/>
              </a:prstGeom>
              <a:solidFill>
                <a:srgbClr val="0099A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78" name="TextBox 77"/>
            <p:cNvSpPr txBox="1"/>
            <p:nvPr/>
          </p:nvSpPr>
          <p:spPr>
            <a:xfrm>
              <a:off x="10457715" y="3876616"/>
              <a:ext cx="1023613" cy="725355"/>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sp>
        <p:nvSpPr>
          <p:cNvPr id="83" name="TextBox 82"/>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84"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85"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86" name="椭圆 85"/>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TextBox 86"/>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88" name="椭圆 87"/>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TextBox 88"/>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90" name="椭圆 89"/>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91"/>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004740284"/>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14:bounceEnd="50000">
                                          <p:cBhvr additive="base">
                                            <p:cTn id="7" dur="1200" fill="hold"/>
                                            <p:tgtEl>
                                              <p:spTgt spid="84"/>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14:bounceEnd="50000">
                                          <p:cBhvr additive="base">
                                            <p:cTn id="11" dur="1200" fill="hold"/>
                                            <p:tgtEl>
                                              <p:spTgt spid="85"/>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wipe(left)">
                                          <p:cBhvr>
                                            <p:cTn id="16" dur="500"/>
                                            <p:tgtEl>
                                              <p:spTgt spid="83"/>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fade">
                                          <p:cBhvr>
                                            <p:cTn id="20" dur="500"/>
                                            <p:tgtEl>
                                              <p:spTgt spid="86"/>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87"/>
                                            </p:tgtEl>
                                            <p:attrNameLst>
                                              <p:attrName>style.visibility</p:attrName>
                                            </p:attrNameLst>
                                          </p:cBhvr>
                                          <p:to>
                                            <p:strVal val="visible"/>
                                          </p:to>
                                        </p:set>
                                        <p:animEffect transition="in" filter="wipe(left)">
                                          <p:cBhvr>
                                            <p:cTn id="23" dur="500"/>
                                            <p:tgtEl>
                                              <p:spTgt spid="87"/>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500"/>
                                            <p:tgtEl>
                                              <p:spTgt spid="8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left)">
                                          <p:cBhvr>
                                            <p:cTn id="30" dur="500"/>
                                            <p:tgtEl>
                                              <p:spTgt spid="89"/>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Effect transition="in" filter="wipe(left)">
                                          <p:cBhvr>
                                            <p:cTn id="37" dur="500"/>
                                            <p:tgtEl>
                                              <p:spTgt spid="9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87"/>
                                            </p:tgtEl>
                                            <p:attrNameLst>
                                              <p:attrName>style.color</p:attrName>
                                            </p:attrNameLst>
                                          </p:cBhvr>
                                          <p:to>
                                            <p:clrVal>
                                              <a:srgbClr val="EA5E66"/>
                                            </p:clrVal>
                                          </p:to>
                                        </p:set>
                                        <p:set>
                                          <p:cBhvr>
                                            <p:cTn id="41" dur="1000" fill="hold"/>
                                            <p:tgtEl>
                                              <p:spTgt spid="87"/>
                                            </p:tgtEl>
                                            <p:attrNameLst>
                                              <p:attrName>fillcolor</p:attrName>
                                            </p:attrNameLst>
                                          </p:cBhvr>
                                          <p:to>
                                            <p:clrVal>
                                              <a:srgbClr val="EA5E66"/>
                                            </p:clrVal>
                                          </p:to>
                                        </p:set>
                                        <p:set>
                                          <p:cBhvr>
                                            <p:cTn id="42" dur="1000" fill="hold"/>
                                            <p:tgtEl>
                                              <p:spTgt spid="87"/>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par>
                              <p:cTn id="47" fill="hold">
                                <p:stCondLst>
                                  <p:cond delay="4820"/>
                                </p:stCondLst>
                                <p:childTnLst>
                                  <p:par>
                                    <p:cTn id="48" presetID="22" presetClass="entr" presetSubtype="8"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left)">
                                          <p:cBhvr>
                                            <p:cTn id="50" dur="1000"/>
                                            <p:tgtEl>
                                              <p:spTgt spid="38"/>
                                            </p:tgtEl>
                                          </p:cBhvr>
                                        </p:animEffect>
                                      </p:childTnLst>
                                    </p:cTn>
                                  </p:par>
                                </p:childTnLst>
                              </p:cTn>
                            </p:par>
                            <p:par>
                              <p:cTn id="51" fill="hold">
                                <p:stCondLst>
                                  <p:cond delay="5820"/>
                                </p:stCondLst>
                                <p:childTnLst>
                                  <p:par>
                                    <p:cTn id="52" presetID="2" presetClass="entr" presetSubtype="12" accel="58000" fill="hold" nodeType="afterEffect" p14:presetBounceEnd="58000">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14:bounceEnd="58000">
                                          <p:cBhvr additive="base">
                                            <p:cTn id="54" dur="2000" fill="hold"/>
                                            <p:tgtEl>
                                              <p:spTgt spid="55"/>
                                            </p:tgtEl>
                                            <p:attrNameLst>
                                              <p:attrName>ppt_x</p:attrName>
                                            </p:attrNameLst>
                                          </p:cBhvr>
                                          <p:tavLst>
                                            <p:tav tm="0">
                                              <p:val>
                                                <p:strVal val="0-#ppt_w/2"/>
                                              </p:val>
                                            </p:tav>
                                            <p:tav tm="100000">
                                              <p:val>
                                                <p:strVal val="#ppt_x"/>
                                              </p:val>
                                            </p:tav>
                                          </p:tavLst>
                                        </p:anim>
                                        <p:anim calcmode="lin" valueType="num" p14:bounceEnd="58000">
                                          <p:cBhvr additive="base">
                                            <p:cTn id="55" dur="2000" fill="hold"/>
                                            <p:tgtEl>
                                              <p:spTgt spid="55"/>
                                            </p:tgtEl>
                                            <p:attrNameLst>
                                              <p:attrName>ppt_y</p:attrName>
                                            </p:attrNameLst>
                                          </p:cBhvr>
                                          <p:tavLst>
                                            <p:tav tm="0">
                                              <p:val>
                                                <p:strVal val="1+#ppt_h/2"/>
                                              </p:val>
                                            </p:tav>
                                            <p:tav tm="100000">
                                              <p:val>
                                                <p:strVal val="#ppt_y"/>
                                              </p:val>
                                            </p:tav>
                                          </p:tavLst>
                                        </p:anim>
                                      </p:childTnLst>
                                    </p:cTn>
                                  </p:par>
                                  <p:par>
                                    <p:cTn id="56" presetID="2" presetClass="entr" presetSubtype="3" accel="58000" fill="hold" nodeType="withEffect" p14:presetBounceEnd="58000">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14:bounceEnd="58000">
                                          <p:cBhvr additive="base">
                                            <p:cTn id="58" dur="2000" fill="hold"/>
                                            <p:tgtEl>
                                              <p:spTgt spid="69"/>
                                            </p:tgtEl>
                                            <p:attrNameLst>
                                              <p:attrName>ppt_x</p:attrName>
                                            </p:attrNameLst>
                                          </p:cBhvr>
                                          <p:tavLst>
                                            <p:tav tm="0">
                                              <p:val>
                                                <p:strVal val="1+#ppt_w/2"/>
                                              </p:val>
                                            </p:tav>
                                            <p:tav tm="100000">
                                              <p:val>
                                                <p:strVal val="#ppt_x"/>
                                              </p:val>
                                            </p:tav>
                                          </p:tavLst>
                                        </p:anim>
                                        <p:anim calcmode="lin" valueType="num" p14:bounceEnd="58000">
                                          <p:cBhvr additive="base">
                                            <p:cTn id="59" dur="2000" fill="hold"/>
                                            <p:tgtEl>
                                              <p:spTgt spid="69"/>
                                            </p:tgtEl>
                                            <p:attrNameLst>
                                              <p:attrName>ppt_y</p:attrName>
                                            </p:attrNameLst>
                                          </p:cBhvr>
                                          <p:tavLst>
                                            <p:tav tm="0">
                                              <p:val>
                                                <p:strVal val="0-#ppt_h/2"/>
                                              </p:val>
                                            </p:tav>
                                            <p:tav tm="100000">
                                              <p:val>
                                                <p:strVal val="#ppt_y"/>
                                              </p:val>
                                            </p:tav>
                                          </p:tavLst>
                                        </p:anim>
                                      </p:childTnLst>
                                    </p:cTn>
                                  </p:par>
                                  <p:par>
                                    <p:cTn id="60" presetID="2" presetClass="entr" presetSubtype="12" accel="58000" fill="hold" nodeType="withEffect" p14:presetBounceEnd="58000">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14:bounceEnd="58000">
                                          <p:cBhvr additive="base">
                                            <p:cTn id="62" dur="2000" fill="hold"/>
                                            <p:tgtEl>
                                              <p:spTgt spid="62"/>
                                            </p:tgtEl>
                                            <p:attrNameLst>
                                              <p:attrName>ppt_x</p:attrName>
                                            </p:attrNameLst>
                                          </p:cBhvr>
                                          <p:tavLst>
                                            <p:tav tm="0">
                                              <p:val>
                                                <p:strVal val="0-#ppt_w/2"/>
                                              </p:val>
                                            </p:tav>
                                            <p:tav tm="100000">
                                              <p:val>
                                                <p:strVal val="#ppt_x"/>
                                              </p:val>
                                            </p:tav>
                                          </p:tavLst>
                                        </p:anim>
                                        <p:anim calcmode="lin" valueType="num" p14:bounceEnd="58000">
                                          <p:cBhvr additive="base">
                                            <p:cTn id="63" dur="200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3" accel="58000" fill="hold" nodeType="withEffect" p14:presetBounceEnd="58000">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14:bounceEnd="58000">
                                          <p:cBhvr additive="base">
                                            <p:cTn id="66" dur="2000" fill="hold"/>
                                            <p:tgtEl>
                                              <p:spTgt spid="76"/>
                                            </p:tgtEl>
                                            <p:attrNameLst>
                                              <p:attrName>ppt_x</p:attrName>
                                            </p:attrNameLst>
                                          </p:cBhvr>
                                          <p:tavLst>
                                            <p:tav tm="0">
                                              <p:val>
                                                <p:strVal val="1+#ppt_w/2"/>
                                              </p:val>
                                            </p:tav>
                                            <p:tav tm="100000">
                                              <p:val>
                                                <p:strVal val="#ppt_x"/>
                                              </p:val>
                                            </p:tav>
                                          </p:tavLst>
                                        </p:anim>
                                        <p:anim calcmode="lin" valueType="num" p14:bounceEnd="58000">
                                          <p:cBhvr additive="base">
                                            <p:cTn id="67" dur="2000" fill="hold"/>
                                            <p:tgtEl>
                                              <p:spTgt spid="76"/>
                                            </p:tgtEl>
                                            <p:attrNameLst>
                                              <p:attrName>ppt_y</p:attrName>
                                            </p:attrNameLst>
                                          </p:cBhvr>
                                          <p:tavLst>
                                            <p:tav tm="0">
                                              <p:val>
                                                <p:strVal val="0-#ppt_h/2"/>
                                              </p:val>
                                            </p:tav>
                                            <p:tav tm="100000">
                                              <p:val>
                                                <p:strVal val="#ppt_y"/>
                                              </p:val>
                                            </p:tav>
                                          </p:tavLst>
                                        </p:anim>
                                      </p:childTnLst>
                                    </p:cTn>
                                  </p:par>
                                </p:childTnLst>
                              </p:cTn>
                            </p:par>
                            <p:par>
                              <p:cTn id="68" fill="hold">
                                <p:stCondLst>
                                  <p:cond delay="7820"/>
                                </p:stCondLst>
                                <p:childTnLst>
                                  <p:par>
                                    <p:cTn id="69" presetID="42" presetClass="entr" presetSubtype="0"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1000"/>
                                            <p:tgtEl>
                                              <p:spTgt spid="49"/>
                                            </p:tgtEl>
                                          </p:cBhvr>
                                        </p:animEffect>
                                        <p:anim calcmode="lin" valueType="num">
                                          <p:cBhvr>
                                            <p:cTn id="77" dur="1000" fill="hold"/>
                                            <p:tgtEl>
                                              <p:spTgt spid="49"/>
                                            </p:tgtEl>
                                            <p:attrNameLst>
                                              <p:attrName>ppt_x</p:attrName>
                                            </p:attrNameLst>
                                          </p:cBhvr>
                                          <p:tavLst>
                                            <p:tav tm="0">
                                              <p:val>
                                                <p:strVal val="#ppt_x"/>
                                              </p:val>
                                            </p:tav>
                                            <p:tav tm="100000">
                                              <p:val>
                                                <p:strVal val="#ppt_x"/>
                                              </p:val>
                                            </p:tav>
                                          </p:tavLst>
                                        </p:anim>
                                        <p:anim calcmode="lin" valueType="num">
                                          <p:cBhvr>
                                            <p:cTn id="78" dur="1000" fill="hold"/>
                                            <p:tgtEl>
                                              <p:spTgt spid="49"/>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1000"/>
                                            <p:tgtEl>
                                              <p:spTgt spid="46"/>
                                            </p:tgtEl>
                                          </p:cBhvr>
                                        </p:animEffect>
                                        <p:anim calcmode="lin" valueType="num">
                                          <p:cBhvr>
                                            <p:cTn id="82" dur="1000" fill="hold"/>
                                            <p:tgtEl>
                                              <p:spTgt spid="46"/>
                                            </p:tgtEl>
                                            <p:attrNameLst>
                                              <p:attrName>ppt_x</p:attrName>
                                            </p:attrNameLst>
                                          </p:cBhvr>
                                          <p:tavLst>
                                            <p:tav tm="0">
                                              <p:val>
                                                <p:strVal val="#ppt_x"/>
                                              </p:val>
                                            </p:tav>
                                            <p:tav tm="100000">
                                              <p:val>
                                                <p:strVal val="#ppt_x"/>
                                              </p:val>
                                            </p:tav>
                                          </p:tavLst>
                                        </p:anim>
                                        <p:anim calcmode="lin" valueType="num">
                                          <p:cBhvr>
                                            <p:cTn id="83" dur="1000" fill="hold"/>
                                            <p:tgtEl>
                                              <p:spTgt spid="46"/>
                                            </p:tgtEl>
                                            <p:attrNameLst>
                                              <p:attrName>ppt_y</p:attrName>
                                            </p:attrNameLst>
                                          </p:cBhvr>
                                          <p:tavLst>
                                            <p:tav tm="0">
                                              <p:val>
                                                <p:strVal val="#ppt_y-.1"/>
                                              </p:val>
                                            </p:tav>
                                            <p:tav tm="100000">
                                              <p:val>
                                                <p:strVal val="#ppt_y"/>
                                              </p:val>
                                            </p:tav>
                                          </p:tavLst>
                                        </p:anim>
                                      </p:childTnLst>
                                    </p:cTn>
                                  </p:par>
                                  <p:par>
                                    <p:cTn id="84" presetID="47" presetClass="entr" presetSubtype="0" fill="hold"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83" grpId="0"/>
          <p:bldP spid="86" grpId="0" animBg="1"/>
          <p:bldP spid="87" grpId="0"/>
          <p:bldP spid="87" grpId="1"/>
          <p:bldP spid="88" grpId="0" animBg="1"/>
          <p:bldP spid="89" grpId="0"/>
          <p:bldP spid="90" grpId="0" animBg="1"/>
          <p:bldP spid="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1200" fill="hold"/>
                                            <p:tgtEl>
                                              <p:spTgt spid="84"/>
                                            </p:tgtEl>
                                            <p:attrNameLst>
                                              <p:attrName>ppt_x</p:attrName>
                                            </p:attrNameLst>
                                          </p:cBhvr>
                                          <p:tavLst>
                                            <p:tav tm="0">
                                              <p:val>
                                                <p:strVal val="0-#ppt_w/2"/>
                                              </p:val>
                                            </p:tav>
                                            <p:tav tm="100000">
                                              <p:val>
                                                <p:strVal val="#ppt_x"/>
                                              </p:val>
                                            </p:tav>
                                          </p:tavLst>
                                        </p:anim>
                                        <p:anim calcmode="lin" valueType="num">
                                          <p:cBhvr additive="base">
                                            <p:cTn id="8" dur="12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1200" fill="hold"/>
                                            <p:tgtEl>
                                              <p:spTgt spid="85"/>
                                            </p:tgtEl>
                                            <p:attrNameLst>
                                              <p:attrName>ppt_x</p:attrName>
                                            </p:attrNameLst>
                                          </p:cBhvr>
                                          <p:tavLst>
                                            <p:tav tm="0">
                                              <p:val>
                                                <p:strVal val="#ppt_x"/>
                                              </p:val>
                                            </p:tav>
                                            <p:tav tm="100000">
                                              <p:val>
                                                <p:strVal val="#ppt_x"/>
                                              </p:val>
                                            </p:tav>
                                          </p:tavLst>
                                        </p:anim>
                                        <p:anim calcmode="lin" valueType="num">
                                          <p:cBhvr additive="base">
                                            <p:cTn id="12" dur="1200" fill="hold"/>
                                            <p:tgtEl>
                                              <p:spTgt spid="85"/>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wipe(left)">
                                          <p:cBhvr>
                                            <p:cTn id="16" dur="500"/>
                                            <p:tgtEl>
                                              <p:spTgt spid="83"/>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86"/>
                                            </p:tgtEl>
                                            <p:attrNameLst>
                                              <p:attrName>style.visibility</p:attrName>
                                            </p:attrNameLst>
                                          </p:cBhvr>
                                          <p:to>
                                            <p:strVal val="visible"/>
                                          </p:to>
                                        </p:set>
                                        <p:animEffect transition="in" filter="fade">
                                          <p:cBhvr>
                                            <p:cTn id="20" dur="500"/>
                                            <p:tgtEl>
                                              <p:spTgt spid="86"/>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87"/>
                                            </p:tgtEl>
                                            <p:attrNameLst>
                                              <p:attrName>style.visibility</p:attrName>
                                            </p:attrNameLst>
                                          </p:cBhvr>
                                          <p:to>
                                            <p:strVal val="visible"/>
                                          </p:to>
                                        </p:set>
                                        <p:animEffect transition="in" filter="wipe(left)">
                                          <p:cBhvr>
                                            <p:cTn id="23" dur="500"/>
                                            <p:tgtEl>
                                              <p:spTgt spid="87"/>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88"/>
                                            </p:tgtEl>
                                            <p:attrNameLst>
                                              <p:attrName>style.visibility</p:attrName>
                                            </p:attrNameLst>
                                          </p:cBhvr>
                                          <p:to>
                                            <p:strVal val="visible"/>
                                          </p:to>
                                        </p:set>
                                        <p:animEffect transition="in" filter="fade">
                                          <p:cBhvr>
                                            <p:cTn id="27" dur="500"/>
                                            <p:tgtEl>
                                              <p:spTgt spid="88"/>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89"/>
                                            </p:tgtEl>
                                            <p:attrNameLst>
                                              <p:attrName>style.visibility</p:attrName>
                                            </p:attrNameLst>
                                          </p:cBhvr>
                                          <p:to>
                                            <p:strVal val="visible"/>
                                          </p:to>
                                        </p:set>
                                        <p:animEffect transition="in" filter="wipe(left)">
                                          <p:cBhvr>
                                            <p:cTn id="30" dur="500"/>
                                            <p:tgtEl>
                                              <p:spTgt spid="89"/>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90"/>
                                            </p:tgtEl>
                                            <p:attrNameLst>
                                              <p:attrName>style.visibility</p:attrName>
                                            </p:attrNameLst>
                                          </p:cBhvr>
                                          <p:to>
                                            <p:strVal val="visible"/>
                                          </p:to>
                                        </p:set>
                                        <p:animEffect transition="in" filter="fade">
                                          <p:cBhvr>
                                            <p:cTn id="34" dur="500"/>
                                            <p:tgtEl>
                                              <p:spTgt spid="9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Effect transition="in" filter="wipe(left)">
                                          <p:cBhvr>
                                            <p:cTn id="37" dur="500"/>
                                            <p:tgtEl>
                                              <p:spTgt spid="9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87"/>
                                            </p:tgtEl>
                                            <p:attrNameLst>
                                              <p:attrName>style.color</p:attrName>
                                            </p:attrNameLst>
                                          </p:cBhvr>
                                          <p:to>
                                            <p:clrVal>
                                              <a:srgbClr val="EA5E66"/>
                                            </p:clrVal>
                                          </p:to>
                                        </p:set>
                                        <p:set>
                                          <p:cBhvr>
                                            <p:cTn id="41" dur="1000" fill="hold"/>
                                            <p:tgtEl>
                                              <p:spTgt spid="87"/>
                                            </p:tgtEl>
                                            <p:attrNameLst>
                                              <p:attrName>fillcolor</p:attrName>
                                            </p:attrNameLst>
                                          </p:cBhvr>
                                          <p:to>
                                            <p:clrVal>
                                              <a:srgbClr val="EA5E66"/>
                                            </p:clrVal>
                                          </p:to>
                                        </p:set>
                                        <p:set>
                                          <p:cBhvr>
                                            <p:cTn id="42" dur="1000" fill="hold"/>
                                            <p:tgtEl>
                                              <p:spTgt spid="87"/>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500"/>
                                            <p:tgtEl>
                                              <p:spTgt spid="37"/>
                                            </p:tgtEl>
                                          </p:cBhvr>
                                        </p:animEffect>
                                      </p:childTnLst>
                                    </p:cTn>
                                  </p:par>
                                </p:childTnLst>
                              </p:cTn>
                            </p:par>
                            <p:par>
                              <p:cTn id="47" fill="hold">
                                <p:stCondLst>
                                  <p:cond delay="4820"/>
                                </p:stCondLst>
                                <p:childTnLst>
                                  <p:par>
                                    <p:cTn id="48" presetID="22" presetClass="entr" presetSubtype="8" fill="hold"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wipe(left)">
                                          <p:cBhvr>
                                            <p:cTn id="50" dur="1000"/>
                                            <p:tgtEl>
                                              <p:spTgt spid="38"/>
                                            </p:tgtEl>
                                          </p:cBhvr>
                                        </p:animEffect>
                                      </p:childTnLst>
                                    </p:cTn>
                                  </p:par>
                                </p:childTnLst>
                              </p:cTn>
                            </p:par>
                            <p:par>
                              <p:cTn id="51" fill="hold">
                                <p:stCondLst>
                                  <p:cond delay="5820"/>
                                </p:stCondLst>
                                <p:childTnLst>
                                  <p:par>
                                    <p:cTn id="52" presetID="2" presetClass="entr" presetSubtype="12" accel="58000" fill="hold" nodeType="after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additive="base">
                                            <p:cTn id="54" dur="2000" fill="hold"/>
                                            <p:tgtEl>
                                              <p:spTgt spid="55"/>
                                            </p:tgtEl>
                                            <p:attrNameLst>
                                              <p:attrName>ppt_x</p:attrName>
                                            </p:attrNameLst>
                                          </p:cBhvr>
                                          <p:tavLst>
                                            <p:tav tm="0">
                                              <p:val>
                                                <p:strVal val="0-#ppt_w/2"/>
                                              </p:val>
                                            </p:tav>
                                            <p:tav tm="100000">
                                              <p:val>
                                                <p:strVal val="#ppt_x"/>
                                              </p:val>
                                            </p:tav>
                                          </p:tavLst>
                                        </p:anim>
                                        <p:anim calcmode="lin" valueType="num">
                                          <p:cBhvr additive="base">
                                            <p:cTn id="55" dur="2000" fill="hold"/>
                                            <p:tgtEl>
                                              <p:spTgt spid="55"/>
                                            </p:tgtEl>
                                            <p:attrNameLst>
                                              <p:attrName>ppt_y</p:attrName>
                                            </p:attrNameLst>
                                          </p:cBhvr>
                                          <p:tavLst>
                                            <p:tav tm="0">
                                              <p:val>
                                                <p:strVal val="1+#ppt_h/2"/>
                                              </p:val>
                                            </p:tav>
                                            <p:tav tm="100000">
                                              <p:val>
                                                <p:strVal val="#ppt_y"/>
                                              </p:val>
                                            </p:tav>
                                          </p:tavLst>
                                        </p:anim>
                                      </p:childTnLst>
                                    </p:cTn>
                                  </p:par>
                                  <p:par>
                                    <p:cTn id="56" presetID="2" presetClass="entr" presetSubtype="3" accel="58000" fill="hold" nodeType="withEffect">
                                      <p:stCondLst>
                                        <p:cond delay="0"/>
                                      </p:stCondLst>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2000" fill="hold"/>
                                            <p:tgtEl>
                                              <p:spTgt spid="69"/>
                                            </p:tgtEl>
                                            <p:attrNameLst>
                                              <p:attrName>ppt_x</p:attrName>
                                            </p:attrNameLst>
                                          </p:cBhvr>
                                          <p:tavLst>
                                            <p:tav tm="0">
                                              <p:val>
                                                <p:strVal val="1+#ppt_w/2"/>
                                              </p:val>
                                            </p:tav>
                                            <p:tav tm="100000">
                                              <p:val>
                                                <p:strVal val="#ppt_x"/>
                                              </p:val>
                                            </p:tav>
                                          </p:tavLst>
                                        </p:anim>
                                        <p:anim calcmode="lin" valueType="num">
                                          <p:cBhvr additive="base">
                                            <p:cTn id="59" dur="2000" fill="hold"/>
                                            <p:tgtEl>
                                              <p:spTgt spid="69"/>
                                            </p:tgtEl>
                                            <p:attrNameLst>
                                              <p:attrName>ppt_y</p:attrName>
                                            </p:attrNameLst>
                                          </p:cBhvr>
                                          <p:tavLst>
                                            <p:tav tm="0">
                                              <p:val>
                                                <p:strVal val="0-#ppt_h/2"/>
                                              </p:val>
                                            </p:tav>
                                            <p:tav tm="100000">
                                              <p:val>
                                                <p:strVal val="#ppt_y"/>
                                              </p:val>
                                            </p:tav>
                                          </p:tavLst>
                                        </p:anim>
                                      </p:childTnLst>
                                    </p:cTn>
                                  </p:par>
                                  <p:par>
                                    <p:cTn id="60" presetID="2" presetClass="entr" presetSubtype="12" accel="58000" fill="hold"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2000" fill="hold"/>
                                            <p:tgtEl>
                                              <p:spTgt spid="62"/>
                                            </p:tgtEl>
                                            <p:attrNameLst>
                                              <p:attrName>ppt_x</p:attrName>
                                            </p:attrNameLst>
                                          </p:cBhvr>
                                          <p:tavLst>
                                            <p:tav tm="0">
                                              <p:val>
                                                <p:strVal val="0-#ppt_w/2"/>
                                              </p:val>
                                            </p:tav>
                                            <p:tav tm="100000">
                                              <p:val>
                                                <p:strVal val="#ppt_x"/>
                                              </p:val>
                                            </p:tav>
                                          </p:tavLst>
                                        </p:anim>
                                        <p:anim calcmode="lin" valueType="num">
                                          <p:cBhvr additive="base">
                                            <p:cTn id="63" dur="200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3" accel="58000" fill="hold" nodeType="withEffect">
                                      <p:stCondLst>
                                        <p:cond delay="0"/>
                                      </p:stCondLst>
                                      <p:childTnLst>
                                        <p:set>
                                          <p:cBhvr>
                                            <p:cTn id="65" dur="1" fill="hold">
                                              <p:stCondLst>
                                                <p:cond delay="0"/>
                                              </p:stCondLst>
                                            </p:cTn>
                                            <p:tgtEl>
                                              <p:spTgt spid="76"/>
                                            </p:tgtEl>
                                            <p:attrNameLst>
                                              <p:attrName>style.visibility</p:attrName>
                                            </p:attrNameLst>
                                          </p:cBhvr>
                                          <p:to>
                                            <p:strVal val="visible"/>
                                          </p:to>
                                        </p:set>
                                        <p:anim calcmode="lin" valueType="num">
                                          <p:cBhvr additive="base">
                                            <p:cTn id="66" dur="2000" fill="hold"/>
                                            <p:tgtEl>
                                              <p:spTgt spid="76"/>
                                            </p:tgtEl>
                                            <p:attrNameLst>
                                              <p:attrName>ppt_x</p:attrName>
                                            </p:attrNameLst>
                                          </p:cBhvr>
                                          <p:tavLst>
                                            <p:tav tm="0">
                                              <p:val>
                                                <p:strVal val="1+#ppt_w/2"/>
                                              </p:val>
                                            </p:tav>
                                            <p:tav tm="100000">
                                              <p:val>
                                                <p:strVal val="#ppt_x"/>
                                              </p:val>
                                            </p:tav>
                                          </p:tavLst>
                                        </p:anim>
                                        <p:anim calcmode="lin" valueType="num">
                                          <p:cBhvr additive="base">
                                            <p:cTn id="67" dur="2000" fill="hold"/>
                                            <p:tgtEl>
                                              <p:spTgt spid="76"/>
                                            </p:tgtEl>
                                            <p:attrNameLst>
                                              <p:attrName>ppt_y</p:attrName>
                                            </p:attrNameLst>
                                          </p:cBhvr>
                                          <p:tavLst>
                                            <p:tav tm="0">
                                              <p:val>
                                                <p:strVal val="0-#ppt_h/2"/>
                                              </p:val>
                                            </p:tav>
                                            <p:tav tm="100000">
                                              <p:val>
                                                <p:strVal val="#ppt_y"/>
                                              </p:val>
                                            </p:tav>
                                          </p:tavLst>
                                        </p:anim>
                                      </p:childTnLst>
                                    </p:cTn>
                                  </p:par>
                                </p:childTnLst>
                              </p:cTn>
                            </p:par>
                            <p:par>
                              <p:cTn id="68" fill="hold">
                                <p:stCondLst>
                                  <p:cond delay="7820"/>
                                </p:stCondLst>
                                <p:childTnLst>
                                  <p:par>
                                    <p:cTn id="69" presetID="42" presetClass="entr" presetSubtype="0" fill="hold"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fade">
                                          <p:cBhvr>
                                            <p:cTn id="71" dur="1000"/>
                                            <p:tgtEl>
                                              <p:spTgt spid="43"/>
                                            </p:tgtEl>
                                          </p:cBhvr>
                                        </p:animEffect>
                                        <p:anim calcmode="lin" valueType="num">
                                          <p:cBhvr>
                                            <p:cTn id="72" dur="1000" fill="hold"/>
                                            <p:tgtEl>
                                              <p:spTgt spid="43"/>
                                            </p:tgtEl>
                                            <p:attrNameLst>
                                              <p:attrName>ppt_x</p:attrName>
                                            </p:attrNameLst>
                                          </p:cBhvr>
                                          <p:tavLst>
                                            <p:tav tm="0">
                                              <p:val>
                                                <p:strVal val="#ppt_x"/>
                                              </p:val>
                                            </p:tav>
                                            <p:tav tm="100000">
                                              <p:val>
                                                <p:strVal val="#ppt_x"/>
                                              </p:val>
                                            </p:tav>
                                          </p:tavLst>
                                        </p:anim>
                                        <p:anim calcmode="lin" valueType="num">
                                          <p:cBhvr>
                                            <p:cTn id="73" dur="1000" fill="hold"/>
                                            <p:tgtEl>
                                              <p:spTgt spid="4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1000"/>
                                            <p:tgtEl>
                                              <p:spTgt spid="49"/>
                                            </p:tgtEl>
                                          </p:cBhvr>
                                        </p:animEffect>
                                        <p:anim calcmode="lin" valueType="num">
                                          <p:cBhvr>
                                            <p:cTn id="77" dur="1000" fill="hold"/>
                                            <p:tgtEl>
                                              <p:spTgt spid="49"/>
                                            </p:tgtEl>
                                            <p:attrNameLst>
                                              <p:attrName>ppt_x</p:attrName>
                                            </p:attrNameLst>
                                          </p:cBhvr>
                                          <p:tavLst>
                                            <p:tav tm="0">
                                              <p:val>
                                                <p:strVal val="#ppt_x"/>
                                              </p:val>
                                            </p:tav>
                                            <p:tav tm="100000">
                                              <p:val>
                                                <p:strVal val="#ppt_x"/>
                                              </p:val>
                                            </p:tav>
                                          </p:tavLst>
                                        </p:anim>
                                        <p:anim calcmode="lin" valueType="num">
                                          <p:cBhvr>
                                            <p:cTn id="78" dur="1000" fill="hold"/>
                                            <p:tgtEl>
                                              <p:spTgt spid="49"/>
                                            </p:tgtEl>
                                            <p:attrNameLst>
                                              <p:attrName>ppt_y</p:attrName>
                                            </p:attrNameLst>
                                          </p:cBhvr>
                                          <p:tavLst>
                                            <p:tav tm="0">
                                              <p:val>
                                                <p:strVal val="#ppt_y+.1"/>
                                              </p:val>
                                            </p:tav>
                                            <p:tav tm="100000">
                                              <p:val>
                                                <p:strVal val="#ppt_y"/>
                                              </p:val>
                                            </p:tav>
                                          </p:tavLst>
                                        </p:anim>
                                      </p:childTnLst>
                                    </p:cTn>
                                  </p:par>
                                  <p:par>
                                    <p:cTn id="79" presetID="47" presetClass="entr" presetSubtype="0" fill="hold" nodeType="withEffect">
                                      <p:stCondLst>
                                        <p:cond delay="0"/>
                                      </p:stCondLst>
                                      <p:childTnLst>
                                        <p:set>
                                          <p:cBhvr>
                                            <p:cTn id="80" dur="1" fill="hold">
                                              <p:stCondLst>
                                                <p:cond delay="0"/>
                                              </p:stCondLst>
                                            </p:cTn>
                                            <p:tgtEl>
                                              <p:spTgt spid="46"/>
                                            </p:tgtEl>
                                            <p:attrNameLst>
                                              <p:attrName>style.visibility</p:attrName>
                                            </p:attrNameLst>
                                          </p:cBhvr>
                                          <p:to>
                                            <p:strVal val="visible"/>
                                          </p:to>
                                        </p:set>
                                        <p:animEffect transition="in" filter="fade">
                                          <p:cBhvr>
                                            <p:cTn id="81" dur="1000"/>
                                            <p:tgtEl>
                                              <p:spTgt spid="46"/>
                                            </p:tgtEl>
                                          </p:cBhvr>
                                        </p:animEffect>
                                        <p:anim calcmode="lin" valueType="num">
                                          <p:cBhvr>
                                            <p:cTn id="82" dur="1000" fill="hold"/>
                                            <p:tgtEl>
                                              <p:spTgt spid="46"/>
                                            </p:tgtEl>
                                            <p:attrNameLst>
                                              <p:attrName>ppt_x</p:attrName>
                                            </p:attrNameLst>
                                          </p:cBhvr>
                                          <p:tavLst>
                                            <p:tav tm="0">
                                              <p:val>
                                                <p:strVal val="#ppt_x"/>
                                              </p:val>
                                            </p:tav>
                                            <p:tav tm="100000">
                                              <p:val>
                                                <p:strVal val="#ppt_x"/>
                                              </p:val>
                                            </p:tav>
                                          </p:tavLst>
                                        </p:anim>
                                        <p:anim calcmode="lin" valueType="num">
                                          <p:cBhvr>
                                            <p:cTn id="83" dur="1000" fill="hold"/>
                                            <p:tgtEl>
                                              <p:spTgt spid="46"/>
                                            </p:tgtEl>
                                            <p:attrNameLst>
                                              <p:attrName>ppt_y</p:attrName>
                                            </p:attrNameLst>
                                          </p:cBhvr>
                                          <p:tavLst>
                                            <p:tav tm="0">
                                              <p:val>
                                                <p:strVal val="#ppt_y-.1"/>
                                              </p:val>
                                            </p:tav>
                                            <p:tav tm="100000">
                                              <p:val>
                                                <p:strVal val="#ppt_y"/>
                                              </p:val>
                                            </p:tav>
                                          </p:tavLst>
                                        </p:anim>
                                      </p:childTnLst>
                                    </p:cTn>
                                  </p:par>
                                  <p:par>
                                    <p:cTn id="84" presetID="47" presetClass="entr" presetSubtype="0" fill="hold" nodeType="with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fade">
                                          <p:cBhvr>
                                            <p:cTn id="86" dur="1000"/>
                                            <p:tgtEl>
                                              <p:spTgt spid="52"/>
                                            </p:tgtEl>
                                          </p:cBhvr>
                                        </p:animEffect>
                                        <p:anim calcmode="lin" valueType="num">
                                          <p:cBhvr>
                                            <p:cTn id="87" dur="1000" fill="hold"/>
                                            <p:tgtEl>
                                              <p:spTgt spid="52"/>
                                            </p:tgtEl>
                                            <p:attrNameLst>
                                              <p:attrName>ppt_x</p:attrName>
                                            </p:attrNameLst>
                                          </p:cBhvr>
                                          <p:tavLst>
                                            <p:tav tm="0">
                                              <p:val>
                                                <p:strVal val="#ppt_x"/>
                                              </p:val>
                                            </p:tav>
                                            <p:tav tm="100000">
                                              <p:val>
                                                <p:strVal val="#ppt_x"/>
                                              </p:val>
                                            </p:tav>
                                          </p:tavLst>
                                        </p:anim>
                                        <p:anim calcmode="lin" valueType="num">
                                          <p:cBhvr>
                                            <p:cTn id="88"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83" grpId="0"/>
          <p:bldP spid="86" grpId="0" animBg="1"/>
          <p:bldP spid="87" grpId="0"/>
          <p:bldP spid="87" grpId="1"/>
          <p:bldP spid="88" grpId="0" animBg="1"/>
          <p:bldP spid="89" grpId="0"/>
          <p:bldP spid="90" grpId="0" animBg="1"/>
          <p:bldP spid="92"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4224052" y="2088397"/>
            <a:ext cx="3460748" cy="3460748"/>
            <a:chOff x="4179570" y="1588770"/>
            <a:chExt cx="2735580" cy="2735580"/>
          </a:xfrm>
        </p:grpSpPr>
        <p:sp>
          <p:nvSpPr>
            <p:cNvPr id="26" name="椭圆 25"/>
            <p:cNvSpPr/>
            <p:nvPr/>
          </p:nvSpPr>
          <p:spPr>
            <a:xfrm>
              <a:off x="4179570" y="1588770"/>
              <a:ext cx="2735580" cy="2735580"/>
            </a:xfrm>
            <a:prstGeom prst="ellipse">
              <a:avLst/>
            </a:prstGeom>
            <a:solidFill>
              <a:schemeClr val="bg1">
                <a:lumMod val="95000"/>
              </a:schemeClr>
            </a:solidFill>
            <a:ln w="19050">
              <a:gradFill flip="none" rotWithShape="1">
                <a:gsLst>
                  <a:gs pos="0">
                    <a:schemeClr val="bg1">
                      <a:lumMod val="75000"/>
                    </a:schemeClr>
                  </a:gs>
                  <a:gs pos="100000">
                    <a:schemeClr val="bg1">
                      <a:lumMod val="99000"/>
                    </a:schemeClr>
                  </a:gs>
                </a:gsLst>
                <a:lin ang="2700000" scaled="1"/>
                <a:tileRect/>
              </a:gradFill>
            </a:ln>
            <a:effectLst>
              <a:innerShdw blurRad="152400" dist="76200" dir="13500000">
                <a:prstClr val="black">
                  <a:alpha val="3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27" name="椭圆 26"/>
            <p:cNvSpPr/>
            <p:nvPr/>
          </p:nvSpPr>
          <p:spPr>
            <a:xfrm>
              <a:off x="4368226" y="1777427"/>
              <a:ext cx="2358266" cy="235826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203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grpSp>
        <p:nvGrpSpPr>
          <p:cNvPr id="28" name="组合 27"/>
          <p:cNvGrpSpPr/>
          <p:nvPr/>
        </p:nvGrpSpPr>
        <p:grpSpPr>
          <a:xfrm>
            <a:off x="5371036" y="1508180"/>
            <a:ext cx="1166781" cy="1166781"/>
            <a:chOff x="5512610" y="1118409"/>
            <a:chExt cx="1166781" cy="1166781"/>
          </a:xfrm>
        </p:grpSpPr>
        <p:sp>
          <p:nvSpPr>
            <p:cNvPr id="29" name="椭圆 28"/>
            <p:cNvSpPr/>
            <p:nvPr/>
          </p:nvSpPr>
          <p:spPr>
            <a:xfrm>
              <a:off x="5512610" y="11184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30" name="椭圆 29"/>
            <p:cNvSpPr/>
            <p:nvPr/>
          </p:nvSpPr>
          <p:spPr>
            <a:xfrm>
              <a:off x="5645696" y="1251495"/>
              <a:ext cx="900609" cy="900609"/>
            </a:xfrm>
            <a:prstGeom prst="ellipse">
              <a:avLst/>
            </a:prstGeom>
            <a:solidFill>
              <a:srgbClr val="EA6103"/>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31" name="Group 4"/>
            <p:cNvGrpSpPr>
              <a:grpSpLocks noChangeAspect="1"/>
            </p:cNvGrpSpPr>
            <p:nvPr/>
          </p:nvGrpSpPr>
          <p:grpSpPr bwMode="auto">
            <a:xfrm>
              <a:off x="5952367" y="1530305"/>
              <a:ext cx="287266" cy="336642"/>
              <a:chOff x="1776" y="1776"/>
              <a:chExt cx="64" cy="75"/>
            </a:xfrm>
            <a:solidFill>
              <a:schemeClr val="bg1"/>
            </a:solidFill>
            <a:effectLst/>
          </p:grpSpPr>
          <p:sp>
            <p:nvSpPr>
              <p:cNvPr id="3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3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36" name="组合 35"/>
          <p:cNvGrpSpPr/>
          <p:nvPr/>
        </p:nvGrpSpPr>
        <p:grpSpPr>
          <a:xfrm>
            <a:off x="7085535" y="3222680"/>
            <a:ext cx="1166781" cy="1166781"/>
            <a:chOff x="7227109" y="2832909"/>
            <a:chExt cx="1166781" cy="1166781"/>
          </a:xfrm>
        </p:grpSpPr>
        <p:sp>
          <p:nvSpPr>
            <p:cNvPr id="37" name="椭圆 36"/>
            <p:cNvSpPr/>
            <p:nvPr/>
          </p:nvSpPr>
          <p:spPr>
            <a:xfrm>
              <a:off x="7227109" y="28329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38" name="椭圆 37"/>
            <p:cNvSpPr/>
            <p:nvPr/>
          </p:nvSpPr>
          <p:spPr>
            <a:xfrm>
              <a:off x="7360195" y="2965995"/>
              <a:ext cx="900609" cy="900609"/>
            </a:xfrm>
            <a:prstGeom prst="ellipse">
              <a:avLst/>
            </a:prstGeom>
            <a:solidFill>
              <a:srgbClr val="FFAB3F"/>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60" name="Group 18"/>
            <p:cNvGrpSpPr>
              <a:grpSpLocks noChangeAspect="1"/>
            </p:cNvGrpSpPr>
            <p:nvPr/>
          </p:nvGrpSpPr>
          <p:grpSpPr bwMode="auto">
            <a:xfrm>
              <a:off x="7645844" y="3247027"/>
              <a:ext cx="320918" cy="299035"/>
              <a:chOff x="3802" y="2858"/>
              <a:chExt cx="616" cy="574"/>
            </a:xfrm>
            <a:solidFill>
              <a:schemeClr val="bg1"/>
            </a:solidFill>
            <a:effectLst/>
          </p:grpSpPr>
          <p:sp>
            <p:nvSpPr>
              <p:cNvPr id="61"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2"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3"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4"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66" name="组合 65"/>
          <p:cNvGrpSpPr/>
          <p:nvPr/>
        </p:nvGrpSpPr>
        <p:grpSpPr>
          <a:xfrm>
            <a:off x="3656536" y="3222680"/>
            <a:ext cx="1166781" cy="1166781"/>
            <a:chOff x="3798110" y="2832909"/>
            <a:chExt cx="1166781" cy="1166781"/>
          </a:xfrm>
        </p:grpSpPr>
        <p:sp>
          <p:nvSpPr>
            <p:cNvPr id="67" name="椭圆 66"/>
            <p:cNvSpPr/>
            <p:nvPr/>
          </p:nvSpPr>
          <p:spPr>
            <a:xfrm>
              <a:off x="3798110" y="2832909"/>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68" name="椭圆 67"/>
            <p:cNvSpPr/>
            <p:nvPr/>
          </p:nvSpPr>
          <p:spPr>
            <a:xfrm>
              <a:off x="3931196" y="2965995"/>
              <a:ext cx="900609" cy="900609"/>
            </a:xfrm>
            <a:prstGeom prst="ellipse">
              <a:avLst/>
            </a:prstGeom>
            <a:solidFill>
              <a:srgbClr val="EA5E66"/>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69" name="Group 13"/>
            <p:cNvGrpSpPr>
              <a:grpSpLocks noChangeAspect="1"/>
            </p:cNvGrpSpPr>
            <p:nvPr/>
          </p:nvGrpSpPr>
          <p:grpSpPr bwMode="auto">
            <a:xfrm>
              <a:off x="4206344" y="3251776"/>
              <a:ext cx="350311" cy="354447"/>
              <a:chOff x="2426" y="2781"/>
              <a:chExt cx="593" cy="600"/>
            </a:xfrm>
            <a:solidFill>
              <a:schemeClr val="bg1"/>
            </a:solidFill>
            <a:effectLst/>
          </p:grpSpPr>
          <p:sp>
            <p:nvSpPr>
              <p:cNvPr id="70"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71"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72" name="组合 71"/>
          <p:cNvGrpSpPr/>
          <p:nvPr/>
        </p:nvGrpSpPr>
        <p:grpSpPr>
          <a:xfrm>
            <a:off x="5371036" y="4937181"/>
            <a:ext cx="1166781" cy="1166781"/>
            <a:chOff x="5512610" y="4547410"/>
            <a:chExt cx="1166781" cy="1166781"/>
          </a:xfrm>
        </p:grpSpPr>
        <p:sp>
          <p:nvSpPr>
            <p:cNvPr id="73" name="椭圆 72"/>
            <p:cNvSpPr/>
            <p:nvPr/>
          </p:nvSpPr>
          <p:spPr>
            <a:xfrm>
              <a:off x="5512610" y="4547410"/>
              <a:ext cx="1166781" cy="1166781"/>
            </a:xfrm>
            <a:prstGeom prst="ellipse">
              <a:avLst/>
            </a:prstGeom>
            <a:gradFill>
              <a:gsLst>
                <a:gs pos="100000">
                  <a:schemeClr val="bg1"/>
                </a:gs>
                <a:gs pos="0">
                  <a:schemeClr val="bg1">
                    <a:lumMod val="70000"/>
                  </a:schemeClr>
                </a:gs>
              </a:gsLst>
              <a:lin ang="2700000" scaled="1"/>
            </a:gradFill>
            <a:ln w="19050">
              <a:gradFill flip="none" rotWithShape="1">
                <a:gsLst>
                  <a:gs pos="0">
                    <a:schemeClr val="bg1"/>
                  </a:gs>
                  <a:gs pos="100000">
                    <a:schemeClr val="bg1">
                      <a:lumMod val="80000"/>
                    </a:schemeClr>
                  </a:gs>
                </a:gsLst>
                <a:lin ang="2700000" scaled="1"/>
                <a:tileRect/>
              </a:grad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74" name="椭圆 73"/>
            <p:cNvSpPr/>
            <p:nvPr/>
          </p:nvSpPr>
          <p:spPr>
            <a:xfrm>
              <a:off x="5645696" y="4680496"/>
              <a:ext cx="900609" cy="900609"/>
            </a:xfrm>
            <a:prstGeom prst="ellipse">
              <a:avLst/>
            </a:prstGeom>
            <a:solidFill>
              <a:srgbClr val="0099A9"/>
            </a:solidFill>
            <a:ln w="15875">
              <a:gradFill flip="none" rotWithShape="1">
                <a:gsLst>
                  <a:gs pos="0">
                    <a:schemeClr val="bg1">
                      <a:lumMod val="65000"/>
                    </a:schemeClr>
                  </a:gs>
                  <a:gs pos="100000">
                    <a:schemeClr val="bg1">
                      <a:lumMod val="95000"/>
                      <a:lumOff val="5000"/>
                    </a:schemeClr>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grpSp>
          <p:nvGrpSpPr>
            <p:cNvPr id="75" name="组合 74"/>
            <p:cNvGrpSpPr/>
            <p:nvPr/>
          </p:nvGrpSpPr>
          <p:grpSpPr>
            <a:xfrm>
              <a:off x="5930425" y="4950620"/>
              <a:ext cx="331151" cy="360360"/>
              <a:chOff x="4873620" y="1965325"/>
              <a:chExt cx="269882" cy="293688"/>
            </a:xfrm>
            <a:solidFill>
              <a:schemeClr val="bg1"/>
            </a:solidFill>
            <a:effectLst/>
          </p:grpSpPr>
          <p:sp>
            <p:nvSpPr>
              <p:cNvPr id="76"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77"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78"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79"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grpSp>
      <p:grpSp>
        <p:nvGrpSpPr>
          <p:cNvPr id="80" name="组合 79"/>
          <p:cNvGrpSpPr/>
          <p:nvPr/>
        </p:nvGrpSpPr>
        <p:grpSpPr>
          <a:xfrm>
            <a:off x="2203289" y="4387549"/>
            <a:ext cx="2259429" cy="1046359"/>
            <a:chOff x="1258030" y="3593783"/>
            <a:chExt cx="2259429" cy="1046359"/>
          </a:xfrm>
        </p:grpSpPr>
        <p:sp>
          <p:nvSpPr>
            <p:cNvPr id="81" name="文本框 45"/>
            <p:cNvSpPr txBox="1"/>
            <p:nvPr/>
          </p:nvSpPr>
          <p:spPr>
            <a:xfrm>
              <a:off x="1258030" y="3593783"/>
              <a:ext cx="870790" cy="523220"/>
            </a:xfrm>
            <a:prstGeom prst="rect">
              <a:avLst/>
            </a:prstGeom>
            <a:noFill/>
          </p:spPr>
          <p:txBody>
            <a:bodyPr wrap="square" rtlCol="0">
              <a:spAutoFit/>
            </a:bodyPr>
            <a:lstStyle/>
            <a:p>
              <a:pPr algn="ctr"/>
              <a:r>
                <a:rPr lang="en-US" altLang="zh-CN" sz="2800" b="1" dirty="0" smtClean="0">
                  <a:solidFill>
                    <a:srgbClr val="EA5E66"/>
                  </a:solidFill>
                  <a:latin typeface="微软雅黑" pitchFamily="34" charset="-122"/>
                  <a:ea typeface="微软雅黑" pitchFamily="34" charset="-122"/>
                </a:rPr>
                <a:t>04</a:t>
              </a:r>
              <a:endParaRPr lang="zh-CN" altLang="en-US" sz="2800" b="1" dirty="0">
                <a:solidFill>
                  <a:srgbClr val="EA5E66"/>
                </a:solidFill>
                <a:latin typeface="微软雅黑" pitchFamily="34" charset="-122"/>
                <a:ea typeface="微软雅黑" pitchFamily="34" charset="-122"/>
              </a:endParaRPr>
            </a:p>
          </p:txBody>
        </p:sp>
        <p:sp>
          <p:nvSpPr>
            <p:cNvPr id="82" name="文本框 46"/>
            <p:cNvSpPr txBox="1"/>
            <p:nvPr/>
          </p:nvSpPr>
          <p:spPr>
            <a:xfrm>
              <a:off x="1799069" y="3696239"/>
              <a:ext cx="1718390" cy="369332"/>
            </a:xfrm>
            <a:prstGeom prst="rect">
              <a:avLst/>
            </a:prstGeom>
            <a:noFill/>
          </p:spPr>
          <p:txBody>
            <a:bodyPr wrap="square" rtlCol="0">
              <a:spAutoFit/>
            </a:bodyPr>
            <a:lstStyle/>
            <a:p>
              <a:pPr lvl="0">
                <a:defRPr sz="1800">
                  <a:solidFill>
                    <a:srgbClr val="000000"/>
                  </a:solidFill>
                  <a:uFillTx/>
                </a:defRPr>
              </a:pPr>
              <a:r>
                <a:rPr lang="zh-CN" altLang="en-US" b="1" dirty="0" smtClean="0">
                  <a:solidFill>
                    <a:srgbClr val="EA5E66"/>
                  </a:solidFill>
                  <a:uFill>
                    <a:solidFill>
                      <a:srgbClr val="595959"/>
                    </a:solidFill>
                  </a:uFill>
                  <a:latin typeface="微软雅黑" pitchFamily="34" charset="-122"/>
                  <a:ea typeface="微软雅黑" pitchFamily="34" charset="-122"/>
                  <a:cs typeface="+mn-ea"/>
                  <a:sym typeface="+mn-lt"/>
                </a:rPr>
                <a:t> 添加标题</a:t>
              </a:r>
              <a:endParaRPr lang="zh-CN" altLang="en-US" b="1" dirty="0">
                <a:solidFill>
                  <a:srgbClr val="EA5E66"/>
                </a:solidFill>
                <a:uFill>
                  <a:solidFill>
                    <a:srgbClr val="595959"/>
                  </a:solidFill>
                </a:uFill>
                <a:latin typeface="微软雅黑" pitchFamily="34" charset="-122"/>
                <a:ea typeface="微软雅黑" pitchFamily="34" charset="-122"/>
                <a:cs typeface="+mn-ea"/>
                <a:sym typeface="+mn-lt"/>
              </a:endParaRPr>
            </a:p>
          </p:txBody>
        </p:sp>
        <p:sp>
          <p:nvSpPr>
            <p:cNvPr id="83" name="文本框 47"/>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itchFamily="34" charset="-122"/>
                  <a:ea typeface="微软雅黑" pitchFamily="34" charset="-122"/>
                </a:rPr>
                <a:t>点击输入简要文字内容，文字内容任意编辑，图片可替换</a:t>
              </a:r>
            </a:p>
          </p:txBody>
        </p:sp>
      </p:grpSp>
      <p:grpSp>
        <p:nvGrpSpPr>
          <p:cNvPr id="84" name="组合 83"/>
          <p:cNvGrpSpPr/>
          <p:nvPr/>
        </p:nvGrpSpPr>
        <p:grpSpPr>
          <a:xfrm>
            <a:off x="7791585" y="2176361"/>
            <a:ext cx="2275929" cy="1046359"/>
            <a:chOff x="1258030" y="3593783"/>
            <a:chExt cx="2275929" cy="1046359"/>
          </a:xfrm>
        </p:grpSpPr>
        <p:sp>
          <p:nvSpPr>
            <p:cNvPr id="85" name="文本框 49"/>
            <p:cNvSpPr txBox="1"/>
            <p:nvPr/>
          </p:nvSpPr>
          <p:spPr>
            <a:xfrm>
              <a:off x="1258030" y="3593783"/>
              <a:ext cx="870790" cy="523220"/>
            </a:xfrm>
            <a:prstGeom prst="rect">
              <a:avLst/>
            </a:prstGeom>
            <a:noFill/>
          </p:spPr>
          <p:txBody>
            <a:bodyPr wrap="square" rtlCol="0">
              <a:spAutoFit/>
            </a:bodyPr>
            <a:lstStyle/>
            <a:p>
              <a:pPr algn="ctr"/>
              <a:r>
                <a:rPr lang="en-US" altLang="zh-CN" sz="2800" b="1" dirty="0" smtClean="0">
                  <a:solidFill>
                    <a:srgbClr val="FFAB3F"/>
                  </a:solidFill>
                  <a:latin typeface="微软雅黑" pitchFamily="34" charset="-122"/>
                  <a:ea typeface="微软雅黑" pitchFamily="34" charset="-122"/>
                </a:rPr>
                <a:t>02</a:t>
              </a:r>
              <a:endParaRPr lang="zh-CN" altLang="en-US" sz="2800" b="1" dirty="0">
                <a:solidFill>
                  <a:srgbClr val="FFAB3F"/>
                </a:solidFill>
                <a:latin typeface="微软雅黑" pitchFamily="34" charset="-122"/>
                <a:ea typeface="微软雅黑" pitchFamily="34" charset="-122"/>
              </a:endParaRPr>
            </a:p>
          </p:txBody>
        </p:sp>
        <p:sp>
          <p:nvSpPr>
            <p:cNvPr id="86" name="文本框 50"/>
            <p:cNvSpPr txBox="1"/>
            <p:nvPr/>
          </p:nvSpPr>
          <p:spPr>
            <a:xfrm>
              <a:off x="1799068" y="3696239"/>
              <a:ext cx="1734891" cy="369332"/>
            </a:xfrm>
            <a:prstGeom prst="rect">
              <a:avLst/>
            </a:prstGeom>
            <a:noFill/>
          </p:spPr>
          <p:txBody>
            <a:bodyPr wrap="square" rtlCol="0">
              <a:spAutoFit/>
            </a:bodyPr>
            <a:lstStyle/>
            <a:p>
              <a:pPr lvl="0">
                <a:defRPr sz="1800">
                  <a:solidFill>
                    <a:srgbClr val="000000"/>
                  </a:solidFill>
                  <a:uFillTx/>
                </a:defRPr>
              </a:pPr>
              <a:r>
                <a:rPr lang="zh-CN" altLang="en-US" b="1" dirty="0" smtClean="0">
                  <a:solidFill>
                    <a:srgbClr val="FFAB3F"/>
                  </a:solidFill>
                  <a:uFill>
                    <a:solidFill>
                      <a:srgbClr val="595959"/>
                    </a:solidFill>
                  </a:uFill>
                  <a:latin typeface="微软雅黑" pitchFamily="34" charset="-122"/>
                  <a:ea typeface="微软雅黑" pitchFamily="34" charset="-122"/>
                  <a:cs typeface="+mn-ea"/>
                  <a:sym typeface="+mn-lt"/>
                </a:rPr>
                <a:t> 添加标题</a:t>
              </a:r>
              <a:endParaRPr lang="zh-CN" altLang="en-US" b="1" dirty="0">
                <a:solidFill>
                  <a:srgbClr val="FFAB3F"/>
                </a:solidFill>
                <a:uFill>
                  <a:solidFill>
                    <a:srgbClr val="595959"/>
                  </a:solidFill>
                </a:uFill>
                <a:latin typeface="微软雅黑" pitchFamily="34" charset="-122"/>
                <a:ea typeface="微软雅黑" pitchFamily="34" charset="-122"/>
                <a:cs typeface="+mn-ea"/>
                <a:sym typeface="+mn-lt"/>
              </a:endParaRPr>
            </a:p>
          </p:txBody>
        </p:sp>
        <p:sp>
          <p:nvSpPr>
            <p:cNvPr id="87" name="文本框 51"/>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itchFamily="34" charset="-122"/>
                  <a:ea typeface="微软雅黑" pitchFamily="34" charset="-122"/>
                </a:rPr>
                <a:t>点击输入简要文字内容，文字内容任意编辑，图片可替换</a:t>
              </a:r>
            </a:p>
          </p:txBody>
        </p:sp>
      </p:grpSp>
      <p:grpSp>
        <p:nvGrpSpPr>
          <p:cNvPr id="88" name="组合 87"/>
          <p:cNvGrpSpPr/>
          <p:nvPr/>
        </p:nvGrpSpPr>
        <p:grpSpPr>
          <a:xfrm>
            <a:off x="2936988" y="1462954"/>
            <a:ext cx="2434048" cy="1046359"/>
            <a:chOff x="1258030" y="3593783"/>
            <a:chExt cx="2434048" cy="1046359"/>
          </a:xfrm>
        </p:grpSpPr>
        <p:sp>
          <p:nvSpPr>
            <p:cNvPr id="89" name="文本框 53"/>
            <p:cNvSpPr txBox="1"/>
            <p:nvPr/>
          </p:nvSpPr>
          <p:spPr>
            <a:xfrm>
              <a:off x="1258030" y="3593783"/>
              <a:ext cx="870790" cy="523220"/>
            </a:xfrm>
            <a:prstGeom prst="rect">
              <a:avLst/>
            </a:prstGeom>
            <a:noFill/>
          </p:spPr>
          <p:txBody>
            <a:bodyPr wrap="square" rtlCol="0">
              <a:spAutoFit/>
            </a:bodyPr>
            <a:lstStyle/>
            <a:p>
              <a:pPr algn="ctr"/>
              <a:r>
                <a:rPr lang="en-US" altLang="zh-CN" sz="2800" b="1" dirty="0" smtClean="0">
                  <a:solidFill>
                    <a:srgbClr val="EA6103"/>
                  </a:solidFill>
                  <a:latin typeface="微软雅黑" pitchFamily="34" charset="-122"/>
                  <a:ea typeface="微软雅黑" pitchFamily="34" charset="-122"/>
                </a:rPr>
                <a:t>01</a:t>
              </a:r>
              <a:endParaRPr lang="zh-CN" altLang="en-US" sz="2800" b="1" dirty="0">
                <a:solidFill>
                  <a:srgbClr val="EA6103"/>
                </a:solidFill>
                <a:latin typeface="微软雅黑" pitchFamily="34" charset="-122"/>
                <a:ea typeface="微软雅黑" pitchFamily="34" charset="-122"/>
              </a:endParaRPr>
            </a:p>
          </p:txBody>
        </p:sp>
        <p:sp>
          <p:nvSpPr>
            <p:cNvPr id="90" name="文本框 54"/>
            <p:cNvSpPr txBox="1"/>
            <p:nvPr/>
          </p:nvSpPr>
          <p:spPr>
            <a:xfrm>
              <a:off x="1799068" y="3696239"/>
              <a:ext cx="1893010" cy="369332"/>
            </a:xfrm>
            <a:prstGeom prst="rect">
              <a:avLst/>
            </a:prstGeom>
            <a:noFill/>
          </p:spPr>
          <p:txBody>
            <a:bodyPr wrap="square" rtlCol="0">
              <a:spAutoFit/>
            </a:bodyPr>
            <a:lstStyle/>
            <a:p>
              <a:pPr lvl="0">
                <a:defRPr sz="1800">
                  <a:solidFill>
                    <a:srgbClr val="000000"/>
                  </a:solidFill>
                  <a:uFillTx/>
                </a:defRPr>
              </a:pPr>
              <a:r>
                <a:rPr lang="zh-CN" altLang="en-US" b="1" dirty="0" smtClean="0">
                  <a:solidFill>
                    <a:srgbClr val="EA6103"/>
                  </a:solidFill>
                  <a:uFill>
                    <a:solidFill>
                      <a:srgbClr val="595959"/>
                    </a:solidFill>
                  </a:uFill>
                  <a:latin typeface="微软雅黑" pitchFamily="34" charset="-122"/>
                  <a:ea typeface="微软雅黑" pitchFamily="34" charset="-122"/>
                  <a:cs typeface="+mn-ea"/>
                  <a:sym typeface="+mn-lt"/>
                </a:rPr>
                <a:t> 添加标题</a:t>
              </a:r>
              <a:endParaRPr lang="zh-CN" altLang="en-US" b="1" dirty="0">
                <a:solidFill>
                  <a:srgbClr val="EA6103"/>
                </a:solidFill>
                <a:uFill>
                  <a:solidFill>
                    <a:srgbClr val="595959"/>
                  </a:solidFill>
                </a:uFill>
                <a:latin typeface="微软雅黑" pitchFamily="34" charset="-122"/>
                <a:ea typeface="微软雅黑" pitchFamily="34" charset="-122"/>
                <a:cs typeface="+mn-ea"/>
                <a:sym typeface="+mn-lt"/>
              </a:endParaRPr>
            </a:p>
          </p:txBody>
        </p:sp>
        <p:sp>
          <p:nvSpPr>
            <p:cNvPr id="91" name="文本框 55"/>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itchFamily="34" charset="-122"/>
                  <a:ea typeface="微软雅黑" pitchFamily="34" charset="-122"/>
                </a:rPr>
                <a:t>点击输入简要文字内容，文字内容任意编辑，图片可替换</a:t>
              </a:r>
            </a:p>
          </p:txBody>
        </p:sp>
      </p:grpSp>
      <p:grpSp>
        <p:nvGrpSpPr>
          <p:cNvPr id="92" name="组合 91"/>
          <p:cNvGrpSpPr/>
          <p:nvPr/>
        </p:nvGrpSpPr>
        <p:grpSpPr>
          <a:xfrm>
            <a:off x="6865685" y="5042462"/>
            <a:ext cx="2139699" cy="1046359"/>
            <a:chOff x="1258030" y="3593783"/>
            <a:chExt cx="2139699" cy="1046359"/>
          </a:xfrm>
        </p:grpSpPr>
        <p:sp>
          <p:nvSpPr>
            <p:cNvPr id="93" name="文本框 57"/>
            <p:cNvSpPr txBox="1"/>
            <p:nvPr/>
          </p:nvSpPr>
          <p:spPr>
            <a:xfrm>
              <a:off x="1258030" y="3593783"/>
              <a:ext cx="870790" cy="523220"/>
            </a:xfrm>
            <a:prstGeom prst="rect">
              <a:avLst/>
            </a:prstGeom>
            <a:noFill/>
          </p:spPr>
          <p:txBody>
            <a:bodyPr wrap="square" rtlCol="0">
              <a:spAutoFit/>
            </a:bodyPr>
            <a:lstStyle/>
            <a:p>
              <a:pPr algn="ctr"/>
              <a:r>
                <a:rPr lang="en-US" altLang="zh-CN" sz="2800" b="1" dirty="0" smtClean="0">
                  <a:solidFill>
                    <a:srgbClr val="0099A9"/>
                  </a:solidFill>
                  <a:latin typeface="微软雅黑" pitchFamily="34" charset="-122"/>
                  <a:ea typeface="微软雅黑" pitchFamily="34" charset="-122"/>
                </a:rPr>
                <a:t>03</a:t>
              </a:r>
              <a:endParaRPr lang="zh-CN" altLang="en-US" sz="2800" b="1" dirty="0">
                <a:solidFill>
                  <a:srgbClr val="0099A9"/>
                </a:solidFill>
                <a:latin typeface="微软雅黑" pitchFamily="34" charset="-122"/>
                <a:ea typeface="微软雅黑" pitchFamily="34" charset="-122"/>
              </a:endParaRPr>
            </a:p>
          </p:txBody>
        </p:sp>
        <p:sp>
          <p:nvSpPr>
            <p:cNvPr id="94" name="文本框 58"/>
            <p:cNvSpPr txBox="1"/>
            <p:nvPr/>
          </p:nvSpPr>
          <p:spPr>
            <a:xfrm>
              <a:off x="1799069" y="3696239"/>
              <a:ext cx="1598660" cy="369332"/>
            </a:xfrm>
            <a:prstGeom prst="rect">
              <a:avLst/>
            </a:prstGeom>
            <a:noFill/>
          </p:spPr>
          <p:txBody>
            <a:bodyPr wrap="square" rtlCol="0">
              <a:spAutoFit/>
            </a:bodyPr>
            <a:lstStyle/>
            <a:p>
              <a:pPr lvl="0">
                <a:defRPr sz="1800">
                  <a:solidFill>
                    <a:srgbClr val="000000"/>
                  </a:solidFill>
                  <a:uFillTx/>
                </a:defRPr>
              </a:pPr>
              <a:r>
                <a:rPr lang="zh-CN" altLang="en-US" b="1" dirty="0" smtClean="0">
                  <a:solidFill>
                    <a:srgbClr val="0099A9"/>
                  </a:solidFill>
                  <a:uFill>
                    <a:solidFill>
                      <a:srgbClr val="595959"/>
                    </a:solidFill>
                  </a:uFill>
                  <a:latin typeface="微软雅黑" pitchFamily="34" charset="-122"/>
                  <a:ea typeface="微软雅黑" pitchFamily="34" charset="-122"/>
                  <a:cs typeface="+mn-ea"/>
                  <a:sym typeface="+mn-lt"/>
                </a:rPr>
                <a:t> 添加标题</a:t>
              </a:r>
              <a:endParaRPr lang="zh-CN" altLang="en-US" b="1" dirty="0">
                <a:solidFill>
                  <a:srgbClr val="0099A9"/>
                </a:solidFill>
                <a:uFill>
                  <a:solidFill>
                    <a:srgbClr val="595959"/>
                  </a:solidFill>
                </a:uFill>
                <a:latin typeface="微软雅黑" pitchFamily="34" charset="-122"/>
                <a:ea typeface="微软雅黑" pitchFamily="34" charset="-122"/>
                <a:cs typeface="+mn-ea"/>
                <a:sym typeface="+mn-lt"/>
              </a:endParaRPr>
            </a:p>
          </p:txBody>
        </p:sp>
        <p:sp>
          <p:nvSpPr>
            <p:cNvPr id="95" name="文本框 59"/>
            <p:cNvSpPr txBox="1"/>
            <p:nvPr/>
          </p:nvSpPr>
          <p:spPr>
            <a:xfrm>
              <a:off x="1438395" y="3993811"/>
              <a:ext cx="1915200" cy="646331"/>
            </a:xfrm>
            <a:prstGeom prst="rect">
              <a:avLst/>
            </a:prstGeom>
            <a:noFill/>
          </p:spPr>
          <p:txBody>
            <a:bodyPr wrap="square" rtlCol="0">
              <a:spAutoFit/>
            </a:bodyPr>
            <a:lstStyle/>
            <a:p>
              <a:pPr algn="just"/>
              <a:r>
                <a:rPr lang="zh-CN" altLang="en-US" sz="1200" dirty="0">
                  <a:solidFill>
                    <a:prstClr val="black">
                      <a:lumMod val="50000"/>
                      <a:lumOff val="50000"/>
                    </a:prstClr>
                  </a:solidFill>
                  <a:latin typeface="微软雅黑" pitchFamily="34" charset="-122"/>
                  <a:ea typeface="微软雅黑" pitchFamily="34" charset="-122"/>
                </a:rPr>
                <a:t>点击输入简要文字内容，文字内容任意编辑，图片可替换</a:t>
              </a:r>
            </a:p>
          </p:txBody>
        </p:sp>
      </p:grpSp>
      <p:grpSp>
        <p:nvGrpSpPr>
          <p:cNvPr id="96" name="组合 95"/>
          <p:cNvGrpSpPr/>
          <p:nvPr/>
        </p:nvGrpSpPr>
        <p:grpSpPr>
          <a:xfrm>
            <a:off x="4708986" y="3113217"/>
            <a:ext cx="2490880" cy="1031825"/>
            <a:chOff x="4850560" y="2723446"/>
            <a:chExt cx="2490880" cy="1031825"/>
          </a:xfrm>
        </p:grpSpPr>
        <p:sp>
          <p:nvSpPr>
            <p:cNvPr id="97" name="文本框 60"/>
            <p:cNvSpPr txBox="1"/>
            <p:nvPr/>
          </p:nvSpPr>
          <p:spPr>
            <a:xfrm>
              <a:off x="4850560" y="3324384"/>
              <a:ext cx="2490880" cy="430887"/>
            </a:xfrm>
            <a:prstGeom prst="rect">
              <a:avLst/>
            </a:prstGeom>
            <a:noFill/>
          </p:spPr>
          <p:txBody>
            <a:bodyPr wrap="square" rtlCol="0">
              <a:spAutoFit/>
            </a:bodyPr>
            <a:lstStyle/>
            <a:p>
              <a:pPr algn="ctr"/>
              <a:r>
                <a:rPr lang="zh-CN" altLang="en-US" sz="2200" u="sng" dirty="0" smtClean="0">
                  <a:solidFill>
                    <a:schemeClr val="tx1">
                      <a:lumMod val="50000"/>
                      <a:lumOff val="50000"/>
                    </a:schemeClr>
                  </a:solidFill>
                  <a:effectLst>
                    <a:innerShdw blurRad="63500" dist="50800" dir="13500000">
                      <a:prstClr val="black">
                        <a:alpha val="50000"/>
                      </a:prstClr>
                    </a:innerShdw>
                  </a:effectLst>
                  <a:latin typeface="微软雅黑" pitchFamily="34" charset="-122"/>
                  <a:ea typeface="微软雅黑" pitchFamily="34" charset="-122"/>
                </a:rPr>
                <a:t>添加标题</a:t>
              </a:r>
              <a:endParaRPr lang="zh-CN" altLang="en-US" sz="2200" u="sng" dirty="0">
                <a:solidFill>
                  <a:schemeClr val="tx1">
                    <a:lumMod val="50000"/>
                    <a:lumOff val="50000"/>
                  </a:schemeClr>
                </a:solidFill>
                <a:effectLst>
                  <a:innerShdw blurRad="63500" dist="50800" dir="13500000">
                    <a:prstClr val="black">
                      <a:alpha val="50000"/>
                    </a:prstClr>
                  </a:innerShdw>
                </a:effectLst>
                <a:latin typeface="微软雅黑" pitchFamily="34" charset="-122"/>
                <a:ea typeface="微软雅黑" pitchFamily="34" charset="-122"/>
              </a:endParaRPr>
            </a:p>
          </p:txBody>
        </p:sp>
        <p:sp>
          <p:nvSpPr>
            <p:cNvPr id="98" name="Freeform 48"/>
            <p:cNvSpPr>
              <a:spLocks noEditPoints="1"/>
            </p:cNvSpPr>
            <p:nvPr/>
          </p:nvSpPr>
          <p:spPr bwMode="auto">
            <a:xfrm>
              <a:off x="5829190" y="2723446"/>
              <a:ext cx="547085" cy="59501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sp>
        <p:nvSpPr>
          <p:cNvPr id="99" name="TextBox 9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7" name="TextBox 5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58"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9"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00" name="椭圆 99"/>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TextBox 100"/>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102" name="椭圆 101"/>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TextBox 102"/>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104" name="椭圆 103"/>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04"/>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773360040"/>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14:bounceEnd="50000">
                                          <p:cBhvr additive="base">
                                            <p:cTn id="7" dur="1200" fill="hold"/>
                                            <p:tgtEl>
                                              <p:spTgt spid="5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14:bounceEnd="50000">
                                          <p:cBhvr additive="base">
                                            <p:cTn id="11" dur="1200" fill="hold"/>
                                            <p:tgtEl>
                                              <p:spTgt spid="5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left)">
                                          <p:cBhvr>
                                            <p:cTn id="16" dur="500"/>
                                            <p:tgtEl>
                                              <p:spTgt spid="5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01"/>
                                            </p:tgtEl>
                                            <p:attrNameLst>
                                              <p:attrName>style.visibility</p:attrName>
                                            </p:attrNameLst>
                                          </p:cBhvr>
                                          <p:to>
                                            <p:strVal val="visible"/>
                                          </p:to>
                                        </p:set>
                                        <p:animEffect transition="in" filter="wipe(left)">
                                          <p:cBhvr>
                                            <p:cTn id="23" dur="500"/>
                                            <p:tgtEl>
                                              <p:spTgt spid="10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03"/>
                                            </p:tgtEl>
                                            <p:attrNameLst>
                                              <p:attrName>style.visibility</p:attrName>
                                            </p:attrNameLst>
                                          </p:cBhvr>
                                          <p:to>
                                            <p:strVal val="visible"/>
                                          </p:to>
                                        </p:set>
                                        <p:animEffect transition="in" filter="wipe(left)">
                                          <p:cBhvr>
                                            <p:cTn id="30" dur="500"/>
                                            <p:tgtEl>
                                              <p:spTgt spid="10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05"/>
                                            </p:tgtEl>
                                            <p:attrNameLst>
                                              <p:attrName>style.visibility</p:attrName>
                                            </p:attrNameLst>
                                          </p:cBhvr>
                                          <p:to>
                                            <p:strVal val="visible"/>
                                          </p:to>
                                        </p:set>
                                        <p:animEffect transition="in" filter="wipe(left)">
                                          <p:cBhvr>
                                            <p:cTn id="37" dur="500"/>
                                            <p:tgtEl>
                                              <p:spTgt spid="10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101"/>
                                            </p:tgtEl>
                                            <p:attrNameLst>
                                              <p:attrName>style.color</p:attrName>
                                            </p:attrNameLst>
                                          </p:cBhvr>
                                          <p:to>
                                            <p:clrVal>
                                              <a:srgbClr val="EA5E66"/>
                                            </p:clrVal>
                                          </p:to>
                                        </p:set>
                                        <p:set>
                                          <p:cBhvr>
                                            <p:cTn id="41" dur="1000" fill="hold"/>
                                            <p:tgtEl>
                                              <p:spTgt spid="101"/>
                                            </p:tgtEl>
                                            <p:attrNameLst>
                                              <p:attrName>fillcolor</p:attrName>
                                            </p:attrNameLst>
                                          </p:cBhvr>
                                          <p:to>
                                            <p:clrVal>
                                              <a:srgbClr val="EA5E66"/>
                                            </p:clrVal>
                                          </p:to>
                                        </p:set>
                                        <p:set>
                                          <p:cBhvr>
                                            <p:cTn id="42" dur="1000" fill="hold"/>
                                            <p:tgtEl>
                                              <p:spTgt spid="101"/>
                                            </p:tgtEl>
                                            <p:attrNameLst>
                                              <p:attrName>fill.type</p:attrName>
                                            </p:attrNameLst>
                                          </p:cBhvr>
                                          <p:to>
                                            <p:strVal val="solid"/>
                                          </p:to>
                                        </p:set>
                                      </p:childTnLst>
                                    </p:cTn>
                                  </p:par>
                                </p:childTnLst>
                              </p:cTn>
                            </p:par>
                            <p:par>
                              <p:cTn id="43" fill="hold">
                                <p:stCondLst>
                                  <p:cond delay="4320"/>
                                </p:stCondLst>
                                <p:childTnLst>
                                  <p:par>
                                    <p:cTn id="44" presetID="21" presetClass="entr" presetSubtype="1"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heel(1)">
                                          <p:cBhvr>
                                            <p:cTn id="46" dur="1300"/>
                                            <p:tgtEl>
                                              <p:spTgt spid="25"/>
                                            </p:tgtEl>
                                          </p:cBhvr>
                                        </p:animEffect>
                                      </p:childTnLst>
                                    </p:cTn>
                                  </p:par>
                                  <p:par>
                                    <p:cTn id="47" presetID="10" presetClass="entr" presetSubtype="0" fill="hold" nodeType="withEffect">
                                      <p:stCondLst>
                                        <p:cond delay="110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childTnLst>
                              </p:cTn>
                            </p:par>
                            <p:par>
                              <p:cTn id="50" fill="hold">
                                <p:stCondLst>
                                  <p:cond delay="5920"/>
                                </p:stCondLst>
                                <p:childTnLst>
                                  <p:par>
                                    <p:cTn id="51" presetID="2" presetClass="entr" presetSubtype="4" accel="70000" fill="hold" nodeType="afterEffect" p14:presetBounceEnd="40000">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14:bounceEnd="40000">
                                          <p:cBhvr additive="base">
                                            <p:cTn id="53" dur="50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accel="70000" fill="hold" nodeType="withEffect" p14:presetBounceEnd="40000">
                                      <p:stCondLst>
                                        <p:cond delay="300"/>
                                      </p:stCondLst>
                                      <p:childTnLst>
                                        <p:set>
                                          <p:cBhvr>
                                            <p:cTn id="56" dur="1" fill="hold">
                                              <p:stCondLst>
                                                <p:cond delay="0"/>
                                              </p:stCondLst>
                                            </p:cTn>
                                            <p:tgtEl>
                                              <p:spTgt spid="66"/>
                                            </p:tgtEl>
                                            <p:attrNameLst>
                                              <p:attrName>style.visibility</p:attrName>
                                            </p:attrNameLst>
                                          </p:cBhvr>
                                          <p:to>
                                            <p:strVal val="visible"/>
                                          </p:to>
                                        </p:set>
                                        <p:anim calcmode="lin" valueType="num" p14:bounceEnd="40000">
                                          <p:cBhvr additive="base">
                                            <p:cTn id="57" dur="500" fill="hold"/>
                                            <p:tgtEl>
                                              <p:spTgt spid="66"/>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66"/>
                                            </p:tgtEl>
                                            <p:attrNameLst>
                                              <p:attrName>ppt_y</p:attrName>
                                            </p:attrNameLst>
                                          </p:cBhvr>
                                          <p:tavLst>
                                            <p:tav tm="0">
                                              <p:val>
                                                <p:strVal val="1+#ppt_h/2"/>
                                              </p:val>
                                            </p:tav>
                                            <p:tav tm="100000">
                                              <p:val>
                                                <p:strVal val="#ppt_y"/>
                                              </p:val>
                                            </p:tav>
                                          </p:tavLst>
                                        </p:anim>
                                      </p:childTnLst>
                                    </p:cTn>
                                  </p:par>
                                  <p:par>
                                    <p:cTn id="59" presetID="2" presetClass="entr" presetSubtype="4" accel="70000" fill="hold" nodeType="withEffect" p14:presetBounceEnd="40000">
                                      <p:stCondLst>
                                        <p:cond delay="600"/>
                                      </p:stCondLst>
                                      <p:childTnLst>
                                        <p:set>
                                          <p:cBhvr>
                                            <p:cTn id="60" dur="1" fill="hold">
                                              <p:stCondLst>
                                                <p:cond delay="0"/>
                                              </p:stCondLst>
                                            </p:cTn>
                                            <p:tgtEl>
                                              <p:spTgt spid="36"/>
                                            </p:tgtEl>
                                            <p:attrNameLst>
                                              <p:attrName>style.visibility</p:attrName>
                                            </p:attrNameLst>
                                          </p:cBhvr>
                                          <p:to>
                                            <p:strVal val="visible"/>
                                          </p:to>
                                        </p:set>
                                        <p:anim calcmode="lin" valueType="num" p14:bounceEnd="40000">
                                          <p:cBhvr additive="base">
                                            <p:cTn id="61" dur="50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accel="70000" fill="hold" nodeType="withEffect" p14:presetBounceEnd="40000">
                                      <p:stCondLst>
                                        <p:cond delay="900"/>
                                      </p:stCondLst>
                                      <p:childTnLst>
                                        <p:set>
                                          <p:cBhvr>
                                            <p:cTn id="64" dur="1" fill="hold">
                                              <p:stCondLst>
                                                <p:cond delay="0"/>
                                              </p:stCondLst>
                                            </p:cTn>
                                            <p:tgtEl>
                                              <p:spTgt spid="72"/>
                                            </p:tgtEl>
                                            <p:attrNameLst>
                                              <p:attrName>style.visibility</p:attrName>
                                            </p:attrNameLst>
                                          </p:cBhvr>
                                          <p:to>
                                            <p:strVal val="visible"/>
                                          </p:to>
                                        </p:set>
                                        <p:anim calcmode="lin" valueType="num" p14:bounceEnd="40000">
                                          <p:cBhvr additive="base">
                                            <p:cTn id="65"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66" dur="500" fill="hold"/>
                                            <p:tgtEl>
                                              <p:spTgt spid="72"/>
                                            </p:tgtEl>
                                            <p:attrNameLst>
                                              <p:attrName>ppt_y</p:attrName>
                                            </p:attrNameLst>
                                          </p:cBhvr>
                                          <p:tavLst>
                                            <p:tav tm="0">
                                              <p:val>
                                                <p:strVal val="1+#ppt_h/2"/>
                                              </p:val>
                                            </p:tav>
                                            <p:tav tm="100000">
                                              <p:val>
                                                <p:strVal val="#ppt_y"/>
                                              </p:val>
                                            </p:tav>
                                          </p:tavLst>
                                        </p:anim>
                                      </p:childTnLst>
                                    </p:cTn>
                                  </p:par>
                                </p:childTnLst>
                              </p:cTn>
                            </p:par>
                            <p:par>
                              <p:cTn id="67" fill="hold">
                                <p:stCondLst>
                                  <p:cond delay="7320"/>
                                </p:stCondLst>
                                <p:childTnLst>
                                  <p:par>
                                    <p:cTn id="68" presetID="16" presetClass="entr" presetSubtype="37" fill="hold" nodeType="afterEffect">
                                      <p:stCondLst>
                                        <p:cond delay="0"/>
                                      </p:stCondLst>
                                      <p:childTnLst>
                                        <p:set>
                                          <p:cBhvr>
                                            <p:cTn id="69" dur="1" fill="hold">
                                              <p:stCondLst>
                                                <p:cond delay="0"/>
                                              </p:stCondLst>
                                            </p:cTn>
                                            <p:tgtEl>
                                              <p:spTgt spid="88"/>
                                            </p:tgtEl>
                                            <p:attrNameLst>
                                              <p:attrName>style.visibility</p:attrName>
                                            </p:attrNameLst>
                                          </p:cBhvr>
                                          <p:to>
                                            <p:strVal val="visible"/>
                                          </p:to>
                                        </p:set>
                                        <p:animEffect transition="in" filter="barn(outVertical)">
                                          <p:cBhvr>
                                            <p:cTn id="70" dur="500"/>
                                            <p:tgtEl>
                                              <p:spTgt spid="88"/>
                                            </p:tgtEl>
                                          </p:cBhvr>
                                        </p:animEffect>
                                      </p:childTnLst>
                                    </p:cTn>
                                  </p:par>
                                  <p:par>
                                    <p:cTn id="71" presetID="16" presetClass="entr" presetSubtype="37" fill="hold" nodeType="withEffect">
                                      <p:stCondLst>
                                        <p:cond delay="0"/>
                                      </p:stCondLst>
                                      <p:childTnLst>
                                        <p:set>
                                          <p:cBhvr>
                                            <p:cTn id="72" dur="1" fill="hold">
                                              <p:stCondLst>
                                                <p:cond delay="0"/>
                                              </p:stCondLst>
                                            </p:cTn>
                                            <p:tgtEl>
                                              <p:spTgt spid="84"/>
                                            </p:tgtEl>
                                            <p:attrNameLst>
                                              <p:attrName>style.visibility</p:attrName>
                                            </p:attrNameLst>
                                          </p:cBhvr>
                                          <p:to>
                                            <p:strVal val="visible"/>
                                          </p:to>
                                        </p:set>
                                        <p:animEffect transition="in" filter="barn(outVertical)">
                                          <p:cBhvr>
                                            <p:cTn id="73" dur="500"/>
                                            <p:tgtEl>
                                              <p:spTgt spid="84"/>
                                            </p:tgtEl>
                                          </p:cBhvr>
                                        </p:animEffect>
                                      </p:childTnLst>
                                    </p:cTn>
                                  </p:par>
                                  <p:par>
                                    <p:cTn id="74" presetID="16" presetClass="entr" presetSubtype="37" fill="hold"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barn(outVertical)">
                                          <p:cBhvr>
                                            <p:cTn id="76" dur="500"/>
                                            <p:tgtEl>
                                              <p:spTgt spid="80"/>
                                            </p:tgtEl>
                                          </p:cBhvr>
                                        </p:animEffect>
                                      </p:childTnLst>
                                    </p:cTn>
                                  </p:par>
                                  <p:par>
                                    <p:cTn id="77" presetID="16" presetClass="entr" presetSubtype="37" fill="hold" nodeType="withEffect">
                                      <p:stCondLst>
                                        <p:cond delay="0"/>
                                      </p:stCondLst>
                                      <p:childTnLst>
                                        <p:set>
                                          <p:cBhvr>
                                            <p:cTn id="78" dur="1" fill="hold">
                                              <p:stCondLst>
                                                <p:cond delay="0"/>
                                              </p:stCondLst>
                                            </p:cTn>
                                            <p:tgtEl>
                                              <p:spTgt spid="92"/>
                                            </p:tgtEl>
                                            <p:attrNameLst>
                                              <p:attrName>style.visibility</p:attrName>
                                            </p:attrNameLst>
                                          </p:cBhvr>
                                          <p:to>
                                            <p:strVal val="visible"/>
                                          </p:to>
                                        </p:set>
                                        <p:animEffect transition="in" filter="barn(outVertical)">
                                          <p:cBhvr>
                                            <p:cTn id="79" dur="500"/>
                                            <p:tgtEl>
                                              <p:spTgt spid="92"/>
                                            </p:tgtEl>
                                          </p:cBhvr>
                                        </p:animEffect>
                                      </p:childTnLst>
                                    </p:cTn>
                                  </p:par>
                                </p:childTnLst>
                              </p:cTn>
                            </p:par>
                            <p:par>
                              <p:cTn id="80" fill="hold">
                                <p:stCondLst>
                                  <p:cond delay="7820"/>
                                </p:stCondLst>
                                <p:childTnLst>
                                  <p:par>
                                    <p:cTn id="81" presetID="10" presetClass="entr" presetSubtype="0" fill="hold" grpId="0" nodeType="afterEffect">
                                      <p:stCondLst>
                                        <p:cond delay="0"/>
                                      </p:stCondLst>
                                      <p:childTnLst>
                                        <p:set>
                                          <p:cBhvr>
                                            <p:cTn id="82" dur="1" fill="hold">
                                              <p:stCondLst>
                                                <p:cond delay="0"/>
                                              </p:stCondLst>
                                            </p:cTn>
                                            <p:tgtEl>
                                              <p:spTgt spid="99"/>
                                            </p:tgtEl>
                                            <p:attrNameLst>
                                              <p:attrName>style.visibility</p:attrName>
                                            </p:attrNameLst>
                                          </p:cBhvr>
                                          <p:to>
                                            <p:strVal val="visible"/>
                                          </p:to>
                                        </p:set>
                                        <p:animEffect transition="in" filter="fade">
                                          <p:cBhvr>
                                            <p:cTn id="8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57" grpId="0"/>
          <p:bldP spid="100" grpId="0" animBg="1"/>
          <p:bldP spid="101" grpId="0"/>
          <p:bldP spid="101" grpId="1"/>
          <p:bldP spid="102" grpId="0" animBg="1"/>
          <p:bldP spid="103" grpId="0"/>
          <p:bldP spid="104" grpId="0" animBg="1"/>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1200" fill="hold"/>
                                            <p:tgtEl>
                                              <p:spTgt spid="58"/>
                                            </p:tgtEl>
                                            <p:attrNameLst>
                                              <p:attrName>ppt_x</p:attrName>
                                            </p:attrNameLst>
                                          </p:cBhvr>
                                          <p:tavLst>
                                            <p:tav tm="0">
                                              <p:val>
                                                <p:strVal val="0-#ppt_w/2"/>
                                              </p:val>
                                            </p:tav>
                                            <p:tav tm="100000">
                                              <p:val>
                                                <p:strVal val="#ppt_x"/>
                                              </p:val>
                                            </p:tav>
                                          </p:tavLst>
                                        </p:anim>
                                        <p:anim calcmode="lin" valueType="num">
                                          <p:cBhvr additive="base">
                                            <p:cTn id="8" dur="1200" fill="hold"/>
                                            <p:tgtEl>
                                              <p:spTgt spid="5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9"/>
                                            </p:tgtEl>
                                            <p:attrNameLst>
                                              <p:attrName>style.visibility</p:attrName>
                                            </p:attrNameLst>
                                          </p:cBhvr>
                                          <p:to>
                                            <p:strVal val="visible"/>
                                          </p:to>
                                        </p:set>
                                        <p:anim calcmode="lin" valueType="num">
                                          <p:cBhvr additive="base">
                                            <p:cTn id="11" dur="1200" fill="hold"/>
                                            <p:tgtEl>
                                              <p:spTgt spid="59"/>
                                            </p:tgtEl>
                                            <p:attrNameLst>
                                              <p:attrName>ppt_x</p:attrName>
                                            </p:attrNameLst>
                                          </p:cBhvr>
                                          <p:tavLst>
                                            <p:tav tm="0">
                                              <p:val>
                                                <p:strVal val="#ppt_x"/>
                                              </p:val>
                                            </p:tav>
                                            <p:tav tm="100000">
                                              <p:val>
                                                <p:strVal val="#ppt_x"/>
                                              </p:val>
                                            </p:tav>
                                          </p:tavLst>
                                        </p:anim>
                                        <p:anim calcmode="lin" valueType="num">
                                          <p:cBhvr additive="base">
                                            <p:cTn id="12" dur="1200" fill="hold"/>
                                            <p:tgtEl>
                                              <p:spTgt spid="5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wipe(left)">
                                          <p:cBhvr>
                                            <p:cTn id="16" dur="500"/>
                                            <p:tgtEl>
                                              <p:spTgt spid="5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00"/>
                                            </p:tgtEl>
                                            <p:attrNameLst>
                                              <p:attrName>style.visibility</p:attrName>
                                            </p:attrNameLst>
                                          </p:cBhvr>
                                          <p:to>
                                            <p:strVal val="visible"/>
                                          </p:to>
                                        </p:set>
                                        <p:animEffect transition="in" filter="fade">
                                          <p:cBhvr>
                                            <p:cTn id="20" dur="500"/>
                                            <p:tgtEl>
                                              <p:spTgt spid="10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01"/>
                                            </p:tgtEl>
                                            <p:attrNameLst>
                                              <p:attrName>style.visibility</p:attrName>
                                            </p:attrNameLst>
                                          </p:cBhvr>
                                          <p:to>
                                            <p:strVal val="visible"/>
                                          </p:to>
                                        </p:set>
                                        <p:animEffect transition="in" filter="wipe(left)">
                                          <p:cBhvr>
                                            <p:cTn id="23" dur="500"/>
                                            <p:tgtEl>
                                              <p:spTgt spid="10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02"/>
                                            </p:tgtEl>
                                            <p:attrNameLst>
                                              <p:attrName>style.visibility</p:attrName>
                                            </p:attrNameLst>
                                          </p:cBhvr>
                                          <p:to>
                                            <p:strVal val="visible"/>
                                          </p:to>
                                        </p:set>
                                        <p:animEffect transition="in" filter="fade">
                                          <p:cBhvr>
                                            <p:cTn id="27" dur="500"/>
                                            <p:tgtEl>
                                              <p:spTgt spid="102"/>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03"/>
                                            </p:tgtEl>
                                            <p:attrNameLst>
                                              <p:attrName>style.visibility</p:attrName>
                                            </p:attrNameLst>
                                          </p:cBhvr>
                                          <p:to>
                                            <p:strVal val="visible"/>
                                          </p:to>
                                        </p:set>
                                        <p:animEffect transition="in" filter="wipe(left)">
                                          <p:cBhvr>
                                            <p:cTn id="30" dur="500"/>
                                            <p:tgtEl>
                                              <p:spTgt spid="10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05"/>
                                            </p:tgtEl>
                                            <p:attrNameLst>
                                              <p:attrName>style.visibility</p:attrName>
                                            </p:attrNameLst>
                                          </p:cBhvr>
                                          <p:to>
                                            <p:strVal val="visible"/>
                                          </p:to>
                                        </p:set>
                                        <p:animEffect transition="in" filter="wipe(left)">
                                          <p:cBhvr>
                                            <p:cTn id="37" dur="500"/>
                                            <p:tgtEl>
                                              <p:spTgt spid="10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101"/>
                                            </p:tgtEl>
                                            <p:attrNameLst>
                                              <p:attrName>style.color</p:attrName>
                                            </p:attrNameLst>
                                          </p:cBhvr>
                                          <p:to>
                                            <p:clrVal>
                                              <a:srgbClr val="EA5E66"/>
                                            </p:clrVal>
                                          </p:to>
                                        </p:set>
                                        <p:set>
                                          <p:cBhvr>
                                            <p:cTn id="41" dur="1000" fill="hold"/>
                                            <p:tgtEl>
                                              <p:spTgt spid="101"/>
                                            </p:tgtEl>
                                            <p:attrNameLst>
                                              <p:attrName>fillcolor</p:attrName>
                                            </p:attrNameLst>
                                          </p:cBhvr>
                                          <p:to>
                                            <p:clrVal>
                                              <a:srgbClr val="EA5E66"/>
                                            </p:clrVal>
                                          </p:to>
                                        </p:set>
                                        <p:set>
                                          <p:cBhvr>
                                            <p:cTn id="42" dur="1000" fill="hold"/>
                                            <p:tgtEl>
                                              <p:spTgt spid="101"/>
                                            </p:tgtEl>
                                            <p:attrNameLst>
                                              <p:attrName>fill.type</p:attrName>
                                            </p:attrNameLst>
                                          </p:cBhvr>
                                          <p:to>
                                            <p:strVal val="solid"/>
                                          </p:to>
                                        </p:set>
                                      </p:childTnLst>
                                    </p:cTn>
                                  </p:par>
                                </p:childTnLst>
                              </p:cTn>
                            </p:par>
                            <p:par>
                              <p:cTn id="43" fill="hold">
                                <p:stCondLst>
                                  <p:cond delay="4320"/>
                                </p:stCondLst>
                                <p:childTnLst>
                                  <p:par>
                                    <p:cTn id="44" presetID="21" presetClass="entr" presetSubtype="1" fill="hold" nodeType="after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wheel(1)">
                                          <p:cBhvr>
                                            <p:cTn id="46" dur="1300"/>
                                            <p:tgtEl>
                                              <p:spTgt spid="25"/>
                                            </p:tgtEl>
                                          </p:cBhvr>
                                        </p:animEffect>
                                      </p:childTnLst>
                                    </p:cTn>
                                  </p:par>
                                  <p:par>
                                    <p:cTn id="47" presetID="10" presetClass="entr" presetSubtype="0" fill="hold" nodeType="withEffect">
                                      <p:stCondLst>
                                        <p:cond delay="1100"/>
                                      </p:stCondLst>
                                      <p:childTnLst>
                                        <p:set>
                                          <p:cBhvr>
                                            <p:cTn id="48" dur="1" fill="hold">
                                              <p:stCondLst>
                                                <p:cond delay="0"/>
                                              </p:stCondLst>
                                            </p:cTn>
                                            <p:tgtEl>
                                              <p:spTgt spid="96"/>
                                            </p:tgtEl>
                                            <p:attrNameLst>
                                              <p:attrName>style.visibility</p:attrName>
                                            </p:attrNameLst>
                                          </p:cBhvr>
                                          <p:to>
                                            <p:strVal val="visible"/>
                                          </p:to>
                                        </p:set>
                                        <p:animEffect transition="in" filter="fade">
                                          <p:cBhvr>
                                            <p:cTn id="49" dur="500"/>
                                            <p:tgtEl>
                                              <p:spTgt spid="96"/>
                                            </p:tgtEl>
                                          </p:cBhvr>
                                        </p:animEffect>
                                      </p:childTnLst>
                                    </p:cTn>
                                  </p:par>
                                </p:childTnLst>
                              </p:cTn>
                            </p:par>
                            <p:par>
                              <p:cTn id="50" fill="hold">
                                <p:stCondLst>
                                  <p:cond delay="5920"/>
                                </p:stCondLst>
                                <p:childTnLst>
                                  <p:par>
                                    <p:cTn id="51" presetID="2" presetClass="entr" presetSubtype="4" accel="70000" fill="hold" nodeType="after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accel="70000" fill="hold" nodeType="withEffect">
                                      <p:stCondLst>
                                        <p:cond delay="300"/>
                                      </p:stCondLst>
                                      <p:childTnLst>
                                        <p:set>
                                          <p:cBhvr>
                                            <p:cTn id="56" dur="1" fill="hold">
                                              <p:stCondLst>
                                                <p:cond delay="0"/>
                                              </p:stCondLst>
                                            </p:cTn>
                                            <p:tgtEl>
                                              <p:spTgt spid="66"/>
                                            </p:tgtEl>
                                            <p:attrNameLst>
                                              <p:attrName>style.visibility</p:attrName>
                                            </p:attrNameLst>
                                          </p:cBhvr>
                                          <p:to>
                                            <p:strVal val="visible"/>
                                          </p:to>
                                        </p:set>
                                        <p:anim calcmode="lin" valueType="num">
                                          <p:cBhvr additive="base">
                                            <p:cTn id="57" dur="500" fill="hold"/>
                                            <p:tgtEl>
                                              <p:spTgt spid="66"/>
                                            </p:tgtEl>
                                            <p:attrNameLst>
                                              <p:attrName>ppt_x</p:attrName>
                                            </p:attrNameLst>
                                          </p:cBhvr>
                                          <p:tavLst>
                                            <p:tav tm="0">
                                              <p:val>
                                                <p:strVal val="#ppt_x"/>
                                              </p:val>
                                            </p:tav>
                                            <p:tav tm="100000">
                                              <p:val>
                                                <p:strVal val="#ppt_x"/>
                                              </p:val>
                                            </p:tav>
                                          </p:tavLst>
                                        </p:anim>
                                        <p:anim calcmode="lin" valueType="num">
                                          <p:cBhvr additive="base">
                                            <p:cTn id="58" dur="500" fill="hold"/>
                                            <p:tgtEl>
                                              <p:spTgt spid="66"/>
                                            </p:tgtEl>
                                            <p:attrNameLst>
                                              <p:attrName>ppt_y</p:attrName>
                                            </p:attrNameLst>
                                          </p:cBhvr>
                                          <p:tavLst>
                                            <p:tav tm="0">
                                              <p:val>
                                                <p:strVal val="1+#ppt_h/2"/>
                                              </p:val>
                                            </p:tav>
                                            <p:tav tm="100000">
                                              <p:val>
                                                <p:strVal val="#ppt_y"/>
                                              </p:val>
                                            </p:tav>
                                          </p:tavLst>
                                        </p:anim>
                                      </p:childTnLst>
                                    </p:cTn>
                                  </p:par>
                                  <p:par>
                                    <p:cTn id="59" presetID="2" presetClass="entr" presetSubtype="4" accel="70000" fill="hold" nodeType="withEffect">
                                      <p:stCondLst>
                                        <p:cond delay="600"/>
                                      </p:stCondLst>
                                      <p:childTnLst>
                                        <p:set>
                                          <p:cBhvr>
                                            <p:cTn id="60" dur="1" fill="hold">
                                              <p:stCondLst>
                                                <p:cond delay="0"/>
                                              </p:stCondLst>
                                            </p:cTn>
                                            <p:tgtEl>
                                              <p:spTgt spid="36"/>
                                            </p:tgtEl>
                                            <p:attrNameLst>
                                              <p:attrName>style.visibility</p:attrName>
                                            </p:attrNameLst>
                                          </p:cBhvr>
                                          <p:to>
                                            <p:strVal val="visible"/>
                                          </p:to>
                                        </p:set>
                                        <p:anim calcmode="lin" valueType="num">
                                          <p:cBhvr additive="base">
                                            <p:cTn id="61" dur="500" fill="hold"/>
                                            <p:tgtEl>
                                              <p:spTgt spid="36"/>
                                            </p:tgtEl>
                                            <p:attrNameLst>
                                              <p:attrName>ppt_x</p:attrName>
                                            </p:attrNameLst>
                                          </p:cBhvr>
                                          <p:tavLst>
                                            <p:tav tm="0">
                                              <p:val>
                                                <p:strVal val="#ppt_x"/>
                                              </p:val>
                                            </p:tav>
                                            <p:tav tm="100000">
                                              <p:val>
                                                <p:strVal val="#ppt_x"/>
                                              </p:val>
                                            </p:tav>
                                          </p:tavLst>
                                        </p:anim>
                                        <p:anim calcmode="lin" valueType="num">
                                          <p:cBhvr additive="base">
                                            <p:cTn id="62" dur="500" fill="hold"/>
                                            <p:tgtEl>
                                              <p:spTgt spid="36"/>
                                            </p:tgtEl>
                                            <p:attrNameLst>
                                              <p:attrName>ppt_y</p:attrName>
                                            </p:attrNameLst>
                                          </p:cBhvr>
                                          <p:tavLst>
                                            <p:tav tm="0">
                                              <p:val>
                                                <p:strVal val="1+#ppt_h/2"/>
                                              </p:val>
                                            </p:tav>
                                            <p:tav tm="100000">
                                              <p:val>
                                                <p:strVal val="#ppt_y"/>
                                              </p:val>
                                            </p:tav>
                                          </p:tavLst>
                                        </p:anim>
                                      </p:childTnLst>
                                    </p:cTn>
                                  </p:par>
                                  <p:par>
                                    <p:cTn id="63" presetID="2" presetClass="entr" presetSubtype="4" accel="70000" fill="hold" nodeType="withEffect">
                                      <p:stCondLst>
                                        <p:cond delay="900"/>
                                      </p:stCondLst>
                                      <p:childTnLst>
                                        <p:set>
                                          <p:cBhvr>
                                            <p:cTn id="64" dur="1" fill="hold">
                                              <p:stCondLst>
                                                <p:cond delay="0"/>
                                              </p:stCondLst>
                                            </p:cTn>
                                            <p:tgtEl>
                                              <p:spTgt spid="72"/>
                                            </p:tgtEl>
                                            <p:attrNameLst>
                                              <p:attrName>style.visibility</p:attrName>
                                            </p:attrNameLst>
                                          </p:cBhvr>
                                          <p:to>
                                            <p:strVal val="visible"/>
                                          </p:to>
                                        </p:set>
                                        <p:anim calcmode="lin" valueType="num">
                                          <p:cBhvr additive="base">
                                            <p:cTn id="65" dur="500" fill="hold"/>
                                            <p:tgtEl>
                                              <p:spTgt spid="72"/>
                                            </p:tgtEl>
                                            <p:attrNameLst>
                                              <p:attrName>ppt_x</p:attrName>
                                            </p:attrNameLst>
                                          </p:cBhvr>
                                          <p:tavLst>
                                            <p:tav tm="0">
                                              <p:val>
                                                <p:strVal val="#ppt_x"/>
                                              </p:val>
                                            </p:tav>
                                            <p:tav tm="100000">
                                              <p:val>
                                                <p:strVal val="#ppt_x"/>
                                              </p:val>
                                            </p:tav>
                                          </p:tavLst>
                                        </p:anim>
                                        <p:anim calcmode="lin" valueType="num">
                                          <p:cBhvr additive="base">
                                            <p:cTn id="66" dur="500" fill="hold"/>
                                            <p:tgtEl>
                                              <p:spTgt spid="72"/>
                                            </p:tgtEl>
                                            <p:attrNameLst>
                                              <p:attrName>ppt_y</p:attrName>
                                            </p:attrNameLst>
                                          </p:cBhvr>
                                          <p:tavLst>
                                            <p:tav tm="0">
                                              <p:val>
                                                <p:strVal val="1+#ppt_h/2"/>
                                              </p:val>
                                            </p:tav>
                                            <p:tav tm="100000">
                                              <p:val>
                                                <p:strVal val="#ppt_y"/>
                                              </p:val>
                                            </p:tav>
                                          </p:tavLst>
                                        </p:anim>
                                      </p:childTnLst>
                                    </p:cTn>
                                  </p:par>
                                </p:childTnLst>
                              </p:cTn>
                            </p:par>
                            <p:par>
                              <p:cTn id="67" fill="hold">
                                <p:stCondLst>
                                  <p:cond delay="7320"/>
                                </p:stCondLst>
                                <p:childTnLst>
                                  <p:par>
                                    <p:cTn id="68" presetID="16" presetClass="entr" presetSubtype="37" fill="hold" nodeType="afterEffect">
                                      <p:stCondLst>
                                        <p:cond delay="0"/>
                                      </p:stCondLst>
                                      <p:childTnLst>
                                        <p:set>
                                          <p:cBhvr>
                                            <p:cTn id="69" dur="1" fill="hold">
                                              <p:stCondLst>
                                                <p:cond delay="0"/>
                                              </p:stCondLst>
                                            </p:cTn>
                                            <p:tgtEl>
                                              <p:spTgt spid="88"/>
                                            </p:tgtEl>
                                            <p:attrNameLst>
                                              <p:attrName>style.visibility</p:attrName>
                                            </p:attrNameLst>
                                          </p:cBhvr>
                                          <p:to>
                                            <p:strVal val="visible"/>
                                          </p:to>
                                        </p:set>
                                        <p:animEffect transition="in" filter="barn(outVertical)">
                                          <p:cBhvr>
                                            <p:cTn id="70" dur="500"/>
                                            <p:tgtEl>
                                              <p:spTgt spid="88"/>
                                            </p:tgtEl>
                                          </p:cBhvr>
                                        </p:animEffect>
                                      </p:childTnLst>
                                    </p:cTn>
                                  </p:par>
                                  <p:par>
                                    <p:cTn id="71" presetID="16" presetClass="entr" presetSubtype="37" fill="hold" nodeType="withEffect">
                                      <p:stCondLst>
                                        <p:cond delay="0"/>
                                      </p:stCondLst>
                                      <p:childTnLst>
                                        <p:set>
                                          <p:cBhvr>
                                            <p:cTn id="72" dur="1" fill="hold">
                                              <p:stCondLst>
                                                <p:cond delay="0"/>
                                              </p:stCondLst>
                                            </p:cTn>
                                            <p:tgtEl>
                                              <p:spTgt spid="84"/>
                                            </p:tgtEl>
                                            <p:attrNameLst>
                                              <p:attrName>style.visibility</p:attrName>
                                            </p:attrNameLst>
                                          </p:cBhvr>
                                          <p:to>
                                            <p:strVal val="visible"/>
                                          </p:to>
                                        </p:set>
                                        <p:animEffect transition="in" filter="barn(outVertical)">
                                          <p:cBhvr>
                                            <p:cTn id="73" dur="500"/>
                                            <p:tgtEl>
                                              <p:spTgt spid="84"/>
                                            </p:tgtEl>
                                          </p:cBhvr>
                                        </p:animEffect>
                                      </p:childTnLst>
                                    </p:cTn>
                                  </p:par>
                                  <p:par>
                                    <p:cTn id="74" presetID="16" presetClass="entr" presetSubtype="37" fill="hold" nodeType="withEffect">
                                      <p:stCondLst>
                                        <p:cond delay="0"/>
                                      </p:stCondLst>
                                      <p:childTnLst>
                                        <p:set>
                                          <p:cBhvr>
                                            <p:cTn id="75" dur="1" fill="hold">
                                              <p:stCondLst>
                                                <p:cond delay="0"/>
                                              </p:stCondLst>
                                            </p:cTn>
                                            <p:tgtEl>
                                              <p:spTgt spid="80"/>
                                            </p:tgtEl>
                                            <p:attrNameLst>
                                              <p:attrName>style.visibility</p:attrName>
                                            </p:attrNameLst>
                                          </p:cBhvr>
                                          <p:to>
                                            <p:strVal val="visible"/>
                                          </p:to>
                                        </p:set>
                                        <p:animEffect transition="in" filter="barn(outVertical)">
                                          <p:cBhvr>
                                            <p:cTn id="76" dur="500"/>
                                            <p:tgtEl>
                                              <p:spTgt spid="80"/>
                                            </p:tgtEl>
                                          </p:cBhvr>
                                        </p:animEffect>
                                      </p:childTnLst>
                                    </p:cTn>
                                  </p:par>
                                  <p:par>
                                    <p:cTn id="77" presetID="16" presetClass="entr" presetSubtype="37" fill="hold" nodeType="withEffect">
                                      <p:stCondLst>
                                        <p:cond delay="0"/>
                                      </p:stCondLst>
                                      <p:childTnLst>
                                        <p:set>
                                          <p:cBhvr>
                                            <p:cTn id="78" dur="1" fill="hold">
                                              <p:stCondLst>
                                                <p:cond delay="0"/>
                                              </p:stCondLst>
                                            </p:cTn>
                                            <p:tgtEl>
                                              <p:spTgt spid="92"/>
                                            </p:tgtEl>
                                            <p:attrNameLst>
                                              <p:attrName>style.visibility</p:attrName>
                                            </p:attrNameLst>
                                          </p:cBhvr>
                                          <p:to>
                                            <p:strVal val="visible"/>
                                          </p:to>
                                        </p:set>
                                        <p:animEffect transition="in" filter="barn(outVertical)">
                                          <p:cBhvr>
                                            <p:cTn id="79" dur="500"/>
                                            <p:tgtEl>
                                              <p:spTgt spid="92"/>
                                            </p:tgtEl>
                                          </p:cBhvr>
                                        </p:animEffect>
                                      </p:childTnLst>
                                    </p:cTn>
                                  </p:par>
                                </p:childTnLst>
                              </p:cTn>
                            </p:par>
                            <p:par>
                              <p:cTn id="80" fill="hold">
                                <p:stCondLst>
                                  <p:cond delay="7820"/>
                                </p:stCondLst>
                                <p:childTnLst>
                                  <p:par>
                                    <p:cTn id="81" presetID="10" presetClass="entr" presetSubtype="0" fill="hold" grpId="0" nodeType="afterEffect">
                                      <p:stCondLst>
                                        <p:cond delay="0"/>
                                      </p:stCondLst>
                                      <p:childTnLst>
                                        <p:set>
                                          <p:cBhvr>
                                            <p:cTn id="82" dur="1" fill="hold">
                                              <p:stCondLst>
                                                <p:cond delay="0"/>
                                              </p:stCondLst>
                                            </p:cTn>
                                            <p:tgtEl>
                                              <p:spTgt spid="99"/>
                                            </p:tgtEl>
                                            <p:attrNameLst>
                                              <p:attrName>style.visibility</p:attrName>
                                            </p:attrNameLst>
                                          </p:cBhvr>
                                          <p:to>
                                            <p:strVal val="visible"/>
                                          </p:to>
                                        </p:set>
                                        <p:animEffect transition="in" filter="fade">
                                          <p:cBhvr>
                                            <p:cTn id="83"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57" grpId="0"/>
          <p:bldP spid="100" grpId="0" animBg="1"/>
          <p:bldP spid="101" grpId="0"/>
          <p:bldP spid="101" grpId="1"/>
          <p:bldP spid="102" grpId="0" animBg="1"/>
          <p:bldP spid="103" grpId="0"/>
          <p:bldP spid="104" grpId="0" animBg="1"/>
          <p:bldP spid="10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 name="六边形 3"/>
          <p:cNvSpPr/>
          <p:nvPr/>
        </p:nvSpPr>
        <p:spPr>
          <a:xfrm>
            <a:off x="5128162" y="3280349"/>
            <a:ext cx="1914557" cy="165048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endParaRPr>
          </a:p>
        </p:txBody>
      </p:sp>
      <p:sp>
        <p:nvSpPr>
          <p:cNvPr id="5" name="六边形 4"/>
          <p:cNvSpPr/>
          <p:nvPr/>
        </p:nvSpPr>
        <p:spPr>
          <a:xfrm>
            <a:off x="6781303" y="2455109"/>
            <a:ext cx="1914557" cy="165048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endParaRPr>
          </a:p>
        </p:txBody>
      </p:sp>
      <p:sp>
        <p:nvSpPr>
          <p:cNvPr id="6" name="六边形 5"/>
          <p:cNvSpPr/>
          <p:nvPr/>
        </p:nvSpPr>
        <p:spPr>
          <a:xfrm>
            <a:off x="8429121" y="3280349"/>
            <a:ext cx="1914557" cy="165048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endParaRPr>
          </a:p>
        </p:txBody>
      </p:sp>
      <p:sp>
        <p:nvSpPr>
          <p:cNvPr id="8" name="六边形 7"/>
          <p:cNvSpPr/>
          <p:nvPr/>
        </p:nvSpPr>
        <p:spPr>
          <a:xfrm>
            <a:off x="3480344" y="2455109"/>
            <a:ext cx="1914557" cy="165048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endParaRPr>
          </a:p>
        </p:txBody>
      </p:sp>
      <p:sp>
        <p:nvSpPr>
          <p:cNvPr id="9" name="六边形 8"/>
          <p:cNvSpPr/>
          <p:nvPr/>
        </p:nvSpPr>
        <p:spPr>
          <a:xfrm>
            <a:off x="1832525" y="3280350"/>
            <a:ext cx="1914557" cy="1650480"/>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endParaRPr>
          </a:p>
        </p:txBody>
      </p:sp>
      <p:sp>
        <p:nvSpPr>
          <p:cNvPr id="10" name="文本框 13"/>
          <p:cNvSpPr txBox="1"/>
          <p:nvPr/>
        </p:nvSpPr>
        <p:spPr>
          <a:xfrm>
            <a:off x="2104787" y="3890147"/>
            <a:ext cx="1370032" cy="430887"/>
          </a:xfrm>
          <a:prstGeom prst="rect">
            <a:avLst/>
          </a:prstGeom>
          <a:noFill/>
        </p:spPr>
        <p:txBody>
          <a:bodyPr>
            <a:spAutoFit/>
          </a:bodyPr>
          <a:lstStyle/>
          <a:p>
            <a:pPr algn="ctr" fontAlgn="auto">
              <a:spcBef>
                <a:spcPts val="0"/>
              </a:spcBef>
              <a:spcAft>
                <a:spcPts val="0"/>
              </a:spcAft>
              <a:defRPr/>
            </a:pPr>
            <a:r>
              <a:rPr lang="zh-CN" altLang="en-US" sz="2200" b="1" dirty="0" smtClean="0">
                <a:solidFill>
                  <a:srgbClr val="EA6103"/>
                </a:solidFill>
                <a:latin typeface="微软雅黑" pitchFamily="34" charset="-122"/>
                <a:ea typeface="微软雅黑" pitchFamily="34" charset="-122"/>
              </a:rPr>
              <a:t>实施</a:t>
            </a:r>
            <a:r>
              <a:rPr lang="zh-CN" altLang="en-US" sz="2200" b="1" dirty="0">
                <a:solidFill>
                  <a:srgbClr val="EA6103"/>
                </a:solidFill>
                <a:latin typeface="微软雅黑" pitchFamily="34" charset="-122"/>
                <a:ea typeface="微软雅黑" pitchFamily="34" charset="-122"/>
              </a:rPr>
              <a:t>一</a:t>
            </a:r>
          </a:p>
        </p:txBody>
      </p:sp>
      <p:sp>
        <p:nvSpPr>
          <p:cNvPr id="11" name="文本框 14"/>
          <p:cNvSpPr txBox="1"/>
          <p:nvPr/>
        </p:nvSpPr>
        <p:spPr>
          <a:xfrm>
            <a:off x="3752606" y="3064906"/>
            <a:ext cx="1370032" cy="430887"/>
          </a:xfrm>
          <a:prstGeom prst="rect">
            <a:avLst/>
          </a:prstGeom>
          <a:noFill/>
        </p:spPr>
        <p:txBody>
          <a:bodyPr>
            <a:spAutoFit/>
          </a:bodyPr>
          <a:lstStyle/>
          <a:p>
            <a:pPr algn="ctr" fontAlgn="auto">
              <a:spcBef>
                <a:spcPts val="0"/>
              </a:spcBef>
              <a:spcAft>
                <a:spcPts val="0"/>
              </a:spcAft>
              <a:defRPr/>
            </a:pPr>
            <a:r>
              <a:rPr lang="zh-CN" altLang="en-US" sz="2200" b="1" dirty="0" smtClean="0">
                <a:solidFill>
                  <a:srgbClr val="EA5E66"/>
                </a:solidFill>
                <a:latin typeface="微软雅黑" pitchFamily="34" charset="-122"/>
                <a:ea typeface="微软雅黑" pitchFamily="34" charset="-122"/>
              </a:rPr>
              <a:t>实施二</a:t>
            </a:r>
            <a:endParaRPr lang="zh-CN" altLang="en-US" sz="2200" b="1" dirty="0">
              <a:solidFill>
                <a:srgbClr val="EA5E66"/>
              </a:solidFill>
              <a:latin typeface="微软雅黑" pitchFamily="34" charset="-122"/>
              <a:ea typeface="微软雅黑" pitchFamily="34" charset="-122"/>
            </a:endParaRPr>
          </a:p>
        </p:txBody>
      </p:sp>
      <p:sp>
        <p:nvSpPr>
          <p:cNvPr id="12" name="文本框 15"/>
          <p:cNvSpPr txBox="1"/>
          <p:nvPr/>
        </p:nvSpPr>
        <p:spPr>
          <a:xfrm>
            <a:off x="5403085" y="3890145"/>
            <a:ext cx="1370032" cy="430887"/>
          </a:xfrm>
          <a:prstGeom prst="rect">
            <a:avLst/>
          </a:prstGeom>
          <a:noFill/>
        </p:spPr>
        <p:txBody>
          <a:bodyPr>
            <a:spAutoFit/>
          </a:bodyPr>
          <a:lstStyle/>
          <a:p>
            <a:pPr algn="ctr" fontAlgn="auto">
              <a:spcBef>
                <a:spcPts val="0"/>
              </a:spcBef>
              <a:spcAft>
                <a:spcPts val="0"/>
              </a:spcAft>
              <a:defRPr/>
            </a:pPr>
            <a:r>
              <a:rPr lang="zh-CN" altLang="en-US" sz="2200" b="1" dirty="0" smtClean="0">
                <a:solidFill>
                  <a:srgbClr val="0099A9"/>
                </a:solidFill>
                <a:latin typeface="微软雅黑" pitchFamily="34" charset="-122"/>
                <a:ea typeface="微软雅黑" pitchFamily="34" charset="-122"/>
              </a:rPr>
              <a:t>实施三</a:t>
            </a:r>
            <a:endParaRPr lang="zh-CN" altLang="en-US" sz="2200" b="1" dirty="0">
              <a:solidFill>
                <a:srgbClr val="0099A9"/>
              </a:solidFill>
              <a:latin typeface="微软雅黑" pitchFamily="34" charset="-122"/>
              <a:ea typeface="微软雅黑" pitchFamily="34" charset="-122"/>
            </a:endParaRPr>
          </a:p>
        </p:txBody>
      </p:sp>
      <p:sp>
        <p:nvSpPr>
          <p:cNvPr id="13" name="文本框 16"/>
          <p:cNvSpPr txBox="1"/>
          <p:nvPr/>
        </p:nvSpPr>
        <p:spPr>
          <a:xfrm>
            <a:off x="7053565" y="3064906"/>
            <a:ext cx="1370032" cy="430887"/>
          </a:xfrm>
          <a:prstGeom prst="rect">
            <a:avLst/>
          </a:prstGeom>
          <a:noFill/>
        </p:spPr>
        <p:txBody>
          <a:bodyPr>
            <a:spAutoFit/>
          </a:bodyPr>
          <a:lstStyle/>
          <a:p>
            <a:pPr algn="ctr" fontAlgn="auto">
              <a:spcBef>
                <a:spcPts val="0"/>
              </a:spcBef>
              <a:spcAft>
                <a:spcPts val="0"/>
              </a:spcAft>
              <a:defRPr/>
            </a:pPr>
            <a:r>
              <a:rPr lang="zh-CN" altLang="en-US" sz="2200" b="1" dirty="0" smtClean="0">
                <a:solidFill>
                  <a:srgbClr val="0070C0"/>
                </a:solidFill>
                <a:latin typeface="微软雅黑" pitchFamily="34" charset="-122"/>
                <a:ea typeface="微软雅黑" pitchFamily="34" charset="-122"/>
              </a:rPr>
              <a:t>实施四</a:t>
            </a:r>
            <a:endParaRPr lang="zh-CN" altLang="en-US" sz="2200" b="1" dirty="0">
              <a:solidFill>
                <a:srgbClr val="0070C0"/>
              </a:solidFill>
              <a:latin typeface="微软雅黑" pitchFamily="34" charset="-122"/>
              <a:ea typeface="微软雅黑" pitchFamily="34" charset="-122"/>
            </a:endParaRPr>
          </a:p>
        </p:txBody>
      </p:sp>
      <p:sp>
        <p:nvSpPr>
          <p:cNvPr id="15" name="文本框 18"/>
          <p:cNvSpPr txBox="1"/>
          <p:nvPr/>
        </p:nvSpPr>
        <p:spPr>
          <a:xfrm>
            <a:off x="8701383" y="3890146"/>
            <a:ext cx="1370032" cy="430887"/>
          </a:xfrm>
          <a:prstGeom prst="rect">
            <a:avLst/>
          </a:prstGeom>
          <a:noFill/>
        </p:spPr>
        <p:txBody>
          <a:bodyPr>
            <a:spAutoFit/>
          </a:bodyPr>
          <a:lstStyle/>
          <a:p>
            <a:pPr algn="ctr" fontAlgn="auto">
              <a:spcBef>
                <a:spcPts val="0"/>
              </a:spcBef>
              <a:spcAft>
                <a:spcPts val="0"/>
              </a:spcAft>
              <a:defRPr/>
            </a:pPr>
            <a:r>
              <a:rPr lang="zh-CN" altLang="en-US" sz="2200" b="1" dirty="0" smtClean="0">
                <a:solidFill>
                  <a:srgbClr val="EA6103"/>
                </a:solidFill>
                <a:latin typeface="微软雅黑" pitchFamily="34" charset="-122"/>
                <a:ea typeface="微软雅黑" pitchFamily="34" charset="-122"/>
              </a:rPr>
              <a:t>结论</a:t>
            </a:r>
            <a:endParaRPr lang="zh-CN" altLang="en-US" sz="2200" b="1" dirty="0">
              <a:solidFill>
                <a:srgbClr val="EA6103"/>
              </a:solidFill>
              <a:latin typeface="微软雅黑" pitchFamily="34" charset="-122"/>
              <a:ea typeface="微软雅黑" pitchFamily="34" charset="-122"/>
            </a:endParaRPr>
          </a:p>
        </p:txBody>
      </p:sp>
      <p:sp>
        <p:nvSpPr>
          <p:cNvPr id="16" name="矩形 19"/>
          <p:cNvSpPr>
            <a:spLocks noChangeArrowheads="1"/>
          </p:cNvSpPr>
          <p:nvPr/>
        </p:nvSpPr>
        <p:spPr bwMode="auto">
          <a:xfrm>
            <a:off x="1846734" y="1701602"/>
            <a:ext cx="1884806" cy="683264"/>
          </a:xfrm>
          <a:prstGeom prst="rect">
            <a:avLst/>
          </a:prstGeom>
          <a:noFill/>
          <a:ln w="9525">
            <a:noFill/>
            <a:miter lim="800000"/>
            <a:headEnd/>
            <a:tailEnd/>
          </a:ln>
        </p:spPr>
        <p:txBody>
          <a:bodyPr wrap="square">
            <a:spAutoFit/>
          </a:bodyPr>
          <a:lstStyle/>
          <a:p>
            <a:pPr algn="ctr" defTabSz="1218895">
              <a:lnSpc>
                <a:spcPct val="120000"/>
              </a:lnSpc>
              <a:defRPr/>
            </a:pPr>
            <a:r>
              <a:rPr lang="zh-CN" altLang="en-US" sz="1600" dirty="0" smtClean="0">
                <a:latin typeface="微软雅黑" pitchFamily="34" charset="-122"/>
                <a:ea typeface="微软雅黑" pitchFamily="34" charset="-122"/>
              </a:rPr>
              <a:t>在此</a:t>
            </a:r>
            <a:r>
              <a:rPr lang="zh-CN" altLang="en-US" sz="1600" dirty="0">
                <a:latin typeface="微软雅黑" pitchFamily="34" charset="-122"/>
                <a:ea typeface="微软雅黑" pitchFamily="34" charset="-122"/>
              </a:rPr>
              <a:t>录入上述图表的综合描述说明。</a:t>
            </a:r>
            <a:endParaRPr lang="zh-CN" altLang="zh-CN" sz="1600" dirty="0">
              <a:latin typeface="微软雅黑" pitchFamily="34" charset="-122"/>
              <a:ea typeface="微软雅黑" pitchFamily="34" charset="-122"/>
            </a:endParaRPr>
          </a:p>
        </p:txBody>
      </p:sp>
      <p:sp>
        <p:nvSpPr>
          <p:cNvPr id="17" name="矩形 20"/>
          <p:cNvSpPr>
            <a:spLocks noChangeArrowheads="1"/>
          </p:cNvSpPr>
          <p:nvPr/>
        </p:nvSpPr>
        <p:spPr bwMode="auto">
          <a:xfrm>
            <a:off x="3494559" y="5049162"/>
            <a:ext cx="1884806" cy="683264"/>
          </a:xfrm>
          <a:prstGeom prst="rect">
            <a:avLst/>
          </a:prstGeom>
          <a:noFill/>
          <a:ln w="9525">
            <a:noFill/>
            <a:miter lim="800000"/>
            <a:headEnd/>
            <a:tailEnd/>
          </a:ln>
        </p:spPr>
        <p:txBody>
          <a:bodyPr wrap="square">
            <a:spAutoFit/>
          </a:bodyPr>
          <a:lstStyle/>
          <a:p>
            <a:pPr algn="ctr" defTabSz="1218895">
              <a:lnSpc>
                <a:spcPct val="120000"/>
              </a:lnSpc>
              <a:defRPr/>
            </a:pPr>
            <a:r>
              <a:rPr lang="zh-CN" altLang="en-US" sz="1600" dirty="0">
                <a:latin typeface="微软雅黑" pitchFamily="34" charset="-122"/>
                <a:ea typeface="微软雅黑" pitchFamily="34" charset="-122"/>
              </a:rPr>
              <a:t>在此录入上述图表的综合描述说明。</a:t>
            </a:r>
            <a:endParaRPr lang="zh-CN" altLang="zh-CN" sz="1600" dirty="0">
              <a:latin typeface="微软雅黑" pitchFamily="34" charset="-122"/>
              <a:ea typeface="微软雅黑" pitchFamily="34" charset="-122"/>
            </a:endParaRPr>
          </a:p>
        </p:txBody>
      </p:sp>
      <p:sp>
        <p:nvSpPr>
          <p:cNvPr id="18" name="上箭头标注 17"/>
          <p:cNvSpPr/>
          <p:nvPr/>
        </p:nvSpPr>
        <p:spPr>
          <a:xfrm>
            <a:off x="2251625" y="2527245"/>
            <a:ext cx="1076325" cy="665162"/>
          </a:xfrm>
          <a:prstGeom prst="upArrowCallout">
            <a:avLst>
              <a:gd name="adj1" fmla="val 12572"/>
              <a:gd name="adj2" fmla="val 12572"/>
              <a:gd name="adj3" fmla="val 25000"/>
              <a:gd name="adj4" fmla="val 11537"/>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latin typeface="微软雅黑" pitchFamily="34" charset="-122"/>
              <a:ea typeface="微软雅黑" pitchFamily="34" charset="-122"/>
            </a:endParaRPr>
          </a:p>
        </p:txBody>
      </p:sp>
      <p:sp>
        <p:nvSpPr>
          <p:cNvPr id="19" name="上箭头标注 18"/>
          <p:cNvSpPr/>
          <p:nvPr/>
        </p:nvSpPr>
        <p:spPr>
          <a:xfrm>
            <a:off x="5545687" y="2527245"/>
            <a:ext cx="1074738" cy="665162"/>
          </a:xfrm>
          <a:prstGeom prst="upArrowCallout">
            <a:avLst>
              <a:gd name="adj1" fmla="val 12572"/>
              <a:gd name="adj2" fmla="val 12572"/>
              <a:gd name="adj3" fmla="val 25000"/>
              <a:gd name="adj4" fmla="val 11537"/>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latin typeface="微软雅黑" pitchFamily="34" charset="-122"/>
              <a:ea typeface="微软雅黑" pitchFamily="34" charset="-122"/>
            </a:endParaRPr>
          </a:p>
        </p:txBody>
      </p:sp>
      <p:sp>
        <p:nvSpPr>
          <p:cNvPr id="20" name="上箭头标注 19"/>
          <p:cNvSpPr/>
          <p:nvPr/>
        </p:nvSpPr>
        <p:spPr>
          <a:xfrm>
            <a:off x="8849275" y="2527245"/>
            <a:ext cx="1074737" cy="665162"/>
          </a:xfrm>
          <a:prstGeom prst="upArrowCallout">
            <a:avLst>
              <a:gd name="adj1" fmla="val 12572"/>
              <a:gd name="adj2" fmla="val 12572"/>
              <a:gd name="adj3" fmla="val 25000"/>
              <a:gd name="adj4" fmla="val 11537"/>
            </a:avLst>
          </a:prstGeom>
          <a:solidFill>
            <a:srgbClr val="EA6103"/>
          </a:solidFill>
          <a:ln>
            <a:solidFill>
              <a:srgbClr val="EA61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latin typeface="微软雅黑" pitchFamily="34" charset="-122"/>
              <a:ea typeface="微软雅黑" pitchFamily="34" charset="-122"/>
            </a:endParaRPr>
          </a:p>
        </p:txBody>
      </p:sp>
      <p:sp>
        <p:nvSpPr>
          <p:cNvPr id="21" name="上箭头标注 20"/>
          <p:cNvSpPr/>
          <p:nvPr/>
        </p:nvSpPr>
        <p:spPr>
          <a:xfrm flipV="1">
            <a:off x="3899450" y="4175070"/>
            <a:ext cx="1076325" cy="665162"/>
          </a:xfrm>
          <a:prstGeom prst="upArrowCallout">
            <a:avLst>
              <a:gd name="adj1" fmla="val 12572"/>
              <a:gd name="adj2" fmla="val 12572"/>
              <a:gd name="adj3" fmla="val 25000"/>
              <a:gd name="adj4" fmla="val 11537"/>
            </a:avLst>
          </a:prstGeom>
          <a:solidFill>
            <a:srgbClr val="EA5E66"/>
          </a:solidFill>
          <a:ln>
            <a:solidFill>
              <a:srgbClr val="EA5E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方正中等线简体" panose="03000509000000000000" pitchFamily="65" charset="-122"/>
              <a:ea typeface="方正中等线简体" panose="03000509000000000000" pitchFamily="65" charset="-122"/>
            </a:endParaRPr>
          </a:p>
        </p:txBody>
      </p:sp>
      <p:sp>
        <p:nvSpPr>
          <p:cNvPr id="22" name="上箭头标注 21"/>
          <p:cNvSpPr/>
          <p:nvPr/>
        </p:nvSpPr>
        <p:spPr>
          <a:xfrm flipV="1">
            <a:off x="7201450" y="4175070"/>
            <a:ext cx="1074737" cy="665162"/>
          </a:xfrm>
          <a:prstGeom prst="upArrowCallout">
            <a:avLst>
              <a:gd name="adj1" fmla="val 12572"/>
              <a:gd name="adj2" fmla="val 12572"/>
              <a:gd name="adj3" fmla="val 25000"/>
              <a:gd name="adj4" fmla="val 11537"/>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方正中等线简体" panose="03000509000000000000" pitchFamily="65" charset="-122"/>
              <a:ea typeface="方正中等线简体" panose="03000509000000000000" pitchFamily="65" charset="-122"/>
            </a:endParaRPr>
          </a:p>
        </p:txBody>
      </p:sp>
      <p:sp>
        <p:nvSpPr>
          <p:cNvPr id="25" name="矩形 27"/>
          <p:cNvSpPr>
            <a:spLocks noChangeArrowheads="1"/>
          </p:cNvSpPr>
          <p:nvPr/>
        </p:nvSpPr>
        <p:spPr bwMode="auto">
          <a:xfrm>
            <a:off x="5140795" y="1701602"/>
            <a:ext cx="1882895" cy="683264"/>
          </a:xfrm>
          <a:prstGeom prst="rect">
            <a:avLst/>
          </a:prstGeom>
          <a:noFill/>
          <a:ln w="9525">
            <a:noFill/>
            <a:miter lim="800000"/>
            <a:headEnd/>
            <a:tailEnd/>
          </a:ln>
        </p:spPr>
        <p:txBody>
          <a:bodyPr wrap="square">
            <a:spAutoFit/>
          </a:bodyPr>
          <a:lstStyle/>
          <a:p>
            <a:pPr algn="ctr" defTabSz="1218895">
              <a:lnSpc>
                <a:spcPct val="120000"/>
              </a:lnSpc>
              <a:defRPr/>
            </a:pPr>
            <a:r>
              <a:rPr lang="zh-CN" altLang="en-US" sz="1600" dirty="0">
                <a:latin typeface="微软雅黑" pitchFamily="34" charset="-122"/>
                <a:ea typeface="微软雅黑" pitchFamily="34" charset="-122"/>
              </a:rPr>
              <a:t>在此录入上述图表的综合描述说明。</a:t>
            </a:r>
            <a:endParaRPr lang="zh-CN" altLang="zh-CN" sz="1600" dirty="0">
              <a:latin typeface="微软雅黑" pitchFamily="34" charset="-122"/>
              <a:ea typeface="微软雅黑" pitchFamily="34" charset="-122"/>
            </a:endParaRPr>
          </a:p>
        </p:txBody>
      </p:sp>
      <p:sp>
        <p:nvSpPr>
          <p:cNvPr id="26" name="矩形 28"/>
          <p:cNvSpPr>
            <a:spLocks noChangeArrowheads="1"/>
          </p:cNvSpPr>
          <p:nvPr/>
        </p:nvSpPr>
        <p:spPr bwMode="auto">
          <a:xfrm>
            <a:off x="8388272" y="1701602"/>
            <a:ext cx="1882894" cy="683264"/>
          </a:xfrm>
          <a:prstGeom prst="rect">
            <a:avLst/>
          </a:prstGeom>
          <a:noFill/>
          <a:ln w="9525">
            <a:noFill/>
            <a:miter lim="800000"/>
            <a:headEnd/>
            <a:tailEnd/>
          </a:ln>
        </p:spPr>
        <p:txBody>
          <a:bodyPr wrap="square">
            <a:spAutoFit/>
          </a:bodyPr>
          <a:lstStyle/>
          <a:p>
            <a:pPr algn="ctr" defTabSz="1218895">
              <a:lnSpc>
                <a:spcPct val="120000"/>
              </a:lnSpc>
              <a:defRPr/>
            </a:pPr>
            <a:r>
              <a:rPr lang="zh-CN" altLang="en-US" sz="1600" dirty="0">
                <a:latin typeface="微软雅黑" pitchFamily="34" charset="-122"/>
                <a:ea typeface="微软雅黑" pitchFamily="34" charset="-122"/>
              </a:rPr>
              <a:t>在此录入上述图表的综合描述说明。</a:t>
            </a:r>
            <a:endParaRPr lang="zh-CN" altLang="zh-CN" sz="1600" dirty="0">
              <a:latin typeface="微软雅黑" pitchFamily="34" charset="-122"/>
              <a:ea typeface="微软雅黑" pitchFamily="34" charset="-122"/>
            </a:endParaRPr>
          </a:p>
        </p:txBody>
      </p:sp>
      <p:sp>
        <p:nvSpPr>
          <p:cNvPr id="27" name="矩形 29"/>
          <p:cNvSpPr>
            <a:spLocks noChangeArrowheads="1"/>
          </p:cNvSpPr>
          <p:nvPr/>
        </p:nvSpPr>
        <p:spPr bwMode="auto">
          <a:xfrm>
            <a:off x="6740447" y="5049162"/>
            <a:ext cx="1882894" cy="683264"/>
          </a:xfrm>
          <a:prstGeom prst="rect">
            <a:avLst/>
          </a:prstGeom>
          <a:noFill/>
          <a:ln w="9525">
            <a:noFill/>
            <a:miter lim="800000"/>
            <a:headEnd/>
            <a:tailEnd/>
          </a:ln>
        </p:spPr>
        <p:txBody>
          <a:bodyPr wrap="square">
            <a:spAutoFit/>
          </a:bodyPr>
          <a:lstStyle/>
          <a:p>
            <a:pPr algn="ctr" defTabSz="1218895">
              <a:lnSpc>
                <a:spcPct val="120000"/>
              </a:lnSpc>
              <a:defRPr/>
            </a:pPr>
            <a:r>
              <a:rPr lang="zh-CN" altLang="en-US" sz="1600" dirty="0">
                <a:latin typeface="微软雅黑" pitchFamily="34" charset="-122"/>
                <a:ea typeface="微软雅黑" pitchFamily="34" charset="-122"/>
              </a:rPr>
              <a:t>在此录入上述图表的综合描述说明。</a:t>
            </a:r>
            <a:endParaRPr lang="zh-CN" altLang="zh-CN" sz="1600" dirty="0">
              <a:latin typeface="微软雅黑" pitchFamily="34" charset="-122"/>
              <a:ea typeface="微软雅黑" pitchFamily="34" charset="-122"/>
            </a:endParaRPr>
          </a:p>
        </p:txBody>
      </p:sp>
      <p:sp>
        <p:nvSpPr>
          <p:cNvPr id="29" name="TextBox 28"/>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30"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1"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32" name="椭圆 31"/>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34" name="椭圆 33"/>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36" name="椭圆 35"/>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86325383"/>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50000">
                                          <p:cBhvr additive="base">
                                            <p:cTn id="7" dur="1200" fill="hold"/>
                                            <p:tgtEl>
                                              <p:spTgt spid="30"/>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14:bounceEnd="50000">
                                          <p:cBhvr additive="base">
                                            <p:cTn id="11" dur="1200" fill="hold"/>
                                            <p:tgtEl>
                                              <p:spTgt spid="31"/>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3200"/>
                                </p:stCondLst>
                                <p:childTnLst>
                                  <p:par>
                                    <p:cTn id="39" presetID="10" presetClass="entr" presetSubtype="0"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childTnLst>
                              </p:cTn>
                            </p:par>
                            <p:par>
                              <p:cTn id="42" fill="hold">
                                <p:stCondLst>
                                  <p:cond delay="3700"/>
                                </p:stCondLst>
                                <p:childTnLst>
                                  <p:par>
                                    <p:cTn id="43" presetID="16" presetClass="emph" presetSubtype="0" fill="hold" grpId="1" nodeType="afterEffect">
                                      <p:stCondLst>
                                        <p:cond delay="0"/>
                                      </p:stCondLst>
                                      <p:iterate type="lt">
                                        <p:tmPct val="4000"/>
                                      </p:iterate>
                                      <p:childTnLst>
                                        <p:set>
                                          <p:cBhvr override="childStyle">
                                            <p:cTn id="44" dur="1000" fill="hold"/>
                                            <p:tgtEl>
                                              <p:spTgt spid="35"/>
                                            </p:tgtEl>
                                            <p:attrNameLst>
                                              <p:attrName>style.color</p:attrName>
                                            </p:attrNameLst>
                                          </p:cBhvr>
                                          <p:to>
                                            <p:clrVal>
                                              <a:schemeClr val="accent2"/>
                                            </p:clrVal>
                                          </p:to>
                                        </p:set>
                                        <p:set>
                                          <p:cBhvr>
                                            <p:cTn id="45" dur="1000" fill="hold"/>
                                            <p:tgtEl>
                                              <p:spTgt spid="35"/>
                                            </p:tgtEl>
                                            <p:attrNameLst>
                                              <p:attrName>fillcolor</p:attrName>
                                            </p:attrNameLst>
                                          </p:cBhvr>
                                          <p:to>
                                            <p:clrVal>
                                              <a:schemeClr val="accent2"/>
                                            </p:clrVal>
                                          </p:to>
                                        </p:set>
                                        <p:set>
                                          <p:cBhvr>
                                            <p:cTn id="46" dur="1000" fill="hold"/>
                                            <p:tgtEl>
                                              <p:spTgt spid="35"/>
                                            </p:tgtEl>
                                            <p:attrNameLst>
                                              <p:attrName>fill.type</p:attrName>
                                            </p:attrNameLst>
                                          </p:cBhvr>
                                          <p:to>
                                            <p:strVal val="solid"/>
                                          </p:to>
                                        </p:set>
                                      </p:childTnLst>
                                    </p:cTn>
                                  </p:par>
                                </p:childTnLst>
                              </p:cTn>
                            </p:par>
                            <p:par>
                              <p:cTn id="47" fill="hold">
                                <p:stCondLst>
                                  <p:cond delay="4820"/>
                                </p:stCondLst>
                                <p:childTnLst>
                                  <p:par>
                                    <p:cTn id="48" presetID="53" presetClass="entr" presetSubtype="52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anim calcmode="lin" valueType="num">
                                          <p:cBhvr>
                                            <p:cTn id="53" dur="500" fill="hold"/>
                                            <p:tgtEl>
                                              <p:spTgt spid="9"/>
                                            </p:tgtEl>
                                            <p:attrNameLst>
                                              <p:attrName>ppt_x</p:attrName>
                                            </p:attrNameLst>
                                          </p:cBhvr>
                                          <p:tavLst>
                                            <p:tav tm="0">
                                              <p:val>
                                                <p:fltVal val="0.5"/>
                                              </p:val>
                                            </p:tav>
                                            <p:tav tm="100000">
                                              <p:val>
                                                <p:strVal val="#ppt_x"/>
                                              </p:val>
                                            </p:tav>
                                          </p:tavLst>
                                        </p:anim>
                                        <p:anim calcmode="lin" valueType="num">
                                          <p:cBhvr>
                                            <p:cTn id="54" dur="500" fill="hold"/>
                                            <p:tgtEl>
                                              <p:spTgt spid="9"/>
                                            </p:tgtEl>
                                            <p:attrNameLst>
                                              <p:attrName>ppt_y</p:attrName>
                                            </p:attrNameLst>
                                          </p:cBhvr>
                                          <p:tavLst>
                                            <p:tav tm="0">
                                              <p:val>
                                                <p:fltVal val="0.5"/>
                                              </p:val>
                                            </p:tav>
                                            <p:tav tm="100000">
                                              <p:val>
                                                <p:strVal val="#ppt_y"/>
                                              </p:val>
                                            </p:tav>
                                          </p:tavLst>
                                        </p:anim>
                                      </p:childTnLst>
                                    </p:cTn>
                                  </p:par>
                                </p:childTnLst>
                              </p:cTn>
                            </p:par>
                            <p:par>
                              <p:cTn id="55" fill="hold">
                                <p:stCondLst>
                                  <p:cond delay="5320"/>
                                </p:stCondLst>
                                <p:childTnLst>
                                  <p:par>
                                    <p:cTn id="56" presetID="53" presetClass="entr" presetSubtype="52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anim calcmode="lin" valueType="num">
                                          <p:cBhvr>
                                            <p:cTn id="61" dur="500" fill="hold"/>
                                            <p:tgtEl>
                                              <p:spTgt spid="8"/>
                                            </p:tgtEl>
                                            <p:attrNameLst>
                                              <p:attrName>ppt_x</p:attrName>
                                            </p:attrNameLst>
                                          </p:cBhvr>
                                          <p:tavLst>
                                            <p:tav tm="0">
                                              <p:val>
                                                <p:fltVal val="0.5"/>
                                              </p:val>
                                            </p:tav>
                                            <p:tav tm="100000">
                                              <p:val>
                                                <p:strVal val="#ppt_x"/>
                                              </p:val>
                                            </p:tav>
                                          </p:tavLst>
                                        </p:anim>
                                        <p:anim calcmode="lin" valueType="num">
                                          <p:cBhvr>
                                            <p:cTn id="62" dur="500" fill="hold"/>
                                            <p:tgtEl>
                                              <p:spTgt spid="8"/>
                                            </p:tgtEl>
                                            <p:attrNameLst>
                                              <p:attrName>ppt_y</p:attrName>
                                            </p:attrNameLst>
                                          </p:cBhvr>
                                          <p:tavLst>
                                            <p:tav tm="0">
                                              <p:val>
                                                <p:fltVal val="0.5"/>
                                              </p:val>
                                            </p:tav>
                                            <p:tav tm="100000">
                                              <p:val>
                                                <p:strVal val="#ppt_y"/>
                                              </p:val>
                                            </p:tav>
                                          </p:tavLst>
                                        </p:anim>
                                      </p:childTnLst>
                                    </p:cTn>
                                  </p:par>
                                </p:childTnLst>
                              </p:cTn>
                            </p:par>
                            <p:par>
                              <p:cTn id="63" fill="hold">
                                <p:stCondLst>
                                  <p:cond delay="5820"/>
                                </p:stCondLst>
                                <p:childTnLst>
                                  <p:par>
                                    <p:cTn id="64" presetID="53" presetClass="entr" presetSubtype="528" fill="hold" grpId="0"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500" fill="hold"/>
                                            <p:tgtEl>
                                              <p:spTgt spid="4"/>
                                            </p:tgtEl>
                                            <p:attrNameLst>
                                              <p:attrName>ppt_w</p:attrName>
                                            </p:attrNameLst>
                                          </p:cBhvr>
                                          <p:tavLst>
                                            <p:tav tm="0">
                                              <p:val>
                                                <p:fltVal val="0"/>
                                              </p:val>
                                            </p:tav>
                                            <p:tav tm="100000">
                                              <p:val>
                                                <p:strVal val="#ppt_w"/>
                                              </p:val>
                                            </p:tav>
                                          </p:tavLst>
                                        </p:anim>
                                        <p:anim calcmode="lin" valueType="num">
                                          <p:cBhvr>
                                            <p:cTn id="67" dur="500" fill="hold"/>
                                            <p:tgtEl>
                                              <p:spTgt spid="4"/>
                                            </p:tgtEl>
                                            <p:attrNameLst>
                                              <p:attrName>ppt_h</p:attrName>
                                            </p:attrNameLst>
                                          </p:cBhvr>
                                          <p:tavLst>
                                            <p:tav tm="0">
                                              <p:val>
                                                <p:fltVal val="0"/>
                                              </p:val>
                                            </p:tav>
                                            <p:tav tm="100000">
                                              <p:val>
                                                <p:strVal val="#ppt_h"/>
                                              </p:val>
                                            </p:tav>
                                          </p:tavLst>
                                        </p:anim>
                                        <p:animEffect transition="in" filter="fade">
                                          <p:cBhvr>
                                            <p:cTn id="68" dur="500"/>
                                            <p:tgtEl>
                                              <p:spTgt spid="4"/>
                                            </p:tgtEl>
                                          </p:cBhvr>
                                        </p:animEffect>
                                        <p:anim calcmode="lin" valueType="num">
                                          <p:cBhvr>
                                            <p:cTn id="69" dur="500" fill="hold"/>
                                            <p:tgtEl>
                                              <p:spTgt spid="4"/>
                                            </p:tgtEl>
                                            <p:attrNameLst>
                                              <p:attrName>ppt_x</p:attrName>
                                            </p:attrNameLst>
                                          </p:cBhvr>
                                          <p:tavLst>
                                            <p:tav tm="0">
                                              <p:val>
                                                <p:fltVal val="0.5"/>
                                              </p:val>
                                            </p:tav>
                                            <p:tav tm="100000">
                                              <p:val>
                                                <p:strVal val="#ppt_x"/>
                                              </p:val>
                                            </p:tav>
                                          </p:tavLst>
                                        </p:anim>
                                        <p:anim calcmode="lin" valueType="num">
                                          <p:cBhvr>
                                            <p:cTn id="70" dur="500" fill="hold"/>
                                            <p:tgtEl>
                                              <p:spTgt spid="4"/>
                                            </p:tgtEl>
                                            <p:attrNameLst>
                                              <p:attrName>ppt_y</p:attrName>
                                            </p:attrNameLst>
                                          </p:cBhvr>
                                          <p:tavLst>
                                            <p:tav tm="0">
                                              <p:val>
                                                <p:fltVal val="0.5"/>
                                              </p:val>
                                            </p:tav>
                                            <p:tav tm="100000">
                                              <p:val>
                                                <p:strVal val="#ppt_y"/>
                                              </p:val>
                                            </p:tav>
                                          </p:tavLst>
                                        </p:anim>
                                      </p:childTnLst>
                                    </p:cTn>
                                  </p:par>
                                </p:childTnLst>
                              </p:cTn>
                            </p:par>
                            <p:par>
                              <p:cTn id="71" fill="hold">
                                <p:stCondLst>
                                  <p:cond delay="6320"/>
                                </p:stCondLst>
                                <p:childTnLst>
                                  <p:par>
                                    <p:cTn id="72" presetID="53" presetClass="entr" presetSubtype="528" fill="hold" grpId="0"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Effect transition="in" filter="fade">
                                          <p:cBhvr>
                                            <p:cTn id="76" dur="500"/>
                                            <p:tgtEl>
                                              <p:spTgt spid="5"/>
                                            </p:tgtEl>
                                          </p:cBhvr>
                                        </p:animEffect>
                                        <p:anim calcmode="lin" valueType="num">
                                          <p:cBhvr>
                                            <p:cTn id="77" dur="500" fill="hold"/>
                                            <p:tgtEl>
                                              <p:spTgt spid="5"/>
                                            </p:tgtEl>
                                            <p:attrNameLst>
                                              <p:attrName>ppt_x</p:attrName>
                                            </p:attrNameLst>
                                          </p:cBhvr>
                                          <p:tavLst>
                                            <p:tav tm="0">
                                              <p:val>
                                                <p:fltVal val="0.5"/>
                                              </p:val>
                                            </p:tav>
                                            <p:tav tm="100000">
                                              <p:val>
                                                <p:strVal val="#ppt_x"/>
                                              </p:val>
                                            </p:tav>
                                          </p:tavLst>
                                        </p:anim>
                                        <p:anim calcmode="lin" valueType="num">
                                          <p:cBhvr>
                                            <p:cTn id="78" dur="500" fill="hold"/>
                                            <p:tgtEl>
                                              <p:spTgt spid="5"/>
                                            </p:tgtEl>
                                            <p:attrNameLst>
                                              <p:attrName>ppt_y</p:attrName>
                                            </p:attrNameLst>
                                          </p:cBhvr>
                                          <p:tavLst>
                                            <p:tav tm="0">
                                              <p:val>
                                                <p:fltVal val="0.5"/>
                                              </p:val>
                                            </p:tav>
                                            <p:tav tm="100000">
                                              <p:val>
                                                <p:strVal val="#ppt_y"/>
                                              </p:val>
                                            </p:tav>
                                          </p:tavLst>
                                        </p:anim>
                                      </p:childTnLst>
                                    </p:cTn>
                                  </p:par>
                                </p:childTnLst>
                              </p:cTn>
                            </p:par>
                            <p:par>
                              <p:cTn id="79" fill="hold">
                                <p:stCondLst>
                                  <p:cond delay="6820"/>
                                </p:stCondLst>
                                <p:childTnLst>
                                  <p:par>
                                    <p:cTn id="80" presetID="53" presetClass="entr" presetSubtype="52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p:cTn id="82" dur="500" fill="hold"/>
                                            <p:tgtEl>
                                              <p:spTgt spid="6"/>
                                            </p:tgtEl>
                                            <p:attrNameLst>
                                              <p:attrName>ppt_w</p:attrName>
                                            </p:attrNameLst>
                                          </p:cBhvr>
                                          <p:tavLst>
                                            <p:tav tm="0">
                                              <p:val>
                                                <p:fltVal val="0"/>
                                              </p:val>
                                            </p:tav>
                                            <p:tav tm="100000">
                                              <p:val>
                                                <p:strVal val="#ppt_w"/>
                                              </p:val>
                                            </p:tav>
                                          </p:tavLst>
                                        </p:anim>
                                        <p:anim calcmode="lin" valueType="num">
                                          <p:cBhvr>
                                            <p:cTn id="83" dur="500" fill="hold"/>
                                            <p:tgtEl>
                                              <p:spTgt spid="6"/>
                                            </p:tgtEl>
                                            <p:attrNameLst>
                                              <p:attrName>ppt_h</p:attrName>
                                            </p:attrNameLst>
                                          </p:cBhvr>
                                          <p:tavLst>
                                            <p:tav tm="0">
                                              <p:val>
                                                <p:fltVal val="0"/>
                                              </p:val>
                                            </p:tav>
                                            <p:tav tm="100000">
                                              <p:val>
                                                <p:strVal val="#ppt_h"/>
                                              </p:val>
                                            </p:tav>
                                          </p:tavLst>
                                        </p:anim>
                                        <p:animEffect transition="in" filter="fade">
                                          <p:cBhvr>
                                            <p:cTn id="84" dur="500"/>
                                            <p:tgtEl>
                                              <p:spTgt spid="6"/>
                                            </p:tgtEl>
                                          </p:cBhvr>
                                        </p:animEffect>
                                        <p:anim calcmode="lin" valueType="num">
                                          <p:cBhvr>
                                            <p:cTn id="85" dur="500" fill="hold"/>
                                            <p:tgtEl>
                                              <p:spTgt spid="6"/>
                                            </p:tgtEl>
                                            <p:attrNameLst>
                                              <p:attrName>ppt_x</p:attrName>
                                            </p:attrNameLst>
                                          </p:cBhvr>
                                          <p:tavLst>
                                            <p:tav tm="0">
                                              <p:val>
                                                <p:fltVal val="0.5"/>
                                              </p:val>
                                            </p:tav>
                                            <p:tav tm="100000">
                                              <p:val>
                                                <p:strVal val="#ppt_x"/>
                                              </p:val>
                                            </p:tav>
                                          </p:tavLst>
                                        </p:anim>
                                        <p:anim calcmode="lin" valueType="num">
                                          <p:cBhvr>
                                            <p:cTn id="86" dur="500" fill="hold"/>
                                            <p:tgtEl>
                                              <p:spTgt spid="6"/>
                                            </p:tgtEl>
                                            <p:attrNameLst>
                                              <p:attrName>ppt_y</p:attrName>
                                            </p:attrNameLst>
                                          </p:cBhvr>
                                          <p:tavLst>
                                            <p:tav tm="0">
                                              <p:val>
                                                <p:fltVal val="0.5"/>
                                              </p:val>
                                            </p:tav>
                                            <p:tav tm="100000">
                                              <p:val>
                                                <p:strVal val="#ppt_y"/>
                                              </p:val>
                                            </p:tav>
                                          </p:tavLst>
                                        </p:anim>
                                      </p:childTnLst>
                                    </p:cTn>
                                  </p:par>
                                </p:childTnLst>
                              </p:cTn>
                            </p:par>
                            <p:par>
                              <p:cTn id="87" fill="hold">
                                <p:stCondLst>
                                  <p:cond delay="7320"/>
                                </p:stCondLst>
                                <p:childTnLst>
                                  <p:par>
                                    <p:cTn id="88" presetID="16" presetClass="entr" presetSubtype="21"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barn(inVertical)">
                                          <p:cBhvr>
                                            <p:cTn id="90" dur="500"/>
                                            <p:tgtEl>
                                              <p:spTgt spid="10"/>
                                            </p:tgtEl>
                                          </p:cBhvr>
                                        </p:animEffect>
                                      </p:childTnLst>
                                    </p:cTn>
                                  </p:par>
                                </p:childTnLst>
                              </p:cTn>
                            </p:par>
                            <p:par>
                              <p:cTn id="91" fill="hold">
                                <p:stCondLst>
                                  <p:cond delay="7820"/>
                                </p:stCondLst>
                                <p:childTnLst>
                                  <p:par>
                                    <p:cTn id="92" presetID="42" presetClass="entr" presetSubtype="0"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fade">
                                          <p:cBhvr>
                                            <p:cTn id="94" dur="1000"/>
                                            <p:tgtEl>
                                              <p:spTgt spid="18"/>
                                            </p:tgtEl>
                                          </p:cBhvr>
                                        </p:animEffect>
                                        <p:anim calcmode="lin" valueType="num">
                                          <p:cBhvr>
                                            <p:cTn id="95" dur="1000" fill="hold"/>
                                            <p:tgtEl>
                                              <p:spTgt spid="18"/>
                                            </p:tgtEl>
                                            <p:attrNameLst>
                                              <p:attrName>ppt_x</p:attrName>
                                            </p:attrNameLst>
                                          </p:cBhvr>
                                          <p:tavLst>
                                            <p:tav tm="0">
                                              <p:val>
                                                <p:strVal val="#ppt_x"/>
                                              </p:val>
                                            </p:tav>
                                            <p:tav tm="100000">
                                              <p:val>
                                                <p:strVal val="#ppt_x"/>
                                              </p:val>
                                            </p:tav>
                                          </p:tavLst>
                                        </p:anim>
                                        <p:anim calcmode="lin" valueType="num">
                                          <p:cBhvr>
                                            <p:cTn id="96" dur="1000" fill="hold"/>
                                            <p:tgtEl>
                                              <p:spTgt spid="18"/>
                                            </p:tgtEl>
                                            <p:attrNameLst>
                                              <p:attrName>ppt_y</p:attrName>
                                            </p:attrNameLst>
                                          </p:cBhvr>
                                          <p:tavLst>
                                            <p:tav tm="0">
                                              <p:val>
                                                <p:strVal val="#ppt_y+.1"/>
                                              </p:val>
                                            </p:tav>
                                            <p:tav tm="100000">
                                              <p:val>
                                                <p:strVal val="#ppt_y"/>
                                              </p:val>
                                            </p:tav>
                                          </p:tavLst>
                                        </p:anim>
                                      </p:childTnLst>
                                    </p:cTn>
                                  </p:par>
                                </p:childTnLst>
                              </p:cTn>
                            </p:par>
                            <p:par>
                              <p:cTn id="97" fill="hold">
                                <p:stCondLst>
                                  <p:cond delay="8820"/>
                                </p:stCondLst>
                                <p:childTnLst>
                                  <p:par>
                                    <p:cTn id="98" presetID="22" presetClass="entr" presetSubtype="4"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down)">
                                          <p:cBhvr>
                                            <p:cTn id="100" dur="500"/>
                                            <p:tgtEl>
                                              <p:spTgt spid="16"/>
                                            </p:tgtEl>
                                          </p:cBhvr>
                                        </p:animEffect>
                                      </p:childTnLst>
                                    </p:cTn>
                                  </p:par>
                                </p:childTnLst>
                              </p:cTn>
                            </p:par>
                            <p:par>
                              <p:cTn id="101" fill="hold">
                                <p:stCondLst>
                                  <p:cond delay="9320"/>
                                </p:stCondLst>
                                <p:childTnLst>
                                  <p:par>
                                    <p:cTn id="102" presetID="16" presetClass="entr" presetSubtype="21" fill="hold" grpId="0" nodeType="after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barn(inVertical)">
                                          <p:cBhvr>
                                            <p:cTn id="104" dur="500"/>
                                            <p:tgtEl>
                                              <p:spTgt spid="11"/>
                                            </p:tgtEl>
                                          </p:cBhvr>
                                        </p:animEffect>
                                      </p:childTnLst>
                                    </p:cTn>
                                  </p:par>
                                </p:childTnLst>
                              </p:cTn>
                            </p:par>
                            <p:par>
                              <p:cTn id="105" fill="hold">
                                <p:stCondLst>
                                  <p:cond delay="9820"/>
                                </p:stCondLst>
                                <p:childTnLst>
                                  <p:par>
                                    <p:cTn id="106" presetID="47"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transition="in" filter="fade">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10820"/>
                                </p:stCondLst>
                                <p:childTnLst>
                                  <p:par>
                                    <p:cTn id="112" presetID="22" presetClass="entr" presetSubtype="1" fill="hold" grpId="0" nodeType="afterEffect">
                                      <p:stCondLst>
                                        <p:cond delay="0"/>
                                      </p:stCondLst>
                                      <p:childTnLst>
                                        <p:set>
                                          <p:cBhvr>
                                            <p:cTn id="113" dur="1" fill="hold">
                                              <p:stCondLst>
                                                <p:cond delay="0"/>
                                              </p:stCondLst>
                                            </p:cTn>
                                            <p:tgtEl>
                                              <p:spTgt spid="17"/>
                                            </p:tgtEl>
                                            <p:attrNameLst>
                                              <p:attrName>style.visibility</p:attrName>
                                            </p:attrNameLst>
                                          </p:cBhvr>
                                          <p:to>
                                            <p:strVal val="visible"/>
                                          </p:to>
                                        </p:set>
                                        <p:animEffect transition="in" filter="wipe(up)">
                                          <p:cBhvr>
                                            <p:cTn id="114" dur="500"/>
                                            <p:tgtEl>
                                              <p:spTgt spid="17"/>
                                            </p:tgtEl>
                                          </p:cBhvr>
                                        </p:animEffect>
                                      </p:childTnLst>
                                    </p:cTn>
                                  </p:par>
                                </p:childTnLst>
                              </p:cTn>
                            </p:par>
                            <p:par>
                              <p:cTn id="115" fill="hold">
                                <p:stCondLst>
                                  <p:cond delay="11320"/>
                                </p:stCondLst>
                                <p:childTnLst>
                                  <p:par>
                                    <p:cTn id="116" presetID="16" presetClass="entr" presetSubtype="21" fill="hold" grpId="0" nodeType="afterEffect">
                                      <p:stCondLst>
                                        <p:cond delay="0"/>
                                      </p:stCondLst>
                                      <p:childTnLst>
                                        <p:set>
                                          <p:cBhvr>
                                            <p:cTn id="117" dur="1" fill="hold">
                                              <p:stCondLst>
                                                <p:cond delay="0"/>
                                              </p:stCondLst>
                                            </p:cTn>
                                            <p:tgtEl>
                                              <p:spTgt spid="12"/>
                                            </p:tgtEl>
                                            <p:attrNameLst>
                                              <p:attrName>style.visibility</p:attrName>
                                            </p:attrNameLst>
                                          </p:cBhvr>
                                          <p:to>
                                            <p:strVal val="visible"/>
                                          </p:to>
                                        </p:set>
                                        <p:animEffect transition="in" filter="barn(inVertical)">
                                          <p:cBhvr>
                                            <p:cTn id="118" dur="500"/>
                                            <p:tgtEl>
                                              <p:spTgt spid="12"/>
                                            </p:tgtEl>
                                          </p:cBhvr>
                                        </p:animEffect>
                                      </p:childTnLst>
                                    </p:cTn>
                                  </p:par>
                                </p:childTnLst>
                              </p:cTn>
                            </p:par>
                            <p:par>
                              <p:cTn id="119" fill="hold">
                                <p:stCondLst>
                                  <p:cond delay="11820"/>
                                </p:stCondLst>
                                <p:childTnLst>
                                  <p:par>
                                    <p:cTn id="120" presetID="42" presetClass="entr" presetSubtype="0" fill="hold" grpId="0"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anim calcmode="lin" valueType="num">
                                          <p:cBhvr>
                                            <p:cTn id="123" dur="1000" fill="hold"/>
                                            <p:tgtEl>
                                              <p:spTgt spid="19"/>
                                            </p:tgtEl>
                                            <p:attrNameLst>
                                              <p:attrName>ppt_x</p:attrName>
                                            </p:attrNameLst>
                                          </p:cBhvr>
                                          <p:tavLst>
                                            <p:tav tm="0">
                                              <p:val>
                                                <p:strVal val="#ppt_x"/>
                                              </p:val>
                                            </p:tav>
                                            <p:tav tm="100000">
                                              <p:val>
                                                <p:strVal val="#ppt_x"/>
                                              </p:val>
                                            </p:tav>
                                          </p:tavLst>
                                        </p:anim>
                                        <p:anim calcmode="lin" valueType="num">
                                          <p:cBhvr>
                                            <p:cTn id="124" dur="1000" fill="hold"/>
                                            <p:tgtEl>
                                              <p:spTgt spid="19"/>
                                            </p:tgtEl>
                                            <p:attrNameLst>
                                              <p:attrName>ppt_y</p:attrName>
                                            </p:attrNameLst>
                                          </p:cBhvr>
                                          <p:tavLst>
                                            <p:tav tm="0">
                                              <p:val>
                                                <p:strVal val="#ppt_y+.1"/>
                                              </p:val>
                                            </p:tav>
                                            <p:tav tm="100000">
                                              <p:val>
                                                <p:strVal val="#ppt_y"/>
                                              </p:val>
                                            </p:tav>
                                          </p:tavLst>
                                        </p:anim>
                                      </p:childTnLst>
                                    </p:cTn>
                                  </p:par>
                                </p:childTnLst>
                              </p:cTn>
                            </p:par>
                            <p:par>
                              <p:cTn id="125" fill="hold">
                                <p:stCondLst>
                                  <p:cond delay="12820"/>
                                </p:stCondLst>
                                <p:childTnLst>
                                  <p:par>
                                    <p:cTn id="126" presetID="22" presetClass="entr" presetSubtype="4" fill="hold" grpId="0" nodeType="afterEffect">
                                      <p:stCondLst>
                                        <p:cond delay="0"/>
                                      </p:stCondLst>
                                      <p:childTnLst>
                                        <p:set>
                                          <p:cBhvr>
                                            <p:cTn id="127" dur="1" fill="hold">
                                              <p:stCondLst>
                                                <p:cond delay="0"/>
                                              </p:stCondLst>
                                            </p:cTn>
                                            <p:tgtEl>
                                              <p:spTgt spid="25"/>
                                            </p:tgtEl>
                                            <p:attrNameLst>
                                              <p:attrName>style.visibility</p:attrName>
                                            </p:attrNameLst>
                                          </p:cBhvr>
                                          <p:to>
                                            <p:strVal val="visible"/>
                                          </p:to>
                                        </p:set>
                                        <p:animEffect transition="in" filter="wipe(down)">
                                          <p:cBhvr>
                                            <p:cTn id="128" dur="500"/>
                                            <p:tgtEl>
                                              <p:spTgt spid="25"/>
                                            </p:tgtEl>
                                          </p:cBhvr>
                                        </p:animEffect>
                                      </p:childTnLst>
                                    </p:cTn>
                                  </p:par>
                                </p:childTnLst>
                              </p:cTn>
                            </p:par>
                            <p:par>
                              <p:cTn id="129" fill="hold">
                                <p:stCondLst>
                                  <p:cond delay="13320"/>
                                </p:stCondLst>
                                <p:childTnLst>
                                  <p:par>
                                    <p:cTn id="130" presetID="16" presetClass="entr" presetSubtype="21" fill="hold" grpId="0" nodeType="afterEffect">
                                      <p:stCondLst>
                                        <p:cond delay="0"/>
                                      </p:stCondLst>
                                      <p:childTnLst>
                                        <p:set>
                                          <p:cBhvr>
                                            <p:cTn id="131" dur="1" fill="hold">
                                              <p:stCondLst>
                                                <p:cond delay="0"/>
                                              </p:stCondLst>
                                            </p:cTn>
                                            <p:tgtEl>
                                              <p:spTgt spid="13"/>
                                            </p:tgtEl>
                                            <p:attrNameLst>
                                              <p:attrName>style.visibility</p:attrName>
                                            </p:attrNameLst>
                                          </p:cBhvr>
                                          <p:to>
                                            <p:strVal val="visible"/>
                                          </p:to>
                                        </p:set>
                                        <p:animEffect transition="in" filter="barn(inVertical)">
                                          <p:cBhvr>
                                            <p:cTn id="132" dur="500"/>
                                            <p:tgtEl>
                                              <p:spTgt spid="13"/>
                                            </p:tgtEl>
                                          </p:cBhvr>
                                        </p:animEffect>
                                      </p:childTnLst>
                                    </p:cTn>
                                  </p:par>
                                </p:childTnLst>
                              </p:cTn>
                            </p:par>
                            <p:par>
                              <p:cTn id="133" fill="hold">
                                <p:stCondLst>
                                  <p:cond delay="13820"/>
                                </p:stCondLst>
                                <p:childTnLst>
                                  <p:par>
                                    <p:cTn id="134" presetID="47" presetClass="entr" presetSubtype="0" fill="hold" grpId="0" nodeType="afterEffect">
                                      <p:stCondLst>
                                        <p:cond delay="0"/>
                                      </p:stCondLst>
                                      <p:childTnLst>
                                        <p:set>
                                          <p:cBhvr>
                                            <p:cTn id="135" dur="1" fill="hold">
                                              <p:stCondLst>
                                                <p:cond delay="0"/>
                                              </p:stCondLst>
                                            </p:cTn>
                                            <p:tgtEl>
                                              <p:spTgt spid="22"/>
                                            </p:tgtEl>
                                            <p:attrNameLst>
                                              <p:attrName>style.visibility</p:attrName>
                                            </p:attrNameLst>
                                          </p:cBhvr>
                                          <p:to>
                                            <p:strVal val="visible"/>
                                          </p:to>
                                        </p:set>
                                        <p:animEffect transition="in" filter="fade">
                                          <p:cBhvr>
                                            <p:cTn id="136" dur="1000"/>
                                            <p:tgtEl>
                                              <p:spTgt spid="22"/>
                                            </p:tgtEl>
                                          </p:cBhvr>
                                        </p:animEffect>
                                        <p:anim calcmode="lin" valueType="num">
                                          <p:cBhvr>
                                            <p:cTn id="137" dur="1000" fill="hold"/>
                                            <p:tgtEl>
                                              <p:spTgt spid="22"/>
                                            </p:tgtEl>
                                            <p:attrNameLst>
                                              <p:attrName>ppt_x</p:attrName>
                                            </p:attrNameLst>
                                          </p:cBhvr>
                                          <p:tavLst>
                                            <p:tav tm="0">
                                              <p:val>
                                                <p:strVal val="#ppt_x"/>
                                              </p:val>
                                            </p:tav>
                                            <p:tav tm="100000">
                                              <p:val>
                                                <p:strVal val="#ppt_x"/>
                                              </p:val>
                                            </p:tav>
                                          </p:tavLst>
                                        </p:anim>
                                        <p:anim calcmode="lin" valueType="num">
                                          <p:cBhvr>
                                            <p:cTn id="138" dur="1000" fill="hold"/>
                                            <p:tgtEl>
                                              <p:spTgt spid="22"/>
                                            </p:tgtEl>
                                            <p:attrNameLst>
                                              <p:attrName>ppt_y</p:attrName>
                                            </p:attrNameLst>
                                          </p:cBhvr>
                                          <p:tavLst>
                                            <p:tav tm="0">
                                              <p:val>
                                                <p:strVal val="#ppt_y-.1"/>
                                              </p:val>
                                            </p:tav>
                                            <p:tav tm="100000">
                                              <p:val>
                                                <p:strVal val="#ppt_y"/>
                                              </p:val>
                                            </p:tav>
                                          </p:tavLst>
                                        </p:anim>
                                      </p:childTnLst>
                                    </p:cTn>
                                  </p:par>
                                </p:childTnLst>
                              </p:cTn>
                            </p:par>
                            <p:par>
                              <p:cTn id="139" fill="hold">
                                <p:stCondLst>
                                  <p:cond delay="14820"/>
                                </p:stCondLst>
                                <p:childTnLst>
                                  <p:par>
                                    <p:cTn id="140" presetID="22" presetClass="entr" presetSubtype="1" fill="hold" grpId="0" nodeType="afterEffect">
                                      <p:stCondLst>
                                        <p:cond delay="0"/>
                                      </p:stCondLst>
                                      <p:childTnLst>
                                        <p:set>
                                          <p:cBhvr>
                                            <p:cTn id="141" dur="1" fill="hold">
                                              <p:stCondLst>
                                                <p:cond delay="0"/>
                                              </p:stCondLst>
                                            </p:cTn>
                                            <p:tgtEl>
                                              <p:spTgt spid="27"/>
                                            </p:tgtEl>
                                            <p:attrNameLst>
                                              <p:attrName>style.visibility</p:attrName>
                                            </p:attrNameLst>
                                          </p:cBhvr>
                                          <p:to>
                                            <p:strVal val="visible"/>
                                          </p:to>
                                        </p:set>
                                        <p:animEffect transition="in" filter="wipe(up)">
                                          <p:cBhvr>
                                            <p:cTn id="142" dur="500"/>
                                            <p:tgtEl>
                                              <p:spTgt spid="27"/>
                                            </p:tgtEl>
                                          </p:cBhvr>
                                        </p:animEffect>
                                      </p:childTnLst>
                                    </p:cTn>
                                  </p:par>
                                </p:childTnLst>
                              </p:cTn>
                            </p:par>
                            <p:par>
                              <p:cTn id="143" fill="hold">
                                <p:stCondLst>
                                  <p:cond delay="15320"/>
                                </p:stCondLst>
                                <p:childTnLst>
                                  <p:par>
                                    <p:cTn id="144" presetID="16" presetClass="entr" presetSubtype="21" fill="hold" grpId="0" nodeType="afterEffect">
                                      <p:stCondLst>
                                        <p:cond delay="0"/>
                                      </p:stCondLst>
                                      <p:childTnLst>
                                        <p:set>
                                          <p:cBhvr>
                                            <p:cTn id="145" dur="1" fill="hold">
                                              <p:stCondLst>
                                                <p:cond delay="0"/>
                                              </p:stCondLst>
                                            </p:cTn>
                                            <p:tgtEl>
                                              <p:spTgt spid="15"/>
                                            </p:tgtEl>
                                            <p:attrNameLst>
                                              <p:attrName>style.visibility</p:attrName>
                                            </p:attrNameLst>
                                          </p:cBhvr>
                                          <p:to>
                                            <p:strVal val="visible"/>
                                          </p:to>
                                        </p:set>
                                        <p:animEffect transition="in" filter="barn(inVertical)">
                                          <p:cBhvr>
                                            <p:cTn id="146" dur="500"/>
                                            <p:tgtEl>
                                              <p:spTgt spid="15"/>
                                            </p:tgtEl>
                                          </p:cBhvr>
                                        </p:animEffect>
                                      </p:childTnLst>
                                    </p:cTn>
                                  </p:par>
                                </p:childTnLst>
                              </p:cTn>
                            </p:par>
                            <p:par>
                              <p:cTn id="147" fill="hold">
                                <p:stCondLst>
                                  <p:cond delay="15820"/>
                                </p:stCondLst>
                                <p:childTnLst>
                                  <p:par>
                                    <p:cTn id="148" presetID="42" presetClass="entr" presetSubtype="0" fill="hold" grpId="0" nodeType="afterEffect">
                                      <p:stCondLst>
                                        <p:cond delay="0"/>
                                      </p:stCondLst>
                                      <p:childTnLst>
                                        <p:set>
                                          <p:cBhvr>
                                            <p:cTn id="149" dur="1" fill="hold">
                                              <p:stCondLst>
                                                <p:cond delay="0"/>
                                              </p:stCondLst>
                                            </p:cTn>
                                            <p:tgtEl>
                                              <p:spTgt spid="20"/>
                                            </p:tgtEl>
                                            <p:attrNameLst>
                                              <p:attrName>style.visibility</p:attrName>
                                            </p:attrNameLst>
                                          </p:cBhvr>
                                          <p:to>
                                            <p:strVal val="visible"/>
                                          </p:to>
                                        </p:set>
                                        <p:animEffect transition="in" filter="fade">
                                          <p:cBhvr>
                                            <p:cTn id="150" dur="1000"/>
                                            <p:tgtEl>
                                              <p:spTgt spid="20"/>
                                            </p:tgtEl>
                                          </p:cBhvr>
                                        </p:animEffect>
                                        <p:anim calcmode="lin" valueType="num">
                                          <p:cBhvr>
                                            <p:cTn id="151" dur="1000" fill="hold"/>
                                            <p:tgtEl>
                                              <p:spTgt spid="20"/>
                                            </p:tgtEl>
                                            <p:attrNameLst>
                                              <p:attrName>ppt_x</p:attrName>
                                            </p:attrNameLst>
                                          </p:cBhvr>
                                          <p:tavLst>
                                            <p:tav tm="0">
                                              <p:val>
                                                <p:strVal val="#ppt_x"/>
                                              </p:val>
                                            </p:tav>
                                            <p:tav tm="100000">
                                              <p:val>
                                                <p:strVal val="#ppt_x"/>
                                              </p:val>
                                            </p:tav>
                                          </p:tavLst>
                                        </p:anim>
                                        <p:anim calcmode="lin" valueType="num">
                                          <p:cBhvr>
                                            <p:cTn id="152" dur="1000" fill="hold"/>
                                            <p:tgtEl>
                                              <p:spTgt spid="20"/>
                                            </p:tgtEl>
                                            <p:attrNameLst>
                                              <p:attrName>ppt_y</p:attrName>
                                            </p:attrNameLst>
                                          </p:cBhvr>
                                          <p:tavLst>
                                            <p:tav tm="0">
                                              <p:val>
                                                <p:strVal val="#ppt_y+.1"/>
                                              </p:val>
                                            </p:tav>
                                            <p:tav tm="100000">
                                              <p:val>
                                                <p:strVal val="#ppt_y"/>
                                              </p:val>
                                            </p:tav>
                                          </p:tavLst>
                                        </p:anim>
                                      </p:childTnLst>
                                    </p:cTn>
                                  </p:par>
                                </p:childTnLst>
                              </p:cTn>
                            </p:par>
                            <p:par>
                              <p:cTn id="153" fill="hold">
                                <p:stCondLst>
                                  <p:cond delay="16820"/>
                                </p:stCondLst>
                                <p:childTnLst>
                                  <p:par>
                                    <p:cTn id="154" presetID="22" presetClass="entr" presetSubtype="4" fill="hold" grpId="0" nodeType="afterEffect">
                                      <p:stCondLst>
                                        <p:cond delay="0"/>
                                      </p:stCondLst>
                                      <p:childTnLst>
                                        <p:set>
                                          <p:cBhvr>
                                            <p:cTn id="155" dur="1" fill="hold">
                                              <p:stCondLst>
                                                <p:cond delay="0"/>
                                              </p:stCondLst>
                                            </p:cTn>
                                            <p:tgtEl>
                                              <p:spTgt spid="26"/>
                                            </p:tgtEl>
                                            <p:attrNameLst>
                                              <p:attrName>style.visibility</p:attrName>
                                            </p:attrNameLst>
                                          </p:cBhvr>
                                          <p:to>
                                            <p:strVal val="visible"/>
                                          </p:to>
                                        </p:set>
                                        <p:animEffect transition="in" filter="wipe(down)">
                                          <p:cBhvr>
                                            <p:cTn id="1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 grpId="0" animBg="1"/>
          <p:bldP spid="5" grpId="0" animBg="1"/>
          <p:bldP spid="6" grpId="0" animBg="1"/>
          <p:bldP spid="8" grpId="0" animBg="1"/>
          <p:bldP spid="9" grpId="0" animBg="1"/>
          <p:bldP spid="10" grpId="0"/>
          <p:bldP spid="11" grpId="0"/>
          <p:bldP spid="12" grpId="0"/>
          <p:bldP spid="13" grpId="0"/>
          <p:bldP spid="15" grpId="0"/>
          <p:bldP spid="16" grpId="0"/>
          <p:bldP spid="17" grpId="0"/>
          <p:bldP spid="18" grpId="0" animBg="1"/>
          <p:bldP spid="19" grpId="0" animBg="1"/>
          <p:bldP spid="20" grpId="0" animBg="1"/>
          <p:bldP spid="21" grpId="0" animBg="1"/>
          <p:bldP spid="22" grpId="0" animBg="1"/>
          <p:bldP spid="25" grpId="0"/>
          <p:bldP spid="26" grpId="0"/>
          <p:bldP spid="27" grpId="0"/>
          <p:bldP spid="29" grpId="0"/>
          <p:bldP spid="32" grpId="0" animBg="1"/>
          <p:bldP spid="33" grpId="0"/>
          <p:bldP spid="34" grpId="0" animBg="1"/>
          <p:bldP spid="35" grpId="0"/>
          <p:bldP spid="35" grpId="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1200" fill="hold"/>
                                            <p:tgtEl>
                                              <p:spTgt spid="30"/>
                                            </p:tgtEl>
                                            <p:attrNameLst>
                                              <p:attrName>ppt_x</p:attrName>
                                            </p:attrNameLst>
                                          </p:cBhvr>
                                          <p:tavLst>
                                            <p:tav tm="0">
                                              <p:val>
                                                <p:strVal val="0-#ppt_w/2"/>
                                              </p:val>
                                            </p:tav>
                                            <p:tav tm="100000">
                                              <p:val>
                                                <p:strVal val="#ppt_x"/>
                                              </p:val>
                                            </p:tav>
                                          </p:tavLst>
                                        </p:anim>
                                        <p:anim calcmode="lin" valueType="num">
                                          <p:cBhvr additive="base">
                                            <p:cTn id="8" dur="1200" fill="hold"/>
                                            <p:tgtEl>
                                              <p:spTgt spid="3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1200" fill="hold"/>
                                            <p:tgtEl>
                                              <p:spTgt spid="31"/>
                                            </p:tgtEl>
                                            <p:attrNameLst>
                                              <p:attrName>ppt_x</p:attrName>
                                            </p:attrNameLst>
                                          </p:cBhvr>
                                          <p:tavLst>
                                            <p:tav tm="0">
                                              <p:val>
                                                <p:strVal val="#ppt_x"/>
                                              </p:val>
                                            </p:tav>
                                            <p:tav tm="100000">
                                              <p:val>
                                                <p:strVal val="#ppt_x"/>
                                              </p:val>
                                            </p:tav>
                                          </p:tavLst>
                                        </p:anim>
                                        <p:anim calcmode="lin" valueType="num">
                                          <p:cBhvr additive="base">
                                            <p:cTn id="12" dur="1200" fill="hold"/>
                                            <p:tgtEl>
                                              <p:spTgt spid="3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wipe(left)">
                                          <p:cBhvr>
                                            <p:cTn id="16" dur="500"/>
                                            <p:tgtEl>
                                              <p:spTgt spid="2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3200"/>
                                </p:stCondLst>
                                <p:childTnLst>
                                  <p:par>
                                    <p:cTn id="39" presetID="10" presetClass="entr" presetSubtype="0"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500"/>
                                            <p:tgtEl>
                                              <p:spTgt spid="49"/>
                                            </p:tgtEl>
                                          </p:cBhvr>
                                        </p:animEffect>
                                      </p:childTnLst>
                                    </p:cTn>
                                  </p:par>
                                </p:childTnLst>
                              </p:cTn>
                            </p:par>
                            <p:par>
                              <p:cTn id="42" fill="hold">
                                <p:stCondLst>
                                  <p:cond delay="3700"/>
                                </p:stCondLst>
                                <p:childTnLst>
                                  <p:par>
                                    <p:cTn id="43" presetID="16" presetClass="emph" presetSubtype="0" fill="hold" grpId="1" nodeType="afterEffect">
                                      <p:stCondLst>
                                        <p:cond delay="0"/>
                                      </p:stCondLst>
                                      <p:iterate type="lt">
                                        <p:tmPct val="4000"/>
                                      </p:iterate>
                                      <p:childTnLst>
                                        <p:set>
                                          <p:cBhvr override="childStyle">
                                            <p:cTn id="44" dur="1000" fill="hold"/>
                                            <p:tgtEl>
                                              <p:spTgt spid="35"/>
                                            </p:tgtEl>
                                            <p:attrNameLst>
                                              <p:attrName>style.color</p:attrName>
                                            </p:attrNameLst>
                                          </p:cBhvr>
                                          <p:to>
                                            <p:clrVal>
                                              <a:schemeClr val="accent2"/>
                                            </p:clrVal>
                                          </p:to>
                                        </p:set>
                                        <p:set>
                                          <p:cBhvr>
                                            <p:cTn id="45" dur="1000" fill="hold"/>
                                            <p:tgtEl>
                                              <p:spTgt spid="35"/>
                                            </p:tgtEl>
                                            <p:attrNameLst>
                                              <p:attrName>fillcolor</p:attrName>
                                            </p:attrNameLst>
                                          </p:cBhvr>
                                          <p:to>
                                            <p:clrVal>
                                              <a:schemeClr val="accent2"/>
                                            </p:clrVal>
                                          </p:to>
                                        </p:set>
                                        <p:set>
                                          <p:cBhvr>
                                            <p:cTn id="46" dur="1000" fill="hold"/>
                                            <p:tgtEl>
                                              <p:spTgt spid="35"/>
                                            </p:tgtEl>
                                            <p:attrNameLst>
                                              <p:attrName>fill.type</p:attrName>
                                            </p:attrNameLst>
                                          </p:cBhvr>
                                          <p:to>
                                            <p:strVal val="solid"/>
                                          </p:to>
                                        </p:set>
                                      </p:childTnLst>
                                    </p:cTn>
                                  </p:par>
                                </p:childTnLst>
                              </p:cTn>
                            </p:par>
                            <p:par>
                              <p:cTn id="47" fill="hold">
                                <p:stCondLst>
                                  <p:cond delay="4820"/>
                                </p:stCondLst>
                                <p:childTnLst>
                                  <p:par>
                                    <p:cTn id="48" presetID="53" presetClass="entr" presetSubtype="528"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 calcmode="lin" valueType="num">
                                          <p:cBhvr>
                                            <p:cTn id="50" dur="500" fill="hold"/>
                                            <p:tgtEl>
                                              <p:spTgt spid="9"/>
                                            </p:tgtEl>
                                            <p:attrNameLst>
                                              <p:attrName>ppt_w</p:attrName>
                                            </p:attrNameLst>
                                          </p:cBhvr>
                                          <p:tavLst>
                                            <p:tav tm="0">
                                              <p:val>
                                                <p:fltVal val="0"/>
                                              </p:val>
                                            </p:tav>
                                            <p:tav tm="100000">
                                              <p:val>
                                                <p:strVal val="#ppt_w"/>
                                              </p:val>
                                            </p:tav>
                                          </p:tavLst>
                                        </p:anim>
                                        <p:anim calcmode="lin" valueType="num">
                                          <p:cBhvr>
                                            <p:cTn id="51" dur="500" fill="hold"/>
                                            <p:tgtEl>
                                              <p:spTgt spid="9"/>
                                            </p:tgtEl>
                                            <p:attrNameLst>
                                              <p:attrName>ppt_h</p:attrName>
                                            </p:attrNameLst>
                                          </p:cBhvr>
                                          <p:tavLst>
                                            <p:tav tm="0">
                                              <p:val>
                                                <p:fltVal val="0"/>
                                              </p:val>
                                            </p:tav>
                                            <p:tav tm="100000">
                                              <p:val>
                                                <p:strVal val="#ppt_h"/>
                                              </p:val>
                                            </p:tav>
                                          </p:tavLst>
                                        </p:anim>
                                        <p:animEffect transition="in" filter="fade">
                                          <p:cBhvr>
                                            <p:cTn id="52" dur="500"/>
                                            <p:tgtEl>
                                              <p:spTgt spid="9"/>
                                            </p:tgtEl>
                                          </p:cBhvr>
                                        </p:animEffect>
                                        <p:anim calcmode="lin" valueType="num">
                                          <p:cBhvr>
                                            <p:cTn id="53" dur="500" fill="hold"/>
                                            <p:tgtEl>
                                              <p:spTgt spid="9"/>
                                            </p:tgtEl>
                                            <p:attrNameLst>
                                              <p:attrName>ppt_x</p:attrName>
                                            </p:attrNameLst>
                                          </p:cBhvr>
                                          <p:tavLst>
                                            <p:tav tm="0">
                                              <p:val>
                                                <p:fltVal val="0.5"/>
                                              </p:val>
                                            </p:tav>
                                            <p:tav tm="100000">
                                              <p:val>
                                                <p:strVal val="#ppt_x"/>
                                              </p:val>
                                            </p:tav>
                                          </p:tavLst>
                                        </p:anim>
                                        <p:anim calcmode="lin" valueType="num">
                                          <p:cBhvr>
                                            <p:cTn id="54" dur="500" fill="hold"/>
                                            <p:tgtEl>
                                              <p:spTgt spid="9"/>
                                            </p:tgtEl>
                                            <p:attrNameLst>
                                              <p:attrName>ppt_y</p:attrName>
                                            </p:attrNameLst>
                                          </p:cBhvr>
                                          <p:tavLst>
                                            <p:tav tm="0">
                                              <p:val>
                                                <p:fltVal val="0.5"/>
                                              </p:val>
                                            </p:tav>
                                            <p:tav tm="100000">
                                              <p:val>
                                                <p:strVal val="#ppt_y"/>
                                              </p:val>
                                            </p:tav>
                                          </p:tavLst>
                                        </p:anim>
                                      </p:childTnLst>
                                    </p:cTn>
                                  </p:par>
                                </p:childTnLst>
                              </p:cTn>
                            </p:par>
                            <p:par>
                              <p:cTn id="55" fill="hold">
                                <p:stCondLst>
                                  <p:cond delay="5320"/>
                                </p:stCondLst>
                                <p:childTnLst>
                                  <p:par>
                                    <p:cTn id="56" presetID="53" presetClass="entr" presetSubtype="52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p:cTn id="58" dur="500" fill="hold"/>
                                            <p:tgtEl>
                                              <p:spTgt spid="8"/>
                                            </p:tgtEl>
                                            <p:attrNameLst>
                                              <p:attrName>ppt_w</p:attrName>
                                            </p:attrNameLst>
                                          </p:cBhvr>
                                          <p:tavLst>
                                            <p:tav tm="0">
                                              <p:val>
                                                <p:fltVal val="0"/>
                                              </p:val>
                                            </p:tav>
                                            <p:tav tm="100000">
                                              <p:val>
                                                <p:strVal val="#ppt_w"/>
                                              </p:val>
                                            </p:tav>
                                          </p:tavLst>
                                        </p:anim>
                                        <p:anim calcmode="lin" valueType="num">
                                          <p:cBhvr>
                                            <p:cTn id="59" dur="500" fill="hold"/>
                                            <p:tgtEl>
                                              <p:spTgt spid="8"/>
                                            </p:tgtEl>
                                            <p:attrNameLst>
                                              <p:attrName>ppt_h</p:attrName>
                                            </p:attrNameLst>
                                          </p:cBhvr>
                                          <p:tavLst>
                                            <p:tav tm="0">
                                              <p:val>
                                                <p:fltVal val="0"/>
                                              </p:val>
                                            </p:tav>
                                            <p:tav tm="100000">
                                              <p:val>
                                                <p:strVal val="#ppt_h"/>
                                              </p:val>
                                            </p:tav>
                                          </p:tavLst>
                                        </p:anim>
                                        <p:animEffect transition="in" filter="fade">
                                          <p:cBhvr>
                                            <p:cTn id="60" dur="500"/>
                                            <p:tgtEl>
                                              <p:spTgt spid="8"/>
                                            </p:tgtEl>
                                          </p:cBhvr>
                                        </p:animEffect>
                                        <p:anim calcmode="lin" valueType="num">
                                          <p:cBhvr>
                                            <p:cTn id="61" dur="500" fill="hold"/>
                                            <p:tgtEl>
                                              <p:spTgt spid="8"/>
                                            </p:tgtEl>
                                            <p:attrNameLst>
                                              <p:attrName>ppt_x</p:attrName>
                                            </p:attrNameLst>
                                          </p:cBhvr>
                                          <p:tavLst>
                                            <p:tav tm="0">
                                              <p:val>
                                                <p:fltVal val="0.5"/>
                                              </p:val>
                                            </p:tav>
                                            <p:tav tm="100000">
                                              <p:val>
                                                <p:strVal val="#ppt_x"/>
                                              </p:val>
                                            </p:tav>
                                          </p:tavLst>
                                        </p:anim>
                                        <p:anim calcmode="lin" valueType="num">
                                          <p:cBhvr>
                                            <p:cTn id="62" dur="500" fill="hold"/>
                                            <p:tgtEl>
                                              <p:spTgt spid="8"/>
                                            </p:tgtEl>
                                            <p:attrNameLst>
                                              <p:attrName>ppt_y</p:attrName>
                                            </p:attrNameLst>
                                          </p:cBhvr>
                                          <p:tavLst>
                                            <p:tav tm="0">
                                              <p:val>
                                                <p:fltVal val="0.5"/>
                                              </p:val>
                                            </p:tav>
                                            <p:tav tm="100000">
                                              <p:val>
                                                <p:strVal val="#ppt_y"/>
                                              </p:val>
                                            </p:tav>
                                          </p:tavLst>
                                        </p:anim>
                                      </p:childTnLst>
                                    </p:cTn>
                                  </p:par>
                                </p:childTnLst>
                              </p:cTn>
                            </p:par>
                            <p:par>
                              <p:cTn id="63" fill="hold">
                                <p:stCondLst>
                                  <p:cond delay="5820"/>
                                </p:stCondLst>
                                <p:childTnLst>
                                  <p:par>
                                    <p:cTn id="64" presetID="53" presetClass="entr" presetSubtype="528" fill="hold" grpId="0"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p:cTn id="66" dur="500" fill="hold"/>
                                            <p:tgtEl>
                                              <p:spTgt spid="4"/>
                                            </p:tgtEl>
                                            <p:attrNameLst>
                                              <p:attrName>ppt_w</p:attrName>
                                            </p:attrNameLst>
                                          </p:cBhvr>
                                          <p:tavLst>
                                            <p:tav tm="0">
                                              <p:val>
                                                <p:fltVal val="0"/>
                                              </p:val>
                                            </p:tav>
                                            <p:tav tm="100000">
                                              <p:val>
                                                <p:strVal val="#ppt_w"/>
                                              </p:val>
                                            </p:tav>
                                          </p:tavLst>
                                        </p:anim>
                                        <p:anim calcmode="lin" valueType="num">
                                          <p:cBhvr>
                                            <p:cTn id="67" dur="500" fill="hold"/>
                                            <p:tgtEl>
                                              <p:spTgt spid="4"/>
                                            </p:tgtEl>
                                            <p:attrNameLst>
                                              <p:attrName>ppt_h</p:attrName>
                                            </p:attrNameLst>
                                          </p:cBhvr>
                                          <p:tavLst>
                                            <p:tav tm="0">
                                              <p:val>
                                                <p:fltVal val="0"/>
                                              </p:val>
                                            </p:tav>
                                            <p:tav tm="100000">
                                              <p:val>
                                                <p:strVal val="#ppt_h"/>
                                              </p:val>
                                            </p:tav>
                                          </p:tavLst>
                                        </p:anim>
                                        <p:animEffect transition="in" filter="fade">
                                          <p:cBhvr>
                                            <p:cTn id="68" dur="500"/>
                                            <p:tgtEl>
                                              <p:spTgt spid="4"/>
                                            </p:tgtEl>
                                          </p:cBhvr>
                                        </p:animEffect>
                                        <p:anim calcmode="lin" valueType="num">
                                          <p:cBhvr>
                                            <p:cTn id="69" dur="500" fill="hold"/>
                                            <p:tgtEl>
                                              <p:spTgt spid="4"/>
                                            </p:tgtEl>
                                            <p:attrNameLst>
                                              <p:attrName>ppt_x</p:attrName>
                                            </p:attrNameLst>
                                          </p:cBhvr>
                                          <p:tavLst>
                                            <p:tav tm="0">
                                              <p:val>
                                                <p:fltVal val="0.5"/>
                                              </p:val>
                                            </p:tav>
                                            <p:tav tm="100000">
                                              <p:val>
                                                <p:strVal val="#ppt_x"/>
                                              </p:val>
                                            </p:tav>
                                          </p:tavLst>
                                        </p:anim>
                                        <p:anim calcmode="lin" valueType="num">
                                          <p:cBhvr>
                                            <p:cTn id="70" dur="500" fill="hold"/>
                                            <p:tgtEl>
                                              <p:spTgt spid="4"/>
                                            </p:tgtEl>
                                            <p:attrNameLst>
                                              <p:attrName>ppt_y</p:attrName>
                                            </p:attrNameLst>
                                          </p:cBhvr>
                                          <p:tavLst>
                                            <p:tav tm="0">
                                              <p:val>
                                                <p:fltVal val="0.5"/>
                                              </p:val>
                                            </p:tav>
                                            <p:tav tm="100000">
                                              <p:val>
                                                <p:strVal val="#ppt_y"/>
                                              </p:val>
                                            </p:tav>
                                          </p:tavLst>
                                        </p:anim>
                                      </p:childTnLst>
                                    </p:cTn>
                                  </p:par>
                                </p:childTnLst>
                              </p:cTn>
                            </p:par>
                            <p:par>
                              <p:cTn id="71" fill="hold">
                                <p:stCondLst>
                                  <p:cond delay="6320"/>
                                </p:stCondLst>
                                <p:childTnLst>
                                  <p:par>
                                    <p:cTn id="72" presetID="53" presetClass="entr" presetSubtype="528" fill="hold" grpId="0" nodeType="afterEffect">
                                      <p:stCondLst>
                                        <p:cond delay="0"/>
                                      </p:stCondLst>
                                      <p:childTnLst>
                                        <p:set>
                                          <p:cBhvr>
                                            <p:cTn id="73" dur="1" fill="hold">
                                              <p:stCondLst>
                                                <p:cond delay="0"/>
                                              </p:stCondLst>
                                            </p:cTn>
                                            <p:tgtEl>
                                              <p:spTgt spid="5"/>
                                            </p:tgtEl>
                                            <p:attrNameLst>
                                              <p:attrName>style.visibility</p:attrName>
                                            </p:attrNameLst>
                                          </p:cBhvr>
                                          <p:to>
                                            <p:strVal val="visible"/>
                                          </p:to>
                                        </p:set>
                                        <p:anim calcmode="lin" valueType="num">
                                          <p:cBhvr>
                                            <p:cTn id="74" dur="500" fill="hold"/>
                                            <p:tgtEl>
                                              <p:spTgt spid="5"/>
                                            </p:tgtEl>
                                            <p:attrNameLst>
                                              <p:attrName>ppt_w</p:attrName>
                                            </p:attrNameLst>
                                          </p:cBhvr>
                                          <p:tavLst>
                                            <p:tav tm="0">
                                              <p:val>
                                                <p:fltVal val="0"/>
                                              </p:val>
                                            </p:tav>
                                            <p:tav tm="100000">
                                              <p:val>
                                                <p:strVal val="#ppt_w"/>
                                              </p:val>
                                            </p:tav>
                                          </p:tavLst>
                                        </p:anim>
                                        <p:anim calcmode="lin" valueType="num">
                                          <p:cBhvr>
                                            <p:cTn id="75" dur="500" fill="hold"/>
                                            <p:tgtEl>
                                              <p:spTgt spid="5"/>
                                            </p:tgtEl>
                                            <p:attrNameLst>
                                              <p:attrName>ppt_h</p:attrName>
                                            </p:attrNameLst>
                                          </p:cBhvr>
                                          <p:tavLst>
                                            <p:tav tm="0">
                                              <p:val>
                                                <p:fltVal val="0"/>
                                              </p:val>
                                            </p:tav>
                                            <p:tav tm="100000">
                                              <p:val>
                                                <p:strVal val="#ppt_h"/>
                                              </p:val>
                                            </p:tav>
                                          </p:tavLst>
                                        </p:anim>
                                        <p:animEffect transition="in" filter="fade">
                                          <p:cBhvr>
                                            <p:cTn id="76" dur="500"/>
                                            <p:tgtEl>
                                              <p:spTgt spid="5"/>
                                            </p:tgtEl>
                                          </p:cBhvr>
                                        </p:animEffect>
                                        <p:anim calcmode="lin" valueType="num">
                                          <p:cBhvr>
                                            <p:cTn id="77" dur="500" fill="hold"/>
                                            <p:tgtEl>
                                              <p:spTgt spid="5"/>
                                            </p:tgtEl>
                                            <p:attrNameLst>
                                              <p:attrName>ppt_x</p:attrName>
                                            </p:attrNameLst>
                                          </p:cBhvr>
                                          <p:tavLst>
                                            <p:tav tm="0">
                                              <p:val>
                                                <p:fltVal val="0.5"/>
                                              </p:val>
                                            </p:tav>
                                            <p:tav tm="100000">
                                              <p:val>
                                                <p:strVal val="#ppt_x"/>
                                              </p:val>
                                            </p:tav>
                                          </p:tavLst>
                                        </p:anim>
                                        <p:anim calcmode="lin" valueType="num">
                                          <p:cBhvr>
                                            <p:cTn id="78" dur="500" fill="hold"/>
                                            <p:tgtEl>
                                              <p:spTgt spid="5"/>
                                            </p:tgtEl>
                                            <p:attrNameLst>
                                              <p:attrName>ppt_y</p:attrName>
                                            </p:attrNameLst>
                                          </p:cBhvr>
                                          <p:tavLst>
                                            <p:tav tm="0">
                                              <p:val>
                                                <p:fltVal val="0.5"/>
                                              </p:val>
                                            </p:tav>
                                            <p:tav tm="100000">
                                              <p:val>
                                                <p:strVal val="#ppt_y"/>
                                              </p:val>
                                            </p:tav>
                                          </p:tavLst>
                                        </p:anim>
                                      </p:childTnLst>
                                    </p:cTn>
                                  </p:par>
                                </p:childTnLst>
                              </p:cTn>
                            </p:par>
                            <p:par>
                              <p:cTn id="79" fill="hold">
                                <p:stCondLst>
                                  <p:cond delay="6820"/>
                                </p:stCondLst>
                                <p:childTnLst>
                                  <p:par>
                                    <p:cTn id="80" presetID="53" presetClass="entr" presetSubtype="52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p:cTn id="82" dur="500" fill="hold"/>
                                            <p:tgtEl>
                                              <p:spTgt spid="6"/>
                                            </p:tgtEl>
                                            <p:attrNameLst>
                                              <p:attrName>ppt_w</p:attrName>
                                            </p:attrNameLst>
                                          </p:cBhvr>
                                          <p:tavLst>
                                            <p:tav tm="0">
                                              <p:val>
                                                <p:fltVal val="0"/>
                                              </p:val>
                                            </p:tav>
                                            <p:tav tm="100000">
                                              <p:val>
                                                <p:strVal val="#ppt_w"/>
                                              </p:val>
                                            </p:tav>
                                          </p:tavLst>
                                        </p:anim>
                                        <p:anim calcmode="lin" valueType="num">
                                          <p:cBhvr>
                                            <p:cTn id="83" dur="500" fill="hold"/>
                                            <p:tgtEl>
                                              <p:spTgt spid="6"/>
                                            </p:tgtEl>
                                            <p:attrNameLst>
                                              <p:attrName>ppt_h</p:attrName>
                                            </p:attrNameLst>
                                          </p:cBhvr>
                                          <p:tavLst>
                                            <p:tav tm="0">
                                              <p:val>
                                                <p:fltVal val="0"/>
                                              </p:val>
                                            </p:tav>
                                            <p:tav tm="100000">
                                              <p:val>
                                                <p:strVal val="#ppt_h"/>
                                              </p:val>
                                            </p:tav>
                                          </p:tavLst>
                                        </p:anim>
                                        <p:animEffect transition="in" filter="fade">
                                          <p:cBhvr>
                                            <p:cTn id="84" dur="500"/>
                                            <p:tgtEl>
                                              <p:spTgt spid="6"/>
                                            </p:tgtEl>
                                          </p:cBhvr>
                                        </p:animEffect>
                                        <p:anim calcmode="lin" valueType="num">
                                          <p:cBhvr>
                                            <p:cTn id="85" dur="500" fill="hold"/>
                                            <p:tgtEl>
                                              <p:spTgt spid="6"/>
                                            </p:tgtEl>
                                            <p:attrNameLst>
                                              <p:attrName>ppt_x</p:attrName>
                                            </p:attrNameLst>
                                          </p:cBhvr>
                                          <p:tavLst>
                                            <p:tav tm="0">
                                              <p:val>
                                                <p:fltVal val="0.5"/>
                                              </p:val>
                                            </p:tav>
                                            <p:tav tm="100000">
                                              <p:val>
                                                <p:strVal val="#ppt_x"/>
                                              </p:val>
                                            </p:tav>
                                          </p:tavLst>
                                        </p:anim>
                                        <p:anim calcmode="lin" valueType="num">
                                          <p:cBhvr>
                                            <p:cTn id="86" dur="500" fill="hold"/>
                                            <p:tgtEl>
                                              <p:spTgt spid="6"/>
                                            </p:tgtEl>
                                            <p:attrNameLst>
                                              <p:attrName>ppt_y</p:attrName>
                                            </p:attrNameLst>
                                          </p:cBhvr>
                                          <p:tavLst>
                                            <p:tav tm="0">
                                              <p:val>
                                                <p:fltVal val="0.5"/>
                                              </p:val>
                                            </p:tav>
                                            <p:tav tm="100000">
                                              <p:val>
                                                <p:strVal val="#ppt_y"/>
                                              </p:val>
                                            </p:tav>
                                          </p:tavLst>
                                        </p:anim>
                                      </p:childTnLst>
                                    </p:cTn>
                                  </p:par>
                                </p:childTnLst>
                              </p:cTn>
                            </p:par>
                            <p:par>
                              <p:cTn id="87" fill="hold">
                                <p:stCondLst>
                                  <p:cond delay="7320"/>
                                </p:stCondLst>
                                <p:childTnLst>
                                  <p:par>
                                    <p:cTn id="88" presetID="16" presetClass="entr" presetSubtype="21"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barn(inVertical)">
                                          <p:cBhvr>
                                            <p:cTn id="90" dur="500"/>
                                            <p:tgtEl>
                                              <p:spTgt spid="10"/>
                                            </p:tgtEl>
                                          </p:cBhvr>
                                        </p:animEffect>
                                      </p:childTnLst>
                                    </p:cTn>
                                  </p:par>
                                </p:childTnLst>
                              </p:cTn>
                            </p:par>
                            <p:par>
                              <p:cTn id="91" fill="hold">
                                <p:stCondLst>
                                  <p:cond delay="7820"/>
                                </p:stCondLst>
                                <p:childTnLst>
                                  <p:par>
                                    <p:cTn id="92" presetID="42" presetClass="entr" presetSubtype="0"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fade">
                                          <p:cBhvr>
                                            <p:cTn id="94" dur="1000"/>
                                            <p:tgtEl>
                                              <p:spTgt spid="18"/>
                                            </p:tgtEl>
                                          </p:cBhvr>
                                        </p:animEffect>
                                        <p:anim calcmode="lin" valueType="num">
                                          <p:cBhvr>
                                            <p:cTn id="95" dur="1000" fill="hold"/>
                                            <p:tgtEl>
                                              <p:spTgt spid="18"/>
                                            </p:tgtEl>
                                            <p:attrNameLst>
                                              <p:attrName>ppt_x</p:attrName>
                                            </p:attrNameLst>
                                          </p:cBhvr>
                                          <p:tavLst>
                                            <p:tav tm="0">
                                              <p:val>
                                                <p:strVal val="#ppt_x"/>
                                              </p:val>
                                            </p:tav>
                                            <p:tav tm="100000">
                                              <p:val>
                                                <p:strVal val="#ppt_x"/>
                                              </p:val>
                                            </p:tav>
                                          </p:tavLst>
                                        </p:anim>
                                        <p:anim calcmode="lin" valueType="num">
                                          <p:cBhvr>
                                            <p:cTn id="96" dur="1000" fill="hold"/>
                                            <p:tgtEl>
                                              <p:spTgt spid="18"/>
                                            </p:tgtEl>
                                            <p:attrNameLst>
                                              <p:attrName>ppt_y</p:attrName>
                                            </p:attrNameLst>
                                          </p:cBhvr>
                                          <p:tavLst>
                                            <p:tav tm="0">
                                              <p:val>
                                                <p:strVal val="#ppt_y+.1"/>
                                              </p:val>
                                            </p:tav>
                                            <p:tav tm="100000">
                                              <p:val>
                                                <p:strVal val="#ppt_y"/>
                                              </p:val>
                                            </p:tav>
                                          </p:tavLst>
                                        </p:anim>
                                      </p:childTnLst>
                                    </p:cTn>
                                  </p:par>
                                </p:childTnLst>
                              </p:cTn>
                            </p:par>
                            <p:par>
                              <p:cTn id="97" fill="hold">
                                <p:stCondLst>
                                  <p:cond delay="8820"/>
                                </p:stCondLst>
                                <p:childTnLst>
                                  <p:par>
                                    <p:cTn id="98" presetID="22" presetClass="entr" presetSubtype="4" fill="hold" grpId="0" nodeType="after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down)">
                                          <p:cBhvr>
                                            <p:cTn id="100" dur="500"/>
                                            <p:tgtEl>
                                              <p:spTgt spid="16"/>
                                            </p:tgtEl>
                                          </p:cBhvr>
                                        </p:animEffect>
                                      </p:childTnLst>
                                    </p:cTn>
                                  </p:par>
                                </p:childTnLst>
                              </p:cTn>
                            </p:par>
                            <p:par>
                              <p:cTn id="101" fill="hold">
                                <p:stCondLst>
                                  <p:cond delay="9320"/>
                                </p:stCondLst>
                                <p:childTnLst>
                                  <p:par>
                                    <p:cTn id="102" presetID="16" presetClass="entr" presetSubtype="21" fill="hold" grpId="0" nodeType="afterEffect">
                                      <p:stCondLst>
                                        <p:cond delay="0"/>
                                      </p:stCondLst>
                                      <p:childTnLst>
                                        <p:set>
                                          <p:cBhvr>
                                            <p:cTn id="103" dur="1" fill="hold">
                                              <p:stCondLst>
                                                <p:cond delay="0"/>
                                              </p:stCondLst>
                                            </p:cTn>
                                            <p:tgtEl>
                                              <p:spTgt spid="11"/>
                                            </p:tgtEl>
                                            <p:attrNameLst>
                                              <p:attrName>style.visibility</p:attrName>
                                            </p:attrNameLst>
                                          </p:cBhvr>
                                          <p:to>
                                            <p:strVal val="visible"/>
                                          </p:to>
                                        </p:set>
                                        <p:animEffect transition="in" filter="barn(inVertical)">
                                          <p:cBhvr>
                                            <p:cTn id="104" dur="500"/>
                                            <p:tgtEl>
                                              <p:spTgt spid="11"/>
                                            </p:tgtEl>
                                          </p:cBhvr>
                                        </p:animEffect>
                                      </p:childTnLst>
                                    </p:cTn>
                                  </p:par>
                                </p:childTnLst>
                              </p:cTn>
                            </p:par>
                            <p:par>
                              <p:cTn id="105" fill="hold">
                                <p:stCondLst>
                                  <p:cond delay="9820"/>
                                </p:stCondLst>
                                <p:childTnLst>
                                  <p:par>
                                    <p:cTn id="106" presetID="47" presetClass="entr" presetSubtype="0" fill="hold" grpId="0" nodeType="afterEffect">
                                      <p:stCondLst>
                                        <p:cond delay="0"/>
                                      </p:stCondLst>
                                      <p:childTnLst>
                                        <p:set>
                                          <p:cBhvr>
                                            <p:cTn id="107" dur="1" fill="hold">
                                              <p:stCondLst>
                                                <p:cond delay="0"/>
                                              </p:stCondLst>
                                            </p:cTn>
                                            <p:tgtEl>
                                              <p:spTgt spid="21"/>
                                            </p:tgtEl>
                                            <p:attrNameLst>
                                              <p:attrName>style.visibility</p:attrName>
                                            </p:attrNameLst>
                                          </p:cBhvr>
                                          <p:to>
                                            <p:strVal val="visible"/>
                                          </p:to>
                                        </p:set>
                                        <p:animEffect transition="in" filter="fade">
                                          <p:cBhvr>
                                            <p:cTn id="108" dur="1000"/>
                                            <p:tgtEl>
                                              <p:spTgt spid="21"/>
                                            </p:tgtEl>
                                          </p:cBhvr>
                                        </p:animEffect>
                                        <p:anim calcmode="lin" valueType="num">
                                          <p:cBhvr>
                                            <p:cTn id="109" dur="1000" fill="hold"/>
                                            <p:tgtEl>
                                              <p:spTgt spid="21"/>
                                            </p:tgtEl>
                                            <p:attrNameLst>
                                              <p:attrName>ppt_x</p:attrName>
                                            </p:attrNameLst>
                                          </p:cBhvr>
                                          <p:tavLst>
                                            <p:tav tm="0">
                                              <p:val>
                                                <p:strVal val="#ppt_x"/>
                                              </p:val>
                                            </p:tav>
                                            <p:tav tm="100000">
                                              <p:val>
                                                <p:strVal val="#ppt_x"/>
                                              </p:val>
                                            </p:tav>
                                          </p:tavLst>
                                        </p:anim>
                                        <p:anim calcmode="lin" valueType="num">
                                          <p:cBhvr>
                                            <p:cTn id="110" dur="1000" fill="hold"/>
                                            <p:tgtEl>
                                              <p:spTgt spid="21"/>
                                            </p:tgtEl>
                                            <p:attrNameLst>
                                              <p:attrName>ppt_y</p:attrName>
                                            </p:attrNameLst>
                                          </p:cBhvr>
                                          <p:tavLst>
                                            <p:tav tm="0">
                                              <p:val>
                                                <p:strVal val="#ppt_y-.1"/>
                                              </p:val>
                                            </p:tav>
                                            <p:tav tm="100000">
                                              <p:val>
                                                <p:strVal val="#ppt_y"/>
                                              </p:val>
                                            </p:tav>
                                          </p:tavLst>
                                        </p:anim>
                                      </p:childTnLst>
                                    </p:cTn>
                                  </p:par>
                                </p:childTnLst>
                              </p:cTn>
                            </p:par>
                            <p:par>
                              <p:cTn id="111" fill="hold">
                                <p:stCondLst>
                                  <p:cond delay="10820"/>
                                </p:stCondLst>
                                <p:childTnLst>
                                  <p:par>
                                    <p:cTn id="112" presetID="22" presetClass="entr" presetSubtype="1" fill="hold" grpId="0" nodeType="afterEffect">
                                      <p:stCondLst>
                                        <p:cond delay="0"/>
                                      </p:stCondLst>
                                      <p:childTnLst>
                                        <p:set>
                                          <p:cBhvr>
                                            <p:cTn id="113" dur="1" fill="hold">
                                              <p:stCondLst>
                                                <p:cond delay="0"/>
                                              </p:stCondLst>
                                            </p:cTn>
                                            <p:tgtEl>
                                              <p:spTgt spid="17"/>
                                            </p:tgtEl>
                                            <p:attrNameLst>
                                              <p:attrName>style.visibility</p:attrName>
                                            </p:attrNameLst>
                                          </p:cBhvr>
                                          <p:to>
                                            <p:strVal val="visible"/>
                                          </p:to>
                                        </p:set>
                                        <p:animEffect transition="in" filter="wipe(up)">
                                          <p:cBhvr>
                                            <p:cTn id="114" dur="500"/>
                                            <p:tgtEl>
                                              <p:spTgt spid="17"/>
                                            </p:tgtEl>
                                          </p:cBhvr>
                                        </p:animEffect>
                                      </p:childTnLst>
                                    </p:cTn>
                                  </p:par>
                                </p:childTnLst>
                              </p:cTn>
                            </p:par>
                            <p:par>
                              <p:cTn id="115" fill="hold">
                                <p:stCondLst>
                                  <p:cond delay="11320"/>
                                </p:stCondLst>
                                <p:childTnLst>
                                  <p:par>
                                    <p:cTn id="116" presetID="16" presetClass="entr" presetSubtype="21" fill="hold" grpId="0" nodeType="afterEffect">
                                      <p:stCondLst>
                                        <p:cond delay="0"/>
                                      </p:stCondLst>
                                      <p:childTnLst>
                                        <p:set>
                                          <p:cBhvr>
                                            <p:cTn id="117" dur="1" fill="hold">
                                              <p:stCondLst>
                                                <p:cond delay="0"/>
                                              </p:stCondLst>
                                            </p:cTn>
                                            <p:tgtEl>
                                              <p:spTgt spid="12"/>
                                            </p:tgtEl>
                                            <p:attrNameLst>
                                              <p:attrName>style.visibility</p:attrName>
                                            </p:attrNameLst>
                                          </p:cBhvr>
                                          <p:to>
                                            <p:strVal val="visible"/>
                                          </p:to>
                                        </p:set>
                                        <p:animEffect transition="in" filter="barn(inVertical)">
                                          <p:cBhvr>
                                            <p:cTn id="118" dur="500"/>
                                            <p:tgtEl>
                                              <p:spTgt spid="12"/>
                                            </p:tgtEl>
                                          </p:cBhvr>
                                        </p:animEffect>
                                      </p:childTnLst>
                                    </p:cTn>
                                  </p:par>
                                </p:childTnLst>
                              </p:cTn>
                            </p:par>
                            <p:par>
                              <p:cTn id="119" fill="hold">
                                <p:stCondLst>
                                  <p:cond delay="11820"/>
                                </p:stCondLst>
                                <p:childTnLst>
                                  <p:par>
                                    <p:cTn id="120" presetID="42" presetClass="entr" presetSubtype="0" fill="hold" grpId="0"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anim calcmode="lin" valueType="num">
                                          <p:cBhvr>
                                            <p:cTn id="123" dur="1000" fill="hold"/>
                                            <p:tgtEl>
                                              <p:spTgt spid="19"/>
                                            </p:tgtEl>
                                            <p:attrNameLst>
                                              <p:attrName>ppt_x</p:attrName>
                                            </p:attrNameLst>
                                          </p:cBhvr>
                                          <p:tavLst>
                                            <p:tav tm="0">
                                              <p:val>
                                                <p:strVal val="#ppt_x"/>
                                              </p:val>
                                            </p:tav>
                                            <p:tav tm="100000">
                                              <p:val>
                                                <p:strVal val="#ppt_x"/>
                                              </p:val>
                                            </p:tav>
                                          </p:tavLst>
                                        </p:anim>
                                        <p:anim calcmode="lin" valueType="num">
                                          <p:cBhvr>
                                            <p:cTn id="124" dur="1000" fill="hold"/>
                                            <p:tgtEl>
                                              <p:spTgt spid="19"/>
                                            </p:tgtEl>
                                            <p:attrNameLst>
                                              <p:attrName>ppt_y</p:attrName>
                                            </p:attrNameLst>
                                          </p:cBhvr>
                                          <p:tavLst>
                                            <p:tav tm="0">
                                              <p:val>
                                                <p:strVal val="#ppt_y+.1"/>
                                              </p:val>
                                            </p:tav>
                                            <p:tav tm="100000">
                                              <p:val>
                                                <p:strVal val="#ppt_y"/>
                                              </p:val>
                                            </p:tav>
                                          </p:tavLst>
                                        </p:anim>
                                      </p:childTnLst>
                                    </p:cTn>
                                  </p:par>
                                </p:childTnLst>
                              </p:cTn>
                            </p:par>
                            <p:par>
                              <p:cTn id="125" fill="hold">
                                <p:stCondLst>
                                  <p:cond delay="12820"/>
                                </p:stCondLst>
                                <p:childTnLst>
                                  <p:par>
                                    <p:cTn id="126" presetID="22" presetClass="entr" presetSubtype="4" fill="hold" grpId="0" nodeType="afterEffect">
                                      <p:stCondLst>
                                        <p:cond delay="0"/>
                                      </p:stCondLst>
                                      <p:childTnLst>
                                        <p:set>
                                          <p:cBhvr>
                                            <p:cTn id="127" dur="1" fill="hold">
                                              <p:stCondLst>
                                                <p:cond delay="0"/>
                                              </p:stCondLst>
                                            </p:cTn>
                                            <p:tgtEl>
                                              <p:spTgt spid="25"/>
                                            </p:tgtEl>
                                            <p:attrNameLst>
                                              <p:attrName>style.visibility</p:attrName>
                                            </p:attrNameLst>
                                          </p:cBhvr>
                                          <p:to>
                                            <p:strVal val="visible"/>
                                          </p:to>
                                        </p:set>
                                        <p:animEffect transition="in" filter="wipe(down)">
                                          <p:cBhvr>
                                            <p:cTn id="128" dur="500"/>
                                            <p:tgtEl>
                                              <p:spTgt spid="25"/>
                                            </p:tgtEl>
                                          </p:cBhvr>
                                        </p:animEffect>
                                      </p:childTnLst>
                                    </p:cTn>
                                  </p:par>
                                </p:childTnLst>
                              </p:cTn>
                            </p:par>
                            <p:par>
                              <p:cTn id="129" fill="hold">
                                <p:stCondLst>
                                  <p:cond delay="13320"/>
                                </p:stCondLst>
                                <p:childTnLst>
                                  <p:par>
                                    <p:cTn id="130" presetID="16" presetClass="entr" presetSubtype="21" fill="hold" grpId="0" nodeType="afterEffect">
                                      <p:stCondLst>
                                        <p:cond delay="0"/>
                                      </p:stCondLst>
                                      <p:childTnLst>
                                        <p:set>
                                          <p:cBhvr>
                                            <p:cTn id="131" dur="1" fill="hold">
                                              <p:stCondLst>
                                                <p:cond delay="0"/>
                                              </p:stCondLst>
                                            </p:cTn>
                                            <p:tgtEl>
                                              <p:spTgt spid="13"/>
                                            </p:tgtEl>
                                            <p:attrNameLst>
                                              <p:attrName>style.visibility</p:attrName>
                                            </p:attrNameLst>
                                          </p:cBhvr>
                                          <p:to>
                                            <p:strVal val="visible"/>
                                          </p:to>
                                        </p:set>
                                        <p:animEffect transition="in" filter="barn(inVertical)">
                                          <p:cBhvr>
                                            <p:cTn id="132" dur="500"/>
                                            <p:tgtEl>
                                              <p:spTgt spid="13"/>
                                            </p:tgtEl>
                                          </p:cBhvr>
                                        </p:animEffect>
                                      </p:childTnLst>
                                    </p:cTn>
                                  </p:par>
                                </p:childTnLst>
                              </p:cTn>
                            </p:par>
                            <p:par>
                              <p:cTn id="133" fill="hold">
                                <p:stCondLst>
                                  <p:cond delay="13820"/>
                                </p:stCondLst>
                                <p:childTnLst>
                                  <p:par>
                                    <p:cTn id="134" presetID="47" presetClass="entr" presetSubtype="0" fill="hold" grpId="0" nodeType="afterEffect">
                                      <p:stCondLst>
                                        <p:cond delay="0"/>
                                      </p:stCondLst>
                                      <p:childTnLst>
                                        <p:set>
                                          <p:cBhvr>
                                            <p:cTn id="135" dur="1" fill="hold">
                                              <p:stCondLst>
                                                <p:cond delay="0"/>
                                              </p:stCondLst>
                                            </p:cTn>
                                            <p:tgtEl>
                                              <p:spTgt spid="22"/>
                                            </p:tgtEl>
                                            <p:attrNameLst>
                                              <p:attrName>style.visibility</p:attrName>
                                            </p:attrNameLst>
                                          </p:cBhvr>
                                          <p:to>
                                            <p:strVal val="visible"/>
                                          </p:to>
                                        </p:set>
                                        <p:animEffect transition="in" filter="fade">
                                          <p:cBhvr>
                                            <p:cTn id="136" dur="1000"/>
                                            <p:tgtEl>
                                              <p:spTgt spid="22"/>
                                            </p:tgtEl>
                                          </p:cBhvr>
                                        </p:animEffect>
                                        <p:anim calcmode="lin" valueType="num">
                                          <p:cBhvr>
                                            <p:cTn id="137" dur="1000" fill="hold"/>
                                            <p:tgtEl>
                                              <p:spTgt spid="22"/>
                                            </p:tgtEl>
                                            <p:attrNameLst>
                                              <p:attrName>ppt_x</p:attrName>
                                            </p:attrNameLst>
                                          </p:cBhvr>
                                          <p:tavLst>
                                            <p:tav tm="0">
                                              <p:val>
                                                <p:strVal val="#ppt_x"/>
                                              </p:val>
                                            </p:tav>
                                            <p:tav tm="100000">
                                              <p:val>
                                                <p:strVal val="#ppt_x"/>
                                              </p:val>
                                            </p:tav>
                                          </p:tavLst>
                                        </p:anim>
                                        <p:anim calcmode="lin" valueType="num">
                                          <p:cBhvr>
                                            <p:cTn id="138" dur="1000" fill="hold"/>
                                            <p:tgtEl>
                                              <p:spTgt spid="22"/>
                                            </p:tgtEl>
                                            <p:attrNameLst>
                                              <p:attrName>ppt_y</p:attrName>
                                            </p:attrNameLst>
                                          </p:cBhvr>
                                          <p:tavLst>
                                            <p:tav tm="0">
                                              <p:val>
                                                <p:strVal val="#ppt_y-.1"/>
                                              </p:val>
                                            </p:tav>
                                            <p:tav tm="100000">
                                              <p:val>
                                                <p:strVal val="#ppt_y"/>
                                              </p:val>
                                            </p:tav>
                                          </p:tavLst>
                                        </p:anim>
                                      </p:childTnLst>
                                    </p:cTn>
                                  </p:par>
                                </p:childTnLst>
                              </p:cTn>
                            </p:par>
                            <p:par>
                              <p:cTn id="139" fill="hold">
                                <p:stCondLst>
                                  <p:cond delay="14820"/>
                                </p:stCondLst>
                                <p:childTnLst>
                                  <p:par>
                                    <p:cTn id="140" presetID="22" presetClass="entr" presetSubtype="1" fill="hold" grpId="0" nodeType="afterEffect">
                                      <p:stCondLst>
                                        <p:cond delay="0"/>
                                      </p:stCondLst>
                                      <p:childTnLst>
                                        <p:set>
                                          <p:cBhvr>
                                            <p:cTn id="141" dur="1" fill="hold">
                                              <p:stCondLst>
                                                <p:cond delay="0"/>
                                              </p:stCondLst>
                                            </p:cTn>
                                            <p:tgtEl>
                                              <p:spTgt spid="27"/>
                                            </p:tgtEl>
                                            <p:attrNameLst>
                                              <p:attrName>style.visibility</p:attrName>
                                            </p:attrNameLst>
                                          </p:cBhvr>
                                          <p:to>
                                            <p:strVal val="visible"/>
                                          </p:to>
                                        </p:set>
                                        <p:animEffect transition="in" filter="wipe(up)">
                                          <p:cBhvr>
                                            <p:cTn id="142" dur="500"/>
                                            <p:tgtEl>
                                              <p:spTgt spid="27"/>
                                            </p:tgtEl>
                                          </p:cBhvr>
                                        </p:animEffect>
                                      </p:childTnLst>
                                    </p:cTn>
                                  </p:par>
                                </p:childTnLst>
                              </p:cTn>
                            </p:par>
                            <p:par>
                              <p:cTn id="143" fill="hold">
                                <p:stCondLst>
                                  <p:cond delay="15320"/>
                                </p:stCondLst>
                                <p:childTnLst>
                                  <p:par>
                                    <p:cTn id="144" presetID="16" presetClass="entr" presetSubtype="21" fill="hold" grpId="0" nodeType="afterEffect">
                                      <p:stCondLst>
                                        <p:cond delay="0"/>
                                      </p:stCondLst>
                                      <p:childTnLst>
                                        <p:set>
                                          <p:cBhvr>
                                            <p:cTn id="145" dur="1" fill="hold">
                                              <p:stCondLst>
                                                <p:cond delay="0"/>
                                              </p:stCondLst>
                                            </p:cTn>
                                            <p:tgtEl>
                                              <p:spTgt spid="15"/>
                                            </p:tgtEl>
                                            <p:attrNameLst>
                                              <p:attrName>style.visibility</p:attrName>
                                            </p:attrNameLst>
                                          </p:cBhvr>
                                          <p:to>
                                            <p:strVal val="visible"/>
                                          </p:to>
                                        </p:set>
                                        <p:animEffect transition="in" filter="barn(inVertical)">
                                          <p:cBhvr>
                                            <p:cTn id="146" dur="500"/>
                                            <p:tgtEl>
                                              <p:spTgt spid="15"/>
                                            </p:tgtEl>
                                          </p:cBhvr>
                                        </p:animEffect>
                                      </p:childTnLst>
                                    </p:cTn>
                                  </p:par>
                                </p:childTnLst>
                              </p:cTn>
                            </p:par>
                            <p:par>
                              <p:cTn id="147" fill="hold">
                                <p:stCondLst>
                                  <p:cond delay="15820"/>
                                </p:stCondLst>
                                <p:childTnLst>
                                  <p:par>
                                    <p:cTn id="148" presetID="42" presetClass="entr" presetSubtype="0" fill="hold" grpId="0" nodeType="afterEffect">
                                      <p:stCondLst>
                                        <p:cond delay="0"/>
                                      </p:stCondLst>
                                      <p:childTnLst>
                                        <p:set>
                                          <p:cBhvr>
                                            <p:cTn id="149" dur="1" fill="hold">
                                              <p:stCondLst>
                                                <p:cond delay="0"/>
                                              </p:stCondLst>
                                            </p:cTn>
                                            <p:tgtEl>
                                              <p:spTgt spid="20"/>
                                            </p:tgtEl>
                                            <p:attrNameLst>
                                              <p:attrName>style.visibility</p:attrName>
                                            </p:attrNameLst>
                                          </p:cBhvr>
                                          <p:to>
                                            <p:strVal val="visible"/>
                                          </p:to>
                                        </p:set>
                                        <p:animEffect transition="in" filter="fade">
                                          <p:cBhvr>
                                            <p:cTn id="150" dur="1000"/>
                                            <p:tgtEl>
                                              <p:spTgt spid="20"/>
                                            </p:tgtEl>
                                          </p:cBhvr>
                                        </p:animEffect>
                                        <p:anim calcmode="lin" valueType="num">
                                          <p:cBhvr>
                                            <p:cTn id="151" dur="1000" fill="hold"/>
                                            <p:tgtEl>
                                              <p:spTgt spid="20"/>
                                            </p:tgtEl>
                                            <p:attrNameLst>
                                              <p:attrName>ppt_x</p:attrName>
                                            </p:attrNameLst>
                                          </p:cBhvr>
                                          <p:tavLst>
                                            <p:tav tm="0">
                                              <p:val>
                                                <p:strVal val="#ppt_x"/>
                                              </p:val>
                                            </p:tav>
                                            <p:tav tm="100000">
                                              <p:val>
                                                <p:strVal val="#ppt_x"/>
                                              </p:val>
                                            </p:tav>
                                          </p:tavLst>
                                        </p:anim>
                                        <p:anim calcmode="lin" valueType="num">
                                          <p:cBhvr>
                                            <p:cTn id="152" dur="1000" fill="hold"/>
                                            <p:tgtEl>
                                              <p:spTgt spid="20"/>
                                            </p:tgtEl>
                                            <p:attrNameLst>
                                              <p:attrName>ppt_y</p:attrName>
                                            </p:attrNameLst>
                                          </p:cBhvr>
                                          <p:tavLst>
                                            <p:tav tm="0">
                                              <p:val>
                                                <p:strVal val="#ppt_y+.1"/>
                                              </p:val>
                                            </p:tav>
                                            <p:tav tm="100000">
                                              <p:val>
                                                <p:strVal val="#ppt_y"/>
                                              </p:val>
                                            </p:tav>
                                          </p:tavLst>
                                        </p:anim>
                                      </p:childTnLst>
                                    </p:cTn>
                                  </p:par>
                                </p:childTnLst>
                              </p:cTn>
                            </p:par>
                            <p:par>
                              <p:cTn id="153" fill="hold">
                                <p:stCondLst>
                                  <p:cond delay="16820"/>
                                </p:stCondLst>
                                <p:childTnLst>
                                  <p:par>
                                    <p:cTn id="154" presetID="22" presetClass="entr" presetSubtype="4" fill="hold" grpId="0" nodeType="afterEffect">
                                      <p:stCondLst>
                                        <p:cond delay="0"/>
                                      </p:stCondLst>
                                      <p:childTnLst>
                                        <p:set>
                                          <p:cBhvr>
                                            <p:cTn id="155" dur="1" fill="hold">
                                              <p:stCondLst>
                                                <p:cond delay="0"/>
                                              </p:stCondLst>
                                            </p:cTn>
                                            <p:tgtEl>
                                              <p:spTgt spid="26"/>
                                            </p:tgtEl>
                                            <p:attrNameLst>
                                              <p:attrName>style.visibility</p:attrName>
                                            </p:attrNameLst>
                                          </p:cBhvr>
                                          <p:to>
                                            <p:strVal val="visible"/>
                                          </p:to>
                                        </p:set>
                                        <p:animEffect transition="in" filter="wipe(down)">
                                          <p:cBhvr>
                                            <p:cTn id="15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4" grpId="0" animBg="1"/>
          <p:bldP spid="5" grpId="0" animBg="1"/>
          <p:bldP spid="6" grpId="0" animBg="1"/>
          <p:bldP spid="8" grpId="0" animBg="1"/>
          <p:bldP spid="9" grpId="0" animBg="1"/>
          <p:bldP spid="10" grpId="0"/>
          <p:bldP spid="11" grpId="0"/>
          <p:bldP spid="12" grpId="0"/>
          <p:bldP spid="13" grpId="0"/>
          <p:bldP spid="15" grpId="0"/>
          <p:bldP spid="16" grpId="0"/>
          <p:bldP spid="17" grpId="0"/>
          <p:bldP spid="18" grpId="0" animBg="1"/>
          <p:bldP spid="19" grpId="0" animBg="1"/>
          <p:bldP spid="20" grpId="0" animBg="1"/>
          <p:bldP spid="21" grpId="0" animBg="1"/>
          <p:bldP spid="22" grpId="0" animBg="1"/>
          <p:bldP spid="25" grpId="0"/>
          <p:bldP spid="26" grpId="0"/>
          <p:bldP spid="27" grpId="0"/>
          <p:bldP spid="29" grpId="0"/>
          <p:bldP spid="32" grpId="0" animBg="1"/>
          <p:bldP spid="33" grpId="0"/>
          <p:bldP spid="34" grpId="0" animBg="1"/>
          <p:bldP spid="35" grpId="0"/>
          <p:bldP spid="35" grpId="1"/>
          <p:bldP spid="36" grpId="0" animBg="1"/>
          <p:bldP spid="3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grpSp>
        <p:nvGrpSpPr>
          <p:cNvPr id="33" name="组合 32"/>
          <p:cNvGrpSpPr/>
          <p:nvPr/>
        </p:nvGrpSpPr>
        <p:grpSpPr>
          <a:xfrm>
            <a:off x="6196776" y="1562863"/>
            <a:ext cx="4343307" cy="1034266"/>
            <a:chOff x="4304043" y="1286668"/>
            <a:chExt cx="3837944" cy="2757793"/>
          </a:xfrm>
          <a:effectLst>
            <a:outerShdw blurRad="381000" dist="254000" dir="8100000" algn="tr" rotWithShape="0">
              <a:prstClr val="black">
                <a:alpha val="40000"/>
              </a:prstClr>
            </a:outerShdw>
          </a:effectLst>
        </p:grpSpPr>
        <p:sp>
          <p:nvSpPr>
            <p:cNvPr id="34" name="圆角矩形 3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5" name="圆角矩形 3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6" name="组合 35"/>
          <p:cNvGrpSpPr/>
          <p:nvPr/>
        </p:nvGrpSpPr>
        <p:grpSpPr>
          <a:xfrm>
            <a:off x="3404823" y="2487719"/>
            <a:ext cx="1340530" cy="2390632"/>
            <a:chOff x="2210594" y="1810545"/>
            <a:chExt cx="1005703" cy="1981199"/>
          </a:xfrm>
        </p:grpSpPr>
        <p:cxnSp>
          <p:nvCxnSpPr>
            <p:cNvPr id="37" name="直接连接符 36"/>
            <p:cNvCxnSpPr/>
            <p:nvPr/>
          </p:nvCxnSpPr>
          <p:spPr>
            <a:xfrm>
              <a:off x="2210594" y="3160810"/>
              <a:ext cx="1005703" cy="630934"/>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346670" y="2801144"/>
              <a:ext cx="777103" cy="1"/>
            </a:xfrm>
            <a:prstGeom prst="line">
              <a:avLst/>
            </a:prstGeom>
            <a:ln w="28575">
              <a:solidFill>
                <a:srgbClr val="F69F1E"/>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2210594" y="1810545"/>
              <a:ext cx="943881" cy="581419"/>
            </a:xfrm>
            <a:prstGeom prst="line">
              <a:avLst/>
            </a:prstGeom>
            <a:ln w="28575">
              <a:solidFill>
                <a:srgbClr val="EA5E66"/>
              </a:solidFill>
              <a:prstDash val="dash"/>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1575601" y="2645773"/>
            <a:ext cx="2268761" cy="2053835"/>
            <a:chOff x="304800" y="673100"/>
            <a:chExt cx="4000500" cy="4000500"/>
          </a:xfrm>
          <a:effectLst>
            <a:outerShdw blurRad="444500" dist="254000" dir="8100000" algn="tr" rotWithShape="0">
              <a:prstClr val="black">
                <a:alpha val="50000"/>
              </a:prstClr>
            </a:outerShdw>
          </a:effectLst>
        </p:grpSpPr>
        <p:sp>
          <p:nvSpPr>
            <p:cNvPr id="41" name="同心圆 1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sp>
          <p:nvSpPr>
            <p:cNvPr id="42" name="椭圆 1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latin typeface="Calibri"/>
                <a:ea typeface="宋体"/>
              </a:endParaRPr>
            </a:p>
          </p:txBody>
        </p:sp>
      </p:grpSp>
      <p:grpSp>
        <p:nvGrpSpPr>
          <p:cNvPr id="43" name="组合 42"/>
          <p:cNvGrpSpPr/>
          <p:nvPr/>
        </p:nvGrpSpPr>
        <p:grpSpPr>
          <a:xfrm>
            <a:off x="4655840" y="1487953"/>
            <a:ext cx="1255524" cy="1136583"/>
            <a:chOff x="304800" y="673100"/>
            <a:chExt cx="4000500" cy="4000500"/>
          </a:xfrm>
          <a:effectLst>
            <a:outerShdw blurRad="444500" dist="254000" dir="8100000" algn="tr" rotWithShape="0">
              <a:prstClr val="black">
                <a:alpha val="50000"/>
              </a:prstClr>
            </a:outerShdw>
          </a:effectLst>
        </p:grpSpPr>
        <p:sp>
          <p:nvSpPr>
            <p:cNvPr id="44" name="同心圆 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sp>
          <p:nvSpPr>
            <p:cNvPr id="45" name="椭圆 2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solidFill>
                  <a:srgbClr val="EA5E66"/>
                </a:solidFill>
                <a:latin typeface="微软雅黑" pitchFamily="34" charset="-122"/>
                <a:ea typeface="微软雅黑" pitchFamily="34" charset="-122"/>
              </a:endParaRPr>
            </a:p>
          </p:txBody>
        </p:sp>
      </p:grpSp>
      <p:grpSp>
        <p:nvGrpSpPr>
          <p:cNvPr id="46" name="组合 45"/>
          <p:cNvGrpSpPr/>
          <p:nvPr/>
        </p:nvGrpSpPr>
        <p:grpSpPr>
          <a:xfrm>
            <a:off x="4655840" y="3072791"/>
            <a:ext cx="1255524" cy="1136583"/>
            <a:chOff x="304800" y="673100"/>
            <a:chExt cx="4000500" cy="4000500"/>
          </a:xfrm>
          <a:effectLst>
            <a:outerShdw blurRad="444500" dist="254000" dir="8100000" algn="tr" rotWithShape="0">
              <a:prstClr val="black">
                <a:alpha val="50000"/>
              </a:prstClr>
            </a:outerShdw>
          </a:effectLst>
        </p:grpSpPr>
        <p:sp>
          <p:nvSpPr>
            <p:cNvPr id="47" name="同心圆 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48" name="椭圆 2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grpSp>
        <p:nvGrpSpPr>
          <p:cNvPr id="50" name="组合 49"/>
          <p:cNvGrpSpPr/>
          <p:nvPr/>
        </p:nvGrpSpPr>
        <p:grpSpPr>
          <a:xfrm>
            <a:off x="4655840" y="4596673"/>
            <a:ext cx="1255524" cy="1136583"/>
            <a:chOff x="304800" y="673100"/>
            <a:chExt cx="4000500" cy="4000500"/>
          </a:xfrm>
          <a:effectLst>
            <a:outerShdw blurRad="444500" dist="254000" dir="8100000" algn="tr" rotWithShape="0">
              <a:prstClr val="black">
                <a:alpha val="50000"/>
              </a:prstClr>
            </a:outerShdw>
          </a:effectLst>
        </p:grpSpPr>
        <p:sp>
          <p:nvSpPr>
            <p:cNvPr id="51"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sp>
          <p:nvSpPr>
            <p:cNvPr id="52"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1" kern="0">
                <a:latin typeface="微软雅黑" pitchFamily="34" charset="-122"/>
                <a:ea typeface="微软雅黑" pitchFamily="34" charset="-122"/>
              </a:endParaRPr>
            </a:p>
          </p:txBody>
        </p:sp>
      </p:grpSp>
      <p:sp>
        <p:nvSpPr>
          <p:cNvPr id="53" name="文本框 37"/>
          <p:cNvSpPr>
            <a:spLocks noChangeArrowheads="1"/>
          </p:cNvSpPr>
          <p:nvPr/>
        </p:nvSpPr>
        <p:spPr bwMode="auto">
          <a:xfrm>
            <a:off x="1919425" y="3344169"/>
            <a:ext cx="1592684" cy="661689"/>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3500" b="1" dirty="0" smtClean="0">
                <a:solidFill>
                  <a:srgbClr val="EA6103"/>
                </a:solidFill>
                <a:sym typeface="微软雅黑" pitchFamily="34" charset="-122"/>
              </a:rPr>
              <a:t>实施一</a:t>
            </a:r>
            <a:endParaRPr lang="zh-CN" altLang="en-US" sz="3500" b="1" dirty="0">
              <a:solidFill>
                <a:srgbClr val="EA6103"/>
              </a:solidFill>
              <a:sym typeface="微软雅黑" pitchFamily="34" charset="-122"/>
            </a:endParaRPr>
          </a:p>
        </p:txBody>
      </p:sp>
      <p:sp>
        <p:nvSpPr>
          <p:cNvPr id="54" name="文本框 37"/>
          <p:cNvSpPr>
            <a:spLocks noChangeArrowheads="1"/>
          </p:cNvSpPr>
          <p:nvPr/>
        </p:nvSpPr>
        <p:spPr bwMode="auto">
          <a:xfrm>
            <a:off x="4955406" y="1775985"/>
            <a:ext cx="656391" cy="615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rgbClr val="EA5E66"/>
                </a:solidFill>
                <a:sym typeface="微软雅黑" pitchFamily="34" charset="-122"/>
              </a:rPr>
              <a:t>文字</a:t>
            </a:r>
            <a:endParaRPr lang="en-US" altLang="zh-CN" sz="1600" b="1" dirty="0">
              <a:solidFill>
                <a:srgbClr val="EA5E66"/>
              </a:solidFill>
              <a:sym typeface="微软雅黑" pitchFamily="34" charset="-122"/>
            </a:endParaRPr>
          </a:p>
          <a:p>
            <a:pPr algn="ctr" eaLnBrk="1" hangingPunct="1">
              <a:spcBef>
                <a:spcPct val="0"/>
              </a:spcBef>
              <a:buFont typeface="Arial" charset="0"/>
              <a:buNone/>
            </a:pPr>
            <a:r>
              <a:rPr lang="zh-CN" altLang="en-US" sz="1600" b="1" dirty="0">
                <a:solidFill>
                  <a:srgbClr val="EA5E66"/>
                </a:solidFill>
                <a:sym typeface="微软雅黑" pitchFamily="34" charset="-122"/>
              </a:rPr>
              <a:t>内容</a:t>
            </a:r>
          </a:p>
        </p:txBody>
      </p:sp>
      <p:sp>
        <p:nvSpPr>
          <p:cNvPr id="55" name="文本框 37"/>
          <p:cNvSpPr>
            <a:spLocks noChangeArrowheads="1"/>
          </p:cNvSpPr>
          <p:nvPr/>
        </p:nvSpPr>
        <p:spPr bwMode="auto">
          <a:xfrm>
            <a:off x="4955406" y="3297369"/>
            <a:ext cx="656391" cy="615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rgbClr val="0099A9"/>
                </a:solidFill>
                <a:sym typeface="微软雅黑" pitchFamily="34" charset="-122"/>
              </a:rPr>
              <a:t>文字</a:t>
            </a:r>
            <a:endParaRPr lang="en-US" altLang="zh-CN" sz="1600" b="1" dirty="0">
              <a:solidFill>
                <a:srgbClr val="0099A9"/>
              </a:solidFill>
              <a:sym typeface="微软雅黑" pitchFamily="34" charset="-122"/>
            </a:endParaRPr>
          </a:p>
          <a:p>
            <a:pPr algn="ctr" eaLnBrk="1" hangingPunct="1">
              <a:spcBef>
                <a:spcPct val="0"/>
              </a:spcBef>
              <a:buFont typeface="Arial" charset="0"/>
              <a:buNone/>
            </a:pPr>
            <a:r>
              <a:rPr lang="zh-CN" altLang="en-US" sz="1600" b="1" dirty="0">
                <a:solidFill>
                  <a:srgbClr val="0099A9"/>
                </a:solidFill>
                <a:sym typeface="微软雅黑" pitchFamily="34" charset="-122"/>
              </a:rPr>
              <a:t>内容</a:t>
            </a:r>
          </a:p>
        </p:txBody>
      </p:sp>
      <p:sp>
        <p:nvSpPr>
          <p:cNvPr id="56" name="文本框 37"/>
          <p:cNvSpPr>
            <a:spLocks noChangeArrowheads="1"/>
          </p:cNvSpPr>
          <p:nvPr/>
        </p:nvSpPr>
        <p:spPr bwMode="auto">
          <a:xfrm>
            <a:off x="4955406" y="4829718"/>
            <a:ext cx="656391" cy="615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890" tIns="60945" rIns="121890" bIns="6094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rgbClr val="F69F1E"/>
                </a:solidFill>
                <a:sym typeface="微软雅黑" pitchFamily="34" charset="-122"/>
              </a:rPr>
              <a:t>文字</a:t>
            </a:r>
            <a:endParaRPr lang="en-US" altLang="zh-CN" sz="1600" b="1" dirty="0">
              <a:solidFill>
                <a:srgbClr val="F69F1E"/>
              </a:solidFill>
              <a:sym typeface="微软雅黑" pitchFamily="34" charset="-122"/>
            </a:endParaRPr>
          </a:p>
          <a:p>
            <a:pPr algn="ctr" eaLnBrk="1" hangingPunct="1">
              <a:spcBef>
                <a:spcPct val="0"/>
              </a:spcBef>
              <a:buFont typeface="Arial" charset="0"/>
              <a:buNone/>
            </a:pPr>
            <a:r>
              <a:rPr lang="zh-CN" altLang="en-US" sz="1600" b="1" dirty="0">
                <a:solidFill>
                  <a:srgbClr val="F69F1E"/>
                </a:solidFill>
                <a:sym typeface="微软雅黑" pitchFamily="34" charset="-122"/>
              </a:rPr>
              <a:t>内容</a:t>
            </a:r>
          </a:p>
        </p:txBody>
      </p:sp>
      <p:sp>
        <p:nvSpPr>
          <p:cNvPr id="57" name="文本1"/>
          <p:cNvSpPr>
            <a:spLocks noChangeArrowheads="1"/>
          </p:cNvSpPr>
          <p:nvPr/>
        </p:nvSpPr>
        <p:spPr bwMode="gray">
          <a:xfrm>
            <a:off x="6375748" y="1537092"/>
            <a:ext cx="4128531" cy="1076074"/>
          </a:xfrm>
          <a:prstGeom prst="roundRect">
            <a:avLst>
              <a:gd name="adj" fmla="val 11505"/>
            </a:avLst>
          </a:prstGeom>
          <a:noFill/>
          <a:ln w="28575" cap="flat" cmpd="sng" algn="ctr">
            <a:noFill/>
            <a:prstDash val="solid"/>
          </a:ln>
          <a:effectLst/>
          <a:ex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zh-CN" altLang="en-US" sz="1300" b="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300" b="0" dirty="0">
              <a:latin typeface="微软雅黑" pitchFamily="34" charset="-122"/>
              <a:ea typeface="微软雅黑" pitchFamily="34" charset="-122"/>
            </a:endParaRPr>
          </a:p>
        </p:txBody>
      </p:sp>
      <p:grpSp>
        <p:nvGrpSpPr>
          <p:cNvPr id="58" name="组合 57"/>
          <p:cNvGrpSpPr/>
          <p:nvPr/>
        </p:nvGrpSpPr>
        <p:grpSpPr>
          <a:xfrm>
            <a:off x="6196776" y="3116903"/>
            <a:ext cx="4343307" cy="1034266"/>
            <a:chOff x="4304043" y="1286668"/>
            <a:chExt cx="3837944" cy="2757793"/>
          </a:xfrm>
          <a:effectLst>
            <a:outerShdw blurRad="381000" dist="254000" dir="8100000" algn="tr" rotWithShape="0">
              <a:prstClr val="black">
                <a:alpha val="40000"/>
              </a:prstClr>
            </a:outerShdw>
          </a:effectLst>
        </p:grpSpPr>
        <p:sp>
          <p:nvSpPr>
            <p:cNvPr id="59" name="圆角矩形 5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0" name="圆角矩形 5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1" name="文本1"/>
          <p:cNvSpPr>
            <a:spLocks noChangeArrowheads="1"/>
          </p:cNvSpPr>
          <p:nvPr/>
        </p:nvSpPr>
        <p:spPr bwMode="gray">
          <a:xfrm>
            <a:off x="6375748" y="3091132"/>
            <a:ext cx="4128531" cy="1076074"/>
          </a:xfrm>
          <a:prstGeom prst="roundRect">
            <a:avLst>
              <a:gd name="adj" fmla="val 11505"/>
            </a:avLst>
          </a:prstGeom>
          <a:noFill/>
          <a:ln w="28575" cap="flat" cmpd="sng" algn="ctr">
            <a:noFill/>
            <a:prstDash val="solid"/>
          </a:ln>
          <a:effectLst/>
          <a:ex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zh-CN" altLang="en-US" sz="1300" b="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300" b="0" dirty="0">
              <a:latin typeface="微软雅黑" pitchFamily="34" charset="-122"/>
              <a:ea typeface="微软雅黑" pitchFamily="34" charset="-122"/>
            </a:endParaRPr>
          </a:p>
        </p:txBody>
      </p:sp>
      <p:grpSp>
        <p:nvGrpSpPr>
          <p:cNvPr id="62" name="组合 61"/>
          <p:cNvGrpSpPr/>
          <p:nvPr/>
        </p:nvGrpSpPr>
        <p:grpSpPr>
          <a:xfrm>
            <a:off x="6196776" y="4636025"/>
            <a:ext cx="4343307" cy="1034266"/>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圆角矩形 6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65" name="文本1"/>
          <p:cNvSpPr>
            <a:spLocks noChangeArrowheads="1"/>
          </p:cNvSpPr>
          <p:nvPr/>
        </p:nvSpPr>
        <p:spPr bwMode="gray">
          <a:xfrm>
            <a:off x="6375748" y="4610255"/>
            <a:ext cx="4128531" cy="1076074"/>
          </a:xfrm>
          <a:prstGeom prst="roundRect">
            <a:avLst>
              <a:gd name="adj" fmla="val 11505"/>
            </a:avLst>
          </a:prstGeom>
          <a:noFill/>
          <a:ln w="28575" cap="flat" cmpd="sng" algn="ctr">
            <a:noFill/>
            <a:prstDash val="solid"/>
          </a:ln>
          <a:effectLst/>
          <a:extLst/>
        </p:spPr>
        <p:txBody>
          <a:bodyPr lIns="91429" tIns="45715" rIns="91429" bIns="4571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95">
              <a:lnSpc>
                <a:spcPct val="120000"/>
              </a:lnSpc>
              <a:defRPr/>
            </a:pPr>
            <a:r>
              <a:rPr lang="zh-CN" altLang="en-US" sz="1300" b="0" dirty="0">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zh-CN" altLang="zh-CN" sz="1300" b="0" dirty="0">
              <a:latin typeface="微软雅黑" pitchFamily="34" charset="-122"/>
              <a:ea typeface="微软雅黑" pitchFamily="34" charset="-122"/>
            </a:endParaRPr>
          </a:p>
        </p:txBody>
      </p:sp>
      <p:sp>
        <p:nvSpPr>
          <p:cNvPr id="66" name="TextBox 65"/>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67"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68"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9" name="椭圆 68"/>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69"/>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71" name="椭圆 70"/>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71"/>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73" name="椭圆 72"/>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TextBox 73"/>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380453884"/>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14:bounceEnd="50000">
                                          <p:cBhvr additive="base">
                                            <p:cTn id="7" dur="1200" fill="hold"/>
                                            <p:tgtEl>
                                              <p:spTgt spid="67"/>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6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14:bounceEnd="50000">
                                          <p:cBhvr additive="base">
                                            <p:cTn id="11" dur="1200" fill="hold"/>
                                            <p:tgtEl>
                                              <p:spTgt spid="68"/>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68"/>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left)">
                                          <p:cBhvr>
                                            <p:cTn id="16" dur="500"/>
                                            <p:tgtEl>
                                              <p:spTgt spid="66"/>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2"/>
                                            </p:tgtEl>
                                            <p:attrNameLst>
                                              <p:attrName>style.visibility</p:attrName>
                                            </p:attrNameLst>
                                          </p:cBhvr>
                                          <p:to>
                                            <p:strVal val="visible"/>
                                          </p:to>
                                        </p:set>
                                        <p:animEffect transition="in" filter="wipe(left)">
                                          <p:cBhvr>
                                            <p:cTn id="30" dur="500"/>
                                            <p:tgtEl>
                                              <p:spTgt spid="72"/>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wipe(left)">
                                          <p:cBhvr>
                                            <p:cTn id="37" dur="500"/>
                                            <p:tgtEl>
                                              <p:spTgt spid="74"/>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2"/>
                                            </p:tgtEl>
                                            <p:attrNameLst>
                                              <p:attrName>style.color</p:attrName>
                                            </p:attrNameLst>
                                          </p:cBhvr>
                                          <p:to>
                                            <p:clrVal>
                                              <a:schemeClr val="accent2"/>
                                            </p:clrVal>
                                          </p:to>
                                        </p:set>
                                        <p:set>
                                          <p:cBhvr>
                                            <p:cTn id="41" dur="1000" fill="hold"/>
                                            <p:tgtEl>
                                              <p:spTgt spid="72"/>
                                            </p:tgtEl>
                                            <p:attrNameLst>
                                              <p:attrName>fillcolor</p:attrName>
                                            </p:attrNameLst>
                                          </p:cBhvr>
                                          <p:to>
                                            <p:clrVal>
                                              <a:schemeClr val="accent2"/>
                                            </p:clrVal>
                                          </p:to>
                                        </p:set>
                                        <p:set>
                                          <p:cBhvr>
                                            <p:cTn id="42" dur="1000" fill="hold"/>
                                            <p:tgtEl>
                                              <p:spTgt spid="72"/>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childTnLst>
                              </p:cTn>
                            </p:par>
                            <p:par>
                              <p:cTn id="47" fill="hold">
                                <p:stCondLst>
                                  <p:cond delay="4820"/>
                                </p:stCondLst>
                                <p:childTnLst>
                                  <p:par>
                                    <p:cTn id="48" presetID="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0-#ppt_w/2"/>
                                              </p:val>
                                            </p:tav>
                                            <p:tav tm="100000">
                                              <p:val>
                                                <p:strVal val="#ppt_x"/>
                                              </p:val>
                                            </p:tav>
                                          </p:tavLst>
                                        </p:anim>
                                        <p:anim calcmode="lin" valueType="num">
                                          <p:cBhvr additive="base">
                                            <p:cTn id="51" dur="500" fill="hold"/>
                                            <p:tgtEl>
                                              <p:spTgt spid="40"/>
                                            </p:tgtEl>
                                            <p:attrNameLst>
                                              <p:attrName>ppt_y</p:attrName>
                                            </p:attrNameLst>
                                          </p:cBhvr>
                                          <p:tavLst>
                                            <p:tav tm="0">
                                              <p:val>
                                                <p:strVal val="#ppt_y"/>
                                              </p:val>
                                            </p:tav>
                                            <p:tav tm="100000">
                                              <p:val>
                                                <p:strVal val="#ppt_y"/>
                                              </p:val>
                                            </p:tav>
                                          </p:tavLst>
                                        </p:anim>
                                      </p:childTnLst>
                                    </p:cTn>
                                  </p:par>
                                  <p:par>
                                    <p:cTn id="52" presetID="2" presetClass="entr" presetSubtype="3" fill="hold"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0-#ppt_h/2"/>
                                              </p:val>
                                            </p:tav>
                                            <p:tav tm="100000">
                                              <p:val>
                                                <p:strVal val="#ppt_y"/>
                                              </p:val>
                                            </p:tav>
                                          </p:tavLst>
                                        </p:anim>
                                      </p:childTnLst>
                                    </p:cTn>
                                  </p:par>
                                  <p:par>
                                    <p:cTn id="56" presetID="2" presetClass="entr" presetSubtype="2" fill="hold" nodeType="withEffect">
                                      <p:stCondLst>
                                        <p:cond delay="20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1+#ppt_w/2"/>
                                              </p:val>
                                            </p:tav>
                                            <p:tav tm="100000">
                                              <p:val>
                                                <p:strVal val="#ppt_x"/>
                                              </p:val>
                                            </p:tav>
                                          </p:tavLst>
                                        </p:anim>
                                        <p:anim calcmode="lin" valueType="num">
                                          <p:cBhvr additive="base">
                                            <p:cTn id="59" dur="500" fill="hold"/>
                                            <p:tgtEl>
                                              <p:spTgt spid="46"/>
                                            </p:tgtEl>
                                            <p:attrNameLst>
                                              <p:attrName>ppt_y</p:attrName>
                                            </p:attrNameLst>
                                          </p:cBhvr>
                                          <p:tavLst>
                                            <p:tav tm="0">
                                              <p:val>
                                                <p:strVal val="#ppt_y"/>
                                              </p:val>
                                            </p:tav>
                                            <p:tav tm="100000">
                                              <p:val>
                                                <p:strVal val="#ppt_y"/>
                                              </p:val>
                                            </p:tav>
                                          </p:tavLst>
                                        </p:anim>
                                      </p:childTnLst>
                                    </p:cTn>
                                  </p:par>
                                  <p:par>
                                    <p:cTn id="60" presetID="2" presetClass="entr" presetSubtype="6" fill="hold" nodeType="withEffect">
                                      <p:stCondLst>
                                        <p:cond delay="40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500" fill="hold"/>
                                            <p:tgtEl>
                                              <p:spTgt spid="50"/>
                                            </p:tgtEl>
                                            <p:attrNameLst>
                                              <p:attrName>ppt_x</p:attrName>
                                            </p:attrNameLst>
                                          </p:cBhvr>
                                          <p:tavLst>
                                            <p:tav tm="0">
                                              <p:val>
                                                <p:strVal val="1+#ppt_w/2"/>
                                              </p:val>
                                            </p:tav>
                                            <p:tav tm="100000">
                                              <p:val>
                                                <p:strVal val="#ppt_x"/>
                                              </p:val>
                                            </p:tav>
                                          </p:tavLst>
                                        </p:anim>
                                        <p:anim calcmode="lin" valueType="num">
                                          <p:cBhvr additive="base">
                                            <p:cTn id="63" dur="500" fill="hold"/>
                                            <p:tgtEl>
                                              <p:spTgt spid="50"/>
                                            </p:tgtEl>
                                            <p:attrNameLst>
                                              <p:attrName>ppt_y</p:attrName>
                                            </p:attrNameLst>
                                          </p:cBhvr>
                                          <p:tavLst>
                                            <p:tav tm="0">
                                              <p:val>
                                                <p:strVal val="1+#ppt_h/2"/>
                                              </p:val>
                                            </p:tav>
                                            <p:tav tm="100000">
                                              <p:val>
                                                <p:strVal val="#ppt_y"/>
                                              </p:val>
                                            </p:tav>
                                          </p:tavLst>
                                        </p:anim>
                                      </p:childTnLst>
                                    </p:cTn>
                                  </p:par>
                                </p:childTnLst>
                              </p:cTn>
                            </p:par>
                            <p:par>
                              <p:cTn id="64" fill="hold">
                                <p:stCondLst>
                                  <p:cond delay="5720"/>
                                </p:stCondLst>
                                <p:childTnLst>
                                  <p:par>
                                    <p:cTn id="65" presetID="22" presetClass="entr" presetSubtype="8"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left)">
                                          <p:cBhvr>
                                            <p:cTn id="67" dur="500"/>
                                            <p:tgtEl>
                                              <p:spTgt spid="36"/>
                                            </p:tgtEl>
                                          </p:cBhvr>
                                        </p:animEffect>
                                      </p:childTnLst>
                                    </p:cTn>
                                  </p:par>
                                </p:childTnLst>
                              </p:cTn>
                            </p:par>
                            <p:par>
                              <p:cTn id="68" fill="hold">
                                <p:stCondLst>
                                  <p:cond delay="6220"/>
                                </p:stCondLst>
                                <p:childTnLst>
                                  <p:par>
                                    <p:cTn id="69" presetID="53" presetClass="entr" presetSubtype="16"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fill="hold"/>
                                            <p:tgtEl>
                                              <p:spTgt spid="53"/>
                                            </p:tgtEl>
                                            <p:attrNameLst>
                                              <p:attrName>ppt_w</p:attrName>
                                            </p:attrNameLst>
                                          </p:cBhvr>
                                          <p:tavLst>
                                            <p:tav tm="0">
                                              <p:val>
                                                <p:fltVal val="0"/>
                                              </p:val>
                                            </p:tav>
                                            <p:tav tm="100000">
                                              <p:val>
                                                <p:strVal val="#ppt_w"/>
                                              </p:val>
                                            </p:tav>
                                          </p:tavLst>
                                        </p:anim>
                                        <p:anim calcmode="lin" valueType="num">
                                          <p:cBhvr>
                                            <p:cTn id="72" dur="500" fill="hold"/>
                                            <p:tgtEl>
                                              <p:spTgt spid="53"/>
                                            </p:tgtEl>
                                            <p:attrNameLst>
                                              <p:attrName>ppt_h</p:attrName>
                                            </p:attrNameLst>
                                          </p:cBhvr>
                                          <p:tavLst>
                                            <p:tav tm="0">
                                              <p:val>
                                                <p:fltVal val="0"/>
                                              </p:val>
                                            </p:tav>
                                            <p:tav tm="100000">
                                              <p:val>
                                                <p:strVal val="#ppt_h"/>
                                              </p:val>
                                            </p:tav>
                                          </p:tavLst>
                                        </p:anim>
                                        <p:animEffect transition="in" filter="fade">
                                          <p:cBhvr>
                                            <p:cTn id="73" dur="500"/>
                                            <p:tgtEl>
                                              <p:spTgt spid="53"/>
                                            </p:tgtEl>
                                          </p:cBhvr>
                                        </p:animEffect>
                                      </p:childTnLst>
                                    </p:cTn>
                                  </p:par>
                                </p:childTnLst>
                              </p:cTn>
                            </p:par>
                            <p:par>
                              <p:cTn id="74" fill="hold">
                                <p:stCondLst>
                                  <p:cond delay="6720"/>
                                </p:stCondLst>
                                <p:childTnLst>
                                  <p:par>
                                    <p:cTn id="75" presetID="53" presetClass="entr" presetSubtype="16" fill="hold" grpId="0" nodeType="after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p:cTn id="77" dur="500" fill="hold"/>
                                            <p:tgtEl>
                                              <p:spTgt spid="54"/>
                                            </p:tgtEl>
                                            <p:attrNameLst>
                                              <p:attrName>ppt_w</p:attrName>
                                            </p:attrNameLst>
                                          </p:cBhvr>
                                          <p:tavLst>
                                            <p:tav tm="0">
                                              <p:val>
                                                <p:fltVal val="0"/>
                                              </p:val>
                                            </p:tav>
                                            <p:tav tm="100000">
                                              <p:val>
                                                <p:strVal val="#ppt_w"/>
                                              </p:val>
                                            </p:tav>
                                          </p:tavLst>
                                        </p:anim>
                                        <p:anim calcmode="lin" valueType="num">
                                          <p:cBhvr>
                                            <p:cTn id="78" dur="500" fill="hold"/>
                                            <p:tgtEl>
                                              <p:spTgt spid="54"/>
                                            </p:tgtEl>
                                            <p:attrNameLst>
                                              <p:attrName>ppt_h</p:attrName>
                                            </p:attrNameLst>
                                          </p:cBhvr>
                                          <p:tavLst>
                                            <p:tav tm="0">
                                              <p:val>
                                                <p:fltVal val="0"/>
                                              </p:val>
                                            </p:tav>
                                            <p:tav tm="100000">
                                              <p:val>
                                                <p:strVal val="#ppt_h"/>
                                              </p:val>
                                            </p:tav>
                                          </p:tavLst>
                                        </p:anim>
                                        <p:animEffect transition="in" filter="fade">
                                          <p:cBhvr>
                                            <p:cTn id="79" dur="500"/>
                                            <p:tgtEl>
                                              <p:spTgt spid="54"/>
                                            </p:tgtEl>
                                          </p:cBhvr>
                                        </p:animEffect>
                                      </p:childTnLst>
                                    </p:cTn>
                                  </p:par>
                                </p:childTnLst>
                              </p:cTn>
                            </p:par>
                            <p:par>
                              <p:cTn id="80" fill="hold">
                                <p:stCondLst>
                                  <p:cond delay="7220"/>
                                </p:stCondLst>
                                <p:childTnLst>
                                  <p:par>
                                    <p:cTn id="81" presetID="53" presetClass="entr" presetSubtype="16"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p:cTn id="83" dur="500" fill="hold"/>
                                            <p:tgtEl>
                                              <p:spTgt spid="55"/>
                                            </p:tgtEl>
                                            <p:attrNameLst>
                                              <p:attrName>ppt_w</p:attrName>
                                            </p:attrNameLst>
                                          </p:cBhvr>
                                          <p:tavLst>
                                            <p:tav tm="0">
                                              <p:val>
                                                <p:fltVal val="0"/>
                                              </p:val>
                                            </p:tav>
                                            <p:tav tm="100000">
                                              <p:val>
                                                <p:strVal val="#ppt_w"/>
                                              </p:val>
                                            </p:tav>
                                          </p:tavLst>
                                        </p:anim>
                                        <p:anim calcmode="lin" valueType="num">
                                          <p:cBhvr>
                                            <p:cTn id="84" dur="500" fill="hold"/>
                                            <p:tgtEl>
                                              <p:spTgt spid="55"/>
                                            </p:tgtEl>
                                            <p:attrNameLst>
                                              <p:attrName>ppt_h</p:attrName>
                                            </p:attrNameLst>
                                          </p:cBhvr>
                                          <p:tavLst>
                                            <p:tav tm="0">
                                              <p:val>
                                                <p:fltVal val="0"/>
                                              </p:val>
                                            </p:tav>
                                            <p:tav tm="100000">
                                              <p:val>
                                                <p:strVal val="#ppt_h"/>
                                              </p:val>
                                            </p:tav>
                                          </p:tavLst>
                                        </p:anim>
                                        <p:animEffect transition="in" filter="fade">
                                          <p:cBhvr>
                                            <p:cTn id="85" dur="500"/>
                                            <p:tgtEl>
                                              <p:spTgt spid="55"/>
                                            </p:tgtEl>
                                          </p:cBhvr>
                                        </p:animEffect>
                                      </p:childTnLst>
                                    </p:cTn>
                                  </p:par>
                                </p:childTnLst>
                              </p:cTn>
                            </p:par>
                            <p:par>
                              <p:cTn id="86" fill="hold">
                                <p:stCondLst>
                                  <p:cond delay="7720"/>
                                </p:stCondLst>
                                <p:childTnLst>
                                  <p:par>
                                    <p:cTn id="87" presetID="53" presetClass="entr" presetSubtype="16"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 calcmode="lin" valueType="num">
                                          <p:cBhvr>
                                            <p:cTn id="89" dur="500" fill="hold"/>
                                            <p:tgtEl>
                                              <p:spTgt spid="56"/>
                                            </p:tgtEl>
                                            <p:attrNameLst>
                                              <p:attrName>ppt_w</p:attrName>
                                            </p:attrNameLst>
                                          </p:cBhvr>
                                          <p:tavLst>
                                            <p:tav tm="0">
                                              <p:val>
                                                <p:fltVal val="0"/>
                                              </p:val>
                                            </p:tav>
                                            <p:tav tm="100000">
                                              <p:val>
                                                <p:strVal val="#ppt_w"/>
                                              </p:val>
                                            </p:tav>
                                          </p:tavLst>
                                        </p:anim>
                                        <p:anim calcmode="lin" valueType="num">
                                          <p:cBhvr>
                                            <p:cTn id="90" dur="500" fill="hold"/>
                                            <p:tgtEl>
                                              <p:spTgt spid="56"/>
                                            </p:tgtEl>
                                            <p:attrNameLst>
                                              <p:attrName>ppt_h</p:attrName>
                                            </p:attrNameLst>
                                          </p:cBhvr>
                                          <p:tavLst>
                                            <p:tav tm="0">
                                              <p:val>
                                                <p:fltVal val="0"/>
                                              </p:val>
                                            </p:tav>
                                            <p:tav tm="100000">
                                              <p:val>
                                                <p:strVal val="#ppt_h"/>
                                              </p:val>
                                            </p:tav>
                                          </p:tavLst>
                                        </p:anim>
                                        <p:animEffect transition="in" filter="fade">
                                          <p:cBhvr>
                                            <p:cTn id="91" dur="500"/>
                                            <p:tgtEl>
                                              <p:spTgt spid="56"/>
                                            </p:tgtEl>
                                          </p:cBhvr>
                                        </p:animEffect>
                                      </p:childTnLst>
                                    </p:cTn>
                                  </p:par>
                                </p:childTnLst>
                              </p:cTn>
                            </p:par>
                            <p:par>
                              <p:cTn id="92" fill="hold">
                                <p:stCondLst>
                                  <p:cond delay="8220"/>
                                </p:stCondLst>
                                <p:childTnLst>
                                  <p:par>
                                    <p:cTn id="93" presetID="42"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anim calcmode="lin" valueType="num">
                                          <p:cBhvr>
                                            <p:cTn id="96" dur="500" fill="hold"/>
                                            <p:tgtEl>
                                              <p:spTgt spid="33"/>
                                            </p:tgtEl>
                                            <p:attrNameLst>
                                              <p:attrName>ppt_x</p:attrName>
                                            </p:attrNameLst>
                                          </p:cBhvr>
                                          <p:tavLst>
                                            <p:tav tm="0">
                                              <p:val>
                                                <p:strVal val="#ppt_x"/>
                                              </p:val>
                                            </p:tav>
                                            <p:tav tm="100000">
                                              <p:val>
                                                <p:strVal val="#ppt_x"/>
                                              </p:val>
                                            </p:tav>
                                          </p:tavLst>
                                        </p:anim>
                                        <p:anim calcmode="lin" valueType="num">
                                          <p:cBhvr>
                                            <p:cTn id="97" dur="500" fill="hold"/>
                                            <p:tgtEl>
                                              <p:spTgt spid="33"/>
                                            </p:tgtEl>
                                            <p:attrNameLst>
                                              <p:attrName>ppt_y</p:attrName>
                                            </p:attrNameLst>
                                          </p:cBhvr>
                                          <p:tavLst>
                                            <p:tav tm="0">
                                              <p:val>
                                                <p:strVal val="#ppt_y+.1"/>
                                              </p:val>
                                            </p:tav>
                                            <p:tav tm="100000">
                                              <p:val>
                                                <p:strVal val="#ppt_y"/>
                                              </p:val>
                                            </p:tav>
                                          </p:tavLst>
                                        </p:anim>
                                      </p:childTnLst>
                                    </p:cTn>
                                  </p:par>
                                </p:childTnLst>
                              </p:cTn>
                            </p:par>
                            <p:par>
                              <p:cTn id="98" fill="hold">
                                <p:stCondLst>
                                  <p:cond delay="8720"/>
                                </p:stCondLst>
                                <p:childTnLst>
                                  <p:par>
                                    <p:cTn id="99" presetID="22" presetClass="entr" presetSubtype="8"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left)">
                                          <p:cBhvr>
                                            <p:cTn id="101" dur="500"/>
                                            <p:tgtEl>
                                              <p:spTgt spid="57"/>
                                            </p:tgtEl>
                                          </p:cBhvr>
                                        </p:animEffect>
                                      </p:childTnLst>
                                    </p:cTn>
                                  </p:par>
                                </p:childTnLst>
                              </p:cTn>
                            </p:par>
                            <p:par>
                              <p:cTn id="102" fill="hold">
                                <p:stCondLst>
                                  <p:cond delay="9220"/>
                                </p:stCondLst>
                                <p:childTnLst>
                                  <p:par>
                                    <p:cTn id="103" presetID="42" presetClass="entr" presetSubtype="0" fill="hold" nodeType="after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fade">
                                          <p:cBhvr>
                                            <p:cTn id="105" dur="500"/>
                                            <p:tgtEl>
                                              <p:spTgt spid="58"/>
                                            </p:tgtEl>
                                          </p:cBhvr>
                                        </p:animEffect>
                                        <p:anim calcmode="lin" valueType="num">
                                          <p:cBhvr>
                                            <p:cTn id="106" dur="500" fill="hold"/>
                                            <p:tgtEl>
                                              <p:spTgt spid="58"/>
                                            </p:tgtEl>
                                            <p:attrNameLst>
                                              <p:attrName>ppt_x</p:attrName>
                                            </p:attrNameLst>
                                          </p:cBhvr>
                                          <p:tavLst>
                                            <p:tav tm="0">
                                              <p:val>
                                                <p:strVal val="#ppt_x"/>
                                              </p:val>
                                            </p:tav>
                                            <p:tav tm="100000">
                                              <p:val>
                                                <p:strVal val="#ppt_x"/>
                                              </p:val>
                                            </p:tav>
                                          </p:tavLst>
                                        </p:anim>
                                        <p:anim calcmode="lin" valueType="num">
                                          <p:cBhvr>
                                            <p:cTn id="107" dur="500" fill="hold"/>
                                            <p:tgtEl>
                                              <p:spTgt spid="58"/>
                                            </p:tgtEl>
                                            <p:attrNameLst>
                                              <p:attrName>ppt_y</p:attrName>
                                            </p:attrNameLst>
                                          </p:cBhvr>
                                          <p:tavLst>
                                            <p:tav tm="0">
                                              <p:val>
                                                <p:strVal val="#ppt_y+.1"/>
                                              </p:val>
                                            </p:tav>
                                            <p:tav tm="100000">
                                              <p:val>
                                                <p:strVal val="#ppt_y"/>
                                              </p:val>
                                            </p:tav>
                                          </p:tavLst>
                                        </p:anim>
                                      </p:childTnLst>
                                    </p:cTn>
                                  </p:par>
                                </p:childTnLst>
                              </p:cTn>
                            </p:par>
                            <p:par>
                              <p:cTn id="108" fill="hold">
                                <p:stCondLst>
                                  <p:cond delay="9720"/>
                                </p:stCondLst>
                                <p:childTnLst>
                                  <p:par>
                                    <p:cTn id="109" presetID="22" presetClass="entr" presetSubtype="8" fill="hold" grpId="0" nodeType="afterEffect">
                                      <p:stCondLst>
                                        <p:cond delay="0"/>
                                      </p:stCondLst>
                                      <p:childTnLst>
                                        <p:set>
                                          <p:cBhvr>
                                            <p:cTn id="110" dur="1" fill="hold">
                                              <p:stCondLst>
                                                <p:cond delay="0"/>
                                              </p:stCondLst>
                                            </p:cTn>
                                            <p:tgtEl>
                                              <p:spTgt spid="61"/>
                                            </p:tgtEl>
                                            <p:attrNameLst>
                                              <p:attrName>style.visibility</p:attrName>
                                            </p:attrNameLst>
                                          </p:cBhvr>
                                          <p:to>
                                            <p:strVal val="visible"/>
                                          </p:to>
                                        </p:set>
                                        <p:animEffect transition="in" filter="wipe(left)">
                                          <p:cBhvr>
                                            <p:cTn id="111" dur="500"/>
                                            <p:tgtEl>
                                              <p:spTgt spid="61"/>
                                            </p:tgtEl>
                                          </p:cBhvr>
                                        </p:animEffect>
                                      </p:childTnLst>
                                    </p:cTn>
                                  </p:par>
                                </p:childTnLst>
                              </p:cTn>
                            </p:par>
                            <p:par>
                              <p:cTn id="112" fill="hold">
                                <p:stCondLst>
                                  <p:cond delay="10220"/>
                                </p:stCondLst>
                                <p:childTnLst>
                                  <p:par>
                                    <p:cTn id="113" presetID="42" presetClass="entr" presetSubtype="0" fill="hold" nodeType="after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500"/>
                                            <p:tgtEl>
                                              <p:spTgt spid="62"/>
                                            </p:tgtEl>
                                          </p:cBhvr>
                                        </p:animEffect>
                                        <p:anim calcmode="lin" valueType="num">
                                          <p:cBhvr>
                                            <p:cTn id="116" dur="500" fill="hold"/>
                                            <p:tgtEl>
                                              <p:spTgt spid="62"/>
                                            </p:tgtEl>
                                            <p:attrNameLst>
                                              <p:attrName>ppt_x</p:attrName>
                                            </p:attrNameLst>
                                          </p:cBhvr>
                                          <p:tavLst>
                                            <p:tav tm="0">
                                              <p:val>
                                                <p:strVal val="#ppt_x"/>
                                              </p:val>
                                            </p:tav>
                                            <p:tav tm="100000">
                                              <p:val>
                                                <p:strVal val="#ppt_x"/>
                                              </p:val>
                                            </p:tav>
                                          </p:tavLst>
                                        </p:anim>
                                        <p:anim calcmode="lin" valueType="num">
                                          <p:cBhvr>
                                            <p:cTn id="117" dur="500" fill="hold"/>
                                            <p:tgtEl>
                                              <p:spTgt spid="62"/>
                                            </p:tgtEl>
                                            <p:attrNameLst>
                                              <p:attrName>ppt_y</p:attrName>
                                            </p:attrNameLst>
                                          </p:cBhvr>
                                          <p:tavLst>
                                            <p:tav tm="0">
                                              <p:val>
                                                <p:strVal val="#ppt_y+.1"/>
                                              </p:val>
                                            </p:tav>
                                            <p:tav tm="100000">
                                              <p:val>
                                                <p:strVal val="#ppt_y"/>
                                              </p:val>
                                            </p:tav>
                                          </p:tavLst>
                                        </p:anim>
                                      </p:childTnLst>
                                    </p:cTn>
                                  </p:par>
                                </p:childTnLst>
                              </p:cTn>
                            </p:par>
                            <p:par>
                              <p:cTn id="118" fill="hold">
                                <p:stCondLst>
                                  <p:cond delay="10720"/>
                                </p:stCondLst>
                                <p:childTnLst>
                                  <p:par>
                                    <p:cTn id="119" presetID="22" presetClass="entr" presetSubtype="8" fill="hold" grpId="0" nodeType="after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wipe(left)">
                                          <p:cBhvr>
                                            <p:cTn id="12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P spid="54" grpId="0"/>
          <p:bldP spid="55" grpId="0"/>
          <p:bldP spid="56" grpId="0"/>
          <p:bldP spid="57" grpId="0"/>
          <p:bldP spid="61" grpId="0"/>
          <p:bldP spid="65" grpId="0"/>
          <p:bldP spid="66" grpId="0"/>
          <p:bldP spid="69" grpId="0" animBg="1"/>
          <p:bldP spid="70" grpId="0"/>
          <p:bldP spid="71" grpId="0" animBg="1"/>
          <p:bldP spid="72" grpId="0"/>
          <p:bldP spid="72" grpId="1"/>
          <p:bldP spid="73" grpId="0" animBg="1"/>
          <p:bldP spid="7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additive="base">
                                            <p:cTn id="7" dur="1200" fill="hold"/>
                                            <p:tgtEl>
                                              <p:spTgt spid="67"/>
                                            </p:tgtEl>
                                            <p:attrNameLst>
                                              <p:attrName>ppt_x</p:attrName>
                                            </p:attrNameLst>
                                          </p:cBhvr>
                                          <p:tavLst>
                                            <p:tav tm="0">
                                              <p:val>
                                                <p:strVal val="0-#ppt_w/2"/>
                                              </p:val>
                                            </p:tav>
                                            <p:tav tm="100000">
                                              <p:val>
                                                <p:strVal val="#ppt_x"/>
                                              </p:val>
                                            </p:tav>
                                          </p:tavLst>
                                        </p:anim>
                                        <p:anim calcmode="lin" valueType="num">
                                          <p:cBhvr additive="base">
                                            <p:cTn id="8" dur="1200" fill="hold"/>
                                            <p:tgtEl>
                                              <p:spTgt spid="67"/>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1200" fill="hold"/>
                                            <p:tgtEl>
                                              <p:spTgt spid="68"/>
                                            </p:tgtEl>
                                            <p:attrNameLst>
                                              <p:attrName>ppt_x</p:attrName>
                                            </p:attrNameLst>
                                          </p:cBhvr>
                                          <p:tavLst>
                                            <p:tav tm="0">
                                              <p:val>
                                                <p:strVal val="#ppt_x"/>
                                              </p:val>
                                            </p:tav>
                                            <p:tav tm="100000">
                                              <p:val>
                                                <p:strVal val="#ppt_x"/>
                                              </p:val>
                                            </p:tav>
                                          </p:tavLst>
                                        </p:anim>
                                        <p:anim calcmode="lin" valueType="num">
                                          <p:cBhvr additive="base">
                                            <p:cTn id="12" dur="1200" fill="hold"/>
                                            <p:tgtEl>
                                              <p:spTgt spid="68"/>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wipe(left)">
                                          <p:cBhvr>
                                            <p:cTn id="16" dur="500"/>
                                            <p:tgtEl>
                                              <p:spTgt spid="66"/>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500"/>
                                            <p:tgtEl>
                                              <p:spTgt spid="69"/>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0"/>
                                            </p:tgtEl>
                                            <p:attrNameLst>
                                              <p:attrName>style.visibility</p:attrName>
                                            </p:attrNameLst>
                                          </p:cBhvr>
                                          <p:to>
                                            <p:strVal val="visible"/>
                                          </p:to>
                                        </p:set>
                                        <p:animEffect transition="in" filter="wipe(left)">
                                          <p:cBhvr>
                                            <p:cTn id="23" dur="500"/>
                                            <p:tgtEl>
                                              <p:spTgt spid="70"/>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2"/>
                                            </p:tgtEl>
                                            <p:attrNameLst>
                                              <p:attrName>style.visibility</p:attrName>
                                            </p:attrNameLst>
                                          </p:cBhvr>
                                          <p:to>
                                            <p:strVal val="visible"/>
                                          </p:to>
                                        </p:set>
                                        <p:animEffect transition="in" filter="wipe(left)">
                                          <p:cBhvr>
                                            <p:cTn id="30" dur="500"/>
                                            <p:tgtEl>
                                              <p:spTgt spid="72"/>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wipe(left)">
                                          <p:cBhvr>
                                            <p:cTn id="37" dur="500"/>
                                            <p:tgtEl>
                                              <p:spTgt spid="74"/>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2"/>
                                            </p:tgtEl>
                                            <p:attrNameLst>
                                              <p:attrName>style.color</p:attrName>
                                            </p:attrNameLst>
                                          </p:cBhvr>
                                          <p:to>
                                            <p:clrVal>
                                              <a:schemeClr val="accent2"/>
                                            </p:clrVal>
                                          </p:to>
                                        </p:set>
                                        <p:set>
                                          <p:cBhvr>
                                            <p:cTn id="41" dur="1000" fill="hold"/>
                                            <p:tgtEl>
                                              <p:spTgt spid="72"/>
                                            </p:tgtEl>
                                            <p:attrNameLst>
                                              <p:attrName>fillcolor</p:attrName>
                                            </p:attrNameLst>
                                          </p:cBhvr>
                                          <p:to>
                                            <p:clrVal>
                                              <a:schemeClr val="accent2"/>
                                            </p:clrVal>
                                          </p:to>
                                        </p:set>
                                        <p:set>
                                          <p:cBhvr>
                                            <p:cTn id="42" dur="1000" fill="hold"/>
                                            <p:tgtEl>
                                              <p:spTgt spid="72"/>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childTnLst>
                              </p:cTn>
                            </p:par>
                            <p:par>
                              <p:cTn id="47" fill="hold">
                                <p:stCondLst>
                                  <p:cond delay="4820"/>
                                </p:stCondLst>
                                <p:childTnLst>
                                  <p:par>
                                    <p:cTn id="48" presetID="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0-#ppt_w/2"/>
                                              </p:val>
                                            </p:tav>
                                            <p:tav tm="100000">
                                              <p:val>
                                                <p:strVal val="#ppt_x"/>
                                              </p:val>
                                            </p:tav>
                                          </p:tavLst>
                                        </p:anim>
                                        <p:anim calcmode="lin" valueType="num">
                                          <p:cBhvr additive="base">
                                            <p:cTn id="51" dur="500" fill="hold"/>
                                            <p:tgtEl>
                                              <p:spTgt spid="40"/>
                                            </p:tgtEl>
                                            <p:attrNameLst>
                                              <p:attrName>ppt_y</p:attrName>
                                            </p:attrNameLst>
                                          </p:cBhvr>
                                          <p:tavLst>
                                            <p:tav tm="0">
                                              <p:val>
                                                <p:strVal val="#ppt_y"/>
                                              </p:val>
                                            </p:tav>
                                            <p:tav tm="100000">
                                              <p:val>
                                                <p:strVal val="#ppt_y"/>
                                              </p:val>
                                            </p:tav>
                                          </p:tavLst>
                                        </p:anim>
                                      </p:childTnLst>
                                    </p:cTn>
                                  </p:par>
                                  <p:par>
                                    <p:cTn id="52" presetID="2" presetClass="entr" presetSubtype="3" fill="hold"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0-#ppt_h/2"/>
                                              </p:val>
                                            </p:tav>
                                            <p:tav tm="100000">
                                              <p:val>
                                                <p:strVal val="#ppt_y"/>
                                              </p:val>
                                            </p:tav>
                                          </p:tavLst>
                                        </p:anim>
                                      </p:childTnLst>
                                    </p:cTn>
                                  </p:par>
                                  <p:par>
                                    <p:cTn id="56" presetID="2" presetClass="entr" presetSubtype="2" fill="hold" nodeType="withEffect">
                                      <p:stCondLst>
                                        <p:cond delay="200"/>
                                      </p:stCondLst>
                                      <p:childTnLst>
                                        <p:set>
                                          <p:cBhvr>
                                            <p:cTn id="57" dur="1" fill="hold">
                                              <p:stCondLst>
                                                <p:cond delay="0"/>
                                              </p:stCondLst>
                                            </p:cTn>
                                            <p:tgtEl>
                                              <p:spTgt spid="46"/>
                                            </p:tgtEl>
                                            <p:attrNameLst>
                                              <p:attrName>style.visibility</p:attrName>
                                            </p:attrNameLst>
                                          </p:cBhvr>
                                          <p:to>
                                            <p:strVal val="visible"/>
                                          </p:to>
                                        </p:set>
                                        <p:anim calcmode="lin" valueType="num">
                                          <p:cBhvr additive="base">
                                            <p:cTn id="58" dur="500" fill="hold"/>
                                            <p:tgtEl>
                                              <p:spTgt spid="46"/>
                                            </p:tgtEl>
                                            <p:attrNameLst>
                                              <p:attrName>ppt_x</p:attrName>
                                            </p:attrNameLst>
                                          </p:cBhvr>
                                          <p:tavLst>
                                            <p:tav tm="0">
                                              <p:val>
                                                <p:strVal val="1+#ppt_w/2"/>
                                              </p:val>
                                            </p:tav>
                                            <p:tav tm="100000">
                                              <p:val>
                                                <p:strVal val="#ppt_x"/>
                                              </p:val>
                                            </p:tav>
                                          </p:tavLst>
                                        </p:anim>
                                        <p:anim calcmode="lin" valueType="num">
                                          <p:cBhvr additive="base">
                                            <p:cTn id="59" dur="500" fill="hold"/>
                                            <p:tgtEl>
                                              <p:spTgt spid="46"/>
                                            </p:tgtEl>
                                            <p:attrNameLst>
                                              <p:attrName>ppt_y</p:attrName>
                                            </p:attrNameLst>
                                          </p:cBhvr>
                                          <p:tavLst>
                                            <p:tav tm="0">
                                              <p:val>
                                                <p:strVal val="#ppt_y"/>
                                              </p:val>
                                            </p:tav>
                                            <p:tav tm="100000">
                                              <p:val>
                                                <p:strVal val="#ppt_y"/>
                                              </p:val>
                                            </p:tav>
                                          </p:tavLst>
                                        </p:anim>
                                      </p:childTnLst>
                                    </p:cTn>
                                  </p:par>
                                  <p:par>
                                    <p:cTn id="60" presetID="2" presetClass="entr" presetSubtype="6" fill="hold" nodeType="withEffect">
                                      <p:stCondLst>
                                        <p:cond delay="400"/>
                                      </p:stCondLst>
                                      <p:childTnLst>
                                        <p:set>
                                          <p:cBhvr>
                                            <p:cTn id="61" dur="1" fill="hold">
                                              <p:stCondLst>
                                                <p:cond delay="0"/>
                                              </p:stCondLst>
                                            </p:cTn>
                                            <p:tgtEl>
                                              <p:spTgt spid="50"/>
                                            </p:tgtEl>
                                            <p:attrNameLst>
                                              <p:attrName>style.visibility</p:attrName>
                                            </p:attrNameLst>
                                          </p:cBhvr>
                                          <p:to>
                                            <p:strVal val="visible"/>
                                          </p:to>
                                        </p:set>
                                        <p:anim calcmode="lin" valueType="num">
                                          <p:cBhvr additive="base">
                                            <p:cTn id="62" dur="500" fill="hold"/>
                                            <p:tgtEl>
                                              <p:spTgt spid="50"/>
                                            </p:tgtEl>
                                            <p:attrNameLst>
                                              <p:attrName>ppt_x</p:attrName>
                                            </p:attrNameLst>
                                          </p:cBhvr>
                                          <p:tavLst>
                                            <p:tav tm="0">
                                              <p:val>
                                                <p:strVal val="1+#ppt_w/2"/>
                                              </p:val>
                                            </p:tav>
                                            <p:tav tm="100000">
                                              <p:val>
                                                <p:strVal val="#ppt_x"/>
                                              </p:val>
                                            </p:tav>
                                          </p:tavLst>
                                        </p:anim>
                                        <p:anim calcmode="lin" valueType="num">
                                          <p:cBhvr additive="base">
                                            <p:cTn id="63" dur="500" fill="hold"/>
                                            <p:tgtEl>
                                              <p:spTgt spid="50"/>
                                            </p:tgtEl>
                                            <p:attrNameLst>
                                              <p:attrName>ppt_y</p:attrName>
                                            </p:attrNameLst>
                                          </p:cBhvr>
                                          <p:tavLst>
                                            <p:tav tm="0">
                                              <p:val>
                                                <p:strVal val="1+#ppt_h/2"/>
                                              </p:val>
                                            </p:tav>
                                            <p:tav tm="100000">
                                              <p:val>
                                                <p:strVal val="#ppt_y"/>
                                              </p:val>
                                            </p:tav>
                                          </p:tavLst>
                                        </p:anim>
                                      </p:childTnLst>
                                    </p:cTn>
                                  </p:par>
                                </p:childTnLst>
                              </p:cTn>
                            </p:par>
                            <p:par>
                              <p:cTn id="64" fill="hold">
                                <p:stCondLst>
                                  <p:cond delay="5720"/>
                                </p:stCondLst>
                                <p:childTnLst>
                                  <p:par>
                                    <p:cTn id="65" presetID="22" presetClass="entr" presetSubtype="8" fill="hold" nodeType="after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wipe(left)">
                                          <p:cBhvr>
                                            <p:cTn id="67" dur="500"/>
                                            <p:tgtEl>
                                              <p:spTgt spid="36"/>
                                            </p:tgtEl>
                                          </p:cBhvr>
                                        </p:animEffect>
                                      </p:childTnLst>
                                    </p:cTn>
                                  </p:par>
                                </p:childTnLst>
                              </p:cTn>
                            </p:par>
                            <p:par>
                              <p:cTn id="68" fill="hold">
                                <p:stCondLst>
                                  <p:cond delay="6220"/>
                                </p:stCondLst>
                                <p:childTnLst>
                                  <p:par>
                                    <p:cTn id="69" presetID="53" presetClass="entr" presetSubtype="16"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p:cTn id="71" dur="500" fill="hold"/>
                                            <p:tgtEl>
                                              <p:spTgt spid="53"/>
                                            </p:tgtEl>
                                            <p:attrNameLst>
                                              <p:attrName>ppt_w</p:attrName>
                                            </p:attrNameLst>
                                          </p:cBhvr>
                                          <p:tavLst>
                                            <p:tav tm="0">
                                              <p:val>
                                                <p:fltVal val="0"/>
                                              </p:val>
                                            </p:tav>
                                            <p:tav tm="100000">
                                              <p:val>
                                                <p:strVal val="#ppt_w"/>
                                              </p:val>
                                            </p:tav>
                                          </p:tavLst>
                                        </p:anim>
                                        <p:anim calcmode="lin" valueType="num">
                                          <p:cBhvr>
                                            <p:cTn id="72" dur="500" fill="hold"/>
                                            <p:tgtEl>
                                              <p:spTgt spid="53"/>
                                            </p:tgtEl>
                                            <p:attrNameLst>
                                              <p:attrName>ppt_h</p:attrName>
                                            </p:attrNameLst>
                                          </p:cBhvr>
                                          <p:tavLst>
                                            <p:tav tm="0">
                                              <p:val>
                                                <p:fltVal val="0"/>
                                              </p:val>
                                            </p:tav>
                                            <p:tav tm="100000">
                                              <p:val>
                                                <p:strVal val="#ppt_h"/>
                                              </p:val>
                                            </p:tav>
                                          </p:tavLst>
                                        </p:anim>
                                        <p:animEffect transition="in" filter="fade">
                                          <p:cBhvr>
                                            <p:cTn id="73" dur="500"/>
                                            <p:tgtEl>
                                              <p:spTgt spid="53"/>
                                            </p:tgtEl>
                                          </p:cBhvr>
                                        </p:animEffect>
                                      </p:childTnLst>
                                    </p:cTn>
                                  </p:par>
                                </p:childTnLst>
                              </p:cTn>
                            </p:par>
                            <p:par>
                              <p:cTn id="74" fill="hold">
                                <p:stCondLst>
                                  <p:cond delay="6720"/>
                                </p:stCondLst>
                                <p:childTnLst>
                                  <p:par>
                                    <p:cTn id="75" presetID="53" presetClass="entr" presetSubtype="16" fill="hold" grpId="0" nodeType="afterEffect">
                                      <p:stCondLst>
                                        <p:cond delay="0"/>
                                      </p:stCondLst>
                                      <p:childTnLst>
                                        <p:set>
                                          <p:cBhvr>
                                            <p:cTn id="76" dur="1" fill="hold">
                                              <p:stCondLst>
                                                <p:cond delay="0"/>
                                              </p:stCondLst>
                                            </p:cTn>
                                            <p:tgtEl>
                                              <p:spTgt spid="54"/>
                                            </p:tgtEl>
                                            <p:attrNameLst>
                                              <p:attrName>style.visibility</p:attrName>
                                            </p:attrNameLst>
                                          </p:cBhvr>
                                          <p:to>
                                            <p:strVal val="visible"/>
                                          </p:to>
                                        </p:set>
                                        <p:anim calcmode="lin" valueType="num">
                                          <p:cBhvr>
                                            <p:cTn id="77" dur="500" fill="hold"/>
                                            <p:tgtEl>
                                              <p:spTgt spid="54"/>
                                            </p:tgtEl>
                                            <p:attrNameLst>
                                              <p:attrName>ppt_w</p:attrName>
                                            </p:attrNameLst>
                                          </p:cBhvr>
                                          <p:tavLst>
                                            <p:tav tm="0">
                                              <p:val>
                                                <p:fltVal val="0"/>
                                              </p:val>
                                            </p:tav>
                                            <p:tav tm="100000">
                                              <p:val>
                                                <p:strVal val="#ppt_w"/>
                                              </p:val>
                                            </p:tav>
                                          </p:tavLst>
                                        </p:anim>
                                        <p:anim calcmode="lin" valueType="num">
                                          <p:cBhvr>
                                            <p:cTn id="78" dur="500" fill="hold"/>
                                            <p:tgtEl>
                                              <p:spTgt spid="54"/>
                                            </p:tgtEl>
                                            <p:attrNameLst>
                                              <p:attrName>ppt_h</p:attrName>
                                            </p:attrNameLst>
                                          </p:cBhvr>
                                          <p:tavLst>
                                            <p:tav tm="0">
                                              <p:val>
                                                <p:fltVal val="0"/>
                                              </p:val>
                                            </p:tav>
                                            <p:tav tm="100000">
                                              <p:val>
                                                <p:strVal val="#ppt_h"/>
                                              </p:val>
                                            </p:tav>
                                          </p:tavLst>
                                        </p:anim>
                                        <p:animEffect transition="in" filter="fade">
                                          <p:cBhvr>
                                            <p:cTn id="79" dur="500"/>
                                            <p:tgtEl>
                                              <p:spTgt spid="54"/>
                                            </p:tgtEl>
                                          </p:cBhvr>
                                        </p:animEffect>
                                      </p:childTnLst>
                                    </p:cTn>
                                  </p:par>
                                </p:childTnLst>
                              </p:cTn>
                            </p:par>
                            <p:par>
                              <p:cTn id="80" fill="hold">
                                <p:stCondLst>
                                  <p:cond delay="7220"/>
                                </p:stCondLst>
                                <p:childTnLst>
                                  <p:par>
                                    <p:cTn id="81" presetID="53" presetClass="entr" presetSubtype="16"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p:cTn id="83" dur="500" fill="hold"/>
                                            <p:tgtEl>
                                              <p:spTgt spid="55"/>
                                            </p:tgtEl>
                                            <p:attrNameLst>
                                              <p:attrName>ppt_w</p:attrName>
                                            </p:attrNameLst>
                                          </p:cBhvr>
                                          <p:tavLst>
                                            <p:tav tm="0">
                                              <p:val>
                                                <p:fltVal val="0"/>
                                              </p:val>
                                            </p:tav>
                                            <p:tav tm="100000">
                                              <p:val>
                                                <p:strVal val="#ppt_w"/>
                                              </p:val>
                                            </p:tav>
                                          </p:tavLst>
                                        </p:anim>
                                        <p:anim calcmode="lin" valueType="num">
                                          <p:cBhvr>
                                            <p:cTn id="84" dur="500" fill="hold"/>
                                            <p:tgtEl>
                                              <p:spTgt spid="55"/>
                                            </p:tgtEl>
                                            <p:attrNameLst>
                                              <p:attrName>ppt_h</p:attrName>
                                            </p:attrNameLst>
                                          </p:cBhvr>
                                          <p:tavLst>
                                            <p:tav tm="0">
                                              <p:val>
                                                <p:fltVal val="0"/>
                                              </p:val>
                                            </p:tav>
                                            <p:tav tm="100000">
                                              <p:val>
                                                <p:strVal val="#ppt_h"/>
                                              </p:val>
                                            </p:tav>
                                          </p:tavLst>
                                        </p:anim>
                                        <p:animEffect transition="in" filter="fade">
                                          <p:cBhvr>
                                            <p:cTn id="85" dur="500"/>
                                            <p:tgtEl>
                                              <p:spTgt spid="55"/>
                                            </p:tgtEl>
                                          </p:cBhvr>
                                        </p:animEffect>
                                      </p:childTnLst>
                                    </p:cTn>
                                  </p:par>
                                </p:childTnLst>
                              </p:cTn>
                            </p:par>
                            <p:par>
                              <p:cTn id="86" fill="hold">
                                <p:stCondLst>
                                  <p:cond delay="7720"/>
                                </p:stCondLst>
                                <p:childTnLst>
                                  <p:par>
                                    <p:cTn id="87" presetID="53" presetClass="entr" presetSubtype="16" fill="hold" grpId="0" nodeType="afterEffect">
                                      <p:stCondLst>
                                        <p:cond delay="0"/>
                                      </p:stCondLst>
                                      <p:childTnLst>
                                        <p:set>
                                          <p:cBhvr>
                                            <p:cTn id="88" dur="1" fill="hold">
                                              <p:stCondLst>
                                                <p:cond delay="0"/>
                                              </p:stCondLst>
                                            </p:cTn>
                                            <p:tgtEl>
                                              <p:spTgt spid="56"/>
                                            </p:tgtEl>
                                            <p:attrNameLst>
                                              <p:attrName>style.visibility</p:attrName>
                                            </p:attrNameLst>
                                          </p:cBhvr>
                                          <p:to>
                                            <p:strVal val="visible"/>
                                          </p:to>
                                        </p:set>
                                        <p:anim calcmode="lin" valueType="num">
                                          <p:cBhvr>
                                            <p:cTn id="89" dur="500" fill="hold"/>
                                            <p:tgtEl>
                                              <p:spTgt spid="56"/>
                                            </p:tgtEl>
                                            <p:attrNameLst>
                                              <p:attrName>ppt_w</p:attrName>
                                            </p:attrNameLst>
                                          </p:cBhvr>
                                          <p:tavLst>
                                            <p:tav tm="0">
                                              <p:val>
                                                <p:fltVal val="0"/>
                                              </p:val>
                                            </p:tav>
                                            <p:tav tm="100000">
                                              <p:val>
                                                <p:strVal val="#ppt_w"/>
                                              </p:val>
                                            </p:tav>
                                          </p:tavLst>
                                        </p:anim>
                                        <p:anim calcmode="lin" valueType="num">
                                          <p:cBhvr>
                                            <p:cTn id="90" dur="500" fill="hold"/>
                                            <p:tgtEl>
                                              <p:spTgt spid="56"/>
                                            </p:tgtEl>
                                            <p:attrNameLst>
                                              <p:attrName>ppt_h</p:attrName>
                                            </p:attrNameLst>
                                          </p:cBhvr>
                                          <p:tavLst>
                                            <p:tav tm="0">
                                              <p:val>
                                                <p:fltVal val="0"/>
                                              </p:val>
                                            </p:tav>
                                            <p:tav tm="100000">
                                              <p:val>
                                                <p:strVal val="#ppt_h"/>
                                              </p:val>
                                            </p:tav>
                                          </p:tavLst>
                                        </p:anim>
                                        <p:animEffect transition="in" filter="fade">
                                          <p:cBhvr>
                                            <p:cTn id="91" dur="500"/>
                                            <p:tgtEl>
                                              <p:spTgt spid="56"/>
                                            </p:tgtEl>
                                          </p:cBhvr>
                                        </p:animEffect>
                                      </p:childTnLst>
                                    </p:cTn>
                                  </p:par>
                                </p:childTnLst>
                              </p:cTn>
                            </p:par>
                            <p:par>
                              <p:cTn id="92" fill="hold">
                                <p:stCondLst>
                                  <p:cond delay="8220"/>
                                </p:stCondLst>
                                <p:childTnLst>
                                  <p:par>
                                    <p:cTn id="93" presetID="42" presetClass="entr" presetSubtype="0" fill="hold" nodeType="after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anim calcmode="lin" valueType="num">
                                          <p:cBhvr>
                                            <p:cTn id="96" dur="500" fill="hold"/>
                                            <p:tgtEl>
                                              <p:spTgt spid="33"/>
                                            </p:tgtEl>
                                            <p:attrNameLst>
                                              <p:attrName>ppt_x</p:attrName>
                                            </p:attrNameLst>
                                          </p:cBhvr>
                                          <p:tavLst>
                                            <p:tav tm="0">
                                              <p:val>
                                                <p:strVal val="#ppt_x"/>
                                              </p:val>
                                            </p:tav>
                                            <p:tav tm="100000">
                                              <p:val>
                                                <p:strVal val="#ppt_x"/>
                                              </p:val>
                                            </p:tav>
                                          </p:tavLst>
                                        </p:anim>
                                        <p:anim calcmode="lin" valueType="num">
                                          <p:cBhvr>
                                            <p:cTn id="97" dur="500" fill="hold"/>
                                            <p:tgtEl>
                                              <p:spTgt spid="33"/>
                                            </p:tgtEl>
                                            <p:attrNameLst>
                                              <p:attrName>ppt_y</p:attrName>
                                            </p:attrNameLst>
                                          </p:cBhvr>
                                          <p:tavLst>
                                            <p:tav tm="0">
                                              <p:val>
                                                <p:strVal val="#ppt_y+.1"/>
                                              </p:val>
                                            </p:tav>
                                            <p:tav tm="100000">
                                              <p:val>
                                                <p:strVal val="#ppt_y"/>
                                              </p:val>
                                            </p:tav>
                                          </p:tavLst>
                                        </p:anim>
                                      </p:childTnLst>
                                    </p:cTn>
                                  </p:par>
                                </p:childTnLst>
                              </p:cTn>
                            </p:par>
                            <p:par>
                              <p:cTn id="98" fill="hold">
                                <p:stCondLst>
                                  <p:cond delay="8720"/>
                                </p:stCondLst>
                                <p:childTnLst>
                                  <p:par>
                                    <p:cTn id="99" presetID="22" presetClass="entr" presetSubtype="8"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left)">
                                          <p:cBhvr>
                                            <p:cTn id="101" dur="500"/>
                                            <p:tgtEl>
                                              <p:spTgt spid="57"/>
                                            </p:tgtEl>
                                          </p:cBhvr>
                                        </p:animEffect>
                                      </p:childTnLst>
                                    </p:cTn>
                                  </p:par>
                                </p:childTnLst>
                              </p:cTn>
                            </p:par>
                            <p:par>
                              <p:cTn id="102" fill="hold">
                                <p:stCondLst>
                                  <p:cond delay="9220"/>
                                </p:stCondLst>
                                <p:childTnLst>
                                  <p:par>
                                    <p:cTn id="103" presetID="42" presetClass="entr" presetSubtype="0" fill="hold" nodeType="afterEffect">
                                      <p:stCondLst>
                                        <p:cond delay="0"/>
                                      </p:stCondLst>
                                      <p:childTnLst>
                                        <p:set>
                                          <p:cBhvr>
                                            <p:cTn id="104" dur="1" fill="hold">
                                              <p:stCondLst>
                                                <p:cond delay="0"/>
                                              </p:stCondLst>
                                            </p:cTn>
                                            <p:tgtEl>
                                              <p:spTgt spid="58"/>
                                            </p:tgtEl>
                                            <p:attrNameLst>
                                              <p:attrName>style.visibility</p:attrName>
                                            </p:attrNameLst>
                                          </p:cBhvr>
                                          <p:to>
                                            <p:strVal val="visible"/>
                                          </p:to>
                                        </p:set>
                                        <p:animEffect transition="in" filter="fade">
                                          <p:cBhvr>
                                            <p:cTn id="105" dur="500"/>
                                            <p:tgtEl>
                                              <p:spTgt spid="58"/>
                                            </p:tgtEl>
                                          </p:cBhvr>
                                        </p:animEffect>
                                        <p:anim calcmode="lin" valueType="num">
                                          <p:cBhvr>
                                            <p:cTn id="106" dur="500" fill="hold"/>
                                            <p:tgtEl>
                                              <p:spTgt spid="58"/>
                                            </p:tgtEl>
                                            <p:attrNameLst>
                                              <p:attrName>ppt_x</p:attrName>
                                            </p:attrNameLst>
                                          </p:cBhvr>
                                          <p:tavLst>
                                            <p:tav tm="0">
                                              <p:val>
                                                <p:strVal val="#ppt_x"/>
                                              </p:val>
                                            </p:tav>
                                            <p:tav tm="100000">
                                              <p:val>
                                                <p:strVal val="#ppt_x"/>
                                              </p:val>
                                            </p:tav>
                                          </p:tavLst>
                                        </p:anim>
                                        <p:anim calcmode="lin" valueType="num">
                                          <p:cBhvr>
                                            <p:cTn id="107" dur="500" fill="hold"/>
                                            <p:tgtEl>
                                              <p:spTgt spid="58"/>
                                            </p:tgtEl>
                                            <p:attrNameLst>
                                              <p:attrName>ppt_y</p:attrName>
                                            </p:attrNameLst>
                                          </p:cBhvr>
                                          <p:tavLst>
                                            <p:tav tm="0">
                                              <p:val>
                                                <p:strVal val="#ppt_y+.1"/>
                                              </p:val>
                                            </p:tav>
                                            <p:tav tm="100000">
                                              <p:val>
                                                <p:strVal val="#ppt_y"/>
                                              </p:val>
                                            </p:tav>
                                          </p:tavLst>
                                        </p:anim>
                                      </p:childTnLst>
                                    </p:cTn>
                                  </p:par>
                                </p:childTnLst>
                              </p:cTn>
                            </p:par>
                            <p:par>
                              <p:cTn id="108" fill="hold">
                                <p:stCondLst>
                                  <p:cond delay="9720"/>
                                </p:stCondLst>
                                <p:childTnLst>
                                  <p:par>
                                    <p:cTn id="109" presetID="22" presetClass="entr" presetSubtype="8" fill="hold" grpId="0" nodeType="afterEffect">
                                      <p:stCondLst>
                                        <p:cond delay="0"/>
                                      </p:stCondLst>
                                      <p:childTnLst>
                                        <p:set>
                                          <p:cBhvr>
                                            <p:cTn id="110" dur="1" fill="hold">
                                              <p:stCondLst>
                                                <p:cond delay="0"/>
                                              </p:stCondLst>
                                            </p:cTn>
                                            <p:tgtEl>
                                              <p:spTgt spid="61"/>
                                            </p:tgtEl>
                                            <p:attrNameLst>
                                              <p:attrName>style.visibility</p:attrName>
                                            </p:attrNameLst>
                                          </p:cBhvr>
                                          <p:to>
                                            <p:strVal val="visible"/>
                                          </p:to>
                                        </p:set>
                                        <p:animEffect transition="in" filter="wipe(left)">
                                          <p:cBhvr>
                                            <p:cTn id="111" dur="500"/>
                                            <p:tgtEl>
                                              <p:spTgt spid="61"/>
                                            </p:tgtEl>
                                          </p:cBhvr>
                                        </p:animEffect>
                                      </p:childTnLst>
                                    </p:cTn>
                                  </p:par>
                                </p:childTnLst>
                              </p:cTn>
                            </p:par>
                            <p:par>
                              <p:cTn id="112" fill="hold">
                                <p:stCondLst>
                                  <p:cond delay="10220"/>
                                </p:stCondLst>
                                <p:childTnLst>
                                  <p:par>
                                    <p:cTn id="113" presetID="42" presetClass="entr" presetSubtype="0" fill="hold" nodeType="afterEffect">
                                      <p:stCondLst>
                                        <p:cond delay="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500"/>
                                            <p:tgtEl>
                                              <p:spTgt spid="62"/>
                                            </p:tgtEl>
                                          </p:cBhvr>
                                        </p:animEffect>
                                        <p:anim calcmode="lin" valueType="num">
                                          <p:cBhvr>
                                            <p:cTn id="116" dur="500" fill="hold"/>
                                            <p:tgtEl>
                                              <p:spTgt spid="62"/>
                                            </p:tgtEl>
                                            <p:attrNameLst>
                                              <p:attrName>ppt_x</p:attrName>
                                            </p:attrNameLst>
                                          </p:cBhvr>
                                          <p:tavLst>
                                            <p:tav tm="0">
                                              <p:val>
                                                <p:strVal val="#ppt_x"/>
                                              </p:val>
                                            </p:tav>
                                            <p:tav tm="100000">
                                              <p:val>
                                                <p:strVal val="#ppt_x"/>
                                              </p:val>
                                            </p:tav>
                                          </p:tavLst>
                                        </p:anim>
                                        <p:anim calcmode="lin" valueType="num">
                                          <p:cBhvr>
                                            <p:cTn id="117" dur="500" fill="hold"/>
                                            <p:tgtEl>
                                              <p:spTgt spid="62"/>
                                            </p:tgtEl>
                                            <p:attrNameLst>
                                              <p:attrName>ppt_y</p:attrName>
                                            </p:attrNameLst>
                                          </p:cBhvr>
                                          <p:tavLst>
                                            <p:tav tm="0">
                                              <p:val>
                                                <p:strVal val="#ppt_y+.1"/>
                                              </p:val>
                                            </p:tav>
                                            <p:tav tm="100000">
                                              <p:val>
                                                <p:strVal val="#ppt_y"/>
                                              </p:val>
                                            </p:tav>
                                          </p:tavLst>
                                        </p:anim>
                                      </p:childTnLst>
                                    </p:cTn>
                                  </p:par>
                                </p:childTnLst>
                              </p:cTn>
                            </p:par>
                            <p:par>
                              <p:cTn id="118" fill="hold">
                                <p:stCondLst>
                                  <p:cond delay="10720"/>
                                </p:stCondLst>
                                <p:childTnLst>
                                  <p:par>
                                    <p:cTn id="119" presetID="22" presetClass="entr" presetSubtype="8" fill="hold" grpId="0" nodeType="after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wipe(left)">
                                          <p:cBhvr>
                                            <p:cTn id="12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P spid="54" grpId="0"/>
          <p:bldP spid="55" grpId="0"/>
          <p:bldP spid="56" grpId="0"/>
          <p:bldP spid="57" grpId="0"/>
          <p:bldP spid="61" grpId="0"/>
          <p:bldP spid="65" grpId="0"/>
          <p:bldP spid="66" grpId="0"/>
          <p:bldP spid="69" grpId="0" animBg="1"/>
          <p:bldP spid="70" grpId="0"/>
          <p:bldP spid="71" grpId="0" animBg="1"/>
          <p:bldP spid="72" grpId="0"/>
          <p:bldP spid="72" grpId="1"/>
          <p:bldP spid="73" grpId="0" animBg="1"/>
          <p:bldP spid="74"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7"/>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8378" y="1648853"/>
            <a:ext cx="5480844" cy="4301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 name="组合 31"/>
          <p:cNvGrpSpPr/>
          <p:nvPr/>
        </p:nvGrpSpPr>
        <p:grpSpPr>
          <a:xfrm>
            <a:off x="7042297" y="4475492"/>
            <a:ext cx="1019414" cy="1019645"/>
            <a:chOff x="3832873" y="2297208"/>
            <a:chExt cx="1516550" cy="1516550"/>
          </a:xfrm>
        </p:grpSpPr>
        <p:grpSp>
          <p:nvGrpSpPr>
            <p:cNvPr id="33" name="组合 3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Text" lastClr="000000"/>
                  </a:solidFill>
                  <a:latin typeface="Calibri"/>
                  <a:ea typeface="宋体"/>
                </a:endParaRPr>
              </a:p>
            </p:txBody>
          </p:sp>
          <p:sp>
            <p:nvSpPr>
              <p:cNvPr id="37" name="椭圆 3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 lastClr="FFFFFF"/>
                  </a:solidFill>
                  <a:latin typeface="Calibri"/>
                  <a:ea typeface="宋体"/>
                </a:endParaRPr>
              </a:p>
            </p:txBody>
          </p:sp>
        </p:grpSp>
        <p:sp>
          <p:nvSpPr>
            <p:cNvPr id="35" name="椭圆 34"/>
            <p:cNvSpPr/>
            <p:nvPr/>
          </p:nvSpPr>
          <p:spPr>
            <a:xfrm>
              <a:off x="3983164" y="2466913"/>
              <a:ext cx="1185736" cy="1185736"/>
            </a:xfrm>
            <a:prstGeom prst="ellipse">
              <a:avLst/>
            </a:prstGeom>
            <a:solidFill>
              <a:srgbClr val="0099A9"/>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7042297" y="3118328"/>
            <a:ext cx="1019414" cy="1019645"/>
            <a:chOff x="3832873" y="2297208"/>
            <a:chExt cx="1516550" cy="1516550"/>
          </a:xfrm>
        </p:grpSpPr>
        <p:grpSp>
          <p:nvGrpSpPr>
            <p:cNvPr id="42" name="组合 41"/>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Text" lastClr="000000"/>
                  </a:solidFill>
                  <a:latin typeface="Calibri"/>
                  <a:ea typeface="宋体"/>
                </a:endParaRPr>
              </a:p>
            </p:txBody>
          </p:sp>
          <p:sp>
            <p:nvSpPr>
              <p:cNvPr id="45" name="椭圆 4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 lastClr="FFFFFF"/>
                  </a:solidFill>
                  <a:latin typeface="Calibri"/>
                  <a:ea typeface="宋体"/>
                </a:endParaRPr>
              </a:p>
            </p:txBody>
          </p:sp>
        </p:grpSp>
        <p:sp>
          <p:nvSpPr>
            <p:cNvPr id="43" name="椭圆 42"/>
            <p:cNvSpPr/>
            <p:nvPr/>
          </p:nvSpPr>
          <p:spPr>
            <a:xfrm>
              <a:off x="3983164" y="2466913"/>
              <a:ext cx="1185736" cy="1185736"/>
            </a:xfrm>
            <a:prstGeom prst="ellipse">
              <a:avLst/>
            </a:prstGeom>
            <a:solidFill>
              <a:srgbClr val="EA5E66"/>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7042297" y="1764479"/>
            <a:ext cx="1019414" cy="1019645"/>
            <a:chOff x="3832873" y="2297208"/>
            <a:chExt cx="1516550" cy="1516550"/>
          </a:xfrm>
        </p:grpSpPr>
        <p:grpSp>
          <p:nvGrpSpPr>
            <p:cNvPr id="47" name="组合 46"/>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Text" lastClr="000000"/>
                  </a:solidFill>
                  <a:latin typeface="Calibri"/>
                  <a:ea typeface="宋体"/>
                </a:endParaRPr>
              </a:p>
            </p:txBody>
          </p:sp>
          <p:sp>
            <p:nvSpPr>
              <p:cNvPr id="50" name="椭圆 4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895" fontAlgn="auto">
                  <a:spcBef>
                    <a:spcPts val="0"/>
                  </a:spcBef>
                  <a:spcAft>
                    <a:spcPts val="0"/>
                  </a:spcAft>
                  <a:defRPr/>
                </a:pPr>
                <a:endParaRPr lang="zh-CN" altLang="en-US" sz="2400" b="0" kern="0">
                  <a:solidFill>
                    <a:sysClr val="window" lastClr="FFFFFF"/>
                  </a:solidFill>
                  <a:latin typeface="Calibri"/>
                  <a:ea typeface="宋体"/>
                </a:endParaRPr>
              </a:p>
            </p:txBody>
          </p:sp>
        </p:grpSp>
        <p:sp>
          <p:nvSpPr>
            <p:cNvPr id="48" name="椭圆 47"/>
            <p:cNvSpPr/>
            <p:nvPr/>
          </p:nvSpPr>
          <p:spPr>
            <a:xfrm>
              <a:off x="4002058" y="2466913"/>
              <a:ext cx="1185736" cy="1185736"/>
            </a:xfrm>
            <a:prstGeom prst="ellipse">
              <a:avLst/>
            </a:prstGeom>
            <a:solidFill>
              <a:srgbClr val="EA6103"/>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A5E66"/>
                </a:solidFill>
              </a:endParaRPr>
            </a:p>
          </p:txBody>
        </p:sp>
      </p:grpSp>
      <p:grpSp>
        <p:nvGrpSpPr>
          <p:cNvPr id="52" name="Group 34"/>
          <p:cNvGrpSpPr/>
          <p:nvPr/>
        </p:nvGrpSpPr>
        <p:grpSpPr>
          <a:xfrm>
            <a:off x="7352402" y="2111843"/>
            <a:ext cx="399204" cy="324916"/>
            <a:chOff x="1550139" y="1314466"/>
            <a:chExt cx="509139" cy="414300"/>
          </a:xfrm>
          <a:solidFill>
            <a:schemeClr val="bg1"/>
          </a:solidFill>
        </p:grpSpPr>
        <p:sp>
          <p:nvSpPr>
            <p:cNvPr id="55"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 name="Freeform 20"/>
          <p:cNvSpPr>
            <a:spLocks noEditPoints="1"/>
          </p:cNvSpPr>
          <p:nvPr/>
        </p:nvSpPr>
        <p:spPr bwMode="auto">
          <a:xfrm>
            <a:off x="7353135" y="3480960"/>
            <a:ext cx="397738" cy="270339"/>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121890" tIns="60945" rIns="121890" bIns="60945" numCol="1" anchor="t" anchorCtr="0" compatLnSpc="1">
            <a:prstTxWarp prst="textNoShape">
              <a:avLst/>
            </a:prstTxWarp>
          </a:bodyPr>
          <a:lstStyle/>
          <a:p>
            <a:endParaRPr lang="en-US"/>
          </a:p>
        </p:txBody>
      </p:sp>
      <p:grpSp>
        <p:nvGrpSpPr>
          <p:cNvPr id="69" name="Group 20"/>
          <p:cNvGrpSpPr/>
          <p:nvPr/>
        </p:nvGrpSpPr>
        <p:grpSpPr>
          <a:xfrm>
            <a:off x="7345792" y="4820908"/>
            <a:ext cx="412425" cy="285727"/>
            <a:chOff x="7416800" y="1122363"/>
            <a:chExt cx="366713" cy="254000"/>
          </a:xfrm>
          <a:solidFill>
            <a:schemeClr val="bg1"/>
          </a:solidFill>
        </p:grpSpPr>
        <p:sp>
          <p:nvSpPr>
            <p:cNvPr id="70"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0" name="TextBox 79"/>
          <p:cNvSpPr txBox="1"/>
          <p:nvPr/>
        </p:nvSpPr>
        <p:spPr>
          <a:xfrm>
            <a:off x="8121987" y="1701602"/>
            <a:ext cx="2428221" cy="461628"/>
          </a:xfrm>
          <a:prstGeom prst="rect">
            <a:avLst/>
          </a:prstGeom>
          <a:noFill/>
        </p:spPr>
        <p:txBody>
          <a:bodyPr wrap="square" lIns="91405" tIns="45702" rIns="91405" bIns="45702" rtlCol="0">
            <a:spAutoFit/>
          </a:bodyPr>
          <a:lstStyle/>
          <a:p>
            <a:pPr>
              <a:buNone/>
            </a:pPr>
            <a:r>
              <a:rPr lang="zh-CN" altLang="en-US" sz="2400" b="1" dirty="0" smtClean="0">
                <a:solidFill>
                  <a:srgbClr val="EA6103"/>
                </a:solidFill>
                <a:latin typeface="微软雅黑" pitchFamily="34" charset="-122"/>
                <a:ea typeface="微软雅黑" pitchFamily="34" charset="-122"/>
                <a:sym typeface="Arial" pitchFamily="34" charset="0"/>
              </a:rPr>
              <a:t>关键标题一</a:t>
            </a:r>
            <a:endParaRPr lang="zh-CN" altLang="en-US" sz="2400" b="1" dirty="0">
              <a:solidFill>
                <a:srgbClr val="EA6103"/>
              </a:solidFill>
              <a:latin typeface="微软雅黑" pitchFamily="34" charset="-122"/>
              <a:ea typeface="微软雅黑" pitchFamily="34" charset="-122"/>
              <a:sym typeface="Arial" pitchFamily="34" charset="0"/>
            </a:endParaRPr>
          </a:p>
        </p:txBody>
      </p:sp>
      <p:sp>
        <p:nvSpPr>
          <p:cNvPr id="81" name="TextBox 80"/>
          <p:cNvSpPr txBox="1"/>
          <p:nvPr/>
        </p:nvSpPr>
        <p:spPr>
          <a:xfrm>
            <a:off x="8112224" y="2163230"/>
            <a:ext cx="3074006" cy="609361"/>
          </a:xfrm>
          <a:prstGeom prst="rect">
            <a:avLst/>
          </a:prstGeom>
          <a:noFill/>
        </p:spPr>
        <p:txBody>
          <a:bodyPr wrap="square" lIns="91405" tIns="45702" rIns="91405" bIns="45702" rtlCol="0">
            <a:spAutoFit/>
          </a:body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2" name="TextBox 81"/>
          <p:cNvSpPr txBox="1"/>
          <p:nvPr/>
        </p:nvSpPr>
        <p:spPr>
          <a:xfrm>
            <a:off x="8121987" y="3120230"/>
            <a:ext cx="2077675" cy="461628"/>
          </a:xfrm>
          <a:prstGeom prst="rect">
            <a:avLst/>
          </a:prstGeom>
          <a:noFill/>
        </p:spPr>
        <p:txBody>
          <a:bodyPr wrap="square" lIns="91405" tIns="45702" rIns="91405" bIns="45702" rtlCol="0">
            <a:spAutoFit/>
          </a:bodyPr>
          <a:lstStyle/>
          <a:p>
            <a:pPr>
              <a:buNone/>
            </a:pPr>
            <a:r>
              <a:rPr lang="zh-CN" altLang="en-US" sz="2400" b="1" dirty="0" smtClean="0">
                <a:solidFill>
                  <a:srgbClr val="EA5E66"/>
                </a:solidFill>
                <a:latin typeface="微软雅黑" pitchFamily="34" charset="-122"/>
                <a:ea typeface="微软雅黑" pitchFamily="34" charset="-122"/>
                <a:sym typeface="Arial" pitchFamily="34" charset="0"/>
              </a:rPr>
              <a:t>关键标题二</a:t>
            </a:r>
            <a:endParaRPr lang="zh-CN" altLang="en-US" sz="2400" b="1" dirty="0">
              <a:solidFill>
                <a:srgbClr val="EA5E66"/>
              </a:solidFill>
              <a:latin typeface="微软雅黑" pitchFamily="34" charset="-122"/>
              <a:ea typeface="微软雅黑" pitchFamily="34" charset="-122"/>
              <a:sym typeface="Arial" pitchFamily="34" charset="0"/>
            </a:endParaRPr>
          </a:p>
        </p:txBody>
      </p:sp>
      <p:sp>
        <p:nvSpPr>
          <p:cNvPr id="83" name="TextBox 82"/>
          <p:cNvSpPr txBox="1"/>
          <p:nvPr/>
        </p:nvSpPr>
        <p:spPr>
          <a:xfrm>
            <a:off x="8112224" y="3581858"/>
            <a:ext cx="3074006" cy="609361"/>
          </a:xfrm>
          <a:prstGeom prst="rect">
            <a:avLst/>
          </a:prstGeom>
          <a:noFill/>
        </p:spPr>
        <p:txBody>
          <a:bodyPr wrap="square" lIns="91405" tIns="45702" rIns="91405" bIns="45702" rtlCol="0">
            <a:spAutoFit/>
          </a:body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4" name="TextBox 83"/>
          <p:cNvSpPr txBox="1"/>
          <p:nvPr/>
        </p:nvSpPr>
        <p:spPr>
          <a:xfrm>
            <a:off x="8121987" y="4424148"/>
            <a:ext cx="2077675" cy="461628"/>
          </a:xfrm>
          <a:prstGeom prst="rect">
            <a:avLst/>
          </a:prstGeom>
          <a:noFill/>
        </p:spPr>
        <p:txBody>
          <a:bodyPr wrap="square" lIns="91405" tIns="45702" rIns="91405" bIns="45702" rtlCol="0">
            <a:spAutoFit/>
          </a:bodyPr>
          <a:lstStyle/>
          <a:p>
            <a:pPr>
              <a:buNone/>
            </a:pPr>
            <a:r>
              <a:rPr lang="zh-CN" altLang="en-US" sz="2400" b="1" dirty="0" smtClean="0">
                <a:solidFill>
                  <a:srgbClr val="0099A9"/>
                </a:solidFill>
                <a:latin typeface="微软雅黑" pitchFamily="34" charset="-122"/>
                <a:ea typeface="微软雅黑" pitchFamily="34" charset="-122"/>
                <a:sym typeface="Arial" pitchFamily="34" charset="0"/>
              </a:rPr>
              <a:t>关键标题三</a:t>
            </a:r>
            <a:endParaRPr lang="zh-CN" altLang="en-US" sz="2400" b="1" dirty="0">
              <a:solidFill>
                <a:srgbClr val="0099A9"/>
              </a:solidFill>
              <a:latin typeface="微软雅黑" pitchFamily="34" charset="-122"/>
              <a:ea typeface="微软雅黑" pitchFamily="34" charset="-122"/>
              <a:sym typeface="Arial" pitchFamily="34" charset="0"/>
            </a:endParaRPr>
          </a:p>
        </p:txBody>
      </p:sp>
      <p:sp>
        <p:nvSpPr>
          <p:cNvPr id="85" name="TextBox 84"/>
          <p:cNvSpPr txBox="1"/>
          <p:nvPr/>
        </p:nvSpPr>
        <p:spPr>
          <a:xfrm>
            <a:off x="8112224" y="4885776"/>
            <a:ext cx="3074006" cy="609361"/>
          </a:xfrm>
          <a:prstGeom prst="rect">
            <a:avLst/>
          </a:prstGeom>
          <a:noFill/>
        </p:spPr>
        <p:txBody>
          <a:bodyPr wrap="square" lIns="91405" tIns="45702" rIns="91405" bIns="45702" rtlCol="0">
            <a:spAutoFit/>
          </a:body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pic>
        <p:nvPicPr>
          <p:cNvPr id="86" name="Picture 2" descr="C:\Users\Administrator\Desktop\11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33185" y="1881620"/>
            <a:ext cx="5105546" cy="2943320"/>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38" name="Picture 3" descr="C:\Users\Administrator\Desktop\微立体创业计划\005.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9" name="Picture 4" descr="C:\Users\Administrator\Desktop\微立体创业计划\00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40" name="椭圆 39"/>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53" name="椭圆 52"/>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56" name="椭圆 55"/>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930729582"/>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14:bounceEnd="50000">
                                          <p:cBhvr additive="base">
                                            <p:cTn id="7" dur="1200" fill="hold"/>
                                            <p:tgtEl>
                                              <p:spTgt spid="3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14:bounceEnd="50000">
                                          <p:cBhvr additive="base">
                                            <p:cTn id="11" dur="12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1"/>
                                            </p:tgtEl>
                                            <p:attrNameLst>
                                              <p:attrName>style.visibility</p:attrName>
                                            </p:attrNameLst>
                                          </p:cBhvr>
                                          <p:to>
                                            <p:strVal val="visible"/>
                                          </p:to>
                                        </p:set>
                                        <p:animEffect transition="in" filter="wipe(left)">
                                          <p:cBhvr>
                                            <p:cTn id="23" dur="500"/>
                                            <p:tgtEl>
                                              <p:spTgt spid="5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4"/>
                                            </p:tgtEl>
                                            <p:attrNameLst>
                                              <p:attrName>style.visibility</p:attrName>
                                            </p:attrNameLst>
                                          </p:cBhvr>
                                          <p:to>
                                            <p:strVal val="visible"/>
                                          </p:to>
                                        </p:set>
                                        <p:animEffect transition="in" filter="wipe(left)">
                                          <p:cBhvr>
                                            <p:cTn id="30" dur="500"/>
                                            <p:tgtEl>
                                              <p:spTgt spid="54"/>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54"/>
                                            </p:tgtEl>
                                            <p:attrNameLst>
                                              <p:attrName>style.color</p:attrName>
                                            </p:attrNameLst>
                                          </p:cBhvr>
                                          <p:to>
                                            <p:clrVal>
                                              <a:schemeClr val="accent2"/>
                                            </p:clrVal>
                                          </p:to>
                                        </p:set>
                                        <p:set>
                                          <p:cBhvr>
                                            <p:cTn id="41" dur="1000" fill="hold"/>
                                            <p:tgtEl>
                                              <p:spTgt spid="54"/>
                                            </p:tgtEl>
                                            <p:attrNameLst>
                                              <p:attrName>fillcolor</p:attrName>
                                            </p:attrNameLst>
                                          </p:cBhvr>
                                          <p:to>
                                            <p:clrVal>
                                              <a:schemeClr val="accent2"/>
                                            </p:clrVal>
                                          </p:to>
                                        </p:set>
                                        <p:set>
                                          <p:cBhvr>
                                            <p:cTn id="42" dur="1000" fill="hold"/>
                                            <p:tgtEl>
                                              <p:spTgt spid="54"/>
                                            </p:tgtEl>
                                            <p:attrNameLst>
                                              <p:attrName>fill.type</p:attrName>
                                            </p:attrNameLst>
                                          </p:cBhvr>
                                          <p:to>
                                            <p:strVal val="solid"/>
                                          </p:to>
                                        </p:set>
                                      </p:childTnLst>
                                    </p:cTn>
                                  </p:par>
                                </p:childTnLst>
                              </p:cTn>
                            </p:par>
                            <p:par>
                              <p:cTn id="43" fill="hold">
                                <p:stCondLst>
                                  <p:cond delay="4320"/>
                                </p:stCondLst>
                                <p:childTnLst>
                                  <p:par>
                                    <p:cTn id="44" presetID="42" presetClass="entr" presetSubtype="0"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320"/>
                                </p:stCondLst>
                                <p:childTnLst>
                                  <p:par>
                                    <p:cTn id="50" presetID="6" presetClass="entr" presetSubtype="16" fill="hold" nodeType="after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circle(in)">
                                          <p:cBhvr>
                                            <p:cTn id="52" dur="2000"/>
                                            <p:tgtEl>
                                              <p:spTgt spid="86"/>
                                            </p:tgtEl>
                                          </p:cBhvr>
                                        </p:animEffect>
                                      </p:childTnLst>
                                    </p:cTn>
                                  </p:par>
                                  <p:par>
                                    <p:cTn id="53" presetID="23" presetClass="entr" presetSubtype="36" fill="hold"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strVal val="(6*min(max(#ppt_w*#ppt_h,.3),1)-7.4)/-.7*#ppt_w"/>
                                              </p:val>
                                            </p:tav>
                                            <p:tav tm="100000">
                                              <p:val>
                                                <p:strVal val="#ppt_w"/>
                                              </p:val>
                                            </p:tav>
                                          </p:tavLst>
                                        </p:anim>
                                        <p:anim calcmode="lin" valueType="num">
                                          <p:cBhvr>
                                            <p:cTn id="56" dur="500" fill="hold"/>
                                            <p:tgtEl>
                                              <p:spTgt spid="32"/>
                                            </p:tgtEl>
                                            <p:attrNameLst>
                                              <p:attrName>ppt_h</p:attrName>
                                            </p:attrNameLst>
                                          </p:cBhvr>
                                          <p:tavLst>
                                            <p:tav tm="0">
                                              <p:val>
                                                <p:strVal val="(6*min(max(#ppt_w*#ppt_h,.3),1)-7.4)/-.7*#ppt_h"/>
                                              </p:val>
                                            </p:tav>
                                            <p:tav tm="100000">
                                              <p:val>
                                                <p:strVal val="#ppt_h"/>
                                              </p:val>
                                            </p:tav>
                                          </p:tavLst>
                                        </p:anim>
                                        <p:anim calcmode="lin" valueType="num">
                                          <p:cBhvr>
                                            <p:cTn id="57" dur="500" fill="hold"/>
                                            <p:tgtEl>
                                              <p:spTgt spid="32"/>
                                            </p:tgtEl>
                                            <p:attrNameLst>
                                              <p:attrName>ppt_x</p:attrName>
                                            </p:attrNameLst>
                                          </p:cBhvr>
                                          <p:tavLst>
                                            <p:tav tm="0">
                                              <p:val>
                                                <p:fltVal val="0.5"/>
                                              </p:val>
                                            </p:tav>
                                            <p:tav tm="100000">
                                              <p:val>
                                                <p:strVal val="#ppt_x"/>
                                              </p:val>
                                            </p:tav>
                                          </p:tavLst>
                                        </p:anim>
                                        <p:anim calcmode="lin" valueType="num">
                                          <p:cBhvr>
                                            <p:cTn id="58" dur="500" fill="hold"/>
                                            <p:tgtEl>
                                              <p:spTgt spid="32"/>
                                            </p:tgtEl>
                                            <p:attrNameLst>
                                              <p:attrName>ppt_y</p:attrName>
                                            </p:attrNameLst>
                                          </p:cBhvr>
                                          <p:tavLst>
                                            <p:tav tm="0">
                                              <p:val>
                                                <p:strVal val="1+(6*min(max(#ppt_w*#ppt_h,.3),1)-7.4)/-.7*#ppt_h/2"/>
                                              </p:val>
                                            </p:tav>
                                            <p:tav tm="100000">
                                              <p:val>
                                                <p:strVal val="#ppt_y"/>
                                              </p:val>
                                            </p:tav>
                                          </p:tavLst>
                                        </p:anim>
                                      </p:childTnLst>
                                    </p:cTn>
                                  </p:par>
                                  <p:par>
                                    <p:cTn id="59" presetID="23" presetClass="entr" presetSubtype="36" fill="hold" nodeType="withEffect">
                                      <p:stCondLst>
                                        <p:cond delay="6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strVal val="(6*min(max(#ppt_w*#ppt_h,.3),1)-7.4)/-.7*#ppt_w"/>
                                              </p:val>
                                            </p:tav>
                                            <p:tav tm="100000">
                                              <p:val>
                                                <p:strVal val="#ppt_w"/>
                                              </p:val>
                                            </p:tav>
                                          </p:tavLst>
                                        </p:anim>
                                        <p:anim calcmode="lin" valueType="num">
                                          <p:cBhvr>
                                            <p:cTn id="62" dur="500" fill="hold"/>
                                            <p:tgtEl>
                                              <p:spTgt spid="41"/>
                                            </p:tgtEl>
                                            <p:attrNameLst>
                                              <p:attrName>ppt_h</p:attrName>
                                            </p:attrNameLst>
                                          </p:cBhvr>
                                          <p:tavLst>
                                            <p:tav tm="0">
                                              <p:val>
                                                <p:strVal val="(6*min(max(#ppt_w*#ppt_h,.3),1)-7.4)/-.7*#ppt_h"/>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strVal val="1+(6*min(max(#ppt_w*#ppt_h,.3),1)-7.4)/-.7*#ppt_h/2"/>
                                              </p:val>
                                            </p:tav>
                                            <p:tav tm="100000">
                                              <p:val>
                                                <p:strVal val="#ppt_y"/>
                                              </p:val>
                                            </p:tav>
                                          </p:tavLst>
                                        </p:anim>
                                      </p:childTnLst>
                                    </p:cTn>
                                  </p:par>
                                  <p:par>
                                    <p:cTn id="65" presetID="23" presetClass="entr" presetSubtype="36" fill="hold" nodeType="withEffect">
                                      <p:stCondLst>
                                        <p:cond delay="900"/>
                                      </p:stCondLst>
                                      <p:childTnLst>
                                        <p:set>
                                          <p:cBhvr>
                                            <p:cTn id="66" dur="1" fill="hold">
                                              <p:stCondLst>
                                                <p:cond delay="0"/>
                                              </p:stCondLst>
                                            </p:cTn>
                                            <p:tgtEl>
                                              <p:spTgt spid="46"/>
                                            </p:tgtEl>
                                            <p:attrNameLst>
                                              <p:attrName>style.visibility</p:attrName>
                                            </p:attrNameLst>
                                          </p:cBhvr>
                                          <p:to>
                                            <p:strVal val="visible"/>
                                          </p:to>
                                        </p:set>
                                        <p:anim calcmode="lin" valueType="num">
                                          <p:cBhvr>
                                            <p:cTn id="67" dur="500" fill="hold"/>
                                            <p:tgtEl>
                                              <p:spTgt spid="46"/>
                                            </p:tgtEl>
                                            <p:attrNameLst>
                                              <p:attrName>ppt_w</p:attrName>
                                            </p:attrNameLst>
                                          </p:cBhvr>
                                          <p:tavLst>
                                            <p:tav tm="0">
                                              <p:val>
                                                <p:strVal val="(6*min(max(#ppt_w*#ppt_h,.3),1)-7.4)/-.7*#ppt_w"/>
                                              </p:val>
                                            </p:tav>
                                            <p:tav tm="100000">
                                              <p:val>
                                                <p:strVal val="#ppt_w"/>
                                              </p:val>
                                            </p:tav>
                                          </p:tavLst>
                                        </p:anim>
                                        <p:anim calcmode="lin" valueType="num">
                                          <p:cBhvr>
                                            <p:cTn id="68" dur="500" fill="hold"/>
                                            <p:tgtEl>
                                              <p:spTgt spid="46"/>
                                            </p:tgtEl>
                                            <p:attrNameLst>
                                              <p:attrName>ppt_h</p:attrName>
                                            </p:attrNameLst>
                                          </p:cBhvr>
                                          <p:tavLst>
                                            <p:tav tm="0">
                                              <p:val>
                                                <p:strVal val="(6*min(max(#ppt_w*#ppt_h,.3),1)-7.4)/-.7*#ppt_h"/>
                                              </p:val>
                                            </p:tav>
                                            <p:tav tm="100000">
                                              <p:val>
                                                <p:strVal val="#ppt_h"/>
                                              </p:val>
                                            </p:tav>
                                          </p:tavLst>
                                        </p:anim>
                                        <p:anim calcmode="lin" valueType="num">
                                          <p:cBhvr>
                                            <p:cTn id="69" dur="500" fill="hold"/>
                                            <p:tgtEl>
                                              <p:spTgt spid="46"/>
                                            </p:tgtEl>
                                            <p:attrNameLst>
                                              <p:attrName>ppt_x</p:attrName>
                                            </p:attrNameLst>
                                          </p:cBhvr>
                                          <p:tavLst>
                                            <p:tav tm="0">
                                              <p:val>
                                                <p:fltVal val="0.5"/>
                                              </p:val>
                                            </p:tav>
                                            <p:tav tm="100000">
                                              <p:val>
                                                <p:strVal val="#ppt_x"/>
                                              </p:val>
                                            </p:tav>
                                          </p:tavLst>
                                        </p:anim>
                                        <p:anim calcmode="lin" valueType="num">
                                          <p:cBhvr>
                                            <p:cTn id="70"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71" fill="hold">
                                <p:stCondLst>
                                  <p:cond delay="7320"/>
                                </p:stCondLst>
                                <p:childTnLst>
                                  <p:par>
                                    <p:cTn id="72" presetID="31" presetClass="entr" presetSubtype="0" fill="hold" nodeType="after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 calcmode="lin" valueType="num">
                                          <p:cBhvr>
                                            <p:cTn id="76" dur="500" fill="hold"/>
                                            <p:tgtEl>
                                              <p:spTgt spid="52"/>
                                            </p:tgtEl>
                                            <p:attrNameLst>
                                              <p:attrName>style.rotation</p:attrName>
                                            </p:attrNameLst>
                                          </p:cBhvr>
                                          <p:tavLst>
                                            <p:tav tm="0">
                                              <p:val>
                                                <p:fltVal val="90"/>
                                              </p:val>
                                            </p:tav>
                                            <p:tav tm="100000">
                                              <p:val>
                                                <p:fltVal val="0"/>
                                              </p:val>
                                            </p:tav>
                                          </p:tavLst>
                                        </p:anim>
                                        <p:animEffect transition="in" filter="fade">
                                          <p:cBhvr>
                                            <p:cTn id="77" dur="500"/>
                                            <p:tgtEl>
                                              <p:spTgt spid="52"/>
                                            </p:tgtEl>
                                          </p:cBhvr>
                                        </p:animEffect>
                                      </p:childTnLst>
                                    </p:cTn>
                                  </p:par>
                                </p:childTnLst>
                              </p:cTn>
                            </p:par>
                            <p:par>
                              <p:cTn id="78" fill="hold">
                                <p:stCondLst>
                                  <p:cond delay="7820"/>
                                </p:stCondLst>
                                <p:childTnLst>
                                  <p:par>
                                    <p:cTn id="79" presetID="31" presetClass="entr" presetSubtype="0"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 calcmode="lin" valueType="num">
                                          <p:cBhvr>
                                            <p:cTn id="83" dur="500" fill="hold"/>
                                            <p:tgtEl>
                                              <p:spTgt spid="62"/>
                                            </p:tgtEl>
                                            <p:attrNameLst>
                                              <p:attrName>style.rotation</p:attrName>
                                            </p:attrNameLst>
                                          </p:cBhvr>
                                          <p:tavLst>
                                            <p:tav tm="0">
                                              <p:val>
                                                <p:fltVal val="90"/>
                                              </p:val>
                                            </p:tav>
                                            <p:tav tm="100000">
                                              <p:val>
                                                <p:fltVal val="0"/>
                                              </p:val>
                                            </p:tav>
                                          </p:tavLst>
                                        </p:anim>
                                        <p:animEffect transition="in" filter="fade">
                                          <p:cBhvr>
                                            <p:cTn id="84" dur="500"/>
                                            <p:tgtEl>
                                              <p:spTgt spid="62"/>
                                            </p:tgtEl>
                                          </p:cBhvr>
                                        </p:animEffect>
                                      </p:childTnLst>
                                    </p:cTn>
                                  </p:par>
                                </p:childTnLst>
                              </p:cTn>
                            </p:par>
                            <p:par>
                              <p:cTn id="85" fill="hold">
                                <p:stCondLst>
                                  <p:cond delay="8320"/>
                                </p:stCondLst>
                                <p:childTnLst>
                                  <p:par>
                                    <p:cTn id="86" presetID="31" presetClass="entr" presetSubtype="0" fill="hold" nodeType="afterEffect">
                                      <p:stCondLst>
                                        <p:cond delay="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fltVal val="0"/>
                                              </p:val>
                                            </p:tav>
                                            <p:tav tm="100000">
                                              <p:val>
                                                <p:strVal val="#ppt_w"/>
                                              </p:val>
                                            </p:tav>
                                          </p:tavLst>
                                        </p:anim>
                                        <p:anim calcmode="lin" valueType="num">
                                          <p:cBhvr>
                                            <p:cTn id="89" dur="500" fill="hold"/>
                                            <p:tgtEl>
                                              <p:spTgt spid="69"/>
                                            </p:tgtEl>
                                            <p:attrNameLst>
                                              <p:attrName>ppt_h</p:attrName>
                                            </p:attrNameLst>
                                          </p:cBhvr>
                                          <p:tavLst>
                                            <p:tav tm="0">
                                              <p:val>
                                                <p:fltVal val="0"/>
                                              </p:val>
                                            </p:tav>
                                            <p:tav tm="100000">
                                              <p:val>
                                                <p:strVal val="#ppt_h"/>
                                              </p:val>
                                            </p:tav>
                                          </p:tavLst>
                                        </p:anim>
                                        <p:anim calcmode="lin" valueType="num">
                                          <p:cBhvr>
                                            <p:cTn id="90" dur="500" fill="hold"/>
                                            <p:tgtEl>
                                              <p:spTgt spid="69"/>
                                            </p:tgtEl>
                                            <p:attrNameLst>
                                              <p:attrName>style.rotation</p:attrName>
                                            </p:attrNameLst>
                                          </p:cBhvr>
                                          <p:tavLst>
                                            <p:tav tm="0">
                                              <p:val>
                                                <p:fltVal val="90"/>
                                              </p:val>
                                            </p:tav>
                                            <p:tav tm="100000">
                                              <p:val>
                                                <p:fltVal val="0"/>
                                              </p:val>
                                            </p:tav>
                                          </p:tavLst>
                                        </p:anim>
                                        <p:animEffect transition="in" filter="fade">
                                          <p:cBhvr>
                                            <p:cTn id="91" dur="500"/>
                                            <p:tgtEl>
                                              <p:spTgt spid="6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80"/>
                                            </p:tgtEl>
                                            <p:attrNameLst>
                                              <p:attrName>style.visibility</p:attrName>
                                            </p:attrNameLst>
                                          </p:cBhvr>
                                          <p:to>
                                            <p:strVal val="visible"/>
                                          </p:to>
                                        </p:set>
                                        <p:animEffect transition="in" filter="wipe(left)">
                                          <p:cBhvr>
                                            <p:cTn id="94" dur="500"/>
                                            <p:tgtEl>
                                              <p:spTgt spid="80"/>
                                            </p:tgtEl>
                                          </p:cBhvr>
                                        </p:animEffect>
                                      </p:childTnLst>
                                    </p:cTn>
                                  </p:par>
                                  <p:par>
                                    <p:cTn id="95" presetID="42" presetClass="entr" presetSubtype="0" fill="hold" grpId="0" nodeType="withEffect">
                                      <p:stCondLst>
                                        <p:cond delay="0"/>
                                      </p:stCondLst>
                                      <p:childTnLst>
                                        <p:set>
                                          <p:cBhvr>
                                            <p:cTn id="96" dur="1" fill="hold">
                                              <p:stCondLst>
                                                <p:cond delay="0"/>
                                              </p:stCondLst>
                                            </p:cTn>
                                            <p:tgtEl>
                                              <p:spTgt spid="81"/>
                                            </p:tgtEl>
                                            <p:attrNameLst>
                                              <p:attrName>style.visibility</p:attrName>
                                            </p:attrNameLst>
                                          </p:cBhvr>
                                          <p:to>
                                            <p:strVal val="visible"/>
                                          </p:to>
                                        </p:set>
                                        <p:animEffect transition="in" filter="fade">
                                          <p:cBhvr>
                                            <p:cTn id="97" dur="1000"/>
                                            <p:tgtEl>
                                              <p:spTgt spid="81"/>
                                            </p:tgtEl>
                                          </p:cBhvr>
                                        </p:animEffect>
                                        <p:anim calcmode="lin" valueType="num">
                                          <p:cBhvr>
                                            <p:cTn id="98" dur="1000" fill="hold"/>
                                            <p:tgtEl>
                                              <p:spTgt spid="81"/>
                                            </p:tgtEl>
                                            <p:attrNameLst>
                                              <p:attrName>ppt_x</p:attrName>
                                            </p:attrNameLst>
                                          </p:cBhvr>
                                          <p:tavLst>
                                            <p:tav tm="0">
                                              <p:val>
                                                <p:strVal val="#ppt_x"/>
                                              </p:val>
                                            </p:tav>
                                            <p:tav tm="100000">
                                              <p:val>
                                                <p:strVal val="#ppt_x"/>
                                              </p:val>
                                            </p:tav>
                                          </p:tavLst>
                                        </p:anim>
                                        <p:anim calcmode="lin" valueType="num">
                                          <p:cBhvr>
                                            <p:cTn id="99" dur="1000" fill="hold"/>
                                            <p:tgtEl>
                                              <p:spTgt spid="81"/>
                                            </p:tgtEl>
                                            <p:attrNameLst>
                                              <p:attrName>ppt_y</p:attrName>
                                            </p:attrNameLst>
                                          </p:cBhvr>
                                          <p:tavLst>
                                            <p:tav tm="0">
                                              <p:val>
                                                <p:strVal val="#ppt_y+.1"/>
                                              </p:val>
                                            </p:tav>
                                            <p:tav tm="100000">
                                              <p:val>
                                                <p:strVal val="#ppt_y"/>
                                              </p:val>
                                            </p:tav>
                                          </p:tavLst>
                                        </p:anim>
                                      </p:childTnLst>
                                    </p:cTn>
                                  </p:par>
                                  <p:par>
                                    <p:cTn id="100" presetID="22" presetClass="entr" presetSubtype="8" fill="hold" grpId="0" nodeType="with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wipe(left)">
                                          <p:cBhvr>
                                            <p:cTn id="102" dur="500"/>
                                            <p:tgtEl>
                                              <p:spTgt spid="82"/>
                                            </p:tgtEl>
                                          </p:cBhvr>
                                        </p:animEffect>
                                      </p:childTnLst>
                                    </p:cTn>
                                  </p:par>
                                  <p:par>
                                    <p:cTn id="103" presetID="42" presetClass="entr" presetSubtype="0" fill="hold" grpId="0" nodeType="withEffect">
                                      <p:stCondLst>
                                        <p:cond delay="0"/>
                                      </p:stCondLst>
                                      <p:childTnLst>
                                        <p:set>
                                          <p:cBhvr>
                                            <p:cTn id="104" dur="1" fill="hold">
                                              <p:stCondLst>
                                                <p:cond delay="0"/>
                                              </p:stCondLst>
                                            </p:cTn>
                                            <p:tgtEl>
                                              <p:spTgt spid="83"/>
                                            </p:tgtEl>
                                            <p:attrNameLst>
                                              <p:attrName>style.visibility</p:attrName>
                                            </p:attrNameLst>
                                          </p:cBhvr>
                                          <p:to>
                                            <p:strVal val="visible"/>
                                          </p:to>
                                        </p:set>
                                        <p:animEffect transition="in" filter="fade">
                                          <p:cBhvr>
                                            <p:cTn id="105" dur="1000"/>
                                            <p:tgtEl>
                                              <p:spTgt spid="83"/>
                                            </p:tgtEl>
                                          </p:cBhvr>
                                        </p:animEffect>
                                        <p:anim calcmode="lin" valueType="num">
                                          <p:cBhvr>
                                            <p:cTn id="106" dur="1000" fill="hold"/>
                                            <p:tgtEl>
                                              <p:spTgt spid="83"/>
                                            </p:tgtEl>
                                            <p:attrNameLst>
                                              <p:attrName>ppt_x</p:attrName>
                                            </p:attrNameLst>
                                          </p:cBhvr>
                                          <p:tavLst>
                                            <p:tav tm="0">
                                              <p:val>
                                                <p:strVal val="#ppt_x"/>
                                              </p:val>
                                            </p:tav>
                                            <p:tav tm="100000">
                                              <p:val>
                                                <p:strVal val="#ppt_x"/>
                                              </p:val>
                                            </p:tav>
                                          </p:tavLst>
                                        </p:anim>
                                        <p:anim calcmode="lin" valueType="num">
                                          <p:cBhvr>
                                            <p:cTn id="107" dur="1000" fill="hold"/>
                                            <p:tgtEl>
                                              <p:spTgt spid="83"/>
                                            </p:tgtEl>
                                            <p:attrNameLst>
                                              <p:attrName>ppt_y</p:attrName>
                                            </p:attrNameLst>
                                          </p:cBhvr>
                                          <p:tavLst>
                                            <p:tav tm="0">
                                              <p:val>
                                                <p:strVal val="#ppt_y+.1"/>
                                              </p:val>
                                            </p:tav>
                                            <p:tav tm="100000">
                                              <p:val>
                                                <p:strVal val="#ppt_y"/>
                                              </p:val>
                                            </p:tav>
                                          </p:tavLst>
                                        </p:anim>
                                      </p:childTnLst>
                                    </p:cTn>
                                  </p:par>
                                  <p:par>
                                    <p:cTn id="108" presetID="22" presetClass="entr" presetSubtype="8" fill="hold" grpId="0" nodeType="withEffect">
                                      <p:stCondLst>
                                        <p:cond delay="0"/>
                                      </p:stCondLst>
                                      <p:childTnLst>
                                        <p:set>
                                          <p:cBhvr>
                                            <p:cTn id="109" dur="1" fill="hold">
                                              <p:stCondLst>
                                                <p:cond delay="0"/>
                                              </p:stCondLst>
                                            </p:cTn>
                                            <p:tgtEl>
                                              <p:spTgt spid="84"/>
                                            </p:tgtEl>
                                            <p:attrNameLst>
                                              <p:attrName>style.visibility</p:attrName>
                                            </p:attrNameLst>
                                          </p:cBhvr>
                                          <p:to>
                                            <p:strVal val="visible"/>
                                          </p:to>
                                        </p:set>
                                        <p:animEffect transition="in" filter="wipe(left)">
                                          <p:cBhvr>
                                            <p:cTn id="110" dur="500"/>
                                            <p:tgtEl>
                                              <p:spTgt spid="84"/>
                                            </p:tgtEl>
                                          </p:cBhvr>
                                        </p:animEffect>
                                      </p:childTnLst>
                                    </p:cTn>
                                  </p:par>
                                  <p:par>
                                    <p:cTn id="111" presetID="42" presetClass="entr" presetSubtype="0" fill="hold" grpId="0" nodeType="withEffect">
                                      <p:stCondLst>
                                        <p:cond delay="0"/>
                                      </p:stCondLst>
                                      <p:childTnLst>
                                        <p:set>
                                          <p:cBhvr>
                                            <p:cTn id="112" dur="1" fill="hold">
                                              <p:stCondLst>
                                                <p:cond delay="0"/>
                                              </p:stCondLst>
                                            </p:cTn>
                                            <p:tgtEl>
                                              <p:spTgt spid="85"/>
                                            </p:tgtEl>
                                            <p:attrNameLst>
                                              <p:attrName>style.visibility</p:attrName>
                                            </p:attrNameLst>
                                          </p:cBhvr>
                                          <p:to>
                                            <p:strVal val="visible"/>
                                          </p:to>
                                        </p:set>
                                        <p:animEffect transition="in" filter="fade">
                                          <p:cBhvr>
                                            <p:cTn id="113" dur="1000"/>
                                            <p:tgtEl>
                                              <p:spTgt spid="85"/>
                                            </p:tgtEl>
                                          </p:cBhvr>
                                        </p:animEffect>
                                        <p:anim calcmode="lin" valueType="num">
                                          <p:cBhvr>
                                            <p:cTn id="114" dur="1000" fill="hold"/>
                                            <p:tgtEl>
                                              <p:spTgt spid="85"/>
                                            </p:tgtEl>
                                            <p:attrNameLst>
                                              <p:attrName>ppt_x</p:attrName>
                                            </p:attrNameLst>
                                          </p:cBhvr>
                                          <p:tavLst>
                                            <p:tav tm="0">
                                              <p:val>
                                                <p:strVal val="#ppt_x"/>
                                              </p:val>
                                            </p:tav>
                                            <p:tav tm="100000">
                                              <p:val>
                                                <p:strVal val="#ppt_x"/>
                                              </p:val>
                                            </p:tav>
                                          </p:tavLst>
                                        </p:anim>
                                        <p:anim calcmode="lin" valueType="num">
                                          <p:cBhvr>
                                            <p:cTn id="115"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80" grpId="0"/>
          <p:bldP spid="81" grpId="0"/>
          <p:bldP spid="82" grpId="0"/>
          <p:bldP spid="83" grpId="0"/>
          <p:bldP spid="84" grpId="0"/>
          <p:bldP spid="85" grpId="0"/>
          <p:bldP spid="34" grpId="0"/>
          <p:bldP spid="40" grpId="0" animBg="1"/>
          <p:bldP spid="51" grpId="0"/>
          <p:bldP spid="53" grpId="0" animBg="1"/>
          <p:bldP spid="54" grpId="0"/>
          <p:bldP spid="54" grpId="1"/>
          <p:bldP spid="56"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200" fill="hold"/>
                                            <p:tgtEl>
                                              <p:spTgt spid="38"/>
                                            </p:tgtEl>
                                            <p:attrNameLst>
                                              <p:attrName>ppt_x</p:attrName>
                                            </p:attrNameLst>
                                          </p:cBhvr>
                                          <p:tavLst>
                                            <p:tav tm="0">
                                              <p:val>
                                                <p:strVal val="0-#ppt_w/2"/>
                                              </p:val>
                                            </p:tav>
                                            <p:tav tm="100000">
                                              <p:val>
                                                <p:strVal val="#ppt_x"/>
                                              </p:val>
                                            </p:tav>
                                          </p:tavLst>
                                        </p:anim>
                                        <p:anim calcmode="lin" valueType="num">
                                          <p:cBhvr additive="base">
                                            <p:cTn id="8" dur="1200" fill="hold"/>
                                            <p:tgtEl>
                                              <p:spTgt spid="3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200" fill="hold"/>
                                            <p:tgtEl>
                                              <p:spTgt spid="39"/>
                                            </p:tgtEl>
                                            <p:attrNameLst>
                                              <p:attrName>ppt_x</p:attrName>
                                            </p:attrNameLst>
                                          </p:cBhvr>
                                          <p:tavLst>
                                            <p:tav tm="0">
                                              <p:val>
                                                <p:strVal val="#ppt_x"/>
                                              </p:val>
                                            </p:tav>
                                            <p:tav tm="100000">
                                              <p:val>
                                                <p:strVal val="#ppt_x"/>
                                              </p:val>
                                            </p:tav>
                                          </p:tavLst>
                                        </p:anim>
                                        <p:anim calcmode="lin" valueType="num">
                                          <p:cBhvr additive="base">
                                            <p:cTn id="12" dur="12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ipe(left)">
                                          <p:cBhvr>
                                            <p:cTn id="16" dur="500"/>
                                            <p:tgtEl>
                                              <p:spTgt spid="3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fade">
                                          <p:cBhvr>
                                            <p:cTn id="20" dur="500"/>
                                            <p:tgtEl>
                                              <p:spTgt spid="4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1"/>
                                            </p:tgtEl>
                                            <p:attrNameLst>
                                              <p:attrName>style.visibility</p:attrName>
                                            </p:attrNameLst>
                                          </p:cBhvr>
                                          <p:to>
                                            <p:strVal val="visible"/>
                                          </p:to>
                                        </p:set>
                                        <p:animEffect transition="in" filter="wipe(left)">
                                          <p:cBhvr>
                                            <p:cTn id="23" dur="500"/>
                                            <p:tgtEl>
                                              <p:spTgt spid="5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4"/>
                                            </p:tgtEl>
                                            <p:attrNameLst>
                                              <p:attrName>style.visibility</p:attrName>
                                            </p:attrNameLst>
                                          </p:cBhvr>
                                          <p:to>
                                            <p:strVal val="visible"/>
                                          </p:to>
                                        </p:set>
                                        <p:animEffect transition="in" filter="wipe(left)">
                                          <p:cBhvr>
                                            <p:cTn id="30" dur="500"/>
                                            <p:tgtEl>
                                              <p:spTgt spid="54"/>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wipe(left)">
                                          <p:cBhvr>
                                            <p:cTn id="37" dur="500"/>
                                            <p:tgtEl>
                                              <p:spTgt spid="58"/>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54"/>
                                            </p:tgtEl>
                                            <p:attrNameLst>
                                              <p:attrName>style.color</p:attrName>
                                            </p:attrNameLst>
                                          </p:cBhvr>
                                          <p:to>
                                            <p:clrVal>
                                              <a:schemeClr val="accent2"/>
                                            </p:clrVal>
                                          </p:to>
                                        </p:set>
                                        <p:set>
                                          <p:cBhvr>
                                            <p:cTn id="41" dur="1000" fill="hold"/>
                                            <p:tgtEl>
                                              <p:spTgt spid="54"/>
                                            </p:tgtEl>
                                            <p:attrNameLst>
                                              <p:attrName>fillcolor</p:attrName>
                                            </p:attrNameLst>
                                          </p:cBhvr>
                                          <p:to>
                                            <p:clrVal>
                                              <a:schemeClr val="accent2"/>
                                            </p:clrVal>
                                          </p:to>
                                        </p:set>
                                        <p:set>
                                          <p:cBhvr>
                                            <p:cTn id="42" dur="1000" fill="hold"/>
                                            <p:tgtEl>
                                              <p:spTgt spid="54"/>
                                            </p:tgtEl>
                                            <p:attrNameLst>
                                              <p:attrName>fill.type</p:attrName>
                                            </p:attrNameLst>
                                          </p:cBhvr>
                                          <p:to>
                                            <p:strVal val="solid"/>
                                          </p:to>
                                        </p:set>
                                      </p:childTnLst>
                                    </p:cTn>
                                  </p:par>
                                </p:childTnLst>
                              </p:cTn>
                            </p:par>
                            <p:par>
                              <p:cTn id="43" fill="hold">
                                <p:stCondLst>
                                  <p:cond delay="4320"/>
                                </p:stCondLst>
                                <p:childTnLst>
                                  <p:par>
                                    <p:cTn id="44" presetID="42" presetClass="entr" presetSubtype="0" fill="hold"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fade">
                                          <p:cBhvr>
                                            <p:cTn id="46" dur="1000"/>
                                            <p:tgtEl>
                                              <p:spTgt spid="31"/>
                                            </p:tgtEl>
                                          </p:cBhvr>
                                        </p:animEffect>
                                        <p:anim calcmode="lin" valueType="num">
                                          <p:cBhvr>
                                            <p:cTn id="47" dur="1000" fill="hold"/>
                                            <p:tgtEl>
                                              <p:spTgt spid="31"/>
                                            </p:tgtEl>
                                            <p:attrNameLst>
                                              <p:attrName>ppt_x</p:attrName>
                                            </p:attrNameLst>
                                          </p:cBhvr>
                                          <p:tavLst>
                                            <p:tav tm="0">
                                              <p:val>
                                                <p:strVal val="#ppt_x"/>
                                              </p:val>
                                            </p:tav>
                                            <p:tav tm="100000">
                                              <p:val>
                                                <p:strVal val="#ppt_x"/>
                                              </p:val>
                                            </p:tav>
                                          </p:tavLst>
                                        </p:anim>
                                        <p:anim calcmode="lin" valueType="num">
                                          <p:cBhvr>
                                            <p:cTn id="48" dur="1000" fill="hold"/>
                                            <p:tgtEl>
                                              <p:spTgt spid="31"/>
                                            </p:tgtEl>
                                            <p:attrNameLst>
                                              <p:attrName>ppt_y</p:attrName>
                                            </p:attrNameLst>
                                          </p:cBhvr>
                                          <p:tavLst>
                                            <p:tav tm="0">
                                              <p:val>
                                                <p:strVal val="#ppt_y+.1"/>
                                              </p:val>
                                            </p:tav>
                                            <p:tav tm="100000">
                                              <p:val>
                                                <p:strVal val="#ppt_y"/>
                                              </p:val>
                                            </p:tav>
                                          </p:tavLst>
                                        </p:anim>
                                      </p:childTnLst>
                                    </p:cTn>
                                  </p:par>
                                </p:childTnLst>
                              </p:cTn>
                            </p:par>
                            <p:par>
                              <p:cTn id="49" fill="hold">
                                <p:stCondLst>
                                  <p:cond delay="5320"/>
                                </p:stCondLst>
                                <p:childTnLst>
                                  <p:par>
                                    <p:cTn id="50" presetID="6" presetClass="entr" presetSubtype="16" fill="hold" nodeType="afterEffect">
                                      <p:stCondLst>
                                        <p:cond delay="0"/>
                                      </p:stCondLst>
                                      <p:childTnLst>
                                        <p:set>
                                          <p:cBhvr>
                                            <p:cTn id="51" dur="1" fill="hold">
                                              <p:stCondLst>
                                                <p:cond delay="0"/>
                                              </p:stCondLst>
                                            </p:cTn>
                                            <p:tgtEl>
                                              <p:spTgt spid="86"/>
                                            </p:tgtEl>
                                            <p:attrNameLst>
                                              <p:attrName>style.visibility</p:attrName>
                                            </p:attrNameLst>
                                          </p:cBhvr>
                                          <p:to>
                                            <p:strVal val="visible"/>
                                          </p:to>
                                        </p:set>
                                        <p:animEffect transition="in" filter="circle(in)">
                                          <p:cBhvr>
                                            <p:cTn id="52" dur="2000"/>
                                            <p:tgtEl>
                                              <p:spTgt spid="86"/>
                                            </p:tgtEl>
                                          </p:cBhvr>
                                        </p:animEffect>
                                      </p:childTnLst>
                                    </p:cTn>
                                  </p:par>
                                  <p:par>
                                    <p:cTn id="53" presetID="23" presetClass="entr" presetSubtype="36" fill="hold" nodeType="withEffect">
                                      <p:stCondLst>
                                        <p:cond delay="4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500" fill="hold"/>
                                            <p:tgtEl>
                                              <p:spTgt spid="32"/>
                                            </p:tgtEl>
                                            <p:attrNameLst>
                                              <p:attrName>ppt_w</p:attrName>
                                            </p:attrNameLst>
                                          </p:cBhvr>
                                          <p:tavLst>
                                            <p:tav tm="0">
                                              <p:val>
                                                <p:strVal val="(6*min(max(#ppt_w*#ppt_h,.3),1)-7.4)/-.7*#ppt_w"/>
                                              </p:val>
                                            </p:tav>
                                            <p:tav tm="100000">
                                              <p:val>
                                                <p:strVal val="#ppt_w"/>
                                              </p:val>
                                            </p:tav>
                                          </p:tavLst>
                                        </p:anim>
                                        <p:anim calcmode="lin" valueType="num">
                                          <p:cBhvr>
                                            <p:cTn id="56" dur="500" fill="hold"/>
                                            <p:tgtEl>
                                              <p:spTgt spid="32"/>
                                            </p:tgtEl>
                                            <p:attrNameLst>
                                              <p:attrName>ppt_h</p:attrName>
                                            </p:attrNameLst>
                                          </p:cBhvr>
                                          <p:tavLst>
                                            <p:tav tm="0">
                                              <p:val>
                                                <p:strVal val="(6*min(max(#ppt_w*#ppt_h,.3),1)-7.4)/-.7*#ppt_h"/>
                                              </p:val>
                                            </p:tav>
                                            <p:tav tm="100000">
                                              <p:val>
                                                <p:strVal val="#ppt_h"/>
                                              </p:val>
                                            </p:tav>
                                          </p:tavLst>
                                        </p:anim>
                                        <p:anim calcmode="lin" valueType="num">
                                          <p:cBhvr>
                                            <p:cTn id="57" dur="500" fill="hold"/>
                                            <p:tgtEl>
                                              <p:spTgt spid="32"/>
                                            </p:tgtEl>
                                            <p:attrNameLst>
                                              <p:attrName>ppt_x</p:attrName>
                                            </p:attrNameLst>
                                          </p:cBhvr>
                                          <p:tavLst>
                                            <p:tav tm="0">
                                              <p:val>
                                                <p:fltVal val="0.5"/>
                                              </p:val>
                                            </p:tav>
                                            <p:tav tm="100000">
                                              <p:val>
                                                <p:strVal val="#ppt_x"/>
                                              </p:val>
                                            </p:tav>
                                          </p:tavLst>
                                        </p:anim>
                                        <p:anim calcmode="lin" valueType="num">
                                          <p:cBhvr>
                                            <p:cTn id="58" dur="500" fill="hold"/>
                                            <p:tgtEl>
                                              <p:spTgt spid="32"/>
                                            </p:tgtEl>
                                            <p:attrNameLst>
                                              <p:attrName>ppt_y</p:attrName>
                                            </p:attrNameLst>
                                          </p:cBhvr>
                                          <p:tavLst>
                                            <p:tav tm="0">
                                              <p:val>
                                                <p:strVal val="1+(6*min(max(#ppt_w*#ppt_h,.3),1)-7.4)/-.7*#ppt_h/2"/>
                                              </p:val>
                                            </p:tav>
                                            <p:tav tm="100000">
                                              <p:val>
                                                <p:strVal val="#ppt_y"/>
                                              </p:val>
                                            </p:tav>
                                          </p:tavLst>
                                        </p:anim>
                                      </p:childTnLst>
                                    </p:cTn>
                                  </p:par>
                                  <p:par>
                                    <p:cTn id="59" presetID="23" presetClass="entr" presetSubtype="36" fill="hold" nodeType="withEffect">
                                      <p:stCondLst>
                                        <p:cond delay="60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strVal val="(6*min(max(#ppt_w*#ppt_h,.3),1)-7.4)/-.7*#ppt_w"/>
                                              </p:val>
                                            </p:tav>
                                            <p:tav tm="100000">
                                              <p:val>
                                                <p:strVal val="#ppt_w"/>
                                              </p:val>
                                            </p:tav>
                                          </p:tavLst>
                                        </p:anim>
                                        <p:anim calcmode="lin" valueType="num">
                                          <p:cBhvr>
                                            <p:cTn id="62" dur="500" fill="hold"/>
                                            <p:tgtEl>
                                              <p:spTgt spid="41"/>
                                            </p:tgtEl>
                                            <p:attrNameLst>
                                              <p:attrName>ppt_h</p:attrName>
                                            </p:attrNameLst>
                                          </p:cBhvr>
                                          <p:tavLst>
                                            <p:tav tm="0">
                                              <p:val>
                                                <p:strVal val="(6*min(max(#ppt_w*#ppt_h,.3),1)-7.4)/-.7*#ppt_h"/>
                                              </p:val>
                                            </p:tav>
                                            <p:tav tm="100000">
                                              <p:val>
                                                <p:strVal val="#ppt_h"/>
                                              </p:val>
                                            </p:tav>
                                          </p:tavLst>
                                        </p:anim>
                                        <p:anim calcmode="lin" valueType="num">
                                          <p:cBhvr>
                                            <p:cTn id="63" dur="500" fill="hold"/>
                                            <p:tgtEl>
                                              <p:spTgt spid="41"/>
                                            </p:tgtEl>
                                            <p:attrNameLst>
                                              <p:attrName>ppt_x</p:attrName>
                                            </p:attrNameLst>
                                          </p:cBhvr>
                                          <p:tavLst>
                                            <p:tav tm="0">
                                              <p:val>
                                                <p:fltVal val="0.5"/>
                                              </p:val>
                                            </p:tav>
                                            <p:tav tm="100000">
                                              <p:val>
                                                <p:strVal val="#ppt_x"/>
                                              </p:val>
                                            </p:tav>
                                          </p:tavLst>
                                        </p:anim>
                                        <p:anim calcmode="lin" valueType="num">
                                          <p:cBhvr>
                                            <p:cTn id="64" dur="500" fill="hold"/>
                                            <p:tgtEl>
                                              <p:spTgt spid="41"/>
                                            </p:tgtEl>
                                            <p:attrNameLst>
                                              <p:attrName>ppt_y</p:attrName>
                                            </p:attrNameLst>
                                          </p:cBhvr>
                                          <p:tavLst>
                                            <p:tav tm="0">
                                              <p:val>
                                                <p:strVal val="1+(6*min(max(#ppt_w*#ppt_h,.3),1)-7.4)/-.7*#ppt_h/2"/>
                                              </p:val>
                                            </p:tav>
                                            <p:tav tm="100000">
                                              <p:val>
                                                <p:strVal val="#ppt_y"/>
                                              </p:val>
                                            </p:tav>
                                          </p:tavLst>
                                        </p:anim>
                                      </p:childTnLst>
                                    </p:cTn>
                                  </p:par>
                                  <p:par>
                                    <p:cTn id="65" presetID="23" presetClass="entr" presetSubtype="36" fill="hold" nodeType="withEffect">
                                      <p:stCondLst>
                                        <p:cond delay="900"/>
                                      </p:stCondLst>
                                      <p:childTnLst>
                                        <p:set>
                                          <p:cBhvr>
                                            <p:cTn id="66" dur="1" fill="hold">
                                              <p:stCondLst>
                                                <p:cond delay="0"/>
                                              </p:stCondLst>
                                            </p:cTn>
                                            <p:tgtEl>
                                              <p:spTgt spid="46"/>
                                            </p:tgtEl>
                                            <p:attrNameLst>
                                              <p:attrName>style.visibility</p:attrName>
                                            </p:attrNameLst>
                                          </p:cBhvr>
                                          <p:to>
                                            <p:strVal val="visible"/>
                                          </p:to>
                                        </p:set>
                                        <p:anim calcmode="lin" valueType="num">
                                          <p:cBhvr>
                                            <p:cTn id="67" dur="500" fill="hold"/>
                                            <p:tgtEl>
                                              <p:spTgt spid="46"/>
                                            </p:tgtEl>
                                            <p:attrNameLst>
                                              <p:attrName>ppt_w</p:attrName>
                                            </p:attrNameLst>
                                          </p:cBhvr>
                                          <p:tavLst>
                                            <p:tav tm="0">
                                              <p:val>
                                                <p:strVal val="(6*min(max(#ppt_w*#ppt_h,.3),1)-7.4)/-.7*#ppt_w"/>
                                              </p:val>
                                            </p:tav>
                                            <p:tav tm="100000">
                                              <p:val>
                                                <p:strVal val="#ppt_w"/>
                                              </p:val>
                                            </p:tav>
                                          </p:tavLst>
                                        </p:anim>
                                        <p:anim calcmode="lin" valueType="num">
                                          <p:cBhvr>
                                            <p:cTn id="68" dur="500" fill="hold"/>
                                            <p:tgtEl>
                                              <p:spTgt spid="46"/>
                                            </p:tgtEl>
                                            <p:attrNameLst>
                                              <p:attrName>ppt_h</p:attrName>
                                            </p:attrNameLst>
                                          </p:cBhvr>
                                          <p:tavLst>
                                            <p:tav tm="0">
                                              <p:val>
                                                <p:strVal val="(6*min(max(#ppt_w*#ppt_h,.3),1)-7.4)/-.7*#ppt_h"/>
                                              </p:val>
                                            </p:tav>
                                            <p:tav tm="100000">
                                              <p:val>
                                                <p:strVal val="#ppt_h"/>
                                              </p:val>
                                            </p:tav>
                                          </p:tavLst>
                                        </p:anim>
                                        <p:anim calcmode="lin" valueType="num">
                                          <p:cBhvr>
                                            <p:cTn id="69" dur="500" fill="hold"/>
                                            <p:tgtEl>
                                              <p:spTgt spid="46"/>
                                            </p:tgtEl>
                                            <p:attrNameLst>
                                              <p:attrName>ppt_x</p:attrName>
                                            </p:attrNameLst>
                                          </p:cBhvr>
                                          <p:tavLst>
                                            <p:tav tm="0">
                                              <p:val>
                                                <p:fltVal val="0.5"/>
                                              </p:val>
                                            </p:tav>
                                            <p:tav tm="100000">
                                              <p:val>
                                                <p:strVal val="#ppt_x"/>
                                              </p:val>
                                            </p:tav>
                                          </p:tavLst>
                                        </p:anim>
                                        <p:anim calcmode="lin" valueType="num">
                                          <p:cBhvr>
                                            <p:cTn id="70" dur="500" fill="hold"/>
                                            <p:tgtEl>
                                              <p:spTgt spid="46"/>
                                            </p:tgtEl>
                                            <p:attrNameLst>
                                              <p:attrName>ppt_y</p:attrName>
                                            </p:attrNameLst>
                                          </p:cBhvr>
                                          <p:tavLst>
                                            <p:tav tm="0">
                                              <p:val>
                                                <p:strVal val="1+(6*min(max(#ppt_w*#ppt_h,.3),1)-7.4)/-.7*#ppt_h/2"/>
                                              </p:val>
                                            </p:tav>
                                            <p:tav tm="100000">
                                              <p:val>
                                                <p:strVal val="#ppt_y"/>
                                              </p:val>
                                            </p:tav>
                                          </p:tavLst>
                                        </p:anim>
                                      </p:childTnLst>
                                    </p:cTn>
                                  </p:par>
                                </p:childTnLst>
                              </p:cTn>
                            </p:par>
                            <p:par>
                              <p:cTn id="71" fill="hold">
                                <p:stCondLst>
                                  <p:cond delay="7320"/>
                                </p:stCondLst>
                                <p:childTnLst>
                                  <p:par>
                                    <p:cTn id="72" presetID="31" presetClass="entr" presetSubtype="0" fill="hold" nodeType="after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 calcmode="lin" valueType="num">
                                          <p:cBhvr>
                                            <p:cTn id="76" dur="500" fill="hold"/>
                                            <p:tgtEl>
                                              <p:spTgt spid="52"/>
                                            </p:tgtEl>
                                            <p:attrNameLst>
                                              <p:attrName>style.rotation</p:attrName>
                                            </p:attrNameLst>
                                          </p:cBhvr>
                                          <p:tavLst>
                                            <p:tav tm="0">
                                              <p:val>
                                                <p:fltVal val="90"/>
                                              </p:val>
                                            </p:tav>
                                            <p:tav tm="100000">
                                              <p:val>
                                                <p:fltVal val="0"/>
                                              </p:val>
                                            </p:tav>
                                          </p:tavLst>
                                        </p:anim>
                                        <p:animEffect transition="in" filter="fade">
                                          <p:cBhvr>
                                            <p:cTn id="77" dur="500"/>
                                            <p:tgtEl>
                                              <p:spTgt spid="52"/>
                                            </p:tgtEl>
                                          </p:cBhvr>
                                        </p:animEffect>
                                      </p:childTnLst>
                                    </p:cTn>
                                  </p:par>
                                </p:childTnLst>
                              </p:cTn>
                            </p:par>
                            <p:par>
                              <p:cTn id="78" fill="hold">
                                <p:stCondLst>
                                  <p:cond delay="7820"/>
                                </p:stCondLst>
                                <p:childTnLst>
                                  <p:par>
                                    <p:cTn id="79" presetID="31" presetClass="entr" presetSubtype="0"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 calcmode="lin" valueType="num">
                                          <p:cBhvr>
                                            <p:cTn id="81" dur="500" fill="hold"/>
                                            <p:tgtEl>
                                              <p:spTgt spid="62"/>
                                            </p:tgtEl>
                                            <p:attrNameLst>
                                              <p:attrName>ppt_w</p:attrName>
                                            </p:attrNameLst>
                                          </p:cBhvr>
                                          <p:tavLst>
                                            <p:tav tm="0">
                                              <p:val>
                                                <p:fltVal val="0"/>
                                              </p:val>
                                            </p:tav>
                                            <p:tav tm="100000">
                                              <p:val>
                                                <p:strVal val="#ppt_w"/>
                                              </p:val>
                                            </p:tav>
                                          </p:tavLst>
                                        </p:anim>
                                        <p:anim calcmode="lin" valueType="num">
                                          <p:cBhvr>
                                            <p:cTn id="82" dur="500" fill="hold"/>
                                            <p:tgtEl>
                                              <p:spTgt spid="62"/>
                                            </p:tgtEl>
                                            <p:attrNameLst>
                                              <p:attrName>ppt_h</p:attrName>
                                            </p:attrNameLst>
                                          </p:cBhvr>
                                          <p:tavLst>
                                            <p:tav tm="0">
                                              <p:val>
                                                <p:fltVal val="0"/>
                                              </p:val>
                                            </p:tav>
                                            <p:tav tm="100000">
                                              <p:val>
                                                <p:strVal val="#ppt_h"/>
                                              </p:val>
                                            </p:tav>
                                          </p:tavLst>
                                        </p:anim>
                                        <p:anim calcmode="lin" valueType="num">
                                          <p:cBhvr>
                                            <p:cTn id="83" dur="500" fill="hold"/>
                                            <p:tgtEl>
                                              <p:spTgt spid="62"/>
                                            </p:tgtEl>
                                            <p:attrNameLst>
                                              <p:attrName>style.rotation</p:attrName>
                                            </p:attrNameLst>
                                          </p:cBhvr>
                                          <p:tavLst>
                                            <p:tav tm="0">
                                              <p:val>
                                                <p:fltVal val="90"/>
                                              </p:val>
                                            </p:tav>
                                            <p:tav tm="100000">
                                              <p:val>
                                                <p:fltVal val="0"/>
                                              </p:val>
                                            </p:tav>
                                          </p:tavLst>
                                        </p:anim>
                                        <p:animEffect transition="in" filter="fade">
                                          <p:cBhvr>
                                            <p:cTn id="84" dur="500"/>
                                            <p:tgtEl>
                                              <p:spTgt spid="62"/>
                                            </p:tgtEl>
                                          </p:cBhvr>
                                        </p:animEffect>
                                      </p:childTnLst>
                                    </p:cTn>
                                  </p:par>
                                </p:childTnLst>
                              </p:cTn>
                            </p:par>
                            <p:par>
                              <p:cTn id="85" fill="hold">
                                <p:stCondLst>
                                  <p:cond delay="8320"/>
                                </p:stCondLst>
                                <p:childTnLst>
                                  <p:par>
                                    <p:cTn id="86" presetID="31" presetClass="entr" presetSubtype="0" fill="hold" nodeType="afterEffect">
                                      <p:stCondLst>
                                        <p:cond delay="0"/>
                                      </p:stCondLst>
                                      <p:childTnLst>
                                        <p:set>
                                          <p:cBhvr>
                                            <p:cTn id="87" dur="1" fill="hold">
                                              <p:stCondLst>
                                                <p:cond delay="0"/>
                                              </p:stCondLst>
                                            </p:cTn>
                                            <p:tgtEl>
                                              <p:spTgt spid="69"/>
                                            </p:tgtEl>
                                            <p:attrNameLst>
                                              <p:attrName>style.visibility</p:attrName>
                                            </p:attrNameLst>
                                          </p:cBhvr>
                                          <p:to>
                                            <p:strVal val="visible"/>
                                          </p:to>
                                        </p:set>
                                        <p:anim calcmode="lin" valueType="num">
                                          <p:cBhvr>
                                            <p:cTn id="88" dur="500" fill="hold"/>
                                            <p:tgtEl>
                                              <p:spTgt spid="69"/>
                                            </p:tgtEl>
                                            <p:attrNameLst>
                                              <p:attrName>ppt_w</p:attrName>
                                            </p:attrNameLst>
                                          </p:cBhvr>
                                          <p:tavLst>
                                            <p:tav tm="0">
                                              <p:val>
                                                <p:fltVal val="0"/>
                                              </p:val>
                                            </p:tav>
                                            <p:tav tm="100000">
                                              <p:val>
                                                <p:strVal val="#ppt_w"/>
                                              </p:val>
                                            </p:tav>
                                          </p:tavLst>
                                        </p:anim>
                                        <p:anim calcmode="lin" valueType="num">
                                          <p:cBhvr>
                                            <p:cTn id="89" dur="500" fill="hold"/>
                                            <p:tgtEl>
                                              <p:spTgt spid="69"/>
                                            </p:tgtEl>
                                            <p:attrNameLst>
                                              <p:attrName>ppt_h</p:attrName>
                                            </p:attrNameLst>
                                          </p:cBhvr>
                                          <p:tavLst>
                                            <p:tav tm="0">
                                              <p:val>
                                                <p:fltVal val="0"/>
                                              </p:val>
                                            </p:tav>
                                            <p:tav tm="100000">
                                              <p:val>
                                                <p:strVal val="#ppt_h"/>
                                              </p:val>
                                            </p:tav>
                                          </p:tavLst>
                                        </p:anim>
                                        <p:anim calcmode="lin" valueType="num">
                                          <p:cBhvr>
                                            <p:cTn id="90" dur="500" fill="hold"/>
                                            <p:tgtEl>
                                              <p:spTgt spid="69"/>
                                            </p:tgtEl>
                                            <p:attrNameLst>
                                              <p:attrName>style.rotation</p:attrName>
                                            </p:attrNameLst>
                                          </p:cBhvr>
                                          <p:tavLst>
                                            <p:tav tm="0">
                                              <p:val>
                                                <p:fltVal val="90"/>
                                              </p:val>
                                            </p:tav>
                                            <p:tav tm="100000">
                                              <p:val>
                                                <p:fltVal val="0"/>
                                              </p:val>
                                            </p:tav>
                                          </p:tavLst>
                                        </p:anim>
                                        <p:animEffect transition="in" filter="fade">
                                          <p:cBhvr>
                                            <p:cTn id="91" dur="500"/>
                                            <p:tgtEl>
                                              <p:spTgt spid="69"/>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80"/>
                                            </p:tgtEl>
                                            <p:attrNameLst>
                                              <p:attrName>style.visibility</p:attrName>
                                            </p:attrNameLst>
                                          </p:cBhvr>
                                          <p:to>
                                            <p:strVal val="visible"/>
                                          </p:to>
                                        </p:set>
                                        <p:animEffect transition="in" filter="wipe(left)">
                                          <p:cBhvr>
                                            <p:cTn id="94" dur="500"/>
                                            <p:tgtEl>
                                              <p:spTgt spid="80"/>
                                            </p:tgtEl>
                                          </p:cBhvr>
                                        </p:animEffect>
                                      </p:childTnLst>
                                    </p:cTn>
                                  </p:par>
                                  <p:par>
                                    <p:cTn id="95" presetID="42" presetClass="entr" presetSubtype="0" fill="hold" grpId="0" nodeType="withEffect">
                                      <p:stCondLst>
                                        <p:cond delay="0"/>
                                      </p:stCondLst>
                                      <p:childTnLst>
                                        <p:set>
                                          <p:cBhvr>
                                            <p:cTn id="96" dur="1" fill="hold">
                                              <p:stCondLst>
                                                <p:cond delay="0"/>
                                              </p:stCondLst>
                                            </p:cTn>
                                            <p:tgtEl>
                                              <p:spTgt spid="81"/>
                                            </p:tgtEl>
                                            <p:attrNameLst>
                                              <p:attrName>style.visibility</p:attrName>
                                            </p:attrNameLst>
                                          </p:cBhvr>
                                          <p:to>
                                            <p:strVal val="visible"/>
                                          </p:to>
                                        </p:set>
                                        <p:animEffect transition="in" filter="fade">
                                          <p:cBhvr>
                                            <p:cTn id="97" dur="1000"/>
                                            <p:tgtEl>
                                              <p:spTgt spid="81"/>
                                            </p:tgtEl>
                                          </p:cBhvr>
                                        </p:animEffect>
                                        <p:anim calcmode="lin" valueType="num">
                                          <p:cBhvr>
                                            <p:cTn id="98" dur="1000" fill="hold"/>
                                            <p:tgtEl>
                                              <p:spTgt spid="81"/>
                                            </p:tgtEl>
                                            <p:attrNameLst>
                                              <p:attrName>ppt_x</p:attrName>
                                            </p:attrNameLst>
                                          </p:cBhvr>
                                          <p:tavLst>
                                            <p:tav tm="0">
                                              <p:val>
                                                <p:strVal val="#ppt_x"/>
                                              </p:val>
                                            </p:tav>
                                            <p:tav tm="100000">
                                              <p:val>
                                                <p:strVal val="#ppt_x"/>
                                              </p:val>
                                            </p:tav>
                                          </p:tavLst>
                                        </p:anim>
                                        <p:anim calcmode="lin" valueType="num">
                                          <p:cBhvr>
                                            <p:cTn id="99" dur="1000" fill="hold"/>
                                            <p:tgtEl>
                                              <p:spTgt spid="81"/>
                                            </p:tgtEl>
                                            <p:attrNameLst>
                                              <p:attrName>ppt_y</p:attrName>
                                            </p:attrNameLst>
                                          </p:cBhvr>
                                          <p:tavLst>
                                            <p:tav tm="0">
                                              <p:val>
                                                <p:strVal val="#ppt_y+.1"/>
                                              </p:val>
                                            </p:tav>
                                            <p:tav tm="100000">
                                              <p:val>
                                                <p:strVal val="#ppt_y"/>
                                              </p:val>
                                            </p:tav>
                                          </p:tavLst>
                                        </p:anim>
                                      </p:childTnLst>
                                    </p:cTn>
                                  </p:par>
                                  <p:par>
                                    <p:cTn id="100" presetID="22" presetClass="entr" presetSubtype="8" fill="hold" grpId="0" nodeType="withEffect">
                                      <p:stCondLst>
                                        <p:cond delay="0"/>
                                      </p:stCondLst>
                                      <p:childTnLst>
                                        <p:set>
                                          <p:cBhvr>
                                            <p:cTn id="101" dur="1" fill="hold">
                                              <p:stCondLst>
                                                <p:cond delay="0"/>
                                              </p:stCondLst>
                                            </p:cTn>
                                            <p:tgtEl>
                                              <p:spTgt spid="82"/>
                                            </p:tgtEl>
                                            <p:attrNameLst>
                                              <p:attrName>style.visibility</p:attrName>
                                            </p:attrNameLst>
                                          </p:cBhvr>
                                          <p:to>
                                            <p:strVal val="visible"/>
                                          </p:to>
                                        </p:set>
                                        <p:animEffect transition="in" filter="wipe(left)">
                                          <p:cBhvr>
                                            <p:cTn id="102" dur="500"/>
                                            <p:tgtEl>
                                              <p:spTgt spid="82"/>
                                            </p:tgtEl>
                                          </p:cBhvr>
                                        </p:animEffect>
                                      </p:childTnLst>
                                    </p:cTn>
                                  </p:par>
                                  <p:par>
                                    <p:cTn id="103" presetID="42" presetClass="entr" presetSubtype="0" fill="hold" grpId="0" nodeType="withEffect">
                                      <p:stCondLst>
                                        <p:cond delay="0"/>
                                      </p:stCondLst>
                                      <p:childTnLst>
                                        <p:set>
                                          <p:cBhvr>
                                            <p:cTn id="104" dur="1" fill="hold">
                                              <p:stCondLst>
                                                <p:cond delay="0"/>
                                              </p:stCondLst>
                                            </p:cTn>
                                            <p:tgtEl>
                                              <p:spTgt spid="83"/>
                                            </p:tgtEl>
                                            <p:attrNameLst>
                                              <p:attrName>style.visibility</p:attrName>
                                            </p:attrNameLst>
                                          </p:cBhvr>
                                          <p:to>
                                            <p:strVal val="visible"/>
                                          </p:to>
                                        </p:set>
                                        <p:animEffect transition="in" filter="fade">
                                          <p:cBhvr>
                                            <p:cTn id="105" dur="1000"/>
                                            <p:tgtEl>
                                              <p:spTgt spid="83"/>
                                            </p:tgtEl>
                                          </p:cBhvr>
                                        </p:animEffect>
                                        <p:anim calcmode="lin" valueType="num">
                                          <p:cBhvr>
                                            <p:cTn id="106" dur="1000" fill="hold"/>
                                            <p:tgtEl>
                                              <p:spTgt spid="83"/>
                                            </p:tgtEl>
                                            <p:attrNameLst>
                                              <p:attrName>ppt_x</p:attrName>
                                            </p:attrNameLst>
                                          </p:cBhvr>
                                          <p:tavLst>
                                            <p:tav tm="0">
                                              <p:val>
                                                <p:strVal val="#ppt_x"/>
                                              </p:val>
                                            </p:tav>
                                            <p:tav tm="100000">
                                              <p:val>
                                                <p:strVal val="#ppt_x"/>
                                              </p:val>
                                            </p:tav>
                                          </p:tavLst>
                                        </p:anim>
                                        <p:anim calcmode="lin" valueType="num">
                                          <p:cBhvr>
                                            <p:cTn id="107" dur="1000" fill="hold"/>
                                            <p:tgtEl>
                                              <p:spTgt spid="83"/>
                                            </p:tgtEl>
                                            <p:attrNameLst>
                                              <p:attrName>ppt_y</p:attrName>
                                            </p:attrNameLst>
                                          </p:cBhvr>
                                          <p:tavLst>
                                            <p:tav tm="0">
                                              <p:val>
                                                <p:strVal val="#ppt_y+.1"/>
                                              </p:val>
                                            </p:tav>
                                            <p:tav tm="100000">
                                              <p:val>
                                                <p:strVal val="#ppt_y"/>
                                              </p:val>
                                            </p:tav>
                                          </p:tavLst>
                                        </p:anim>
                                      </p:childTnLst>
                                    </p:cTn>
                                  </p:par>
                                  <p:par>
                                    <p:cTn id="108" presetID="22" presetClass="entr" presetSubtype="8" fill="hold" grpId="0" nodeType="withEffect">
                                      <p:stCondLst>
                                        <p:cond delay="0"/>
                                      </p:stCondLst>
                                      <p:childTnLst>
                                        <p:set>
                                          <p:cBhvr>
                                            <p:cTn id="109" dur="1" fill="hold">
                                              <p:stCondLst>
                                                <p:cond delay="0"/>
                                              </p:stCondLst>
                                            </p:cTn>
                                            <p:tgtEl>
                                              <p:spTgt spid="84"/>
                                            </p:tgtEl>
                                            <p:attrNameLst>
                                              <p:attrName>style.visibility</p:attrName>
                                            </p:attrNameLst>
                                          </p:cBhvr>
                                          <p:to>
                                            <p:strVal val="visible"/>
                                          </p:to>
                                        </p:set>
                                        <p:animEffect transition="in" filter="wipe(left)">
                                          <p:cBhvr>
                                            <p:cTn id="110" dur="500"/>
                                            <p:tgtEl>
                                              <p:spTgt spid="84"/>
                                            </p:tgtEl>
                                          </p:cBhvr>
                                        </p:animEffect>
                                      </p:childTnLst>
                                    </p:cTn>
                                  </p:par>
                                  <p:par>
                                    <p:cTn id="111" presetID="42" presetClass="entr" presetSubtype="0" fill="hold" grpId="0" nodeType="withEffect">
                                      <p:stCondLst>
                                        <p:cond delay="0"/>
                                      </p:stCondLst>
                                      <p:childTnLst>
                                        <p:set>
                                          <p:cBhvr>
                                            <p:cTn id="112" dur="1" fill="hold">
                                              <p:stCondLst>
                                                <p:cond delay="0"/>
                                              </p:stCondLst>
                                            </p:cTn>
                                            <p:tgtEl>
                                              <p:spTgt spid="85"/>
                                            </p:tgtEl>
                                            <p:attrNameLst>
                                              <p:attrName>style.visibility</p:attrName>
                                            </p:attrNameLst>
                                          </p:cBhvr>
                                          <p:to>
                                            <p:strVal val="visible"/>
                                          </p:to>
                                        </p:set>
                                        <p:animEffect transition="in" filter="fade">
                                          <p:cBhvr>
                                            <p:cTn id="113" dur="1000"/>
                                            <p:tgtEl>
                                              <p:spTgt spid="85"/>
                                            </p:tgtEl>
                                          </p:cBhvr>
                                        </p:animEffect>
                                        <p:anim calcmode="lin" valueType="num">
                                          <p:cBhvr>
                                            <p:cTn id="114" dur="1000" fill="hold"/>
                                            <p:tgtEl>
                                              <p:spTgt spid="85"/>
                                            </p:tgtEl>
                                            <p:attrNameLst>
                                              <p:attrName>ppt_x</p:attrName>
                                            </p:attrNameLst>
                                          </p:cBhvr>
                                          <p:tavLst>
                                            <p:tav tm="0">
                                              <p:val>
                                                <p:strVal val="#ppt_x"/>
                                              </p:val>
                                            </p:tav>
                                            <p:tav tm="100000">
                                              <p:val>
                                                <p:strVal val="#ppt_x"/>
                                              </p:val>
                                            </p:tav>
                                          </p:tavLst>
                                        </p:anim>
                                        <p:anim calcmode="lin" valueType="num">
                                          <p:cBhvr>
                                            <p:cTn id="115"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80" grpId="0"/>
          <p:bldP spid="81" grpId="0"/>
          <p:bldP spid="82" grpId="0"/>
          <p:bldP spid="83" grpId="0"/>
          <p:bldP spid="84" grpId="0"/>
          <p:bldP spid="85" grpId="0"/>
          <p:bldP spid="34" grpId="0"/>
          <p:bldP spid="40" grpId="0" animBg="1"/>
          <p:bldP spid="51" grpId="0"/>
          <p:bldP spid="53" grpId="0" animBg="1"/>
          <p:bldP spid="54" grpId="0"/>
          <p:bldP spid="54" grpId="1"/>
          <p:bldP spid="56" grpId="0" animBg="1"/>
          <p:bldP spid="58"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六边形 213"/>
          <p:cNvSpPr/>
          <p:nvPr/>
        </p:nvSpPr>
        <p:spPr>
          <a:xfrm>
            <a:off x="1028748" y="542499"/>
            <a:ext cx="3266578" cy="108709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5" name="组合 214"/>
          <p:cNvGrpSpPr/>
          <p:nvPr/>
        </p:nvGrpSpPr>
        <p:grpSpPr>
          <a:xfrm>
            <a:off x="539930" y="333450"/>
            <a:ext cx="1556037" cy="1556600"/>
            <a:chOff x="304800" y="673100"/>
            <a:chExt cx="4000500" cy="4000500"/>
          </a:xfrm>
          <a:effectLst>
            <a:outerShdw blurRad="444500" dist="254000" dir="6840000" algn="tr" rotWithShape="0">
              <a:prstClr val="black">
                <a:alpha val="50000"/>
              </a:prstClr>
            </a:outerShdw>
          </a:effectLst>
        </p:grpSpPr>
        <p:sp>
          <p:nvSpPr>
            <p:cNvPr id="216" name="同心圆 2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17" name="椭圆 2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sp>
        <p:nvSpPr>
          <p:cNvPr id="218" name="矩形 217"/>
          <p:cNvSpPr/>
          <p:nvPr/>
        </p:nvSpPr>
        <p:spPr>
          <a:xfrm>
            <a:off x="2249276" y="549474"/>
            <a:ext cx="1641805" cy="779881"/>
          </a:xfrm>
          <a:prstGeom prst="rect">
            <a:avLst/>
          </a:prstGeom>
        </p:spPr>
        <p:txBody>
          <a:bodyPr wrap="square" lIns="121917" tIns="60958" rIns="121917" bIns="60958">
            <a:spAutoFit/>
          </a:bodyPr>
          <a:lstStyle/>
          <a:p>
            <a:pPr defTabSz="1245625" fontAlgn="auto">
              <a:spcBef>
                <a:spcPts val="0"/>
              </a:spcBef>
              <a:spcAft>
                <a:spcPts val="0"/>
              </a:spcAft>
              <a:defRPr/>
            </a:pPr>
            <a:r>
              <a:rPr lang="zh-CN" altLang="en-US" sz="4300" b="1" kern="0" dirty="0">
                <a:effectLst>
                  <a:innerShdw blurRad="63500" dist="50800" dir="13500000">
                    <a:prstClr val="black">
                      <a:alpha val="50000"/>
                    </a:prstClr>
                  </a:innerShdw>
                </a:effectLst>
                <a:latin typeface="微软雅黑" panose="020B0503020204020204" pitchFamily="34" charset="-122"/>
                <a:ea typeface="微软雅黑" panose="020B0503020204020204" pitchFamily="34" charset="-122"/>
              </a:rPr>
              <a:t>目 录</a:t>
            </a:r>
          </a:p>
        </p:txBody>
      </p:sp>
      <p:sp>
        <p:nvSpPr>
          <p:cNvPr id="219" name="Rectangle 4"/>
          <p:cNvSpPr txBox="1">
            <a:spLocks noChangeArrowheads="1"/>
          </p:cNvSpPr>
          <p:nvPr/>
        </p:nvSpPr>
        <p:spPr bwMode="auto">
          <a:xfrm>
            <a:off x="2105260" y="1128629"/>
            <a:ext cx="1829706" cy="5081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2" rIns="91426" bIns="4571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600" kern="0" dirty="0">
                <a:solidFill>
                  <a:schemeClr val="tx1"/>
                </a:solidFill>
                <a:effectLst>
                  <a:innerShdw blurRad="63500" dist="50800" dir="13500000">
                    <a:prstClr val="black">
                      <a:alpha val="50000"/>
                    </a:prstClr>
                  </a:innerShdw>
                </a:effectLst>
                <a:latin typeface="Arial"/>
                <a:ea typeface="微软雅黑"/>
              </a:rPr>
              <a:t>CATALOG</a:t>
            </a:r>
            <a:endParaRPr lang="zh-CN" altLang="en-US" sz="1600" kern="0" dirty="0">
              <a:solidFill>
                <a:schemeClr val="tx1"/>
              </a:solidFill>
              <a:effectLst>
                <a:innerShdw blurRad="63500" dist="50800" dir="13500000">
                  <a:prstClr val="black">
                    <a:alpha val="50000"/>
                  </a:prstClr>
                </a:innerShdw>
              </a:effectLst>
              <a:latin typeface="Arial"/>
              <a:ea typeface="微软雅黑"/>
            </a:endParaRPr>
          </a:p>
        </p:txBody>
      </p:sp>
      <p:grpSp>
        <p:nvGrpSpPr>
          <p:cNvPr id="220" name="组合 219"/>
          <p:cNvGrpSpPr/>
          <p:nvPr/>
        </p:nvGrpSpPr>
        <p:grpSpPr>
          <a:xfrm>
            <a:off x="765795" y="559400"/>
            <a:ext cx="1100988" cy="1101386"/>
            <a:chOff x="304800" y="673100"/>
            <a:chExt cx="4000500" cy="4000500"/>
          </a:xfrm>
          <a:effectLst>
            <a:outerShdw blurRad="444500" dist="254000" dir="6840000" algn="tr" rotWithShape="0">
              <a:prstClr val="black">
                <a:alpha val="50000"/>
              </a:prstClr>
            </a:outerShdw>
          </a:effectLst>
        </p:grpSpPr>
        <p:sp>
          <p:nvSpPr>
            <p:cNvPr id="221" name="同心圆 2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sp>
          <p:nvSpPr>
            <p:cNvPr id="222" name="椭圆 2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C00000"/>
                </a:solidFill>
                <a:ea typeface="微软雅黑" pitchFamily="34" charset="-122"/>
              </a:endParaRPr>
            </a:p>
          </p:txBody>
        </p:sp>
      </p:grpSp>
      <p:grpSp>
        <p:nvGrpSpPr>
          <p:cNvPr id="87" name="组合 86"/>
          <p:cNvGrpSpPr/>
          <p:nvPr/>
        </p:nvGrpSpPr>
        <p:grpSpPr>
          <a:xfrm>
            <a:off x="1788454" y="2362219"/>
            <a:ext cx="1602304" cy="1850640"/>
            <a:chOff x="789153" y="2729597"/>
            <a:chExt cx="1202093" cy="1388087"/>
          </a:xfrm>
        </p:grpSpPr>
        <p:grpSp>
          <p:nvGrpSpPr>
            <p:cNvPr id="88" name="组合 87"/>
            <p:cNvGrpSpPr/>
            <p:nvPr/>
          </p:nvGrpSpPr>
          <p:grpSpPr>
            <a:xfrm>
              <a:off x="789153" y="2729597"/>
              <a:ext cx="1202093" cy="1388087"/>
              <a:chOff x="3273692" y="1099961"/>
              <a:chExt cx="1202093" cy="1388087"/>
            </a:xfrm>
          </p:grpSpPr>
          <p:sp>
            <p:nvSpPr>
              <p:cNvPr id="9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91"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92"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EA6103"/>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solidFill>
                    <a:schemeClr val="bg1"/>
                  </a:solidFill>
                  <a:latin typeface="微软雅黑" pitchFamily="34" charset="-122"/>
                  <a:ea typeface="微软雅黑" pitchFamily="34" charset="-122"/>
                </a:endParaRPr>
              </a:p>
            </p:txBody>
          </p:sp>
        </p:grpSp>
        <p:sp>
          <p:nvSpPr>
            <p:cNvPr id="89" name="TextBox 88"/>
            <p:cNvSpPr txBox="1"/>
            <p:nvPr/>
          </p:nvSpPr>
          <p:spPr>
            <a:xfrm>
              <a:off x="913109" y="2889012"/>
              <a:ext cx="418935" cy="277020"/>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0</a:t>
              </a:r>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grpSp>
      <p:grpSp>
        <p:nvGrpSpPr>
          <p:cNvPr id="93" name="组合 92"/>
          <p:cNvGrpSpPr/>
          <p:nvPr/>
        </p:nvGrpSpPr>
        <p:grpSpPr>
          <a:xfrm>
            <a:off x="4164295" y="2362219"/>
            <a:ext cx="1602304" cy="1850640"/>
            <a:chOff x="789153" y="2729597"/>
            <a:chExt cx="1202093" cy="1388087"/>
          </a:xfrm>
        </p:grpSpPr>
        <p:grpSp>
          <p:nvGrpSpPr>
            <p:cNvPr id="95" name="组合 94"/>
            <p:cNvGrpSpPr/>
            <p:nvPr/>
          </p:nvGrpSpPr>
          <p:grpSpPr>
            <a:xfrm>
              <a:off x="789153" y="2729597"/>
              <a:ext cx="1202093" cy="1388087"/>
              <a:chOff x="3273692" y="1099961"/>
              <a:chExt cx="1202093" cy="1388087"/>
            </a:xfrm>
          </p:grpSpPr>
          <p:sp>
            <p:nvSpPr>
              <p:cNvPr id="9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9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9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F69F1E"/>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solidFill>
                    <a:schemeClr val="bg1"/>
                  </a:solidFill>
                  <a:latin typeface="微软雅黑" pitchFamily="34" charset="-122"/>
                  <a:ea typeface="微软雅黑" pitchFamily="34" charset="-122"/>
                </a:endParaRPr>
              </a:p>
            </p:txBody>
          </p:sp>
        </p:grpSp>
        <p:sp>
          <p:nvSpPr>
            <p:cNvPr id="96" name="TextBox 95"/>
            <p:cNvSpPr txBox="1"/>
            <p:nvPr/>
          </p:nvSpPr>
          <p:spPr>
            <a:xfrm>
              <a:off x="905132" y="2922828"/>
              <a:ext cx="363966" cy="277020"/>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0</a:t>
              </a:r>
              <a:r>
                <a:rPr lang="en-US" altLang="zh-CN" dirty="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grpSp>
      <p:grpSp>
        <p:nvGrpSpPr>
          <p:cNvPr id="100" name="组合 99"/>
          <p:cNvGrpSpPr/>
          <p:nvPr/>
        </p:nvGrpSpPr>
        <p:grpSpPr>
          <a:xfrm>
            <a:off x="6585279" y="2362219"/>
            <a:ext cx="1602304" cy="1850640"/>
            <a:chOff x="789153" y="2729597"/>
            <a:chExt cx="1202093" cy="1388087"/>
          </a:xfrm>
        </p:grpSpPr>
        <p:grpSp>
          <p:nvGrpSpPr>
            <p:cNvPr id="101" name="组合 100"/>
            <p:cNvGrpSpPr/>
            <p:nvPr/>
          </p:nvGrpSpPr>
          <p:grpSpPr>
            <a:xfrm>
              <a:off x="789153" y="2729597"/>
              <a:ext cx="1202093" cy="1388087"/>
              <a:chOff x="3273692" y="1099961"/>
              <a:chExt cx="1202093" cy="1388087"/>
            </a:xfrm>
          </p:grpSpPr>
          <p:sp>
            <p:nvSpPr>
              <p:cNvPr id="103"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104"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105"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EA5E66"/>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solidFill>
                    <a:schemeClr val="bg1"/>
                  </a:solidFill>
                  <a:latin typeface="微软雅黑" pitchFamily="34" charset="-122"/>
                  <a:ea typeface="微软雅黑" pitchFamily="34" charset="-122"/>
                </a:endParaRPr>
              </a:p>
            </p:txBody>
          </p:sp>
        </p:grpSp>
        <p:sp>
          <p:nvSpPr>
            <p:cNvPr id="102" name="TextBox 101"/>
            <p:cNvSpPr txBox="1"/>
            <p:nvPr/>
          </p:nvSpPr>
          <p:spPr>
            <a:xfrm>
              <a:off x="898499" y="2922828"/>
              <a:ext cx="367789" cy="277020"/>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0</a:t>
              </a:r>
              <a:r>
                <a:rPr lang="en-US" altLang="zh-CN" dirty="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grpSp>
      <p:grpSp>
        <p:nvGrpSpPr>
          <p:cNvPr id="106" name="组合 105"/>
          <p:cNvGrpSpPr/>
          <p:nvPr/>
        </p:nvGrpSpPr>
        <p:grpSpPr>
          <a:xfrm>
            <a:off x="8962723" y="2362219"/>
            <a:ext cx="1602304" cy="1850640"/>
            <a:chOff x="789153" y="2729597"/>
            <a:chExt cx="1202093" cy="1388087"/>
          </a:xfrm>
        </p:grpSpPr>
        <p:grpSp>
          <p:nvGrpSpPr>
            <p:cNvPr id="107" name="组合 106"/>
            <p:cNvGrpSpPr/>
            <p:nvPr/>
          </p:nvGrpSpPr>
          <p:grpSpPr>
            <a:xfrm>
              <a:off x="789153" y="2729597"/>
              <a:ext cx="1202093" cy="1388087"/>
              <a:chOff x="3273692" y="1099961"/>
              <a:chExt cx="1202093" cy="1388087"/>
            </a:xfrm>
          </p:grpSpPr>
          <p:sp>
            <p:nvSpPr>
              <p:cNvPr id="109"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11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11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99A9"/>
              </a:solidFill>
              <a:ln w="28575">
                <a:noFill/>
              </a:ln>
              <a:effectLst>
                <a:outerShdw blurRad="279400" dist="76200" dir="2700000" sx="101000" sy="101000" algn="tl" rotWithShape="0">
                  <a:prstClr val="black">
                    <a:alpha val="28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dirty="0">
                  <a:solidFill>
                    <a:schemeClr val="bg1"/>
                  </a:solidFill>
                  <a:latin typeface="微软雅黑" pitchFamily="34" charset="-122"/>
                  <a:ea typeface="微软雅黑" pitchFamily="34" charset="-122"/>
                </a:endParaRPr>
              </a:p>
            </p:txBody>
          </p:sp>
        </p:grpSp>
        <p:sp>
          <p:nvSpPr>
            <p:cNvPr id="108" name="TextBox 107"/>
            <p:cNvSpPr txBox="1"/>
            <p:nvPr/>
          </p:nvSpPr>
          <p:spPr>
            <a:xfrm>
              <a:off x="938290" y="2889012"/>
              <a:ext cx="360220" cy="277020"/>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0</a:t>
              </a:r>
              <a:r>
                <a:rPr lang="en-US" altLang="zh-CN" dirty="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grpSp>
      <p:sp>
        <p:nvSpPr>
          <p:cNvPr id="112" name="Freeform 21"/>
          <p:cNvSpPr>
            <a:spLocks noEditPoints="1"/>
          </p:cNvSpPr>
          <p:nvPr/>
        </p:nvSpPr>
        <p:spPr bwMode="auto">
          <a:xfrm>
            <a:off x="2261165" y="3022954"/>
            <a:ext cx="615868" cy="637704"/>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chemeClr val="tx1"/>
          </a:solidFill>
          <a:ln>
            <a:noFill/>
          </a:ln>
        </p:spPr>
        <p:txBody>
          <a:bodyPr vert="horz" wrap="square" lIns="121890" tIns="60945" rIns="121890" bIns="60945"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nvGrpSpPr>
          <p:cNvPr id="113" name="组合 112"/>
          <p:cNvGrpSpPr/>
          <p:nvPr/>
        </p:nvGrpSpPr>
        <p:grpSpPr>
          <a:xfrm>
            <a:off x="4637005" y="2994764"/>
            <a:ext cx="600979" cy="649377"/>
            <a:chOff x="2782033" y="2877344"/>
            <a:chExt cx="571561" cy="617451"/>
          </a:xfrm>
          <a:solidFill>
            <a:srgbClr val="777777"/>
          </a:solidFill>
        </p:grpSpPr>
        <p:sp>
          <p:nvSpPr>
            <p:cNvPr id="114"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15"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grpSp>
        <p:nvGrpSpPr>
          <p:cNvPr id="116" name="组合 115"/>
          <p:cNvGrpSpPr/>
          <p:nvPr/>
        </p:nvGrpSpPr>
        <p:grpSpPr>
          <a:xfrm>
            <a:off x="7057989" y="3051105"/>
            <a:ext cx="625377" cy="625609"/>
            <a:chOff x="5699322" y="3963624"/>
            <a:chExt cx="132182" cy="132201"/>
          </a:xfrm>
          <a:solidFill>
            <a:schemeClr val="tx1"/>
          </a:solidFill>
        </p:grpSpPr>
        <p:sp>
          <p:nvSpPr>
            <p:cNvPr id="117"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118"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a:latin typeface="微软雅黑" pitchFamily="34" charset="-122"/>
                <a:ea typeface="微软雅黑" pitchFamily="34" charset="-122"/>
              </a:endParaRPr>
            </a:p>
          </p:txBody>
        </p:sp>
      </p:grpSp>
      <p:grpSp>
        <p:nvGrpSpPr>
          <p:cNvPr id="119" name="组合 118"/>
          <p:cNvGrpSpPr/>
          <p:nvPr/>
        </p:nvGrpSpPr>
        <p:grpSpPr>
          <a:xfrm>
            <a:off x="9499156" y="3027818"/>
            <a:ext cx="647261" cy="632839"/>
            <a:chOff x="5710238" y="3049588"/>
            <a:chExt cx="771526" cy="754062"/>
          </a:xfrm>
          <a:solidFill>
            <a:schemeClr val="tx1"/>
          </a:solidFill>
        </p:grpSpPr>
        <p:sp>
          <p:nvSpPr>
            <p:cNvPr id="120"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121"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122"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123"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grpSp>
      <p:sp>
        <p:nvSpPr>
          <p:cNvPr id="124" name="Rectangle 4"/>
          <p:cNvSpPr txBox="1">
            <a:spLocks noChangeArrowheads="1"/>
          </p:cNvSpPr>
          <p:nvPr/>
        </p:nvSpPr>
        <p:spPr bwMode="auto">
          <a:xfrm>
            <a:off x="1702718" y="4387494"/>
            <a:ext cx="182938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zh-CN" altLang="en-US" sz="2800" kern="0" dirty="0" smtClean="0">
                <a:solidFill>
                  <a:schemeClr val="accent6"/>
                </a:solidFill>
                <a:latin typeface="Arial"/>
                <a:ea typeface="微软雅黑"/>
              </a:rPr>
              <a:t>教学分析</a:t>
            </a:r>
            <a:endParaRPr lang="zh-CN" altLang="en-US" sz="2800" kern="0" dirty="0">
              <a:solidFill>
                <a:schemeClr val="accent6"/>
              </a:solidFill>
              <a:latin typeface="Arial"/>
              <a:ea typeface="微软雅黑"/>
            </a:endParaRPr>
          </a:p>
        </p:txBody>
      </p:sp>
      <p:sp>
        <p:nvSpPr>
          <p:cNvPr id="125" name="Rectangle 4"/>
          <p:cNvSpPr txBox="1">
            <a:spLocks noChangeArrowheads="1"/>
          </p:cNvSpPr>
          <p:nvPr/>
        </p:nvSpPr>
        <p:spPr bwMode="auto">
          <a:xfrm>
            <a:off x="4075902" y="4400698"/>
            <a:ext cx="182938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zh-CN" altLang="en-US" sz="2800" kern="0" dirty="0" smtClean="0">
                <a:solidFill>
                  <a:srgbClr val="F69F1E"/>
                </a:solidFill>
                <a:latin typeface="Arial"/>
                <a:ea typeface="微软雅黑"/>
              </a:rPr>
              <a:t>教学设计</a:t>
            </a:r>
            <a:endParaRPr lang="zh-CN" altLang="en-US" sz="2800" kern="0" dirty="0">
              <a:solidFill>
                <a:srgbClr val="F69F1E"/>
              </a:solidFill>
              <a:latin typeface="Arial"/>
              <a:ea typeface="微软雅黑"/>
            </a:endParaRPr>
          </a:p>
        </p:txBody>
      </p:sp>
      <p:sp>
        <p:nvSpPr>
          <p:cNvPr id="126" name="Rectangle 4"/>
          <p:cNvSpPr txBox="1">
            <a:spLocks noChangeArrowheads="1"/>
          </p:cNvSpPr>
          <p:nvPr/>
        </p:nvSpPr>
        <p:spPr bwMode="auto">
          <a:xfrm>
            <a:off x="6496886" y="4400698"/>
            <a:ext cx="182938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zh-CN" altLang="en-US" sz="2800" kern="0" dirty="0" smtClean="0">
                <a:solidFill>
                  <a:srgbClr val="EA5E66"/>
                </a:solidFill>
                <a:latin typeface="Arial"/>
                <a:ea typeface="微软雅黑"/>
              </a:rPr>
              <a:t>教学过程</a:t>
            </a:r>
            <a:endParaRPr lang="zh-CN" altLang="en-US" sz="2800" kern="0" dirty="0">
              <a:solidFill>
                <a:srgbClr val="EA5E66"/>
              </a:solidFill>
              <a:latin typeface="Arial"/>
              <a:ea typeface="微软雅黑"/>
            </a:endParaRPr>
          </a:p>
        </p:txBody>
      </p:sp>
      <p:sp>
        <p:nvSpPr>
          <p:cNvPr id="127" name="Rectangle 4"/>
          <p:cNvSpPr txBox="1">
            <a:spLocks noChangeArrowheads="1"/>
          </p:cNvSpPr>
          <p:nvPr/>
        </p:nvSpPr>
        <p:spPr bwMode="auto">
          <a:xfrm>
            <a:off x="8874330" y="4400698"/>
            <a:ext cx="182938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zh-CN" altLang="en-US" sz="2800" kern="0" dirty="0" smtClean="0">
                <a:solidFill>
                  <a:srgbClr val="0099A9"/>
                </a:solidFill>
                <a:latin typeface="Arial"/>
                <a:ea typeface="微软雅黑"/>
              </a:rPr>
              <a:t>教学反思</a:t>
            </a:r>
            <a:endParaRPr lang="zh-CN" altLang="en-US" sz="2800" kern="0" dirty="0">
              <a:solidFill>
                <a:srgbClr val="0099A9"/>
              </a:solidFill>
              <a:latin typeface="Arial"/>
              <a:ea typeface="微软雅黑"/>
            </a:endParaRPr>
          </a:p>
        </p:txBody>
      </p:sp>
      <p:sp>
        <p:nvSpPr>
          <p:cNvPr id="128" name="Rectangle 4"/>
          <p:cNvSpPr txBox="1">
            <a:spLocks noChangeArrowheads="1"/>
          </p:cNvSpPr>
          <p:nvPr/>
        </p:nvSpPr>
        <p:spPr bwMode="auto">
          <a:xfrm>
            <a:off x="1747862" y="4722033"/>
            <a:ext cx="1689821"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en-US" altLang="zh-CN" sz="1400" b="0" kern="0" dirty="0" smtClean="0">
                <a:solidFill>
                  <a:schemeClr val="tx1"/>
                </a:solidFill>
                <a:latin typeface="Arial"/>
                <a:ea typeface="微软雅黑"/>
              </a:rPr>
              <a:t>Teaching </a:t>
            </a:r>
            <a:r>
              <a:rPr lang="en-US" altLang="zh-CN" sz="1400" b="0" kern="0" dirty="0" err="1" smtClean="0">
                <a:solidFill>
                  <a:schemeClr val="tx1"/>
                </a:solidFill>
                <a:latin typeface="Arial"/>
                <a:ea typeface="微软雅黑"/>
              </a:rPr>
              <a:t>Anlysis</a:t>
            </a:r>
            <a:endParaRPr lang="zh-CN" altLang="en-US" sz="1400" b="0" kern="0" dirty="0">
              <a:solidFill>
                <a:schemeClr val="tx1"/>
              </a:solidFill>
              <a:latin typeface="Arial"/>
              <a:ea typeface="微软雅黑"/>
            </a:endParaRPr>
          </a:p>
        </p:txBody>
      </p:sp>
      <p:sp>
        <p:nvSpPr>
          <p:cNvPr id="129" name="Rectangle 4"/>
          <p:cNvSpPr txBox="1">
            <a:spLocks noChangeArrowheads="1"/>
          </p:cNvSpPr>
          <p:nvPr/>
        </p:nvSpPr>
        <p:spPr bwMode="auto">
          <a:xfrm>
            <a:off x="4150990" y="4722033"/>
            <a:ext cx="1689821"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en-US" altLang="zh-CN" sz="1400" b="0" kern="0" dirty="0" smtClean="0">
                <a:solidFill>
                  <a:schemeClr val="tx1"/>
                </a:solidFill>
                <a:latin typeface="Arial"/>
                <a:ea typeface="微软雅黑"/>
              </a:rPr>
              <a:t>Teaching Design</a:t>
            </a:r>
            <a:endParaRPr lang="zh-CN" altLang="en-US" sz="1400" b="0" kern="0" dirty="0">
              <a:solidFill>
                <a:schemeClr val="tx1"/>
              </a:solidFill>
              <a:latin typeface="Arial"/>
              <a:ea typeface="微软雅黑"/>
            </a:endParaRPr>
          </a:p>
        </p:txBody>
      </p:sp>
      <p:sp>
        <p:nvSpPr>
          <p:cNvPr id="130" name="Rectangle 4"/>
          <p:cNvSpPr txBox="1">
            <a:spLocks noChangeArrowheads="1"/>
          </p:cNvSpPr>
          <p:nvPr/>
        </p:nvSpPr>
        <p:spPr bwMode="auto">
          <a:xfrm>
            <a:off x="6585279" y="4722033"/>
            <a:ext cx="1689821"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en-US" altLang="zh-CN" sz="1400" b="0" kern="0" dirty="0" smtClean="0">
                <a:solidFill>
                  <a:schemeClr val="tx1"/>
                </a:solidFill>
                <a:latin typeface="Arial"/>
                <a:ea typeface="微软雅黑"/>
              </a:rPr>
              <a:t>Teaching Process</a:t>
            </a:r>
            <a:endParaRPr lang="zh-CN" altLang="en-US" sz="1400" b="0" kern="0" dirty="0">
              <a:solidFill>
                <a:schemeClr val="tx1"/>
              </a:solidFill>
              <a:latin typeface="Arial"/>
              <a:ea typeface="微软雅黑"/>
            </a:endParaRPr>
          </a:p>
        </p:txBody>
      </p:sp>
      <p:sp>
        <p:nvSpPr>
          <p:cNvPr id="131" name="Rectangle 4"/>
          <p:cNvSpPr txBox="1">
            <a:spLocks noChangeArrowheads="1"/>
          </p:cNvSpPr>
          <p:nvPr/>
        </p:nvSpPr>
        <p:spPr bwMode="auto">
          <a:xfrm>
            <a:off x="8944113" y="4722033"/>
            <a:ext cx="1689821"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1218895" fontAlgn="auto">
              <a:spcBef>
                <a:spcPts val="0"/>
              </a:spcBef>
              <a:spcAft>
                <a:spcPts val="0"/>
              </a:spcAft>
              <a:defRPr/>
            </a:pPr>
            <a:r>
              <a:rPr lang="en-US" altLang="zh-CN" sz="1400" b="0" kern="0" dirty="0" smtClean="0">
                <a:solidFill>
                  <a:schemeClr val="tx1"/>
                </a:solidFill>
                <a:latin typeface="Arial"/>
                <a:ea typeface="微软雅黑"/>
              </a:rPr>
              <a:t>Teaching </a:t>
            </a:r>
            <a:r>
              <a:rPr lang="en-US" altLang="zh-CN" sz="1400" b="0" kern="0" dirty="0" err="1" smtClean="0">
                <a:solidFill>
                  <a:schemeClr val="tx1"/>
                </a:solidFill>
                <a:latin typeface="Arial"/>
                <a:ea typeface="微软雅黑"/>
              </a:rPr>
              <a:t>Refletion</a:t>
            </a:r>
            <a:endParaRPr lang="zh-CN" altLang="en-US" sz="1400" b="0" kern="0" dirty="0">
              <a:solidFill>
                <a:schemeClr val="tx1"/>
              </a:solidFill>
              <a:latin typeface="Arial"/>
              <a:ea typeface="微软雅黑"/>
            </a:endParaRPr>
          </a:p>
        </p:txBody>
      </p:sp>
      <p:grpSp>
        <p:nvGrpSpPr>
          <p:cNvPr id="132" name="组合 131"/>
          <p:cNvGrpSpPr/>
          <p:nvPr/>
        </p:nvGrpSpPr>
        <p:grpSpPr>
          <a:xfrm>
            <a:off x="8230541" y="-1197194"/>
            <a:ext cx="1572170" cy="1572739"/>
            <a:chOff x="304800" y="673100"/>
            <a:chExt cx="4000500" cy="4000500"/>
          </a:xfrm>
          <a:effectLst>
            <a:outerShdw blurRad="444500" dist="254000" dir="8100000" algn="tr" rotWithShape="0">
              <a:prstClr val="black">
                <a:alpha val="50000"/>
              </a:prstClr>
            </a:outerShdw>
          </a:effectLst>
        </p:grpSpPr>
        <p:sp>
          <p:nvSpPr>
            <p:cNvPr id="133" name="同心圆 1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34" name="椭圆 1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9" name="组合 138"/>
          <p:cNvGrpSpPr/>
          <p:nvPr/>
        </p:nvGrpSpPr>
        <p:grpSpPr>
          <a:xfrm>
            <a:off x="5808356" y="-378556"/>
            <a:ext cx="840197" cy="840501"/>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1" name="椭圆 1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42" name="组合 141"/>
          <p:cNvGrpSpPr/>
          <p:nvPr/>
        </p:nvGrpSpPr>
        <p:grpSpPr>
          <a:xfrm>
            <a:off x="6802424" y="-502500"/>
            <a:ext cx="1187204" cy="1187634"/>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24" name="椭圆 2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25" name="组合 224"/>
          <p:cNvGrpSpPr/>
          <p:nvPr/>
        </p:nvGrpSpPr>
        <p:grpSpPr>
          <a:xfrm>
            <a:off x="9832013" y="-223358"/>
            <a:ext cx="914281" cy="914612"/>
            <a:chOff x="304800" y="673100"/>
            <a:chExt cx="4000500" cy="4000500"/>
          </a:xfrm>
          <a:effectLst>
            <a:outerShdw blurRad="444500" dist="254000" dir="8100000" algn="tr" rotWithShape="0">
              <a:prstClr val="black">
                <a:alpha val="50000"/>
              </a:prstClr>
            </a:outerShdw>
          </a:effectLst>
        </p:grpSpPr>
        <p:sp>
          <p:nvSpPr>
            <p:cNvPr id="226" name="同心圆 2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227" name="椭圆 22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228" name="组合 227"/>
          <p:cNvGrpSpPr/>
          <p:nvPr/>
        </p:nvGrpSpPr>
        <p:grpSpPr>
          <a:xfrm>
            <a:off x="1026167" y="6512646"/>
            <a:ext cx="785040" cy="785324"/>
            <a:chOff x="304800" y="673100"/>
            <a:chExt cx="4000500" cy="4000500"/>
          </a:xfrm>
          <a:effectLst>
            <a:outerShdw blurRad="444500" dist="254000" dir="8100000" algn="tr" rotWithShape="0">
              <a:prstClr val="black">
                <a:alpha val="50000"/>
              </a:prstClr>
            </a:outerShdw>
          </a:effectLst>
        </p:grpSpPr>
        <p:sp>
          <p:nvSpPr>
            <p:cNvPr id="229" name="同心圆 2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30" name="椭圆 22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31" name="组合 230"/>
          <p:cNvGrpSpPr/>
          <p:nvPr/>
        </p:nvGrpSpPr>
        <p:grpSpPr>
          <a:xfrm>
            <a:off x="5287774" y="5831640"/>
            <a:ext cx="336611" cy="336733"/>
            <a:chOff x="304800" y="673100"/>
            <a:chExt cx="4000500" cy="4000500"/>
          </a:xfrm>
          <a:effectLst>
            <a:outerShdw blurRad="444500" dist="254000" dir="8100000" algn="tr" rotWithShape="0">
              <a:prstClr val="black">
                <a:alpha val="50000"/>
              </a:prstClr>
            </a:outerShdw>
          </a:effectLst>
        </p:grpSpPr>
        <p:sp>
          <p:nvSpPr>
            <p:cNvPr id="232" name="同心圆 2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33" name="椭圆 23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34" name="组合 233"/>
          <p:cNvGrpSpPr/>
          <p:nvPr/>
        </p:nvGrpSpPr>
        <p:grpSpPr>
          <a:xfrm>
            <a:off x="4246057" y="5561176"/>
            <a:ext cx="705342" cy="705597"/>
            <a:chOff x="304800" y="673100"/>
            <a:chExt cx="4000500" cy="4000500"/>
          </a:xfrm>
          <a:effectLst>
            <a:outerShdw blurRad="444500" dist="254000" dir="8100000" algn="tr" rotWithShape="0">
              <a:prstClr val="black">
                <a:alpha val="50000"/>
              </a:prstClr>
            </a:outerShdw>
          </a:effectLst>
        </p:grpSpPr>
        <p:sp>
          <p:nvSpPr>
            <p:cNvPr id="235" name="同心圆 2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36" name="椭圆 2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37" name="组合 236"/>
          <p:cNvGrpSpPr/>
          <p:nvPr/>
        </p:nvGrpSpPr>
        <p:grpSpPr>
          <a:xfrm>
            <a:off x="11003122" y="-1220177"/>
            <a:ext cx="1572170" cy="1572739"/>
            <a:chOff x="304800" y="673100"/>
            <a:chExt cx="4000500" cy="4000500"/>
          </a:xfrm>
          <a:effectLst>
            <a:outerShdw blurRad="444500" dist="254000" dir="8100000" algn="tr" rotWithShape="0">
              <a:prstClr val="black">
                <a:alpha val="50000"/>
              </a:prstClr>
            </a:outerShdw>
          </a:effectLst>
        </p:grpSpPr>
        <p:sp>
          <p:nvSpPr>
            <p:cNvPr id="238" name="同心圆 2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239" name="椭圆 2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240" name="组合 239"/>
          <p:cNvGrpSpPr/>
          <p:nvPr/>
        </p:nvGrpSpPr>
        <p:grpSpPr>
          <a:xfrm>
            <a:off x="10943273" y="393745"/>
            <a:ext cx="297401" cy="297509"/>
            <a:chOff x="304800" y="673100"/>
            <a:chExt cx="4000500" cy="4000500"/>
          </a:xfrm>
          <a:effectLst>
            <a:outerShdw blurRad="444500" dist="254000" dir="8100000" algn="tr" rotWithShape="0">
              <a:prstClr val="black">
                <a:alpha val="50000"/>
              </a:prstClr>
            </a:outerShdw>
          </a:effectLst>
        </p:grpSpPr>
        <p:sp>
          <p:nvSpPr>
            <p:cNvPr id="241" name="同心圆 2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42" name="椭圆 2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43" name="组合 242"/>
          <p:cNvGrpSpPr/>
          <p:nvPr/>
        </p:nvGrpSpPr>
        <p:grpSpPr>
          <a:xfrm>
            <a:off x="2595166" y="6066750"/>
            <a:ext cx="1572170" cy="1572739"/>
            <a:chOff x="304800" y="673100"/>
            <a:chExt cx="4000500" cy="4000500"/>
          </a:xfrm>
          <a:effectLst>
            <a:outerShdw blurRad="444500" dist="254000" dir="8100000" algn="tr" rotWithShape="0">
              <a:prstClr val="black">
                <a:alpha val="50000"/>
              </a:prstClr>
            </a:outerShdw>
          </a:effectLst>
        </p:grpSpPr>
        <p:sp>
          <p:nvSpPr>
            <p:cNvPr id="244" name="同心圆 2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245" name="椭圆 24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246" name="组合 245"/>
          <p:cNvGrpSpPr/>
          <p:nvPr/>
        </p:nvGrpSpPr>
        <p:grpSpPr>
          <a:xfrm>
            <a:off x="1704536" y="5934054"/>
            <a:ext cx="693499" cy="693750"/>
            <a:chOff x="304800" y="673100"/>
            <a:chExt cx="4000500" cy="4000500"/>
          </a:xfrm>
          <a:effectLst>
            <a:outerShdw blurRad="444500" dist="254000" dir="8100000" algn="tr" rotWithShape="0">
              <a:prstClr val="black">
                <a:alpha val="50000"/>
              </a:prstClr>
            </a:outerShdw>
          </a:effectLst>
        </p:grpSpPr>
        <p:sp>
          <p:nvSpPr>
            <p:cNvPr id="247" name="同心圆 2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48" name="椭圆 2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49" name="组合 248"/>
          <p:cNvGrpSpPr/>
          <p:nvPr/>
        </p:nvGrpSpPr>
        <p:grpSpPr>
          <a:xfrm>
            <a:off x="392324" y="6354304"/>
            <a:ext cx="422448" cy="422600"/>
            <a:chOff x="304800" y="673100"/>
            <a:chExt cx="4000500" cy="4000500"/>
          </a:xfrm>
          <a:effectLst>
            <a:outerShdw blurRad="444500" dist="254000" dir="8100000" algn="tr" rotWithShape="0">
              <a:prstClr val="black">
                <a:alpha val="50000"/>
              </a:prstClr>
            </a:outerShdw>
          </a:effectLst>
        </p:grpSpPr>
        <p:sp>
          <p:nvSpPr>
            <p:cNvPr id="250" name="同心圆 2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51" name="椭圆 2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252" name="组合 251"/>
          <p:cNvGrpSpPr/>
          <p:nvPr/>
        </p:nvGrpSpPr>
        <p:grpSpPr>
          <a:xfrm>
            <a:off x="160401" y="6109837"/>
            <a:ext cx="211223" cy="211300"/>
            <a:chOff x="304800" y="673100"/>
            <a:chExt cx="4000500" cy="4000500"/>
          </a:xfrm>
          <a:effectLst>
            <a:outerShdw blurRad="444500" dist="254000" dir="8100000" algn="tr" rotWithShape="0">
              <a:prstClr val="black">
                <a:alpha val="50000"/>
              </a:prstClr>
            </a:outerShdw>
          </a:effectLst>
        </p:grpSpPr>
        <p:sp>
          <p:nvSpPr>
            <p:cNvPr id="253" name="同心圆 2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254" name="椭圆 2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sp>
        <p:nvSpPr>
          <p:cNvPr id="255" name="TextBox 25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791768822"/>
      </p:ext>
    </p:extLst>
  </p:cSld>
  <p:clrMapOvr>
    <a:masterClrMapping/>
  </p:clrMapOvr>
  <mc:AlternateContent xmlns:mc="http://schemas.openxmlformats.org/markup-compatibility/2006" xmlns:p14="http://schemas.microsoft.com/office/powerpoint/2010/main">
    <mc:Choice Requires="p14">
      <p:transition spd="slow" p14:dur="2500" advClick="0">
        <p:checker/>
      </p:transition>
    </mc:Choice>
    <mc:Fallback xmlns="">
      <p:transition spd="slow" advClick="0">
        <p:check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14:presetBounceEnd="55000">
                                      <p:stCondLst>
                                        <p:cond delay="0"/>
                                      </p:stCondLst>
                                      <p:childTnLst>
                                        <p:set>
                                          <p:cBhvr>
                                            <p:cTn id="6" dur="1" fill="hold">
                                              <p:stCondLst>
                                                <p:cond delay="0"/>
                                              </p:stCondLst>
                                            </p:cTn>
                                            <p:tgtEl>
                                              <p:spTgt spid="215"/>
                                            </p:tgtEl>
                                            <p:attrNameLst>
                                              <p:attrName>style.visibility</p:attrName>
                                            </p:attrNameLst>
                                          </p:cBhvr>
                                          <p:to>
                                            <p:strVal val="visible"/>
                                          </p:to>
                                        </p:set>
                                        <p:anim calcmode="lin" valueType="num" p14:bounceEnd="55000">
                                          <p:cBhvr additive="base">
                                            <p:cTn id="7" dur="2000" fill="hold"/>
                                            <p:tgtEl>
                                              <p:spTgt spid="215"/>
                                            </p:tgtEl>
                                            <p:attrNameLst>
                                              <p:attrName>ppt_x</p:attrName>
                                            </p:attrNameLst>
                                          </p:cBhvr>
                                          <p:tavLst>
                                            <p:tav tm="0">
                                              <p:val>
                                                <p:strVal val="#ppt_x"/>
                                              </p:val>
                                            </p:tav>
                                            <p:tav tm="100000">
                                              <p:val>
                                                <p:strVal val="#ppt_x"/>
                                              </p:val>
                                            </p:tav>
                                          </p:tavLst>
                                        </p:anim>
                                        <p:anim calcmode="lin" valueType="num" p14:bounceEnd="55000">
                                          <p:cBhvr additive="base">
                                            <p:cTn id="8" dur="2000" fill="hold"/>
                                            <p:tgtEl>
                                              <p:spTgt spid="215"/>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14:presetBounceEnd="55000">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14:bounceEnd="55000">
                                          <p:cBhvr additive="base">
                                            <p:cTn id="11" dur="2000" fill="hold"/>
                                            <p:tgtEl>
                                              <p:spTgt spid="220"/>
                                            </p:tgtEl>
                                            <p:attrNameLst>
                                              <p:attrName>ppt_x</p:attrName>
                                            </p:attrNameLst>
                                          </p:cBhvr>
                                          <p:tavLst>
                                            <p:tav tm="0">
                                              <p:val>
                                                <p:strVal val="#ppt_x"/>
                                              </p:val>
                                            </p:tav>
                                            <p:tav tm="100000">
                                              <p:val>
                                                <p:strVal val="#ppt_x"/>
                                              </p:val>
                                            </p:tav>
                                          </p:tavLst>
                                        </p:anim>
                                        <p:anim calcmode="lin" valueType="num" p14:bounceEnd="55000">
                                          <p:cBhvr additive="base">
                                            <p:cTn id="12" dur="2000" fill="hold"/>
                                            <p:tgtEl>
                                              <p:spTgt spid="220"/>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214"/>
                                            </p:tgtEl>
                                            <p:attrNameLst>
                                              <p:attrName>style.visibility</p:attrName>
                                            </p:attrNameLst>
                                          </p:cBhvr>
                                          <p:to>
                                            <p:strVal val="visible"/>
                                          </p:to>
                                        </p:set>
                                        <p:anim calcmode="lin" valueType="num">
                                          <p:cBhvr additive="base">
                                            <p:cTn id="16" dur="500"/>
                                            <p:tgtEl>
                                              <p:spTgt spid="214"/>
                                            </p:tgtEl>
                                            <p:attrNameLst>
                                              <p:attrName>ppt_x</p:attrName>
                                            </p:attrNameLst>
                                          </p:cBhvr>
                                          <p:tavLst>
                                            <p:tav tm="0">
                                              <p:val>
                                                <p:strVal val="#ppt_x-#ppt_w*1.125000"/>
                                              </p:val>
                                            </p:tav>
                                            <p:tav tm="100000">
                                              <p:val>
                                                <p:strVal val="#ppt_x"/>
                                              </p:val>
                                            </p:tav>
                                          </p:tavLst>
                                        </p:anim>
                                        <p:animEffect transition="in" filter="wipe(right)">
                                          <p:cBhvr>
                                            <p:cTn id="17" dur="500"/>
                                            <p:tgtEl>
                                              <p:spTgt spid="214"/>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218"/>
                                            </p:tgtEl>
                                            <p:attrNameLst>
                                              <p:attrName>style.visibility</p:attrName>
                                            </p:attrNameLst>
                                          </p:cBhvr>
                                          <p:to>
                                            <p:strVal val="visible"/>
                                          </p:to>
                                        </p:set>
                                        <p:anim by="(-#ppt_w*2)" calcmode="lin" valueType="num">
                                          <p:cBhvr rctx="PPT">
                                            <p:cTn id="20" dur="500" autoRev="1" fill="hold">
                                              <p:stCondLst>
                                                <p:cond delay="0"/>
                                              </p:stCondLst>
                                            </p:cTn>
                                            <p:tgtEl>
                                              <p:spTgt spid="218"/>
                                            </p:tgtEl>
                                            <p:attrNameLst>
                                              <p:attrName>ppt_w</p:attrName>
                                            </p:attrNameLst>
                                          </p:cBhvr>
                                        </p:anim>
                                        <p:anim by="(#ppt_w*0.50)" calcmode="lin" valueType="num">
                                          <p:cBhvr>
                                            <p:cTn id="21" dur="500" decel="50000" autoRev="1" fill="hold">
                                              <p:stCondLst>
                                                <p:cond delay="0"/>
                                              </p:stCondLst>
                                            </p:cTn>
                                            <p:tgtEl>
                                              <p:spTgt spid="218"/>
                                            </p:tgtEl>
                                            <p:attrNameLst>
                                              <p:attrName>ppt_x</p:attrName>
                                            </p:attrNameLst>
                                          </p:cBhvr>
                                        </p:anim>
                                        <p:anim from="(-#ppt_h/2)" to="(#ppt_y)" calcmode="lin" valueType="num">
                                          <p:cBhvr>
                                            <p:cTn id="22" dur="1000" fill="hold">
                                              <p:stCondLst>
                                                <p:cond delay="0"/>
                                              </p:stCondLst>
                                            </p:cTn>
                                            <p:tgtEl>
                                              <p:spTgt spid="218"/>
                                            </p:tgtEl>
                                            <p:attrNameLst>
                                              <p:attrName>ppt_y</p:attrName>
                                            </p:attrNameLst>
                                          </p:cBhvr>
                                        </p:anim>
                                        <p:animRot by="21600000">
                                          <p:cBhvr>
                                            <p:cTn id="23" dur="1000" fill="hold">
                                              <p:stCondLst>
                                                <p:cond delay="0"/>
                                              </p:stCondLst>
                                            </p:cTn>
                                            <p:tgtEl>
                                              <p:spTgt spid="218"/>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219"/>
                                            </p:tgtEl>
                                            <p:attrNameLst>
                                              <p:attrName>style.visibility</p:attrName>
                                            </p:attrNameLst>
                                          </p:cBhvr>
                                          <p:to>
                                            <p:strVal val="visible"/>
                                          </p:to>
                                        </p:set>
                                        <p:animEffect transition="in" filter="wipe(left)">
                                          <p:cBhvr>
                                            <p:cTn id="26" dur="500"/>
                                            <p:tgtEl>
                                              <p:spTgt spid="219"/>
                                            </p:tgtEl>
                                          </p:cBhvr>
                                        </p:animEffect>
                                      </p:childTnLst>
                                    </p:cTn>
                                  </p:par>
                                </p:childTnLst>
                              </p:cTn>
                            </p:par>
                            <p:par>
                              <p:cTn id="27" fill="hold">
                                <p:stCondLst>
                                  <p:cond delay="4100"/>
                                </p:stCondLst>
                                <p:childTnLst>
                                  <p:par>
                                    <p:cTn id="28" presetID="31" presetClass="entr" presetSubtype="0" fill="hold" nodeType="afterEffect">
                                      <p:stCondLst>
                                        <p:cond delay="0"/>
                                      </p:stCondLst>
                                      <p:childTnLst>
                                        <p:set>
                                          <p:cBhvr>
                                            <p:cTn id="29" dur="1" fill="hold">
                                              <p:stCondLst>
                                                <p:cond delay="0"/>
                                              </p:stCondLst>
                                            </p:cTn>
                                            <p:tgtEl>
                                              <p:spTgt spid="87"/>
                                            </p:tgtEl>
                                            <p:attrNameLst>
                                              <p:attrName>style.visibility</p:attrName>
                                            </p:attrNameLst>
                                          </p:cBhvr>
                                          <p:to>
                                            <p:strVal val="visible"/>
                                          </p:to>
                                        </p:set>
                                        <p:anim calcmode="lin" valueType="num">
                                          <p:cBhvr>
                                            <p:cTn id="30" dur="1000" fill="hold"/>
                                            <p:tgtEl>
                                              <p:spTgt spid="87"/>
                                            </p:tgtEl>
                                            <p:attrNameLst>
                                              <p:attrName>ppt_w</p:attrName>
                                            </p:attrNameLst>
                                          </p:cBhvr>
                                          <p:tavLst>
                                            <p:tav tm="0">
                                              <p:val>
                                                <p:fltVal val="0"/>
                                              </p:val>
                                            </p:tav>
                                            <p:tav tm="100000">
                                              <p:val>
                                                <p:strVal val="#ppt_w"/>
                                              </p:val>
                                            </p:tav>
                                          </p:tavLst>
                                        </p:anim>
                                        <p:anim calcmode="lin" valueType="num">
                                          <p:cBhvr>
                                            <p:cTn id="31" dur="1000" fill="hold"/>
                                            <p:tgtEl>
                                              <p:spTgt spid="87"/>
                                            </p:tgtEl>
                                            <p:attrNameLst>
                                              <p:attrName>ppt_h</p:attrName>
                                            </p:attrNameLst>
                                          </p:cBhvr>
                                          <p:tavLst>
                                            <p:tav tm="0">
                                              <p:val>
                                                <p:fltVal val="0"/>
                                              </p:val>
                                            </p:tav>
                                            <p:tav tm="100000">
                                              <p:val>
                                                <p:strVal val="#ppt_h"/>
                                              </p:val>
                                            </p:tav>
                                          </p:tavLst>
                                        </p:anim>
                                        <p:anim calcmode="lin" valueType="num">
                                          <p:cBhvr>
                                            <p:cTn id="32" dur="1000" fill="hold"/>
                                            <p:tgtEl>
                                              <p:spTgt spid="87"/>
                                            </p:tgtEl>
                                            <p:attrNameLst>
                                              <p:attrName>style.rotation</p:attrName>
                                            </p:attrNameLst>
                                          </p:cBhvr>
                                          <p:tavLst>
                                            <p:tav tm="0">
                                              <p:val>
                                                <p:fltVal val="90"/>
                                              </p:val>
                                            </p:tav>
                                            <p:tav tm="100000">
                                              <p:val>
                                                <p:fltVal val="0"/>
                                              </p:val>
                                            </p:tav>
                                          </p:tavLst>
                                        </p:anim>
                                        <p:animEffect transition="in" filter="fade">
                                          <p:cBhvr>
                                            <p:cTn id="33" dur="1000"/>
                                            <p:tgtEl>
                                              <p:spTgt spid="87"/>
                                            </p:tgtEl>
                                          </p:cBhvr>
                                        </p:animEffect>
                                      </p:childTnLst>
                                    </p:cTn>
                                  </p:par>
                                </p:childTnLst>
                              </p:cTn>
                            </p:par>
                            <p:par>
                              <p:cTn id="34" fill="hold">
                                <p:stCondLst>
                                  <p:cond delay="5100"/>
                                </p:stCondLst>
                                <p:childTnLst>
                                  <p:par>
                                    <p:cTn id="35" presetID="10" presetClass="entr" presetSubtype="0"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fade">
                                          <p:cBhvr>
                                            <p:cTn id="37" dur="500"/>
                                            <p:tgtEl>
                                              <p:spTgt spid="11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24"/>
                                            </p:tgtEl>
                                            <p:attrNameLst>
                                              <p:attrName>style.visibility</p:attrName>
                                            </p:attrNameLst>
                                          </p:cBhvr>
                                          <p:to>
                                            <p:strVal val="visible"/>
                                          </p:to>
                                        </p:set>
                                        <p:animEffect transition="in" filter="wipe(left)">
                                          <p:cBhvr>
                                            <p:cTn id="40" dur="700"/>
                                            <p:tgtEl>
                                              <p:spTgt spid="1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wipe(left)">
                                          <p:cBhvr>
                                            <p:cTn id="43" dur="700"/>
                                            <p:tgtEl>
                                              <p:spTgt spid="128"/>
                                            </p:tgtEl>
                                          </p:cBhvr>
                                        </p:animEffect>
                                      </p:childTnLst>
                                    </p:cTn>
                                  </p:par>
                                  <p:par>
                                    <p:cTn id="44" presetID="31" presetClass="entr" presetSubtype="0" fill="hold" nodeType="withEffect">
                                      <p:stCondLst>
                                        <p:cond delay="300"/>
                                      </p:stCondLst>
                                      <p:childTnLst>
                                        <p:set>
                                          <p:cBhvr>
                                            <p:cTn id="45" dur="1" fill="hold">
                                              <p:stCondLst>
                                                <p:cond delay="0"/>
                                              </p:stCondLst>
                                            </p:cTn>
                                            <p:tgtEl>
                                              <p:spTgt spid="93"/>
                                            </p:tgtEl>
                                            <p:attrNameLst>
                                              <p:attrName>style.visibility</p:attrName>
                                            </p:attrNameLst>
                                          </p:cBhvr>
                                          <p:to>
                                            <p:strVal val="visible"/>
                                          </p:to>
                                        </p:set>
                                        <p:anim calcmode="lin" valueType="num">
                                          <p:cBhvr>
                                            <p:cTn id="46" dur="1000" fill="hold"/>
                                            <p:tgtEl>
                                              <p:spTgt spid="93"/>
                                            </p:tgtEl>
                                            <p:attrNameLst>
                                              <p:attrName>ppt_w</p:attrName>
                                            </p:attrNameLst>
                                          </p:cBhvr>
                                          <p:tavLst>
                                            <p:tav tm="0">
                                              <p:val>
                                                <p:fltVal val="0"/>
                                              </p:val>
                                            </p:tav>
                                            <p:tav tm="100000">
                                              <p:val>
                                                <p:strVal val="#ppt_w"/>
                                              </p:val>
                                            </p:tav>
                                          </p:tavLst>
                                        </p:anim>
                                        <p:anim calcmode="lin" valueType="num">
                                          <p:cBhvr>
                                            <p:cTn id="47" dur="1000" fill="hold"/>
                                            <p:tgtEl>
                                              <p:spTgt spid="93"/>
                                            </p:tgtEl>
                                            <p:attrNameLst>
                                              <p:attrName>ppt_h</p:attrName>
                                            </p:attrNameLst>
                                          </p:cBhvr>
                                          <p:tavLst>
                                            <p:tav tm="0">
                                              <p:val>
                                                <p:fltVal val="0"/>
                                              </p:val>
                                            </p:tav>
                                            <p:tav tm="100000">
                                              <p:val>
                                                <p:strVal val="#ppt_h"/>
                                              </p:val>
                                            </p:tav>
                                          </p:tavLst>
                                        </p:anim>
                                        <p:anim calcmode="lin" valueType="num">
                                          <p:cBhvr>
                                            <p:cTn id="48" dur="1000" fill="hold"/>
                                            <p:tgtEl>
                                              <p:spTgt spid="93"/>
                                            </p:tgtEl>
                                            <p:attrNameLst>
                                              <p:attrName>style.rotation</p:attrName>
                                            </p:attrNameLst>
                                          </p:cBhvr>
                                          <p:tavLst>
                                            <p:tav tm="0">
                                              <p:val>
                                                <p:fltVal val="90"/>
                                              </p:val>
                                            </p:tav>
                                            <p:tav tm="100000">
                                              <p:val>
                                                <p:fltVal val="0"/>
                                              </p:val>
                                            </p:tav>
                                          </p:tavLst>
                                        </p:anim>
                                        <p:animEffect transition="in" filter="fade">
                                          <p:cBhvr>
                                            <p:cTn id="49" dur="1000"/>
                                            <p:tgtEl>
                                              <p:spTgt spid="93"/>
                                            </p:tgtEl>
                                          </p:cBhvr>
                                        </p:animEffect>
                                      </p:childTnLst>
                                    </p:cTn>
                                  </p:par>
                                </p:childTnLst>
                              </p:cTn>
                            </p:par>
                            <p:par>
                              <p:cTn id="50" fill="hold">
                                <p:stCondLst>
                                  <p:cond delay="6400"/>
                                </p:stCondLst>
                                <p:childTnLst>
                                  <p:par>
                                    <p:cTn id="51" presetID="10" presetClass="entr" presetSubtype="0" fill="hold" nodeType="after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fade">
                                          <p:cBhvr>
                                            <p:cTn id="53" dur="500"/>
                                            <p:tgtEl>
                                              <p:spTgt spid="1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25"/>
                                            </p:tgtEl>
                                            <p:attrNameLst>
                                              <p:attrName>style.visibility</p:attrName>
                                            </p:attrNameLst>
                                          </p:cBhvr>
                                          <p:to>
                                            <p:strVal val="visible"/>
                                          </p:to>
                                        </p:set>
                                        <p:animEffect transition="in" filter="wipe(left)">
                                          <p:cBhvr>
                                            <p:cTn id="56" dur="700"/>
                                            <p:tgtEl>
                                              <p:spTgt spid="1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wipe(left)">
                                          <p:cBhvr>
                                            <p:cTn id="59" dur="700"/>
                                            <p:tgtEl>
                                              <p:spTgt spid="129"/>
                                            </p:tgtEl>
                                          </p:cBhvr>
                                        </p:animEffect>
                                      </p:childTnLst>
                                    </p:cTn>
                                  </p:par>
                                  <p:par>
                                    <p:cTn id="60" presetID="31" presetClass="entr" presetSubtype="0" fill="hold" nodeType="withEffect">
                                      <p:stCondLst>
                                        <p:cond delay="50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1000" fill="hold"/>
                                            <p:tgtEl>
                                              <p:spTgt spid="100"/>
                                            </p:tgtEl>
                                            <p:attrNameLst>
                                              <p:attrName>ppt_w</p:attrName>
                                            </p:attrNameLst>
                                          </p:cBhvr>
                                          <p:tavLst>
                                            <p:tav tm="0">
                                              <p:val>
                                                <p:fltVal val="0"/>
                                              </p:val>
                                            </p:tav>
                                            <p:tav tm="100000">
                                              <p:val>
                                                <p:strVal val="#ppt_w"/>
                                              </p:val>
                                            </p:tav>
                                          </p:tavLst>
                                        </p:anim>
                                        <p:anim calcmode="lin" valueType="num">
                                          <p:cBhvr>
                                            <p:cTn id="63" dur="1000" fill="hold"/>
                                            <p:tgtEl>
                                              <p:spTgt spid="100"/>
                                            </p:tgtEl>
                                            <p:attrNameLst>
                                              <p:attrName>ppt_h</p:attrName>
                                            </p:attrNameLst>
                                          </p:cBhvr>
                                          <p:tavLst>
                                            <p:tav tm="0">
                                              <p:val>
                                                <p:fltVal val="0"/>
                                              </p:val>
                                            </p:tav>
                                            <p:tav tm="100000">
                                              <p:val>
                                                <p:strVal val="#ppt_h"/>
                                              </p:val>
                                            </p:tav>
                                          </p:tavLst>
                                        </p:anim>
                                        <p:anim calcmode="lin" valueType="num">
                                          <p:cBhvr>
                                            <p:cTn id="64" dur="1000" fill="hold"/>
                                            <p:tgtEl>
                                              <p:spTgt spid="100"/>
                                            </p:tgtEl>
                                            <p:attrNameLst>
                                              <p:attrName>style.rotation</p:attrName>
                                            </p:attrNameLst>
                                          </p:cBhvr>
                                          <p:tavLst>
                                            <p:tav tm="0">
                                              <p:val>
                                                <p:fltVal val="90"/>
                                              </p:val>
                                            </p:tav>
                                            <p:tav tm="100000">
                                              <p:val>
                                                <p:fltVal val="0"/>
                                              </p:val>
                                            </p:tav>
                                          </p:tavLst>
                                        </p:anim>
                                        <p:animEffect transition="in" filter="fade">
                                          <p:cBhvr>
                                            <p:cTn id="65" dur="1000"/>
                                            <p:tgtEl>
                                              <p:spTgt spid="100"/>
                                            </p:tgtEl>
                                          </p:cBhvr>
                                        </p:animEffect>
                                      </p:childTnLst>
                                    </p:cTn>
                                  </p:par>
                                </p:childTnLst>
                              </p:cTn>
                            </p:par>
                            <p:par>
                              <p:cTn id="66" fill="hold">
                                <p:stCondLst>
                                  <p:cond delay="7900"/>
                                </p:stCondLst>
                                <p:childTnLst>
                                  <p:par>
                                    <p:cTn id="67" presetID="10" presetClass="entr" presetSubtype="0" fill="hold"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6"/>
                                            </p:tgtEl>
                                            <p:attrNameLst>
                                              <p:attrName>style.visibility</p:attrName>
                                            </p:attrNameLst>
                                          </p:cBhvr>
                                          <p:to>
                                            <p:strVal val="visible"/>
                                          </p:to>
                                        </p:set>
                                        <p:animEffect transition="in" filter="wipe(left)">
                                          <p:cBhvr>
                                            <p:cTn id="72" dur="700"/>
                                            <p:tgtEl>
                                              <p:spTgt spid="126"/>
                                            </p:tgtEl>
                                          </p:cBhvr>
                                        </p:animEffect>
                                      </p:childTnLst>
                                    </p:cTn>
                                  </p:par>
                                  <p:par>
                                    <p:cTn id="73" presetID="31" presetClass="entr" presetSubtype="0" fill="hold" nodeType="withEffect">
                                      <p:stCondLst>
                                        <p:cond delay="0"/>
                                      </p:stCondLst>
                                      <p:childTnLst>
                                        <p:set>
                                          <p:cBhvr>
                                            <p:cTn id="74" dur="1" fill="hold">
                                              <p:stCondLst>
                                                <p:cond delay="0"/>
                                              </p:stCondLst>
                                            </p:cTn>
                                            <p:tgtEl>
                                              <p:spTgt spid="106"/>
                                            </p:tgtEl>
                                            <p:attrNameLst>
                                              <p:attrName>style.visibility</p:attrName>
                                            </p:attrNameLst>
                                          </p:cBhvr>
                                          <p:to>
                                            <p:strVal val="visible"/>
                                          </p:to>
                                        </p:set>
                                        <p:anim calcmode="lin" valueType="num">
                                          <p:cBhvr>
                                            <p:cTn id="75" dur="1000" fill="hold"/>
                                            <p:tgtEl>
                                              <p:spTgt spid="106"/>
                                            </p:tgtEl>
                                            <p:attrNameLst>
                                              <p:attrName>ppt_w</p:attrName>
                                            </p:attrNameLst>
                                          </p:cBhvr>
                                          <p:tavLst>
                                            <p:tav tm="0">
                                              <p:val>
                                                <p:fltVal val="0"/>
                                              </p:val>
                                            </p:tav>
                                            <p:tav tm="100000">
                                              <p:val>
                                                <p:strVal val="#ppt_w"/>
                                              </p:val>
                                            </p:tav>
                                          </p:tavLst>
                                        </p:anim>
                                        <p:anim calcmode="lin" valueType="num">
                                          <p:cBhvr>
                                            <p:cTn id="76" dur="1000" fill="hold"/>
                                            <p:tgtEl>
                                              <p:spTgt spid="106"/>
                                            </p:tgtEl>
                                            <p:attrNameLst>
                                              <p:attrName>ppt_h</p:attrName>
                                            </p:attrNameLst>
                                          </p:cBhvr>
                                          <p:tavLst>
                                            <p:tav tm="0">
                                              <p:val>
                                                <p:fltVal val="0"/>
                                              </p:val>
                                            </p:tav>
                                            <p:tav tm="100000">
                                              <p:val>
                                                <p:strVal val="#ppt_h"/>
                                              </p:val>
                                            </p:tav>
                                          </p:tavLst>
                                        </p:anim>
                                        <p:anim calcmode="lin" valueType="num">
                                          <p:cBhvr>
                                            <p:cTn id="77" dur="1000" fill="hold"/>
                                            <p:tgtEl>
                                              <p:spTgt spid="106"/>
                                            </p:tgtEl>
                                            <p:attrNameLst>
                                              <p:attrName>style.rotation</p:attrName>
                                            </p:attrNameLst>
                                          </p:cBhvr>
                                          <p:tavLst>
                                            <p:tav tm="0">
                                              <p:val>
                                                <p:fltVal val="90"/>
                                              </p:val>
                                            </p:tav>
                                            <p:tav tm="100000">
                                              <p:val>
                                                <p:fltVal val="0"/>
                                              </p:val>
                                            </p:tav>
                                          </p:tavLst>
                                        </p:anim>
                                        <p:animEffect transition="in" filter="fade">
                                          <p:cBhvr>
                                            <p:cTn id="78" dur="1000"/>
                                            <p:tgtEl>
                                              <p:spTgt spid="10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wipe(left)">
                                          <p:cBhvr>
                                            <p:cTn id="81" dur="700"/>
                                            <p:tgtEl>
                                              <p:spTgt spid="130"/>
                                            </p:tgtEl>
                                          </p:cBhvr>
                                        </p:animEffect>
                                      </p:childTnLst>
                                    </p:cTn>
                                  </p:par>
                                </p:childTnLst>
                              </p:cTn>
                            </p:par>
                            <p:par>
                              <p:cTn id="82" fill="hold">
                                <p:stCondLst>
                                  <p:cond delay="8900"/>
                                </p:stCondLst>
                                <p:childTnLst>
                                  <p:par>
                                    <p:cTn id="83" presetID="10" presetClass="entr" presetSubtype="0" fill="hold" nodeType="afterEffect">
                                      <p:stCondLst>
                                        <p:cond delay="0"/>
                                      </p:stCondLst>
                                      <p:childTnLst>
                                        <p:set>
                                          <p:cBhvr>
                                            <p:cTn id="84" dur="1" fill="hold">
                                              <p:stCondLst>
                                                <p:cond delay="0"/>
                                              </p:stCondLst>
                                            </p:cTn>
                                            <p:tgtEl>
                                              <p:spTgt spid="119"/>
                                            </p:tgtEl>
                                            <p:attrNameLst>
                                              <p:attrName>style.visibility</p:attrName>
                                            </p:attrNameLst>
                                          </p:cBhvr>
                                          <p:to>
                                            <p:strVal val="visible"/>
                                          </p:to>
                                        </p:set>
                                        <p:animEffect transition="in" filter="fade">
                                          <p:cBhvr>
                                            <p:cTn id="85" dur="500"/>
                                            <p:tgtEl>
                                              <p:spTgt spid="11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27"/>
                                            </p:tgtEl>
                                            <p:attrNameLst>
                                              <p:attrName>style.visibility</p:attrName>
                                            </p:attrNameLst>
                                          </p:cBhvr>
                                          <p:to>
                                            <p:strVal val="visible"/>
                                          </p:to>
                                        </p:set>
                                        <p:animEffect transition="in" filter="wipe(left)">
                                          <p:cBhvr>
                                            <p:cTn id="88" dur="700"/>
                                            <p:tgtEl>
                                              <p:spTgt spid="12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31"/>
                                            </p:tgtEl>
                                            <p:attrNameLst>
                                              <p:attrName>style.visibility</p:attrName>
                                            </p:attrNameLst>
                                          </p:cBhvr>
                                          <p:to>
                                            <p:strVal val="visible"/>
                                          </p:to>
                                        </p:set>
                                        <p:animEffect transition="in" filter="wipe(left)">
                                          <p:cBhvr>
                                            <p:cTn id="91" dur="700"/>
                                            <p:tgtEl>
                                              <p:spTgt spid="131"/>
                                            </p:tgtEl>
                                          </p:cBhvr>
                                        </p:animEffect>
                                      </p:childTnLst>
                                    </p:cTn>
                                  </p:par>
                                </p:childTnLst>
                              </p:cTn>
                            </p:par>
                            <p:par>
                              <p:cTn id="92" fill="hold">
                                <p:stCondLst>
                                  <p:cond delay="9600"/>
                                </p:stCondLst>
                                <p:childTnLst>
                                  <p:par>
                                    <p:cTn id="93" presetID="23" presetClass="entr" presetSubtype="528" fill="hold" nodeType="afterEffect">
                                      <p:stCondLst>
                                        <p:cond delay="0"/>
                                      </p:stCondLst>
                                      <p:childTnLst>
                                        <p:set>
                                          <p:cBhvr>
                                            <p:cTn id="94" dur="1" fill="hold">
                                              <p:stCondLst>
                                                <p:cond delay="0"/>
                                              </p:stCondLst>
                                            </p:cTn>
                                            <p:tgtEl>
                                              <p:spTgt spid="132"/>
                                            </p:tgtEl>
                                            <p:attrNameLst>
                                              <p:attrName>style.visibility</p:attrName>
                                            </p:attrNameLst>
                                          </p:cBhvr>
                                          <p:to>
                                            <p:strVal val="visible"/>
                                          </p:to>
                                        </p:set>
                                        <p:anim calcmode="lin" valueType="num">
                                          <p:cBhvr>
                                            <p:cTn id="95" dur="500" fill="hold"/>
                                            <p:tgtEl>
                                              <p:spTgt spid="132"/>
                                            </p:tgtEl>
                                            <p:attrNameLst>
                                              <p:attrName>ppt_w</p:attrName>
                                            </p:attrNameLst>
                                          </p:cBhvr>
                                          <p:tavLst>
                                            <p:tav tm="0">
                                              <p:val>
                                                <p:fltVal val="0"/>
                                              </p:val>
                                            </p:tav>
                                            <p:tav tm="100000">
                                              <p:val>
                                                <p:strVal val="#ppt_w"/>
                                              </p:val>
                                            </p:tav>
                                          </p:tavLst>
                                        </p:anim>
                                        <p:anim calcmode="lin" valueType="num">
                                          <p:cBhvr>
                                            <p:cTn id="96" dur="500" fill="hold"/>
                                            <p:tgtEl>
                                              <p:spTgt spid="132"/>
                                            </p:tgtEl>
                                            <p:attrNameLst>
                                              <p:attrName>ppt_h</p:attrName>
                                            </p:attrNameLst>
                                          </p:cBhvr>
                                          <p:tavLst>
                                            <p:tav tm="0">
                                              <p:val>
                                                <p:fltVal val="0"/>
                                              </p:val>
                                            </p:tav>
                                            <p:tav tm="100000">
                                              <p:val>
                                                <p:strVal val="#ppt_h"/>
                                              </p:val>
                                            </p:tav>
                                          </p:tavLst>
                                        </p:anim>
                                        <p:anim calcmode="lin" valueType="num">
                                          <p:cBhvr>
                                            <p:cTn id="97" dur="500" fill="hold"/>
                                            <p:tgtEl>
                                              <p:spTgt spid="132"/>
                                            </p:tgtEl>
                                            <p:attrNameLst>
                                              <p:attrName>ppt_x</p:attrName>
                                            </p:attrNameLst>
                                          </p:cBhvr>
                                          <p:tavLst>
                                            <p:tav tm="0">
                                              <p:val>
                                                <p:fltVal val="0.5"/>
                                              </p:val>
                                            </p:tav>
                                            <p:tav tm="100000">
                                              <p:val>
                                                <p:strVal val="#ppt_x"/>
                                              </p:val>
                                            </p:tav>
                                          </p:tavLst>
                                        </p:anim>
                                        <p:anim calcmode="lin" valueType="num">
                                          <p:cBhvr>
                                            <p:cTn id="98" dur="500" fill="hold"/>
                                            <p:tgtEl>
                                              <p:spTgt spid="13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500" fill="hold"/>
                                            <p:tgtEl>
                                              <p:spTgt spid="139"/>
                                            </p:tgtEl>
                                            <p:attrNameLst>
                                              <p:attrName>ppt_w</p:attrName>
                                            </p:attrNameLst>
                                          </p:cBhvr>
                                          <p:tavLst>
                                            <p:tav tm="0">
                                              <p:val>
                                                <p:fltVal val="0"/>
                                              </p:val>
                                            </p:tav>
                                            <p:tav tm="100000">
                                              <p:val>
                                                <p:strVal val="#ppt_w"/>
                                              </p:val>
                                            </p:tav>
                                          </p:tavLst>
                                        </p:anim>
                                        <p:anim calcmode="lin" valueType="num">
                                          <p:cBhvr>
                                            <p:cTn id="102" dur="500" fill="hold"/>
                                            <p:tgtEl>
                                              <p:spTgt spid="139"/>
                                            </p:tgtEl>
                                            <p:attrNameLst>
                                              <p:attrName>ppt_h</p:attrName>
                                            </p:attrNameLst>
                                          </p:cBhvr>
                                          <p:tavLst>
                                            <p:tav tm="0">
                                              <p:val>
                                                <p:fltVal val="0"/>
                                              </p:val>
                                            </p:tav>
                                            <p:tav tm="100000">
                                              <p:val>
                                                <p:strVal val="#ppt_h"/>
                                              </p:val>
                                            </p:tav>
                                          </p:tavLst>
                                        </p:anim>
                                        <p:anim calcmode="lin" valueType="num">
                                          <p:cBhvr>
                                            <p:cTn id="103" dur="500" fill="hold"/>
                                            <p:tgtEl>
                                              <p:spTgt spid="139"/>
                                            </p:tgtEl>
                                            <p:attrNameLst>
                                              <p:attrName>ppt_x</p:attrName>
                                            </p:attrNameLst>
                                          </p:cBhvr>
                                          <p:tavLst>
                                            <p:tav tm="0">
                                              <p:val>
                                                <p:fltVal val="0.5"/>
                                              </p:val>
                                            </p:tav>
                                            <p:tav tm="100000">
                                              <p:val>
                                                <p:strVal val="#ppt_x"/>
                                              </p:val>
                                            </p:tav>
                                          </p:tavLst>
                                        </p:anim>
                                        <p:anim calcmode="lin" valueType="num">
                                          <p:cBhvr>
                                            <p:cTn id="104" dur="500" fill="hold"/>
                                            <p:tgtEl>
                                              <p:spTgt spid="13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700"/>
                                      </p:stCondLst>
                                      <p:childTnLst>
                                        <p:set>
                                          <p:cBhvr>
                                            <p:cTn id="106" dur="1" fill="hold">
                                              <p:stCondLst>
                                                <p:cond delay="0"/>
                                              </p:stCondLst>
                                            </p:cTn>
                                            <p:tgtEl>
                                              <p:spTgt spid="142"/>
                                            </p:tgtEl>
                                            <p:attrNameLst>
                                              <p:attrName>style.visibility</p:attrName>
                                            </p:attrNameLst>
                                          </p:cBhvr>
                                          <p:to>
                                            <p:strVal val="visible"/>
                                          </p:to>
                                        </p:set>
                                        <p:anim calcmode="lin" valueType="num">
                                          <p:cBhvr>
                                            <p:cTn id="107" dur="500" fill="hold"/>
                                            <p:tgtEl>
                                              <p:spTgt spid="142"/>
                                            </p:tgtEl>
                                            <p:attrNameLst>
                                              <p:attrName>ppt_w</p:attrName>
                                            </p:attrNameLst>
                                          </p:cBhvr>
                                          <p:tavLst>
                                            <p:tav tm="0">
                                              <p:val>
                                                <p:fltVal val="0"/>
                                              </p:val>
                                            </p:tav>
                                            <p:tav tm="100000">
                                              <p:val>
                                                <p:strVal val="#ppt_w"/>
                                              </p:val>
                                            </p:tav>
                                          </p:tavLst>
                                        </p:anim>
                                        <p:anim calcmode="lin" valueType="num">
                                          <p:cBhvr>
                                            <p:cTn id="108" dur="500" fill="hold"/>
                                            <p:tgtEl>
                                              <p:spTgt spid="142"/>
                                            </p:tgtEl>
                                            <p:attrNameLst>
                                              <p:attrName>ppt_h</p:attrName>
                                            </p:attrNameLst>
                                          </p:cBhvr>
                                          <p:tavLst>
                                            <p:tav tm="0">
                                              <p:val>
                                                <p:fltVal val="0"/>
                                              </p:val>
                                            </p:tav>
                                            <p:tav tm="100000">
                                              <p:val>
                                                <p:strVal val="#ppt_h"/>
                                              </p:val>
                                            </p:tav>
                                          </p:tavLst>
                                        </p:anim>
                                        <p:anim calcmode="lin" valueType="num">
                                          <p:cBhvr>
                                            <p:cTn id="109" dur="500" fill="hold"/>
                                            <p:tgtEl>
                                              <p:spTgt spid="142"/>
                                            </p:tgtEl>
                                            <p:attrNameLst>
                                              <p:attrName>ppt_x</p:attrName>
                                            </p:attrNameLst>
                                          </p:cBhvr>
                                          <p:tavLst>
                                            <p:tav tm="0">
                                              <p:val>
                                                <p:fltVal val="0.5"/>
                                              </p:val>
                                            </p:tav>
                                            <p:tav tm="100000">
                                              <p:val>
                                                <p:strVal val="#ppt_x"/>
                                              </p:val>
                                            </p:tav>
                                          </p:tavLst>
                                        </p:anim>
                                        <p:anim calcmode="lin" valueType="num">
                                          <p:cBhvr>
                                            <p:cTn id="110" dur="500" fill="hold"/>
                                            <p:tgtEl>
                                              <p:spTgt spid="14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225"/>
                                            </p:tgtEl>
                                            <p:attrNameLst>
                                              <p:attrName>style.visibility</p:attrName>
                                            </p:attrNameLst>
                                          </p:cBhvr>
                                          <p:to>
                                            <p:strVal val="visible"/>
                                          </p:to>
                                        </p:set>
                                        <p:anim calcmode="lin" valueType="num">
                                          <p:cBhvr>
                                            <p:cTn id="113" dur="500" fill="hold"/>
                                            <p:tgtEl>
                                              <p:spTgt spid="225"/>
                                            </p:tgtEl>
                                            <p:attrNameLst>
                                              <p:attrName>ppt_w</p:attrName>
                                            </p:attrNameLst>
                                          </p:cBhvr>
                                          <p:tavLst>
                                            <p:tav tm="0">
                                              <p:val>
                                                <p:fltVal val="0"/>
                                              </p:val>
                                            </p:tav>
                                            <p:tav tm="100000">
                                              <p:val>
                                                <p:strVal val="#ppt_w"/>
                                              </p:val>
                                            </p:tav>
                                          </p:tavLst>
                                        </p:anim>
                                        <p:anim calcmode="lin" valueType="num">
                                          <p:cBhvr>
                                            <p:cTn id="114" dur="500" fill="hold"/>
                                            <p:tgtEl>
                                              <p:spTgt spid="225"/>
                                            </p:tgtEl>
                                            <p:attrNameLst>
                                              <p:attrName>ppt_h</p:attrName>
                                            </p:attrNameLst>
                                          </p:cBhvr>
                                          <p:tavLst>
                                            <p:tav tm="0">
                                              <p:val>
                                                <p:fltVal val="0"/>
                                              </p:val>
                                            </p:tav>
                                            <p:tav tm="100000">
                                              <p:val>
                                                <p:strVal val="#ppt_h"/>
                                              </p:val>
                                            </p:tav>
                                          </p:tavLst>
                                        </p:anim>
                                        <p:anim calcmode="lin" valueType="num">
                                          <p:cBhvr>
                                            <p:cTn id="115" dur="500" fill="hold"/>
                                            <p:tgtEl>
                                              <p:spTgt spid="225"/>
                                            </p:tgtEl>
                                            <p:attrNameLst>
                                              <p:attrName>ppt_x</p:attrName>
                                            </p:attrNameLst>
                                          </p:cBhvr>
                                          <p:tavLst>
                                            <p:tav tm="0">
                                              <p:val>
                                                <p:fltVal val="0.5"/>
                                              </p:val>
                                            </p:tav>
                                            <p:tav tm="100000">
                                              <p:val>
                                                <p:strVal val="#ppt_x"/>
                                              </p:val>
                                            </p:tav>
                                          </p:tavLst>
                                        </p:anim>
                                        <p:anim calcmode="lin" valueType="num">
                                          <p:cBhvr>
                                            <p:cTn id="116" dur="500" fill="hold"/>
                                            <p:tgtEl>
                                              <p:spTgt spid="22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100"/>
                                      </p:stCondLst>
                                      <p:childTnLst>
                                        <p:set>
                                          <p:cBhvr>
                                            <p:cTn id="118" dur="1" fill="hold">
                                              <p:stCondLst>
                                                <p:cond delay="0"/>
                                              </p:stCondLst>
                                            </p:cTn>
                                            <p:tgtEl>
                                              <p:spTgt spid="228"/>
                                            </p:tgtEl>
                                            <p:attrNameLst>
                                              <p:attrName>style.visibility</p:attrName>
                                            </p:attrNameLst>
                                          </p:cBhvr>
                                          <p:to>
                                            <p:strVal val="visible"/>
                                          </p:to>
                                        </p:set>
                                        <p:anim calcmode="lin" valueType="num">
                                          <p:cBhvr>
                                            <p:cTn id="119" dur="500" fill="hold"/>
                                            <p:tgtEl>
                                              <p:spTgt spid="228"/>
                                            </p:tgtEl>
                                            <p:attrNameLst>
                                              <p:attrName>ppt_w</p:attrName>
                                            </p:attrNameLst>
                                          </p:cBhvr>
                                          <p:tavLst>
                                            <p:tav tm="0">
                                              <p:val>
                                                <p:fltVal val="0"/>
                                              </p:val>
                                            </p:tav>
                                            <p:tav tm="100000">
                                              <p:val>
                                                <p:strVal val="#ppt_w"/>
                                              </p:val>
                                            </p:tav>
                                          </p:tavLst>
                                        </p:anim>
                                        <p:anim calcmode="lin" valueType="num">
                                          <p:cBhvr>
                                            <p:cTn id="120" dur="500" fill="hold"/>
                                            <p:tgtEl>
                                              <p:spTgt spid="228"/>
                                            </p:tgtEl>
                                            <p:attrNameLst>
                                              <p:attrName>ppt_h</p:attrName>
                                            </p:attrNameLst>
                                          </p:cBhvr>
                                          <p:tavLst>
                                            <p:tav tm="0">
                                              <p:val>
                                                <p:fltVal val="0"/>
                                              </p:val>
                                            </p:tav>
                                            <p:tav tm="100000">
                                              <p:val>
                                                <p:strVal val="#ppt_h"/>
                                              </p:val>
                                            </p:tav>
                                          </p:tavLst>
                                        </p:anim>
                                        <p:anim calcmode="lin" valueType="num">
                                          <p:cBhvr>
                                            <p:cTn id="121" dur="500" fill="hold"/>
                                            <p:tgtEl>
                                              <p:spTgt spid="228"/>
                                            </p:tgtEl>
                                            <p:attrNameLst>
                                              <p:attrName>ppt_x</p:attrName>
                                            </p:attrNameLst>
                                          </p:cBhvr>
                                          <p:tavLst>
                                            <p:tav tm="0">
                                              <p:val>
                                                <p:fltVal val="0.5"/>
                                              </p:val>
                                            </p:tav>
                                            <p:tav tm="100000">
                                              <p:val>
                                                <p:strVal val="#ppt_x"/>
                                              </p:val>
                                            </p:tav>
                                          </p:tavLst>
                                        </p:anim>
                                        <p:anim calcmode="lin" valueType="num">
                                          <p:cBhvr>
                                            <p:cTn id="122" dur="500" fill="hold"/>
                                            <p:tgtEl>
                                              <p:spTgt spid="22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231"/>
                                            </p:tgtEl>
                                            <p:attrNameLst>
                                              <p:attrName>style.visibility</p:attrName>
                                            </p:attrNameLst>
                                          </p:cBhvr>
                                          <p:to>
                                            <p:strVal val="visible"/>
                                          </p:to>
                                        </p:set>
                                        <p:anim calcmode="lin" valueType="num">
                                          <p:cBhvr>
                                            <p:cTn id="125" dur="500" fill="hold"/>
                                            <p:tgtEl>
                                              <p:spTgt spid="231"/>
                                            </p:tgtEl>
                                            <p:attrNameLst>
                                              <p:attrName>ppt_w</p:attrName>
                                            </p:attrNameLst>
                                          </p:cBhvr>
                                          <p:tavLst>
                                            <p:tav tm="0">
                                              <p:val>
                                                <p:fltVal val="0"/>
                                              </p:val>
                                            </p:tav>
                                            <p:tav tm="100000">
                                              <p:val>
                                                <p:strVal val="#ppt_w"/>
                                              </p:val>
                                            </p:tav>
                                          </p:tavLst>
                                        </p:anim>
                                        <p:anim calcmode="lin" valueType="num">
                                          <p:cBhvr>
                                            <p:cTn id="126" dur="500" fill="hold"/>
                                            <p:tgtEl>
                                              <p:spTgt spid="231"/>
                                            </p:tgtEl>
                                            <p:attrNameLst>
                                              <p:attrName>ppt_h</p:attrName>
                                            </p:attrNameLst>
                                          </p:cBhvr>
                                          <p:tavLst>
                                            <p:tav tm="0">
                                              <p:val>
                                                <p:fltVal val="0"/>
                                              </p:val>
                                            </p:tav>
                                            <p:tav tm="100000">
                                              <p:val>
                                                <p:strVal val="#ppt_h"/>
                                              </p:val>
                                            </p:tav>
                                          </p:tavLst>
                                        </p:anim>
                                        <p:anim calcmode="lin" valueType="num">
                                          <p:cBhvr>
                                            <p:cTn id="127" dur="500" fill="hold"/>
                                            <p:tgtEl>
                                              <p:spTgt spid="231"/>
                                            </p:tgtEl>
                                            <p:attrNameLst>
                                              <p:attrName>ppt_x</p:attrName>
                                            </p:attrNameLst>
                                          </p:cBhvr>
                                          <p:tavLst>
                                            <p:tav tm="0">
                                              <p:val>
                                                <p:fltVal val="0.5"/>
                                              </p:val>
                                            </p:tav>
                                            <p:tav tm="100000">
                                              <p:val>
                                                <p:strVal val="#ppt_x"/>
                                              </p:val>
                                            </p:tav>
                                          </p:tavLst>
                                        </p:anim>
                                        <p:anim calcmode="lin" valueType="num">
                                          <p:cBhvr>
                                            <p:cTn id="128" dur="500" fill="hold"/>
                                            <p:tgtEl>
                                              <p:spTgt spid="23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234"/>
                                            </p:tgtEl>
                                            <p:attrNameLst>
                                              <p:attrName>style.visibility</p:attrName>
                                            </p:attrNameLst>
                                          </p:cBhvr>
                                          <p:to>
                                            <p:strVal val="visible"/>
                                          </p:to>
                                        </p:set>
                                        <p:anim calcmode="lin" valueType="num">
                                          <p:cBhvr>
                                            <p:cTn id="131" dur="500" fill="hold"/>
                                            <p:tgtEl>
                                              <p:spTgt spid="234"/>
                                            </p:tgtEl>
                                            <p:attrNameLst>
                                              <p:attrName>ppt_w</p:attrName>
                                            </p:attrNameLst>
                                          </p:cBhvr>
                                          <p:tavLst>
                                            <p:tav tm="0">
                                              <p:val>
                                                <p:fltVal val="0"/>
                                              </p:val>
                                            </p:tav>
                                            <p:tav tm="100000">
                                              <p:val>
                                                <p:strVal val="#ppt_w"/>
                                              </p:val>
                                            </p:tav>
                                          </p:tavLst>
                                        </p:anim>
                                        <p:anim calcmode="lin" valueType="num">
                                          <p:cBhvr>
                                            <p:cTn id="132" dur="500" fill="hold"/>
                                            <p:tgtEl>
                                              <p:spTgt spid="234"/>
                                            </p:tgtEl>
                                            <p:attrNameLst>
                                              <p:attrName>ppt_h</p:attrName>
                                            </p:attrNameLst>
                                          </p:cBhvr>
                                          <p:tavLst>
                                            <p:tav tm="0">
                                              <p:val>
                                                <p:fltVal val="0"/>
                                              </p:val>
                                            </p:tav>
                                            <p:tav tm="100000">
                                              <p:val>
                                                <p:strVal val="#ppt_h"/>
                                              </p:val>
                                            </p:tav>
                                          </p:tavLst>
                                        </p:anim>
                                        <p:anim calcmode="lin" valueType="num">
                                          <p:cBhvr>
                                            <p:cTn id="133" dur="500" fill="hold"/>
                                            <p:tgtEl>
                                              <p:spTgt spid="234"/>
                                            </p:tgtEl>
                                            <p:attrNameLst>
                                              <p:attrName>ppt_x</p:attrName>
                                            </p:attrNameLst>
                                          </p:cBhvr>
                                          <p:tavLst>
                                            <p:tav tm="0">
                                              <p:val>
                                                <p:fltVal val="0.5"/>
                                              </p:val>
                                            </p:tav>
                                            <p:tav tm="100000">
                                              <p:val>
                                                <p:strVal val="#ppt_x"/>
                                              </p:val>
                                            </p:tav>
                                          </p:tavLst>
                                        </p:anim>
                                        <p:anim calcmode="lin" valueType="num">
                                          <p:cBhvr>
                                            <p:cTn id="134" dur="500" fill="hold"/>
                                            <p:tgtEl>
                                              <p:spTgt spid="234"/>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300"/>
                                      </p:stCondLst>
                                      <p:childTnLst>
                                        <p:set>
                                          <p:cBhvr>
                                            <p:cTn id="136" dur="1" fill="hold">
                                              <p:stCondLst>
                                                <p:cond delay="0"/>
                                              </p:stCondLst>
                                            </p:cTn>
                                            <p:tgtEl>
                                              <p:spTgt spid="237"/>
                                            </p:tgtEl>
                                            <p:attrNameLst>
                                              <p:attrName>style.visibility</p:attrName>
                                            </p:attrNameLst>
                                          </p:cBhvr>
                                          <p:to>
                                            <p:strVal val="visible"/>
                                          </p:to>
                                        </p:set>
                                        <p:anim calcmode="lin" valueType="num">
                                          <p:cBhvr>
                                            <p:cTn id="137" dur="500" fill="hold"/>
                                            <p:tgtEl>
                                              <p:spTgt spid="237"/>
                                            </p:tgtEl>
                                            <p:attrNameLst>
                                              <p:attrName>ppt_w</p:attrName>
                                            </p:attrNameLst>
                                          </p:cBhvr>
                                          <p:tavLst>
                                            <p:tav tm="0">
                                              <p:val>
                                                <p:fltVal val="0"/>
                                              </p:val>
                                            </p:tav>
                                            <p:tav tm="100000">
                                              <p:val>
                                                <p:strVal val="#ppt_w"/>
                                              </p:val>
                                            </p:tav>
                                          </p:tavLst>
                                        </p:anim>
                                        <p:anim calcmode="lin" valueType="num">
                                          <p:cBhvr>
                                            <p:cTn id="138" dur="500" fill="hold"/>
                                            <p:tgtEl>
                                              <p:spTgt spid="237"/>
                                            </p:tgtEl>
                                            <p:attrNameLst>
                                              <p:attrName>ppt_h</p:attrName>
                                            </p:attrNameLst>
                                          </p:cBhvr>
                                          <p:tavLst>
                                            <p:tav tm="0">
                                              <p:val>
                                                <p:fltVal val="0"/>
                                              </p:val>
                                            </p:tav>
                                            <p:tav tm="100000">
                                              <p:val>
                                                <p:strVal val="#ppt_h"/>
                                              </p:val>
                                            </p:tav>
                                          </p:tavLst>
                                        </p:anim>
                                        <p:anim calcmode="lin" valueType="num">
                                          <p:cBhvr>
                                            <p:cTn id="139" dur="500" fill="hold"/>
                                            <p:tgtEl>
                                              <p:spTgt spid="237"/>
                                            </p:tgtEl>
                                            <p:attrNameLst>
                                              <p:attrName>ppt_x</p:attrName>
                                            </p:attrNameLst>
                                          </p:cBhvr>
                                          <p:tavLst>
                                            <p:tav tm="0">
                                              <p:val>
                                                <p:fltVal val="0.5"/>
                                              </p:val>
                                            </p:tav>
                                            <p:tav tm="100000">
                                              <p:val>
                                                <p:strVal val="#ppt_x"/>
                                              </p:val>
                                            </p:tav>
                                          </p:tavLst>
                                        </p:anim>
                                        <p:anim calcmode="lin" valueType="num">
                                          <p:cBhvr>
                                            <p:cTn id="140" dur="500" fill="hold"/>
                                            <p:tgtEl>
                                              <p:spTgt spid="237"/>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240"/>
                                            </p:tgtEl>
                                            <p:attrNameLst>
                                              <p:attrName>style.visibility</p:attrName>
                                            </p:attrNameLst>
                                          </p:cBhvr>
                                          <p:to>
                                            <p:strVal val="visible"/>
                                          </p:to>
                                        </p:set>
                                        <p:anim calcmode="lin" valueType="num">
                                          <p:cBhvr>
                                            <p:cTn id="143" dur="500" fill="hold"/>
                                            <p:tgtEl>
                                              <p:spTgt spid="240"/>
                                            </p:tgtEl>
                                            <p:attrNameLst>
                                              <p:attrName>ppt_w</p:attrName>
                                            </p:attrNameLst>
                                          </p:cBhvr>
                                          <p:tavLst>
                                            <p:tav tm="0">
                                              <p:val>
                                                <p:fltVal val="0"/>
                                              </p:val>
                                            </p:tav>
                                            <p:tav tm="100000">
                                              <p:val>
                                                <p:strVal val="#ppt_w"/>
                                              </p:val>
                                            </p:tav>
                                          </p:tavLst>
                                        </p:anim>
                                        <p:anim calcmode="lin" valueType="num">
                                          <p:cBhvr>
                                            <p:cTn id="144" dur="500" fill="hold"/>
                                            <p:tgtEl>
                                              <p:spTgt spid="240"/>
                                            </p:tgtEl>
                                            <p:attrNameLst>
                                              <p:attrName>ppt_h</p:attrName>
                                            </p:attrNameLst>
                                          </p:cBhvr>
                                          <p:tavLst>
                                            <p:tav tm="0">
                                              <p:val>
                                                <p:fltVal val="0"/>
                                              </p:val>
                                            </p:tav>
                                            <p:tav tm="100000">
                                              <p:val>
                                                <p:strVal val="#ppt_h"/>
                                              </p:val>
                                            </p:tav>
                                          </p:tavLst>
                                        </p:anim>
                                        <p:anim calcmode="lin" valueType="num">
                                          <p:cBhvr>
                                            <p:cTn id="145" dur="500" fill="hold"/>
                                            <p:tgtEl>
                                              <p:spTgt spid="240"/>
                                            </p:tgtEl>
                                            <p:attrNameLst>
                                              <p:attrName>ppt_x</p:attrName>
                                            </p:attrNameLst>
                                          </p:cBhvr>
                                          <p:tavLst>
                                            <p:tav tm="0">
                                              <p:val>
                                                <p:fltVal val="0.5"/>
                                              </p:val>
                                            </p:tav>
                                            <p:tav tm="100000">
                                              <p:val>
                                                <p:strVal val="#ppt_x"/>
                                              </p:val>
                                            </p:tav>
                                          </p:tavLst>
                                        </p:anim>
                                        <p:anim calcmode="lin" valueType="num">
                                          <p:cBhvr>
                                            <p:cTn id="146" dur="500" fill="hold"/>
                                            <p:tgtEl>
                                              <p:spTgt spid="240"/>
                                            </p:tgtEl>
                                            <p:attrNameLst>
                                              <p:attrName>ppt_y</p:attrName>
                                            </p:attrNameLst>
                                          </p:cBhvr>
                                          <p:tavLst>
                                            <p:tav tm="0">
                                              <p:val>
                                                <p:fltVal val="0.5"/>
                                              </p:val>
                                            </p:tav>
                                            <p:tav tm="100000">
                                              <p:val>
                                                <p:strVal val="#ppt_y"/>
                                              </p:val>
                                            </p:tav>
                                          </p:tavLst>
                                        </p:anim>
                                      </p:childTnLst>
                                    </p:cTn>
                                  </p:par>
                                  <p:par>
                                    <p:cTn id="147" presetID="23" presetClass="entr" presetSubtype="528" fill="hold" nodeType="withEffect">
                                      <p:stCondLst>
                                        <p:cond delay="600"/>
                                      </p:stCondLst>
                                      <p:childTnLst>
                                        <p:set>
                                          <p:cBhvr>
                                            <p:cTn id="148" dur="1" fill="hold">
                                              <p:stCondLst>
                                                <p:cond delay="0"/>
                                              </p:stCondLst>
                                            </p:cTn>
                                            <p:tgtEl>
                                              <p:spTgt spid="243"/>
                                            </p:tgtEl>
                                            <p:attrNameLst>
                                              <p:attrName>style.visibility</p:attrName>
                                            </p:attrNameLst>
                                          </p:cBhvr>
                                          <p:to>
                                            <p:strVal val="visible"/>
                                          </p:to>
                                        </p:set>
                                        <p:anim calcmode="lin" valueType="num">
                                          <p:cBhvr>
                                            <p:cTn id="149" dur="500" fill="hold"/>
                                            <p:tgtEl>
                                              <p:spTgt spid="243"/>
                                            </p:tgtEl>
                                            <p:attrNameLst>
                                              <p:attrName>ppt_w</p:attrName>
                                            </p:attrNameLst>
                                          </p:cBhvr>
                                          <p:tavLst>
                                            <p:tav tm="0">
                                              <p:val>
                                                <p:fltVal val="0"/>
                                              </p:val>
                                            </p:tav>
                                            <p:tav tm="100000">
                                              <p:val>
                                                <p:strVal val="#ppt_w"/>
                                              </p:val>
                                            </p:tav>
                                          </p:tavLst>
                                        </p:anim>
                                        <p:anim calcmode="lin" valueType="num">
                                          <p:cBhvr>
                                            <p:cTn id="150" dur="500" fill="hold"/>
                                            <p:tgtEl>
                                              <p:spTgt spid="243"/>
                                            </p:tgtEl>
                                            <p:attrNameLst>
                                              <p:attrName>ppt_h</p:attrName>
                                            </p:attrNameLst>
                                          </p:cBhvr>
                                          <p:tavLst>
                                            <p:tav tm="0">
                                              <p:val>
                                                <p:fltVal val="0"/>
                                              </p:val>
                                            </p:tav>
                                            <p:tav tm="100000">
                                              <p:val>
                                                <p:strVal val="#ppt_h"/>
                                              </p:val>
                                            </p:tav>
                                          </p:tavLst>
                                        </p:anim>
                                        <p:anim calcmode="lin" valueType="num">
                                          <p:cBhvr>
                                            <p:cTn id="151" dur="500" fill="hold"/>
                                            <p:tgtEl>
                                              <p:spTgt spid="243"/>
                                            </p:tgtEl>
                                            <p:attrNameLst>
                                              <p:attrName>ppt_x</p:attrName>
                                            </p:attrNameLst>
                                          </p:cBhvr>
                                          <p:tavLst>
                                            <p:tav tm="0">
                                              <p:val>
                                                <p:fltVal val="0.5"/>
                                              </p:val>
                                            </p:tav>
                                            <p:tav tm="100000">
                                              <p:val>
                                                <p:strVal val="#ppt_x"/>
                                              </p:val>
                                            </p:tav>
                                          </p:tavLst>
                                        </p:anim>
                                        <p:anim calcmode="lin" valueType="num">
                                          <p:cBhvr>
                                            <p:cTn id="152" dur="500" fill="hold"/>
                                            <p:tgtEl>
                                              <p:spTgt spid="243"/>
                                            </p:tgtEl>
                                            <p:attrNameLst>
                                              <p:attrName>ppt_y</p:attrName>
                                            </p:attrNameLst>
                                          </p:cBhvr>
                                          <p:tavLst>
                                            <p:tav tm="0">
                                              <p:val>
                                                <p:fltVal val="0.5"/>
                                              </p:val>
                                            </p:tav>
                                            <p:tav tm="100000">
                                              <p:val>
                                                <p:strVal val="#ppt_y"/>
                                              </p:val>
                                            </p:tav>
                                          </p:tavLst>
                                        </p:anim>
                                      </p:childTnLst>
                                    </p:cTn>
                                  </p:par>
                                  <p:par>
                                    <p:cTn id="153" presetID="23" presetClass="entr" presetSubtype="528" fill="hold" nodeType="withEffect">
                                      <p:stCondLst>
                                        <p:cond delay="300"/>
                                      </p:stCondLst>
                                      <p:childTnLst>
                                        <p:set>
                                          <p:cBhvr>
                                            <p:cTn id="154" dur="1" fill="hold">
                                              <p:stCondLst>
                                                <p:cond delay="0"/>
                                              </p:stCondLst>
                                            </p:cTn>
                                            <p:tgtEl>
                                              <p:spTgt spid="246"/>
                                            </p:tgtEl>
                                            <p:attrNameLst>
                                              <p:attrName>style.visibility</p:attrName>
                                            </p:attrNameLst>
                                          </p:cBhvr>
                                          <p:to>
                                            <p:strVal val="visible"/>
                                          </p:to>
                                        </p:set>
                                        <p:anim calcmode="lin" valueType="num">
                                          <p:cBhvr>
                                            <p:cTn id="155" dur="500" fill="hold"/>
                                            <p:tgtEl>
                                              <p:spTgt spid="246"/>
                                            </p:tgtEl>
                                            <p:attrNameLst>
                                              <p:attrName>ppt_w</p:attrName>
                                            </p:attrNameLst>
                                          </p:cBhvr>
                                          <p:tavLst>
                                            <p:tav tm="0">
                                              <p:val>
                                                <p:fltVal val="0"/>
                                              </p:val>
                                            </p:tav>
                                            <p:tav tm="100000">
                                              <p:val>
                                                <p:strVal val="#ppt_w"/>
                                              </p:val>
                                            </p:tav>
                                          </p:tavLst>
                                        </p:anim>
                                        <p:anim calcmode="lin" valueType="num">
                                          <p:cBhvr>
                                            <p:cTn id="156" dur="500" fill="hold"/>
                                            <p:tgtEl>
                                              <p:spTgt spid="246"/>
                                            </p:tgtEl>
                                            <p:attrNameLst>
                                              <p:attrName>ppt_h</p:attrName>
                                            </p:attrNameLst>
                                          </p:cBhvr>
                                          <p:tavLst>
                                            <p:tav tm="0">
                                              <p:val>
                                                <p:fltVal val="0"/>
                                              </p:val>
                                            </p:tav>
                                            <p:tav tm="100000">
                                              <p:val>
                                                <p:strVal val="#ppt_h"/>
                                              </p:val>
                                            </p:tav>
                                          </p:tavLst>
                                        </p:anim>
                                        <p:anim calcmode="lin" valueType="num">
                                          <p:cBhvr>
                                            <p:cTn id="157" dur="500" fill="hold"/>
                                            <p:tgtEl>
                                              <p:spTgt spid="246"/>
                                            </p:tgtEl>
                                            <p:attrNameLst>
                                              <p:attrName>ppt_x</p:attrName>
                                            </p:attrNameLst>
                                          </p:cBhvr>
                                          <p:tavLst>
                                            <p:tav tm="0">
                                              <p:val>
                                                <p:fltVal val="0.5"/>
                                              </p:val>
                                            </p:tav>
                                            <p:tav tm="100000">
                                              <p:val>
                                                <p:strVal val="#ppt_x"/>
                                              </p:val>
                                            </p:tav>
                                          </p:tavLst>
                                        </p:anim>
                                        <p:anim calcmode="lin" valueType="num">
                                          <p:cBhvr>
                                            <p:cTn id="158" dur="500" fill="hold"/>
                                            <p:tgtEl>
                                              <p:spTgt spid="246"/>
                                            </p:tgtEl>
                                            <p:attrNameLst>
                                              <p:attrName>ppt_y</p:attrName>
                                            </p:attrNameLst>
                                          </p:cBhvr>
                                          <p:tavLst>
                                            <p:tav tm="0">
                                              <p:val>
                                                <p:fltVal val="0.5"/>
                                              </p:val>
                                            </p:tav>
                                            <p:tav tm="100000">
                                              <p:val>
                                                <p:strVal val="#ppt_y"/>
                                              </p:val>
                                            </p:tav>
                                          </p:tavLst>
                                        </p:anim>
                                      </p:childTnLst>
                                    </p:cTn>
                                  </p:par>
                                  <p:par>
                                    <p:cTn id="159" presetID="23" presetClass="entr" presetSubtype="528" fill="hold" nodeType="withEffect">
                                      <p:stCondLst>
                                        <p:cond delay="600"/>
                                      </p:stCondLst>
                                      <p:childTnLst>
                                        <p:set>
                                          <p:cBhvr>
                                            <p:cTn id="160" dur="1" fill="hold">
                                              <p:stCondLst>
                                                <p:cond delay="0"/>
                                              </p:stCondLst>
                                            </p:cTn>
                                            <p:tgtEl>
                                              <p:spTgt spid="249"/>
                                            </p:tgtEl>
                                            <p:attrNameLst>
                                              <p:attrName>style.visibility</p:attrName>
                                            </p:attrNameLst>
                                          </p:cBhvr>
                                          <p:to>
                                            <p:strVal val="visible"/>
                                          </p:to>
                                        </p:set>
                                        <p:anim calcmode="lin" valueType="num">
                                          <p:cBhvr>
                                            <p:cTn id="161" dur="500" fill="hold"/>
                                            <p:tgtEl>
                                              <p:spTgt spid="249"/>
                                            </p:tgtEl>
                                            <p:attrNameLst>
                                              <p:attrName>ppt_w</p:attrName>
                                            </p:attrNameLst>
                                          </p:cBhvr>
                                          <p:tavLst>
                                            <p:tav tm="0">
                                              <p:val>
                                                <p:fltVal val="0"/>
                                              </p:val>
                                            </p:tav>
                                            <p:tav tm="100000">
                                              <p:val>
                                                <p:strVal val="#ppt_w"/>
                                              </p:val>
                                            </p:tav>
                                          </p:tavLst>
                                        </p:anim>
                                        <p:anim calcmode="lin" valueType="num">
                                          <p:cBhvr>
                                            <p:cTn id="162" dur="500" fill="hold"/>
                                            <p:tgtEl>
                                              <p:spTgt spid="249"/>
                                            </p:tgtEl>
                                            <p:attrNameLst>
                                              <p:attrName>ppt_h</p:attrName>
                                            </p:attrNameLst>
                                          </p:cBhvr>
                                          <p:tavLst>
                                            <p:tav tm="0">
                                              <p:val>
                                                <p:fltVal val="0"/>
                                              </p:val>
                                            </p:tav>
                                            <p:tav tm="100000">
                                              <p:val>
                                                <p:strVal val="#ppt_h"/>
                                              </p:val>
                                            </p:tav>
                                          </p:tavLst>
                                        </p:anim>
                                        <p:anim calcmode="lin" valueType="num">
                                          <p:cBhvr>
                                            <p:cTn id="163" dur="500" fill="hold"/>
                                            <p:tgtEl>
                                              <p:spTgt spid="249"/>
                                            </p:tgtEl>
                                            <p:attrNameLst>
                                              <p:attrName>ppt_x</p:attrName>
                                            </p:attrNameLst>
                                          </p:cBhvr>
                                          <p:tavLst>
                                            <p:tav tm="0">
                                              <p:val>
                                                <p:fltVal val="0.5"/>
                                              </p:val>
                                            </p:tav>
                                            <p:tav tm="100000">
                                              <p:val>
                                                <p:strVal val="#ppt_x"/>
                                              </p:val>
                                            </p:tav>
                                          </p:tavLst>
                                        </p:anim>
                                        <p:anim calcmode="lin" valueType="num">
                                          <p:cBhvr>
                                            <p:cTn id="164" dur="500" fill="hold"/>
                                            <p:tgtEl>
                                              <p:spTgt spid="249"/>
                                            </p:tgtEl>
                                            <p:attrNameLst>
                                              <p:attrName>ppt_y</p:attrName>
                                            </p:attrNameLst>
                                          </p:cBhvr>
                                          <p:tavLst>
                                            <p:tav tm="0">
                                              <p:val>
                                                <p:fltVal val="0.5"/>
                                              </p:val>
                                            </p:tav>
                                            <p:tav tm="100000">
                                              <p:val>
                                                <p:strVal val="#ppt_y"/>
                                              </p:val>
                                            </p:tav>
                                          </p:tavLst>
                                        </p:anim>
                                      </p:childTnLst>
                                    </p:cTn>
                                  </p:par>
                                  <p:par>
                                    <p:cTn id="165" presetID="23" presetClass="entr" presetSubtype="528" fill="hold" nodeType="withEffect">
                                      <p:stCondLst>
                                        <p:cond delay="600"/>
                                      </p:stCondLst>
                                      <p:childTnLst>
                                        <p:set>
                                          <p:cBhvr>
                                            <p:cTn id="166" dur="1" fill="hold">
                                              <p:stCondLst>
                                                <p:cond delay="0"/>
                                              </p:stCondLst>
                                            </p:cTn>
                                            <p:tgtEl>
                                              <p:spTgt spid="252"/>
                                            </p:tgtEl>
                                            <p:attrNameLst>
                                              <p:attrName>style.visibility</p:attrName>
                                            </p:attrNameLst>
                                          </p:cBhvr>
                                          <p:to>
                                            <p:strVal val="visible"/>
                                          </p:to>
                                        </p:set>
                                        <p:anim calcmode="lin" valueType="num">
                                          <p:cBhvr>
                                            <p:cTn id="167" dur="500" fill="hold"/>
                                            <p:tgtEl>
                                              <p:spTgt spid="252"/>
                                            </p:tgtEl>
                                            <p:attrNameLst>
                                              <p:attrName>ppt_w</p:attrName>
                                            </p:attrNameLst>
                                          </p:cBhvr>
                                          <p:tavLst>
                                            <p:tav tm="0">
                                              <p:val>
                                                <p:fltVal val="0"/>
                                              </p:val>
                                            </p:tav>
                                            <p:tav tm="100000">
                                              <p:val>
                                                <p:strVal val="#ppt_w"/>
                                              </p:val>
                                            </p:tav>
                                          </p:tavLst>
                                        </p:anim>
                                        <p:anim calcmode="lin" valueType="num">
                                          <p:cBhvr>
                                            <p:cTn id="168" dur="500" fill="hold"/>
                                            <p:tgtEl>
                                              <p:spTgt spid="252"/>
                                            </p:tgtEl>
                                            <p:attrNameLst>
                                              <p:attrName>ppt_h</p:attrName>
                                            </p:attrNameLst>
                                          </p:cBhvr>
                                          <p:tavLst>
                                            <p:tav tm="0">
                                              <p:val>
                                                <p:fltVal val="0"/>
                                              </p:val>
                                            </p:tav>
                                            <p:tav tm="100000">
                                              <p:val>
                                                <p:strVal val="#ppt_h"/>
                                              </p:val>
                                            </p:tav>
                                          </p:tavLst>
                                        </p:anim>
                                        <p:anim calcmode="lin" valueType="num">
                                          <p:cBhvr>
                                            <p:cTn id="169" dur="500" fill="hold"/>
                                            <p:tgtEl>
                                              <p:spTgt spid="252"/>
                                            </p:tgtEl>
                                            <p:attrNameLst>
                                              <p:attrName>ppt_x</p:attrName>
                                            </p:attrNameLst>
                                          </p:cBhvr>
                                          <p:tavLst>
                                            <p:tav tm="0">
                                              <p:val>
                                                <p:fltVal val="0.5"/>
                                              </p:val>
                                            </p:tav>
                                            <p:tav tm="100000">
                                              <p:val>
                                                <p:strVal val="#ppt_x"/>
                                              </p:val>
                                            </p:tav>
                                          </p:tavLst>
                                        </p:anim>
                                        <p:anim calcmode="lin" valueType="num">
                                          <p:cBhvr>
                                            <p:cTn id="170" dur="500" fill="hold"/>
                                            <p:tgtEl>
                                              <p:spTgt spid="252"/>
                                            </p:tgtEl>
                                            <p:attrNameLst>
                                              <p:attrName>ppt_y</p:attrName>
                                            </p:attrNameLst>
                                          </p:cBhvr>
                                          <p:tavLst>
                                            <p:tav tm="0">
                                              <p:val>
                                                <p:fltVal val="0.5"/>
                                              </p:val>
                                            </p:tav>
                                            <p:tav tm="100000">
                                              <p:val>
                                                <p:strVal val="#ppt_y"/>
                                              </p:val>
                                            </p:tav>
                                          </p:tavLst>
                                        </p:anim>
                                      </p:childTnLst>
                                    </p:cTn>
                                  </p:par>
                                  <p:par>
                                    <p:cTn id="171" presetID="26" presetClass="emph" presetSubtype="0" repeatCount="3000" fill="hold" nodeType="withEffect">
                                      <p:stCondLst>
                                        <p:cond delay="600"/>
                                      </p:stCondLst>
                                      <p:childTnLst>
                                        <p:animEffect transition="out" filter="fade">
                                          <p:cBhvr>
                                            <p:cTn id="172" dur="500" tmFilter="0, 0; .2, .5; .8, .5; 1, 0"/>
                                            <p:tgtEl>
                                              <p:spTgt spid="132"/>
                                            </p:tgtEl>
                                          </p:cBhvr>
                                        </p:animEffect>
                                        <p:animScale>
                                          <p:cBhvr>
                                            <p:cTn id="173" dur="250" autoRev="1" fill="hold"/>
                                            <p:tgtEl>
                                              <p:spTgt spid="132"/>
                                            </p:tgtEl>
                                          </p:cBhvr>
                                          <p:by x="105000" y="105000"/>
                                        </p:animScale>
                                      </p:childTnLst>
                                    </p:cTn>
                                  </p:par>
                                  <p:par>
                                    <p:cTn id="174" presetID="26" presetClass="emph" presetSubtype="0" repeatCount="3000" fill="hold" nodeType="withEffect">
                                      <p:stCondLst>
                                        <p:cond delay="710"/>
                                      </p:stCondLst>
                                      <p:childTnLst>
                                        <p:animEffect transition="out" filter="fade">
                                          <p:cBhvr>
                                            <p:cTn id="175" dur="500" tmFilter="0, 0; .2, .5; .8, .5; 1, 0"/>
                                            <p:tgtEl>
                                              <p:spTgt spid="237"/>
                                            </p:tgtEl>
                                          </p:cBhvr>
                                        </p:animEffect>
                                        <p:animScale>
                                          <p:cBhvr>
                                            <p:cTn id="176" dur="250" autoRev="1" fill="hold"/>
                                            <p:tgtEl>
                                              <p:spTgt spid="237"/>
                                            </p:tgtEl>
                                          </p:cBhvr>
                                          <p:by x="105000" y="105000"/>
                                        </p:animScale>
                                      </p:childTnLst>
                                    </p:cTn>
                                  </p:par>
                                  <p:par>
                                    <p:cTn id="177" presetID="26" presetClass="emph" presetSubtype="0" repeatCount="3000" fill="hold" nodeType="withEffect">
                                      <p:stCondLst>
                                        <p:cond delay="410"/>
                                      </p:stCondLst>
                                      <p:childTnLst>
                                        <p:animEffect transition="out" filter="fade">
                                          <p:cBhvr>
                                            <p:cTn id="178" dur="500" tmFilter="0, 0; .2, .5; .8, .5; 1, 0"/>
                                            <p:tgtEl>
                                              <p:spTgt spid="243"/>
                                            </p:tgtEl>
                                          </p:cBhvr>
                                        </p:animEffect>
                                        <p:animScale>
                                          <p:cBhvr>
                                            <p:cTn id="179" dur="250" autoRev="1" fill="hold"/>
                                            <p:tgtEl>
                                              <p:spTgt spid="243"/>
                                            </p:tgtEl>
                                          </p:cBhvr>
                                          <p:by x="105000" y="105000"/>
                                        </p:animScale>
                                      </p:childTnLst>
                                    </p:cTn>
                                  </p:par>
                                  <p:par>
                                    <p:cTn id="180" presetID="26" presetClass="emph" presetSubtype="0" repeatCount="3000" fill="hold" nodeType="withEffect">
                                      <p:stCondLst>
                                        <p:cond delay="810"/>
                                      </p:stCondLst>
                                      <p:childTnLst>
                                        <p:animEffect transition="out" filter="fade">
                                          <p:cBhvr>
                                            <p:cTn id="181" dur="500" tmFilter="0, 0; .2, .5; .8, .5; 1, 0"/>
                                            <p:tgtEl>
                                              <p:spTgt spid="246"/>
                                            </p:tgtEl>
                                          </p:cBhvr>
                                        </p:animEffect>
                                        <p:animScale>
                                          <p:cBhvr>
                                            <p:cTn id="182" dur="250" autoRev="1" fill="hold"/>
                                            <p:tgtEl>
                                              <p:spTgt spid="246"/>
                                            </p:tgtEl>
                                          </p:cBhvr>
                                          <p:by x="105000" y="105000"/>
                                        </p:animScale>
                                      </p:childTnLst>
                                    </p:cTn>
                                  </p:par>
                                </p:childTnLst>
                              </p:cTn>
                            </p:par>
                            <p:par>
                              <p:cTn id="183" fill="hold">
                                <p:stCondLst>
                                  <p:cond delay="11910"/>
                                </p:stCondLst>
                                <p:childTnLst>
                                  <p:par>
                                    <p:cTn id="184" presetID="10" presetClass="entr" presetSubtype="0" fill="hold" grpId="0" nodeType="afterEffect">
                                      <p:stCondLst>
                                        <p:cond delay="0"/>
                                      </p:stCondLst>
                                      <p:childTnLst>
                                        <p:set>
                                          <p:cBhvr>
                                            <p:cTn id="185" dur="1" fill="hold">
                                              <p:stCondLst>
                                                <p:cond delay="0"/>
                                              </p:stCondLst>
                                            </p:cTn>
                                            <p:tgtEl>
                                              <p:spTgt spid="255"/>
                                            </p:tgtEl>
                                            <p:attrNameLst>
                                              <p:attrName>style.visibility</p:attrName>
                                            </p:attrNameLst>
                                          </p:cBhvr>
                                          <p:to>
                                            <p:strVal val="visible"/>
                                          </p:to>
                                        </p:set>
                                        <p:animEffect transition="in" filter="fade">
                                          <p:cBhvr>
                                            <p:cTn id="186" dur="5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animBg="1"/>
          <p:bldP spid="218" grpId="0"/>
          <p:bldP spid="219" grpId="0"/>
          <p:bldP spid="112" grpId="0" animBg="1"/>
          <p:bldP spid="124" grpId="0"/>
          <p:bldP spid="125" grpId="0"/>
          <p:bldP spid="126" grpId="0"/>
          <p:bldP spid="127" grpId="0"/>
          <p:bldP spid="128" grpId="0"/>
          <p:bldP spid="129" grpId="0"/>
          <p:bldP spid="130" grpId="0"/>
          <p:bldP spid="131" grpId="0"/>
          <p:bldP spid="2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5000" fill="hold" nodeType="withEffect">
                                      <p:stCondLst>
                                        <p:cond delay="0"/>
                                      </p:stCondLst>
                                      <p:childTnLst>
                                        <p:set>
                                          <p:cBhvr>
                                            <p:cTn id="6" dur="1" fill="hold">
                                              <p:stCondLst>
                                                <p:cond delay="0"/>
                                              </p:stCondLst>
                                            </p:cTn>
                                            <p:tgtEl>
                                              <p:spTgt spid="215"/>
                                            </p:tgtEl>
                                            <p:attrNameLst>
                                              <p:attrName>style.visibility</p:attrName>
                                            </p:attrNameLst>
                                          </p:cBhvr>
                                          <p:to>
                                            <p:strVal val="visible"/>
                                          </p:to>
                                        </p:set>
                                        <p:anim calcmode="lin" valueType="num">
                                          <p:cBhvr additive="base">
                                            <p:cTn id="7" dur="2000" fill="hold"/>
                                            <p:tgtEl>
                                              <p:spTgt spid="215"/>
                                            </p:tgtEl>
                                            <p:attrNameLst>
                                              <p:attrName>ppt_x</p:attrName>
                                            </p:attrNameLst>
                                          </p:cBhvr>
                                          <p:tavLst>
                                            <p:tav tm="0">
                                              <p:val>
                                                <p:strVal val="#ppt_x"/>
                                              </p:val>
                                            </p:tav>
                                            <p:tav tm="100000">
                                              <p:val>
                                                <p:strVal val="#ppt_x"/>
                                              </p:val>
                                            </p:tav>
                                          </p:tavLst>
                                        </p:anim>
                                        <p:anim calcmode="lin" valueType="num">
                                          <p:cBhvr additive="base">
                                            <p:cTn id="8" dur="2000" fill="hold"/>
                                            <p:tgtEl>
                                              <p:spTgt spid="215"/>
                                            </p:tgtEl>
                                            <p:attrNameLst>
                                              <p:attrName>ppt_y</p:attrName>
                                            </p:attrNameLst>
                                          </p:cBhvr>
                                          <p:tavLst>
                                            <p:tav tm="0">
                                              <p:val>
                                                <p:strVal val="0-#ppt_h/2"/>
                                              </p:val>
                                            </p:tav>
                                            <p:tav tm="100000">
                                              <p:val>
                                                <p:strVal val="#ppt_y"/>
                                              </p:val>
                                            </p:tav>
                                          </p:tavLst>
                                        </p:anim>
                                      </p:childTnLst>
                                    </p:cTn>
                                  </p:par>
                                  <p:par>
                                    <p:cTn id="9" presetID="2" presetClass="entr" presetSubtype="1" accel="35000" fill="hold" nodeType="withEffect">
                                      <p:stCondLst>
                                        <p:cond delay="0"/>
                                      </p:stCondLst>
                                      <p:childTnLst>
                                        <p:set>
                                          <p:cBhvr>
                                            <p:cTn id="10" dur="1" fill="hold">
                                              <p:stCondLst>
                                                <p:cond delay="0"/>
                                              </p:stCondLst>
                                            </p:cTn>
                                            <p:tgtEl>
                                              <p:spTgt spid="220"/>
                                            </p:tgtEl>
                                            <p:attrNameLst>
                                              <p:attrName>style.visibility</p:attrName>
                                            </p:attrNameLst>
                                          </p:cBhvr>
                                          <p:to>
                                            <p:strVal val="visible"/>
                                          </p:to>
                                        </p:set>
                                        <p:anim calcmode="lin" valueType="num">
                                          <p:cBhvr additive="base">
                                            <p:cTn id="11" dur="2000" fill="hold"/>
                                            <p:tgtEl>
                                              <p:spTgt spid="220"/>
                                            </p:tgtEl>
                                            <p:attrNameLst>
                                              <p:attrName>ppt_x</p:attrName>
                                            </p:attrNameLst>
                                          </p:cBhvr>
                                          <p:tavLst>
                                            <p:tav tm="0">
                                              <p:val>
                                                <p:strVal val="#ppt_x"/>
                                              </p:val>
                                            </p:tav>
                                            <p:tav tm="100000">
                                              <p:val>
                                                <p:strVal val="#ppt_x"/>
                                              </p:val>
                                            </p:tav>
                                          </p:tavLst>
                                        </p:anim>
                                        <p:anim calcmode="lin" valueType="num">
                                          <p:cBhvr additive="base">
                                            <p:cTn id="12" dur="2000" fill="hold"/>
                                            <p:tgtEl>
                                              <p:spTgt spid="220"/>
                                            </p:tgtEl>
                                            <p:attrNameLst>
                                              <p:attrName>ppt_y</p:attrName>
                                            </p:attrNameLst>
                                          </p:cBhvr>
                                          <p:tavLst>
                                            <p:tav tm="0">
                                              <p:val>
                                                <p:strVal val="0-#ppt_h/2"/>
                                              </p:val>
                                            </p:tav>
                                            <p:tav tm="100000">
                                              <p:val>
                                                <p:strVal val="#ppt_y"/>
                                              </p:val>
                                            </p:tav>
                                          </p:tavLst>
                                        </p:anim>
                                      </p:childTnLst>
                                    </p:cTn>
                                  </p:par>
                                </p:childTnLst>
                              </p:cTn>
                            </p:par>
                            <p:par>
                              <p:cTn id="13" fill="hold">
                                <p:stCondLst>
                                  <p:cond delay="2000"/>
                                </p:stCondLst>
                                <p:childTnLst>
                                  <p:par>
                                    <p:cTn id="14" presetID="12" presetClass="entr" presetSubtype="8" fill="hold" grpId="0" nodeType="afterEffect">
                                      <p:stCondLst>
                                        <p:cond delay="0"/>
                                      </p:stCondLst>
                                      <p:childTnLst>
                                        <p:set>
                                          <p:cBhvr>
                                            <p:cTn id="15" dur="1" fill="hold">
                                              <p:stCondLst>
                                                <p:cond delay="0"/>
                                              </p:stCondLst>
                                            </p:cTn>
                                            <p:tgtEl>
                                              <p:spTgt spid="214"/>
                                            </p:tgtEl>
                                            <p:attrNameLst>
                                              <p:attrName>style.visibility</p:attrName>
                                            </p:attrNameLst>
                                          </p:cBhvr>
                                          <p:to>
                                            <p:strVal val="visible"/>
                                          </p:to>
                                        </p:set>
                                        <p:anim calcmode="lin" valueType="num">
                                          <p:cBhvr additive="base">
                                            <p:cTn id="16" dur="500"/>
                                            <p:tgtEl>
                                              <p:spTgt spid="214"/>
                                            </p:tgtEl>
                                            <p:attrNameLst>
                                              <p:attrName>ppt_x</p:attrName>
                                            </p:attrNameLst>
                                          </p:cBhvr>
                                          <p:tavLst>
                                            <p:tav tm="0">
                                              <p:val>
                                                <p:strVal val="#ppt_x-#ppt_w*1.125000"/>
                                              </p:val>
                                            </p:tav>
                                            <p:tav tm="100000">
                                              <p:val>
                                                <p:strVal val="#ppt_x"/>
                                              </p:val>
                                            </p:tav>
                                          </p:tavLst>
                                        </p:anim>
                                        <p:animEffect transition="in" filter="wipe(right)">
                                          <p:cBhvr>
                                            <p:cTn id="17" dur="500"/>
                                            <p:tgtEl>
                                              <p:spTgt spid="214"/>
                                            </p:tgtEl>
                                          </p:cBhvr>
                                        </p:animEffect>
                                      </p:childTnLst>
                                    </p:cTn>
                                  </p:par>
                                  <p:par>
                                    <p:cTn id="18" presetID="56" presetClass="entr" presetSubtype="0" fill="hold" grpId="0" nodeType="withEffect">
                                      <p:stCondLst>
                                        <p:cond delay="1000"/>
                                      </p:stCondLst>
                                      <p:iterate type="lt">
                                        <p:tmPct val="10000"/>
                                      </p:iterate>
                                      <p:childTnLst>
                                        <p:set>
                                          <p:cBhvr>
                                            <p:cTn id="19" dur="1" fill="hold">
                                              <p:stCondLst>
                                                <p:cond delay="0"/>
                                              </p:stCondLst>
                                            </p:cTn>
                                            <p:tgtEl>
                                              <p:spTgt spid="218"/>
                                            </p:tgtEl>
                                            <p:attrNameLst>
                                              <p:attrName>style.visibility</p:attrName>
                                            </p:attrNameLst>
                                          </p:cBhvr>
                                          <p:to>
                                            <p:strVal val="visible"/>
                                          </p:to>
                                        </p:set>
                                        <p:anim by="(-#ppt_w*2)" calcmode="lin" valueType="num">
                                          <p:cBhvr rctx="PPT">
                                            <p:cTn id="20" dur="500" autoRev="1" fill="hold">
                                              <p:stCondLst>
                                                <p:cond delay="0"/>
                                              </p:stCondLst>
                                            </p:cTn>
                                            <p:tgtEl>
                                              <p:spTgt spid="218"/>
                                            </p:tgtEl>
                                            <p:attrNameLst>
                                              <p:attrName>ppt_w</p:attrName>
                                            </p:attrNameLst>
                                          </p:cBhvr>
                                        </p:anim>
                                        <p:anim by="(#ppt_w*0.50)" calcmode="lin" valueType="num">
                                          <p:cBhvr>
                                            <p:cTn id="21" dur="500" decel="50000" autoRev="1" fill="hold">
                                              <p:stCondLst>
                                                <p:cond delay="0"/>
                                              </p:stCondLst>
                                            </p:cTn>
                                            <p:tgtEl>
                                              <p:spTgt spid="218"/>
                                            </p:tgtEl>
                                            <p:attrNameLst>
                                              <p:attrName>ppt_x</p:attrName>
                                            </p:attrNameLst>
                                          </p:cBhvr>
                                        </p:anim>
                                        <p:anim from="(-#ppt_h/2)" to="(#ppt_y)" calcmode="lin" valueType="num">
                                          <p:cBhvr>
                                            <p:cTn id="22" dur="1000" fill="hold">
                                              <p:stCondLst>
                                                <p:cond delay="0"/>
                                              </p:stCondLst>
                                            </p:cTn>
                                            <p:tgtEl>
                                              <p:spTgt spid="218"/>
                                            </p:tgtEl>
                                            <p:attrNameLst>
                                              <p:attrName>ppt_y</p:attrName>
                                            </p:attrNameLst>
                                          </p:cBhvr>
                                        </p:anim>
                                        <p:animRot by="21600000">
                                          <p:cBhvr>
                                            <p:cTn id="23" dur="1000" fill="hold">
                                              <p:stCondLst>
                                                <p:cond delay="0"/>
                                              </p:stCondLst>
                                            </p:cTn>
                                            <p:tgtEl>
                                              <p:spTgt spid="218"/>
                                            </p:tgtEl>
                                            <p:attrNameLst>
                                              <p:attrName>r</p:attrName>
                                            </p:attrNameLst>
                                          </p:cBhvr>
                                        </p:animRot>
                                      </p:childTnLst>
                                    </p:cTn>
                                  </p:par>
                                  <p:par>
                                    <p:cTn id="24" presetID="22" presetClass="entr" presetSubtype="8" fill="hold" grpId="0" nodeType="withEffect">
                                      <p:stCondLst>
                                        <p:cond delay="1500"/>
                                      </p:stCondLst>
                                      <p:childTnLst>
                                        <p:set>
                                          <p:cBhvr>
                                            <p:cTn id="25" dur="1" fill="hold">
                                              <p:stCondLst>
                                                <p:cond delay="0"/>
                                              </p:stCondLst>
                                            </p:cTn>
                                            <p:tgtEl>
                                              <p:spTgt spid="219"/>
                                            </p:tgtEl>
                                            <p:attrNameLst>
                                              <p:attrName>style.visibility</p:attrName>
                                            </p:attrNameLst>
                                          </p:cBhvr>
                                          <p:to>
                                            <p:strVal val="visible"/>
                                          </p:to>
                                        </p:set>
                                        <p:animEffect transition="in" filter="wipe(left)">
                                          <p:cBhvr>
                                            <p:cTn id="26" dur="500"/>
                                            <p:tgtEl>
                                              <p:spTgt spid="219"/>
                                            </p:tgtEl>
                                          </p:cBhvr>
                                        </p:animEffect>
                                      </p:childTnLst>
                                    </p:cTn>
                                  </p:par>
                                </p:childTnLst>
                              </p:cTn>
                            </p:par>
                            <p:par>
                              <p:cTn id="27" fill="hold">
                                <p:stCondLst>
                                  <p:cond delay="4100"/>
                                </p:stCondLst>
                                <p:childTnLst>
                                  <p:par>
                                    <p:cTn id="28" presetID="31" presetClass="entr" presetSubtype="0" fill="hold" nodeType="afterEffect">
                                      <p:stCondLst>
                                        <p:cond delay="0"/>
                                      </p:stCondLst>
                                      <p:childTnLst>
                                        <p:set>
                                          <p:cBhvr>
                                            <p:cTn id="29" dur="1" fill="hold">
                                              <p:stCondLst>
                                                <p:cond delay="0"/>
                                              </p:stCondLst>
                                            </p:cTn>
                                            <p:tgtEl>
                                              <p:spTgt spid="87"/>
                                            </p:tgtEl>
                                            <p:attrNameLst>
                                              <p:attrName>style.visibility</p:attrName>
                                            </p:attrNameLst>
                                          </p:cBhvr>
                                          <p:to>
                                            <p:strVal val="visible"/>
                                          </p:to>
                                        </p:set>
                                        <p:anim calcmode="lin" valueType="num">
                                          <p:cBhvr>
                                            <p:cTn id="30" dur="1000" fill="hold"/>
                                            <p:tgtEl>
                                              <p:spTgt spid="87"/>
                                            </p:tgtEl>
                                            <p:attrNameLst>
                                              <p:attrName>ppt_w</p:attrName>
                                            </p:attrNameLst>
                                          </p:cBhvr>
                                          <p:tavLst>
                                            <p:tav tm="0">
                                              <p:val>
                                                <p:fltVal val="0"/>
                                              </p:val>
                                            </p:tav>
                                            <p:tav tm="100000">
                                              <p:val>
                                                <p:strVal val="#ppt_w"/>
                                              </p:val>
                                            </p:tav>
                                          </p:tavLst>
                                        </p:anim>
                                        <p:anim calcmode="lin" valueType="num">
                                          <p:cBhvr>
                                            <p:cTn id="31" dur="1000" fill="hold"/>
                                            <p:tgtEl>
                                              <p:spTgt spid="87"/>
                                            </p:tgtEl>
                                            <p:attrNameLst>
                                              <p:attrName>ppt_h</p:attrName>
                                            </p:attrNameLst>
                                          </p:cBhvr>
                                          <p:tavLst>
                                            <p:tav tm="0">
                                              <p:val>
                                                <p:fltVal val="0"/>
                                              </p:val>
                                            </p:tav>
                                            <p:tav tm="100000">
                                              <p:val>
                                                <p:strVal val="#ppt_h"/>
                                              </p:val>
                                            </p:tav>
                                          </p:tavLst>
                                        </p:anim>
                                        <p:anim calcmode="lin" valueType="num">
                                          <p:cBhvr>
                                            <p:cTn id="32" dur="1000" fill="hold"/>
                                            <p:tgtEl>
                                              <p:spTgt spid="87"/>
                                            </p:tgtEl>
                                            <p:attrNameLst>
                                              <p:attrName>style.rotation</p:attrName>
                                            </p:attrNameLst>
                                          </p:cBhvr>
                                          <p:tavLst>
                                            <p:tav tm="0">
                                              <p:val>
                                                <p:fltVal val="90"/>
                                              </p:val>
                                            </p:tav>
                                            <p:tav tm="100000">
                                              <p:val>
                                                <p:fltVal val="0"/>
                                              </p:val>
                                            </p:tav>
                                          </p:tavLst>
                                        </p:anim>
                                        <p:animEffect transition="in" filter="fade">
                                          <p:cBhvr>
                                            <p:cTn id="33" dur="1000"/>
                                            <p:tgtEl>
                                              <p:spTgt spid="87"/>
                                            </p:tgtEl>
                                          </p:cBhvr>
                                        </p:animEffect>
                                      </p:childTnLst>
                                    </p:cTn>
                                  </p:par>
                                </p:childTnLst>
                              </p:cTn>
                            </p:par>
                            <p:par>
                              <p:cTn id="34" fill="hold">
                                <p:stCondLst>
                                  <p:cond delay="5100"/>
                                </p:stCondLst>
                                <p:childTnLst>
                                  <p:par>
                                    <p:cTn id="35" presetID="10" presetClass="entr" presetSubtype="0" fill="hold" grpId="0" nodeType="afterEffect">
                                      <p:stCondLst>
                                        <p:cond delay="0"/>
                                      </p:stCondLst>
                                      <p:childTnLst>
                                        <p:set>
                                          <p:cBhvr>
                                            <p:cTn id="36" dur="1" fill="hold">
                                              <p:stCondLst>
                                                <p:cond delay="0"/>
                                              </p:stCondLst>
                                            </p:cTn>
                                            <p:tgtEl>
                                              <p:spTgt spid="112"/>
                                            </p:tgtEl>
                                            <p:attrNameLst>
                                              <p:attrName>style.visibility</p:attrName>
                                            </p:attrNameLst>
                                          </p:cBhvr>
                                          <p:to>
                                            <p:strVal val="visible"/>
                                          </p:to>
                                        </p:set>
                                        <p:animEffect transition="in" filter="fade">
                                          <p:cBhvr>
                                            <p:cTn id="37" dur="500"/>
                                            <p:tgtEl>
                                              <p:spTgt spid="112"/>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124"/>
                                            </p:tgtEl>
                                            <p:attrNameLst>
                                              <p:attrName>style.visibility</p:attrName>
                                            </p:attrNameLst>
                                          </p:cBhvr>
                                          <p:to>
                                            <p:strVal val="visible"/>
                                          </p:to>
                                        </p:set>
                                        <p:animEffect transition="in" filter="wipe(left)">
                                          <p:cBhvr>
                                            <p:cTn id="40" dur="700"/>
                                            <p:tgtEl>
                                              <p:spTgt spid="1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wipe(left)">
                                          <p:cBhvr>
                                            <p:cTn id="43" dur="700"/>
                                            <p:tgtEl>
                                              <p:spTgt spid="128"/>
                                            </p:tgtEl>
                                          </p:cBhvr>
                                        </p:animEffect>
                                      </p:childTnLst>
                                    </p:cTn>
                                  </p:par>
                                  <p:par>
                                    <p:cTn id="44" presetID="31" presetClass="entr" presetSubtype="0" fill="hold" nodeType="withEffect">
                                      <p:stCondLst>
                                        <p:cond delay="300"/>
                                      </p:stCondLst>
                                      <p:childTnLst>
                                        <p:set>
                                          <p:cBhvr>
                                            <p:cTn id="45" dur="1" fill="hold">
                                              <p:stCondLst>
                                                <p:cond delay="0"/>
                                              </p:stCondLst>
                                            </p:cTn>
                                            <p:tgtEl>
                                              <p:spTgt spid="93"/>
                                            </p:tgtEl>
                                            <p:attrNameLst>
                                              <p:attrName>style.visibility</p:attrName>
                                            </p:attrNameLst>
                                          </p:cBhvr>
                                          <p:to>
                                            <p:strVal val="visible"/>
                                          </p:to>
                                        </p:set>
                                        <p:anim calcmode="lin" valueType="num">
                                          <p:cBhvr>
                                            <p:cTn id="46" dur="1000" fill="hold"/>
                                            <p:tgtEl>
                                              <p:spTgt spid="93"/>
                                            </p:tgtEl>
                                            <p:attrNameLst>
                                              <p:attrName>ppt_w</p:attrName>
                                            </p:attrNameLst>
                                          </p:cBhvr>
                                          <p:tavLst>
                                            <p:tav tm="0">
                                              <p:val>
                                                <p:fltVal val="0"/>
                                              </p:val>
                                            </p:tav>
                                            <p:tav tm="100000">
                                              <p:val>
                                                <p:strVal val="#ppt_w"/>
                                              </p:val>
                                            </p:tav>
                                          </p:tavLst>
                                        </p:anim>
                                        <p:anim calcmode="lin" valueType="num">
                                          <p:cBhvr>
                                            <p:cTn id="47" dur="1000" fill="hold"/>
                                            <p:tgtEl>
                                              <p:spTgt spid="93"/>
                                            </p:tgtEl>
                                            <p:attrNameLst>
                                              <p:attrName>ppt_h</p:attrName>
                                            </p:attrNameLst>
                                          </p:cBhvr>
                                          <p:tavLst>
                                            <p:tav tm="0">
                                              <p:val>
                                                <p:fltVal val="0"/>
                                              </p:val>
                                            </p:tav>
                                            <p:tav tm="100000">
                                              <p:val>
                                                <p:strVal val="#ppt_h"/>
                                              </p:val>
                                            </p:tav>
                                          </p:tavLst>
                                        </p:anim>
                                        <p:anim calcmode="lin" valueType="num">
                                          <p:cBhvr>
                                            <p:cTn id="48" dur="1000" fill="hold"/>
                                            <p:tgtEl>
                                              <p:spTgt spid="93"/>
                                            </p:tgtEl>
                                            <p:attrNameLst>
                                              <p:attrName>style.rotation</p:attrName>
                                            </p:attrNameLst>
                                          </p:cBhvr>
                                          <p:tavLst>
                                            <p:tav tm="0">
                                              <p:val>
                                                <p:fltVal val="90"/>
                                              </p:val>
                                            </p:tav>
                                            <p:tav tm="100000">
                                              <p:val>
                                                <p:fltVal val="0"/>
                                              </p:val>
                                            </p:tav>
                                          </p:tavLst>
                                        </p:anim>
                                        <p:animEffect transition="in" filter="fade">
                                          <p:cBhvr>
                                            <p:cTn id="49" dur="1000"/>
                                            <p:tgtEl>
                                              <p:spTgt spid="93"/>
                                            </p:tgtEl>
                                          </p:cBhvr>
                                        </p:animEffect>
                                      </p:childTnLst>
                                    </p:cTn>
                                  </p:par>
                                </p:childTnLst>
                              </p:cTn>
                            </p:par>
                            <p:par>
                              <p:cTn id="50" fill="hold">
                                <p:stCondLst>
                                  <p:cond delay="6400"/>
                                </p:stCondLst>
                                <p:childTnLst>
                                  <p:par>
                                    <p:cTn id="51" presetID="10" presetClass="entr" presetSubtype="0" fill="hold" nodeType="afterEffect">
                                      <p:stCondLst>
                                        <p:cond delay="0"/>
                                      </p:stCondLst>
                                      <p:childTnLst>
                                        <p:set>
                                          <p:cBhvr>
                                            <p:cTn id="52" dur="1" fill="hold">
                                              <p:stCondLst>
                                                <p:cond delay="0"/>
                                              </p:stCondLst>
                                            </p:cTn>
                                            <p:tgtEl>
                                              <p:spTgt spid="113"/>
                                            </p:tgtEl>
                                            <p:attrNameLst>
                                              <p:attrName>style.visibility</p:attrName>
                                            </p:attrNameLst>
                                          </p:cBhvr>
                                          <p:to>
                                            <p:strVal val="visible"/>
                                          </p:to>
                                        </p:set>
                                        <p:animEffect transition="in" filter="fade">
                                          <p:cBhvr>
                                            <p:cTn id="53" dur="500"/>
                                            <p:tgtEl>
                                              <p:spTgt spid="11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125"/>
                                            </p:tgtEl>
                                            <p:attrNameLst>
                                              <p:attrName>style.visibility</p:attrName>
                                            </p:attrNameLst>
                                          </p:cBhvr>
                                          <p:to>
                                            <p:strVal val="visible"/>
                                          </p:to>
                                        </p:set>
                                        <p:animEffect transition="in" filter="wipe(left)">
                                          <p:cBhvr>
                                            <p:cTn id="56" dur="700"/>
                                            <p:tgtEl>
                                              <p:spTgt spid="12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129"/>
                                            </p:tgtEl>
                                            <p:attrNameLst>
                                              <p:attrName>style.visibility</p:attrName>
                                            </p:attrNameLst>
                                          </p:cBhvr>
                                          <p:to>
                                            <p:strVal val="visible"/>
                                          </p:to>
                                        </p:set>
                                        <p:animEffect transition="in" filter="wipe(left)">
                                          <p:cBhvr>
                                            <p:cTn id="59" dur="700"/>
                                            <p:tgtEl>
                                              <p:spTgt spid="129"/>
                                            </p:tgtEl>
                                          </p:cBhvr>
                                        </p:animEffect>
                                      </p:childTnLst>
                                    </p:cTn>
                                  </p:par>
                                  <p:par>
                                    <p:cTn id="60" presetID="31" presetClass="entr" presetSubtype="0" fill="hold" nodeType="withEffect">
                                      <p:stCondLst>
                                        <p:cond delay="500"/>
                                      </p:stCondLst>
                                      <p:childTnLst>
                                        <p:set>
                                          <p:cBhvr>
                                            <p:cTn id="61" dur="1" fill="hold">
                                              <p:stCondLst>
                                                <p:cond delay="0"/>
                                              </p:stCondLst>
                                            </p:cTn>
                                            <p:tgtEl>
                                              <p:spTgt spid="100"/>
                                            </p:tgtEl>
                                            <p:attrNameLst>
                                              <p:attrName>style.visibility</p:attrName>
                                            </p:attrNameLst>
                                          </p:cBhvr>
                                          <p:to>
                                            <p:strVal val="visible"/>
                                          </p:to>
                                        </p:set>
                                        <p:anim calcmode="lin" valueType="num">
                                          <p:cBhvr>
                                            <p:cTn id="62" dur="1000" fill="hold"/>
                                            <p:tgtEl>
                                              <p:spTgt spid="100"/>
                                            </p:tgtEl>
                                            <p:attrNameLst>
                                              <p:attrName>ppt_w</p:attrName>
                                            </p:attrNameLst>
                                          </p:cBhvr>
                                          <p:tavLst>
                                            <p:tav tm="0">
                                              <p:val>
                                                <p:fltVal val="0"/>
                                              </p:val>
                                            </p:tav>
                                            <p:tav tm="100000">
                                              <p:val>
                                                <p:strVal val="#ppt_w"/>
                                              </p:val>
                                            </p:tav>
                                          </p:tavLst>
                                        </p:anim>
                                        <p:anim calcmode="lin" valueType="num">
                                          <p:cBhvr>
                                            <p:cTn id="63" dur="1000" fill="hold"/>
                                            <p:tgtEl>
                                              <p:spTgt spid="100"/>
                                            </p:tgtEl>
                                            <p:attrNameLst>
                                              <p:attrName>ppt_h</p:attrName>
                                            </p:attrNameLst>
                                          </p:cBhvr>
                                          <p:tavLst>
                                            <p:tav tm="0">
                                              <p:val>
                                                <p:fltVal val="0"/>
                                              </p:val>
                                            </p:tav>
                                            <p:tav tm="100000">
                                              <p:val>
                                                <p:strVal val="#ppt_h"/>
                                              </p:val>
                                            </p:tav>
                                          </p:tavLst>
                                        </p:anim>
                                        <p:anim calcmode="lin" valueType="num">
                                          <p:cBhvr>
                                            <p:cTn id="64" dur="1000" fill="hold"/>
                                            <p:tgtEl>
                                              <p:spTgt spid="100"/>
                                            </p:tgtEl>
                                            <p:attrNameLst>
                                              <p:attrName>style.rotation</p:attrName>
                                            </p:attrNameLst>
                                          </p:cBhvr>
                                          <p:tavLst>
                                            <p:tav tm="0">
                                              <p:val>
                                                <p:fltVal val="90"/>
                                              </p:val>
                                            </p:tav>
                                            <p:tav tm="100000">
                                              <p:val>
                                                <p:fltVal val="0"/>
                                              </p:val>
                                            </p:tav>
                                          </p:tavLst>
                                        </p:anim>
                                        <p:animEffect transition="in" filter="fade">
                                          <p:cBhvr>
                                            <p:cTn id="65" dur="1000"/>
                                            <p:tgtEl>
                                              <p:spTgt spid="100"/>
                                            </p:tgtEl>
                                          </p:cBhvr>
                                        </p:animEffect>
                                      </p:childTnLst>
                                    </p:cTn>
                                  </p:par>
                                </p:childTnLst>
                              </p:cTn>
                            </p:par>
                            <p:par>
                              <p:cTn id="66" fill="hold">
                                <p:stCondLst>
                                  <p:cond delay="7900"/>
                                </p:stCondLst>
                                <p:childTnLst>
                                  <p:par>
                                    <p:cTn id="67" presetID="10" presetClass="entr" presetSubtype="0" fill="hold" nodeType="after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500"/>
                                            <p:tgtEl>
                                              <p:spTgt spid="116"/>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126"/>
                                            </p:tgtEl>
                                            <p:attrNameLst>
                                              <p:attrName>style.visibility</p:attrName>
                                            </p:attrNameLst>
                                          </p:cBhvr>
                                          <p:to>
                                            <p:strVal val="visible"/>
                                          </p:to>
                                        </p:set>
                                        <p:animEffect transition="in" filter="wipe(left)">
                                          <p:cBhvr>
                                            <p:cTn id="72" dur="700"/>
                                            <p:tgtEl>
                                              <p:spTgt spid="126"/>
                                            </p:tgtEl>
                                          </p:cBhvr>
                                        </p:animEffect>
                                      </p:childTnLst>
                                    </p:cTn>
                                  </p:par>
                                  <p:par>
                                    <p:cTn id="73" presetID="31" presetClass="entr" presetSubtype="0" fill="hold" nodeType="withEffect">
                                      <p:stCondLst>
                                        <p:cond delay="0"/>
                                      </p:stCondLst>
                                      <p:childTnLst>
                                        <p:set>
                                          <p:cBhvr>
                                            <p:cTn id="74" dur="1" fill="hold">
                                              <p:stCondLst>
                                                <p:cond delay="0"/>
                                              </p:stCondLst>
                                            </p:cTn>
                                            <p:tgtEl>
                                              <p:spTgt spid="106"/>
                                            </p:tgtEl>
                                            <p:attrNameLst>
                                              <p:attrName>style.visibility</p:attrName>
                                            </p:attrNameLst>
                                          </p:cBhvr>
                                          <p:to>
                                            <p:strVal val="visible"/>
                                          </p:to>
                                        </p:set>
                                        <p:anim calcmode="lin" valueType="num">
                                          <p:cBhvr>
                                            <p:cTn id="75" dur="1000" fill="hold"/>
                                            <p:tgtEl>
                                              <p:spTgt spid="106"/>
                                            </p:tgtEl>
                                            <p:attrNameLst>
                                              <p:attrName>ppt_w</p:attrName>
                                            </p:attrNameLst>
                                          </p:cBhvr>
                                          <p:tavLst>
                                            <p:tav tm="0">
                                              <p:val>
                                                <p:fltVal val="0"/>
                                              </p:val>
                                            </p:tav>
                                            <p:tav tm="100000">
                                              <p:val>
                                                <p:strVal val="#ppt_w"/>
                                              </p:val>
                                            </p:tav>
                                          </p:tavLst>
                                        </p:anim>
                                        <p:anim calcmode="lin" valueType="num">
                                          <p:cBhvr>
                                            <p:cTn id="76" dur="1000" fill="hold"/>
                                            <p:tgtEl>
                                              <p:spTgt spid="106"/>
                                            </p:tgtEl>
                                            <p:attrNameLst>
                                              <p:attrName>ppt_h</p:attrName>
                                            </p:attrNameLst>
                                          </p:cBhvr>
                                          <p:tavLst>
                                            <p:tav tm="0">
                                              <p:val>
                                                <p:fltVal val="0"/>
                                              </p:val>
                                            </p:tav>
                                            <p:tav tm="100000">
                                              <p:val>
                                                <p:strVal val="#ppt_h"/>
                                              </p:val>
                                            </p:tav>
                                          </p:tavLst>
                                        </p:anim>
                                        <p:anim calcmode="lin" valueType="num">
                                          <p:cBhvr>
                                            <p:cTn id="77" dur="1000" fill="hold"/>
                                            <p:tgtEl>
                                              <p:spTgt spid="106"/>
                                            </p:tgtEl>
                                            <p:attrNameLst>
                                              <p:attrName>style.rotation</p:attrName>
                                            </p:attrNameLst>
                                          </p:cBhvr>
                                          <p:tavLst>
                                            <p:tav tm="0">
                                              <p:val>
                                                <p:fltVal val="90"/>
                                              </p:val>
                                            </p:tav>
                                            <p:tav tm="100000">
                                              <p:val>
                                                <p:fltVal val="0"/>
                                              </p:val>
                                            </p:tav>
                                          </p:tavLst>
                                        </p:anim>
                                        <p:animEffect transition="in" filter="fade">
                                          <p:cBhvr>
                                            <p:cTn id="78" dur="1000"/>
                                            <p:tgtEl>
                                              <p:spTgt spid="10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30"/>
                                            </p:tgtEl>
                                            <p:attrNameLst>
                                              <p:attrName>style.visibility</p:attrName>
                                            </p:attrNameLst>
                                          </p:cBhvr>
                                          <p:to>
                                            <p:strVal val="visible"/>
                                          </p:to>
                                        </p:set>
                                        <p:animEffect transition="in" filter="wipe(left)">
                                          <p:cBhvr>
                                            <p:cTn id="81" dur="700"/>
                                            <p:tgtEl>
                                              <p:spTgt spid="130"/>
                                            </p:tgtEl>
                                          </p:cBhvr>
                                        </p:animEffect>
                                      </p:childTnLst>
                                    </p:cTn>
                                  </p:par>
                                </p:childTnLst>
                              </p:cTn>
                            </p:par>
                            <p:par>
                              <p:cTn id="82" fill="hold">
                                <p:stCondLst>
                                  <p:cond delay="8900"/>
                                </p:stCondLst>
                                <p:childTnLst>
                                  <p:par>
                                    <p:cTn id="83" presetID="10" presetClass="entr" presetSubtype="0" fill="hold" nodeType="afterEffect">
                                      <p:stCondLst>
                                        <p:cond delay="0"/>
                                      </p:stCondLst>
                                      <p:childTnLst>
                                        <p:set>
                                          <p:cBhvr>
                                            <p:cTn id="84" dur="1" fill="hold">
                                              <p:stCondLst>
                                                <p:cond delay="0"/>
                                              </p:stCondLst>
                                            </p:cTn>
                                            <p:tgtEl>
                                              <p:spTgt spid="119"/>
                                            </p:tgtEl>
                                            <p:attrNameLst>
                                              <p:attrName>style.visibility</p:attrName>
                                            </p:attrNameLst>
                                          </p:cBhvr>
                                          <p:to>
                                            <p:strVal val="visible"/>
                                          </p:to>
                                        </p:set>
                                        <p:animEffect transition="in" filter="fade">
                                          <p:cBhvr>
                                            <p:cTn id="85" dur="500"/>
                                            <p:tgtEl>
                                              <p:spTgt spid="11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27"/>
                                            </p:tgtEl>
                                            <p:attrNameLst>
                                              <p:attrName>style.visibility</p:attrName>
                                            </p:attrNameLst>
                                          </p:cBhvr>
                                          <p:to>
                                            <p:strVal val="visible"/>
                                          </p:to>
                                        </p:set>
                                        <p:animEffect transition="in" filter="wipe(left)">
                                          <p:cBhvr>
                                            <p:cTn id="88" dur="700"/>
                                            <p:tgtEl>
                                              <p:spTgt spid="127"/>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31"/>
                                            </p:tgtEl>
                                            <p:attrNameLst>
                                              <p:attrName>style.visibility</p:attrName>
                                            </p:attrNameLst>
                                          </p:cBhvr>
                                          <p:to>
                                            <p:strVal val="visible"/>
                                          </p:to>
                                        </p:set>
                                        <p:animEffect transition="in" filter="wipe(left)">
                                          <p:cBhvr>
                                            <p:cTn id="91" dur="700"/>
                                            <p:tgtEl>
                                              <p:spTgt spid="131"/>
                                            </p:tgtEl>
                                          </p:cBhvr>
                                        </p:animEffect>
                                      </p:childTnLst>
                                    </p:cTn>
                                  </p:par>
                                </p:childTnLst>
                              </p:cTn>
                            </p:par>
                            <p:par>
                              <p:cTn id="92" fill="hold">
                                <p:stCondLst>
                                  <p:cond delay="9600"/>
                                </p:stCondLst>
                                <p:childTnLst>
                                  <p:par>
                                    <p:cTn id="93" presetID="23" presetClass="entr" presetSubtype="528" fill="hold" nodeType="afterEffect">
                                      <p:stCondLst>
                                        <p:cond delay="0"/>
                                      </p:stCondLst>
                                      <p:childTnLst>
                                        <p:set>
                                          <p:cBhvr>
                                            <p:cTn id="94" dur="1" fill="hold">
                                              <p:stCondLst>
                                                <p:cond delay="0"/>
                                              </p:stCondLst>
                                            </p:cTn>
                                            <p:tgtEl>
                                              <p:spTgt spid="132"/>
                                            </p:tgtEl>
                                            <p:attrNameLst>
                                              <p:attrName>style.visibility</p:attrName>
                                            </p:attrNameLst>
                                          </p:cBhvr>
                                          <p:to>
                                            <p:strVal val="visible"/>
                                          </p:to>
                                        </p:set>
                                        <p:anim calcmode="lin" valueType="num">
                                          <p:cBhvr>
                                            <p:cTn id="95" dur="500" fill="hold"/>
                                            <p:tgtEl>
                                              <p:spTgt spid="132"/>
                                            </p:tgtEl>
                                            <p:attrNameLst>
                                              <p:attrName>ppt_w</p:attrName>
                                            </p:attrNameLst>
                                          </p:cBhvr>
                                          <p:tavLst>
                                            <p:tav tm="0">
                                              <p:val>
                                                <p:fltVal val="0"/>
                                              </p:val>
                                            </p:tav>
                                            <p:tav tm="100000">
                                              <p:val>
                                                <p:strVal val="#ppt_w"/>
                                              </p:val>
                                            </p:tav>
                                          </p:tavLst>
                                        </p:anim>
                                        <p:anim calcmode="lin" valueType="num">
                                          <p:cBhvr>
                                            <p:cTn id="96" dur="500" fill="hold"/>
                                            <p:tgtEl>
                                              <p:spTgt spid="132"/>
                                            </p:tgtEl>
                                            <p:attrNameLst>
                                              <p:attrName>ppt_h</p:attrName>
                                            </p:attrNameLst>
                                          </p:cBhvr>
                                          <p:tavLst>
                                            <p:tav tm="0">
                                              <p:val>
                                                <p:fltVal val="0"/>
                                              </p:val>
                                            </p:tav>
                                            <p:tav tm="100000">
                                              <p:val>
                                                <p:strVal val="#ppt_h"/>
                                              </p:val>
                                            </p:tav>
                                          </p:tavLst>
                                        </p:anim>
                                        <p:anim calcmode="lin" valueType="num">
                                          <p:cBhvr>
                                            <p:cTn id="97" dur="500" fill="hold"/>
                                            <p:tgtEl>
                                              <p:spTgt spid="132"/>
                                            </p:tgtEl>
                                            <p:attrNameLst>
                                              <p:attrName>ppt_x</p:attrName>
                                            </p:attrNameLst>
                                          </p:cBhvr>
                                          <p:tavLst>
                                            <p:tav tm="0">
                                              <p:val>
                                                <p:fltVal val="0.5"/>
                                              </p:val>
                                            </p:tav>
                                            <p:tav tm="100000">
                                              <p:val>
                                                <p:strVal val="#ppt_x"/>
                                              </p:val>
                                            </p:tav>
                                          </p:tavLst>
                                        </p:anim>
                                        <p:anim calcmode="lin" valueType="num">
                                          <p:cBhvr>
                                            <p:cTn id="98" dur="500" fill="hold"/>
                                            <p:tgtEl>
                                              <p:spTgt spid="132"/>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300"/>
                                      </p:stCondLst>
                                      <p:childTnLst>
                                        <p:set>
                                          <p:cBhvr>
                                            <p:cTn id="100" dur="1" fill="hold">
                                              <p:stCondLst>
                                                <p:cond delay="0"/>
                                              </p:stCondLst>
                                            </p:cTn>
                                            <p:tgtEl>
                                              <p:spTgt spid="139"/>
                                            </p:tgtEl>
                                            <p:attrNameLst>
                                              <p:attrName>style.visibility</p:attrName>
                                            </p:attrNameLst>
                                          </p:cBhvr>
                                          <p:to>
                                            <p:strVal val="visible"/>
                                          </p:to>
                                        </p:set>
                                        <p:anim calcmode="lin" valueType="num">
                                          <p:cBhvr>
                                            <p:cTn id="101" dur="500" fill="hold"/>
                                            <p:tgtEl>
                                              <p:spTgt spid="139"/>
                                            </p:tgtEl>
                                            <p:attrNameLst>
                                              <p:attrName>ppt_w</p:attrName>
                                            </p:attrNameLst>
                                          </p:cBhvr>
                                          <p:tavLst>
                                            <p:tav tm="0">
                                              <p:val>
                                                <p:fltVal val="0"/>
                                              </p:val>
                                            </p:tav>
                                            <p:tav tm="100000">
                                              <p:val>
                                                <p:strVal val="#ppt_w"/>
                                              </p:val>
                                            </p:tav>
                                          </p:tavLst>
                                        </p:anim>
                                        <p:anim calcmode="lin" valueType="num">
                                          <p:cBhvr>
                                            <p:cTn id="102" dur="500" fill="hold"/>
                                            <p:tgtEl>
                                              <p:spTgt spid="139"/>
                                            </p:tgtEl>
                                            <p:attrNameLst>
                                              <p:attrName>ppt_h</p:attrName>
                                            </p:attrNameLst>
                                          </p:cBhvr>
                                          <p:tavLst>
                                            <p:tav tm="0">
                                              <p:val>
                                                <p:fltVal val="0"/>
                                              </p:val>
                                            </p:tav>
                                            <p:tav tm="100000">
                                              <p:val>
                                                <p:strVal val="#ppt_h"/>
                                              </p:val>
                                            </p:tav>
                                          </p:tavLst>
                                        </p:anim>
                                        <p:anim calcmode="lin" valueType="num">
                                          <p:cBhvr>
                                            <p:cTn id="103" dur="500" fill="hold"/>
                                            <p:tgtEl>
                                              <p:spTgt spid="139"/>
                                            </p:tgtEl>
                                            <p:attrNameLst>
                                              <p:attrName>ppt_x</p:attrName>
                                            </p:attrNameLst>
                                          </p:cBhvr>
                                          <p:tavLst>
                                            <p:tav tm="0">
                                              <p:val>
                                                <p:fltVal val="0.5"/>
                                              </p:val>
                                            </p:tav>
                                            <p:tav tm="100000">
                                              <p:val>
                                                <p:strVal val="#ppt_x"/>
                                              </p:val>
                                            </p:tav>
                                          </p:tavLst>
                                        </p:anim>
                                        <p:anim calcmode="lin" valueType="num">
                                          <p:cBhvr>
                                            <p:cTn id="104" dur="500" fill="hold"/>
                                            <p:tgtEl>
                                              <p:spTgt spid="139"/>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700"/>
                                      </p:stCondLst>
                                      <p:childTnLst>
                                        <p:set>
                                          <p:cBhvr>
                                            <p:cTn id="106" dur="1" fill="hold">
                                              <p:stCondLst>
                                                <p:cond delay="0"/>
                                              </p:stCondLst>
                                            </p:cTn>
                                            <p:tgtEl>
                                              <p:spTgt spid="142"/>
                                            </p:tgtEl>
                                            <p:attrNameLst>
                                              <p:attrName>style.visibility</p:attrName>
                                            </p:attrNameLst>
                                          </p:cBhvr>
                                          <p:to>
                                            <p:strVal val="visible"/>
                                          </p:to>
                                        </p:set>
                                        <p:anim calcmode="lin" valueType="num">
                                          <p:cBhvr>
                                            <p:cTn id="107" dur="500" fill="hold"/>
                                            <p:tgtEl>
                                              <p:spTgt spid="142"/>
                                            </p:tgtEl>
                                            <p:attrNameLst>
                                              <p:attrName>ppt_w</p:attrName>
                                            </p:attrNameLst>
                                          </p:cBhvr>
                                          <p:tavLst>
                                            <p:tav tm="0">
                                              <p:val>
                                                <p:fltVal val="0"/>
                                              </p:val>
                                            </p:tav>
                                            <p:tav tm="100000">
                                              <p:val>
                                                <p:strVal val="#ppt_w"/>
                                              </p:val>
                                            </p:tav>
                                          </p:tavLst>
                                        </p:anim>
                                        <p:anim calcmode="lin" valueType="num">
                                          <p:cBhvr>
                                            <p:cTn id="108" dur="500" fill="hold"/>
                                            <p:tgtEl>
                                              <p:spTgt spid="142"/>
                                            </p:tgtEl>
                                            <p:attrNameLst>
                                              <p:attrName>ppt_h</p:attrName>
                                            </p:attrNameLst>
                                          </p:cBhvr>
                                          <p:tavLst>
                                            <p:tav tm="0">
                                              <p:val>
                                                <p:fltVal val="0"/>
                                              </p:val>
                                            </p:tav>
                                            <p:tav tm="100000">
                                              <p:val>
                                                <p:strVal val="#ppt_h"/>
                                              </p:val>
                                            </p:tav>
                                          </p:tavLst>
                                        </p:anim>
                                        <p:anim calcmode="lin" valueType="num">
                                          <p:cBhvr>
                                            <p:cTn id="109" dur="500" fill="hold"/>
                                            <p:tgtEl>
                                              <p:spTgt spid="142"/>
                                            </p:tgtEl>
                                            <p:attrNameLst>
                                              <p:attrName>ppt_x</p:attrName>
                                            </p:attrNameLst>
                                          </p:cBhvr>
                                          <p:tavLst>
                                            <p:tav tm="0">
                                              <p:val>
                                                <p:fltVal val="0.5"/>
                                              </p:val>
                                            </p:tav>
                                            <p:tav tm="100000">
                                              <p:val>
                                                <p:strVal val="#ppt_x"/>
                                              </p:val>
                                            </p:tav>
                                          </p:tavLst>
                                        </p:anim>
                                        <p:anim calcmode="lin" valueType="num">
                                          <p:cBhvr>
                                            <p:cTn id="110" dur="500" fill="hold"/>
                                            <p:tgtEl>
                                              <p:spTgt spid="142"/>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300"/>
                                      </p:stCondLst>
                                      <p:childTnLst>
                                        <p:set>
                                          <p:cBhvr>
                                            <p:cTn id="112" dur="1" fill="hold">
                                              <p:stCondLst>
                                                <p:cond delay="0"/>
                                              </p:stCondLst>
                                            </p:cTn>
                                            <p:tgtEl>
                                              <p:spTgt spid="225"/>
                                            </p:tgtEl>
                                            <p:attrNameLst>
                                              <p:attrName>style.visibility</p:attrName>
                                            </p:attrNameLst>
                                          </p:cBhvr>
                                          <p:to>
                                            <p:strVal val="visible"/>
                                          </p:to>
                                        </p:set>
                                        <p:anim calcmode="lin" valueType="num">
                                          <p:cBhvr>
                                            <p:cTn id="113" dur="500" fill="hold"/>
                                            <p:tgtEl>
                                              <p:spTgt spid="225"/>
                                            </p:tgtEl>
                                            <p:attrNameLst>
                                              <p:attrName>ppt_w</p:attrName>
                                            </p:attrNameLst>
                                          </p:cBhvr>
                                          <p:tavLst>
                                            <p:tav tm="0">
                                              <p:val>
                                                <p:fltVal val="0"/>
                                              </p:val>
                                            </p:tav>
                                            <p:tav tm="100000">
                                              <p:val>
                                                <p:strVal val="#ppt_w"/>
                                              </p:val>
                                            </p:tav>
                                          </p:tavLst>
                                        </p:anim>
                                        <p:anim calcmode="lin" valueType="num">
                                          <p:cBhvr>
                                            <p:cTn id="114" dur="500" fill="hold"/>
                                            <p:tgtEl>
                                              <p:spTgt spid="225"/>
                                            </p:tgtEl>
                                            <p:attrNameLst>
                                              <p:attrName>ppt_h</p:attrName>
                                            </p:attrNameLst>
                                          </p:cBhvr>
                                          <p:tavLst>
                                            <p:tav tm="0">
                                              <p:val>
                                                <p:fltVal val="0"/>
                                              </p:val>
                                            </p:tav>
                                            <p:tav tm="100000">
                                              <p:val>
                                                <p:strVal val="#ppt_h"/>
                                              </p:val>
                                            </p:tav>
                                          </p:tavLst>
                                        </p:anim>
                                        <p:anim calcmode="lin" valueType="num">
                                          <p:cBhvr>
                                            <p:cTn id="115" dur="500" fill="hold"/>
                                            <p:tgtEl>
                                              <p:spTgt spid="225"/>
                                            </p:tgtEl>
                                            <p:attrNameLst>
                                              <p:attrName>ppt_x</p:attrName>
                                            </p:attrNameLst>
                                          </p:cBhvr>
                                          <p:tavLst>
                                            <p:tav tm="0">
                                              <p:val>
                                                <p:fltVal val="0.5"/>
                                              </p:val>
                                            </p:tav>
                                            <p:tav tm="100000">
                                              <p:val>
                                                <p:strVal val="#ppt_x"/>
                                              </p:val>
                                            </p:tav>
                                          </p:tavLst>
                                        </p:anim>
                                        <p:anim calcmode="lin" valueType="num">
                                          <p:cBhvr>
                                            <p:cTn id="116" dur="500" fill="hold"/>
                                            <p:tgtEl>
                                              <p:spTgt spid="225"/>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100"/>
                                      </p:stCondLst>
                                      <p:childTnLst>
                                        <p:set>
                                          <p:cBhvr>
                                            <p:cTn id="118" dur="1" fill="hold">
                                              <p:stCondLst>
                                                <p:cond delay="0"/>
                                              </p:stCondLst>
                                            </p:cTn>
                                            <p:tgtEl>
                                              <p:spTgt spid="228"/>
                                            </p:tgtEl>
                                            <p:attrNameLst>
                                              <p:attrName>style.visibility</p:attrName>
                                            </p:attrNameLst>
                                          </p:cBhvr>
                                          <p:to>
                                            <p:strVal val="visible"/>
                                          </p:to>
                                        </p:set>
                                        <p:anim calcmode="lin" valueType="num">
                                          <p:cBhvr>
                                            <p:cTn id="119" dur="500" fill="hold"/>
                                            <p:tgtEl>
                                              <p:spTgt spid="228"/>
                                            </p:tgtEl>
                                            <p:attrNameLst>
                                              <p:attrName>ppt_w</p:attrName>
                                            </p:attrNameLst>
                                          </p:cBhvr>
                                          <p:tavLst>
                                            <p:tav tm="0">
                                              <p:val>
                                                <p:fltVal val="0"/>
                                              </p:val>
                                            </p:tav>
                                            <p:tav tm="100000">
                                              <p:val>
                                                <p:strVal val="#ppt_w"/>
                                              </p:val>
                                            </p:tav>
                                          </p:tavLst>
                                        </p:anim>
                                        <p:anim calcmode="lin" valueType="num">
                                          <p:cBhvr>
                                            <p:cTn id="120" dur="500" fill="hold"/>
                                            <p:tgtEl>
                                              <p:spTgt spid="228"/>
                                            </p:tgtEl>
                                            <p:attrNameLst>
                                              <p:attrName>ppt_h</p:attrName>
                                            </p:attrNameLst>
                                          </p:cBhvr>
                                          <p:tavLst>
                                            <p:tav tm="0">
                                              <p:val>
                                                <p:fltVal val="0"/>
                                              </p:val>
                                            </p:tav>
                                            <p:tav tm="100000">
                                              <p:val>
                                                <p:strVal val="#ppt_h"/>
                                              </p:val>
                                            </p:tav>
                                          </p:tavLst>
                                        </p:anim>
                                        <p:anim calcmode="lin" valueType="num">
                                          <p:cBhvr>
                                            <p:cTn id="121" dur="500" fill="hold"/>
                                            <p:tgtEl>
                                              <p:spTgt spid="228"/>
                                            </p:tgtEl>
                                            <p:attrNameLst>
                                              <p:attrName>ppt_x</p:attrName>
                                            </p:attrNameLst>
                                          </p:cBhvr>
                                          <p:tavLst>
                                            <p:tav tm="0">
                                              <p:val>
                                                <p:fltVal val="0.5"/>
                                              </p:val>
                                            </p:tav>
                                            <p:tav tm="100000">
                                              <p:val>
                                                <p:strVal val="#ppt_x"/>
                                              </p:val>
                                            </p:tav>
                                          </p:tavLst>
                                        </p:anim>
                                        <p:anim calcmode="lin" valueType="num">
                                          <p:cBhvr>
                                            <p:cTn id="122" dur="500" fill="hold"/>
                                            <p:tgtEl>
                                              <p:spTgt spid="228"/>
                                            </p:tgtEl>
                                            <p:attrNameLst>
                                              <p:attrName>ppt_y</p:attrName>
                                            </p:attrNameLst>
                                          </p:cBhvr>
                                          <p:tavLst>
                                            <p:tav tm="0">
                                              <p:val>
                                                <p:fltVal val="0.5"/>
                                              </p:val>
                                            </p:tav>
                                            <p:tav tm="100000">
                                              <p:val>
                                                <p:strVal val="#ppt_y"/>
                                              </p:val>
                                            </p:tav>
                                          </p:tavLst>
                                        </p:anim>
                                      </p:childTnLst>
                                    </p:cTn>
                                  </p:par>
                                  <p:par>
                                    <p:cTn id="123" presetID="23" presetClass="entr" presetSubtype="528" fill="hold" nodeType="withEffect">
                                      <p:stCondLst>
                                        <p:cond delay="600"/>
                                      </p:stCondLst>
                                      <p:childTnLst>
                                        <p:set>
                                          <p:cBhvr>
                                            <p:cTn id="124" dur="1" fill="hold">
                                              <p:stCondLst>
                                                <p:cond delay="0"/>
                                              </p:stCondLst>
                                            </p:cTn>
                                            <p:tgtEl>
                                              <p:spTgt spid="231"/>
                                            </p:tgtEl>
                                            <p:attrNameLst>
                                              <p:attrName>style.visibility</p:attrName>
                                            </p:attrNameLst>
                                          </p:cBhvr>
                                          <p:to>
                                            <p:strVal val="visible"/>
                                          </p:to>
                                        </p:set>
                                        <p:anim calcmode="lin" valueType="num">
                                          <p:cBhvr>
                                            <p:cTn id="125" dur="500" fill="hold"/>
                                            <p:tgtEl>
                                              <p:spTgt spid="231"/>
                                            </p:tgtEl>
                                            <p:attrNameLst>
                                              <p:attrName>ppt_w</p:attrName>
                                            </p:attrNameLst>
                                          </p:cBhvr>
                                          <p:tavLst>
                                            <p:tav tm="0">
                                              <p:val>
                                                <p:fltVal val="0"/>
                                              </p:val>
                                            </p:tav>
                                            <p:tav tm="100000">
                                              <p:val>
                                                <p:strVal val="#ppt_w"/>
                                              </p:val>
                                            </p:tav>
                                          </p:tavLst>
                                        </p:anim>
                                        <p:anim calcmode="lin" valueType="num">
                                          <p:cBhvr>
                                            <p:cTn id="126" dur="500" fill="hold"/>
                                            <p:tgtEl>
                                              <p:spTgt spid="231"/>
                                            </p:tgtEl>
                                            <p:attrNameLst>
                                              <p:attrName>ppt_h</p:attrName>
                                            </p:attrNameLst>
                                          </p:cBhvr>
                                          <p:tavLst>
                                            <p:tav tm="0">
                                              <p:val>
                                                <p:fltVal val="0"/>
                                              </p:val>
                                            </p:tav>
                                            <p:tav tm="100000">
                                              <p:val>
                                                <p:strVal val="#ppt_h"/>
                                              </p:val>
                                            </p:tav>
                                          </p:tavLst>
                                        </p:anim>
                                        <p:anim calcmode="lin" valueType="num">
                                          <p:cBhvr>
                                            <p:cTn id="127" dur="500" fill="hold"/>
                                            <p:tgtEl>
                                              <p:spTgt spid="231"/>
                                            </p:tgtEl>
                                            <p:attrNameLst>
                                              <p:attrName>ppt_x</p:attrName>
                                            </p:attrNameLst>
                                          </p:cBhvr>
                                          <p:tavLst>
                                            <p:tav tm="0">
                                              <p:val>
                                                <p:fltVal val="0.5"/>
                                              </p:val>
                                            </p:tav>
                                            <p:tav tm="100000">
                                              <p:val>
                                                <p:strVal val="#ppt_x"/>
                                              </p:val>
                                            </p:tav>
                                          </p:tavLst>
                                        </p:anim>
                                        <p:anim calcmode="lin" valueType="num">
                                          <p:cBhvr>
                                            <p:cTn id="128" dur="500" fill="hold"/>
                                            <p:tgtEl>
                                              <p:spTgt spid="231"/>
                                            </p:tgtEl>
                                            <p:attrNameLst>
                                              <p:attrName>ppt_y</p:attrName>
                                            </p:attrNameLst>
                                          </p:cBhvr>
                                          <p:tavLst>
                                            <p:tav tm="0">
                                              <p:val>
                                                <p:fltVal val="0.5"/>
                                              </p:val>
                                            </p:tav>
                                            <p:tav tm="100000">
                                              <p:val>
                                                <p:strVal val="#ppt_y"/>
                                              </p:val>
                                            </p:tav>
                                          </p:tavLst>
                                        </p:anim>
                                      </p:childTnLst>
                                    </p:cTn>
                                  </p:par>
                                  <p:par>
                                    <p:cTn id="129" presetID="23" presetClass="entr" presetSubtype="528" fill="hold" nodeType="withEffect">
                                      <p:stCondLst>
                                        <p:cond delay="300"/>
                                      </p:stCondLst>
                                      <p:childTnLst>
                                        <p:set>
                                          <p:cBhvr>
                                            <p:cTn id="130" dur="1" fill="hold">
                                              <p:stCondLst>
                                                <p:cond delay="0"/>
                                              </p:stCondLst>
                                            </p:cTn>
                                            <p:tgtEl>
                                              <p:spTgt spid="234"/>
                                            </p:tgtEl>
                                            <p:attrNameLst>
                                              <p:attrName>style.visibility</p:attrName>
                                            </p:attrNameLst>
                                          </p:cBhvr>
                                          <p:to>
                                            <p:strVal val="visible"/>
                                          </p:to>
                                        </p:set>
                                        <p:anim calcmode="lin" valueType="num">
                                          <p:cBhvr>
                                            <p:cTn id="131" dur="500" fill="hold"/>
                                            <p:tgtEl>
                                              <p:spTgt spid="234"/>
                                            </p:tgtEl>
                                            <p:attrNameLst>
                                              <p:attrName>ppt_w</p:attrName>
                                            </p:attrNameLst>
                                          </p:cBhvr>
                                          <p:tavLst>
                                            <p:tav tm="0">
                                              <p:val>
                                                <p:fltVal val="0"/>
                                              </p:val>
                                            </p:tav>
                                            <p:tav tm="100000">
                                              <p:val>
                                                <p:strVal val="#ppt_w"/>
                                              </p:val>
                                            </p:tav>
                                          </p:tavLst>
                                        </p:anim>
                                        <p:anim calcmode="lin" valueType="num">
                                          <p:cBhvr>
                                            <p:cTn id="132" dur="500" fill="hold"/>
                                            <p:tgtEl>
                                              <p:spTgt spid="234"/>
                                            </p:tgtEl>
                                            <p:attrNameLst>
                                              <p:attrName>ppt_h</p:attrName>
                                            </p:attrNameLst>
                                          </p:cBhvr>
                                          <p:tavLst>
                                            <p:tav tm="0">
                                              <p:val>
                                                <p:fltVal val="0"/>
                                              </p:val>
                                            </p:tav>
                                            <p:tav tm="100000">
                                              <p:val>
                                                <p:strVal val="#ppt_h"/>
                                              </p:val>
                                            </p:tav>
                                          </p:tavLst>
                                        </p:anim>
                                        <p:anim calcmode="lin" valueType="num">
                                          <p:cBhvr>
                                            <p:cTn id="133" dur="500" fill="hold"/>
                                            <p:tgtEl>
                                              <p:spTgt spid="234"/>
                                            </p:tgtEl>
                                            <p:attrNameLst>
                                              <p:attrName>ppt_x</p:attrName>
                                            </p:attrNameLst>
                                          </p:cBhvr>
                                          <p:tavLst>
                                            <p:tav tm="0">
                                              <p:val>
                                                <p:fltVal val="0.5"/>
                                              </p:val>
                                            </p:tav>
                                            <p:tav tm="100000">
                                              <p:val>
                                                <p:strVal val="#ppt_x"/>
                                              </p:val>
                                            </p:tav>
                                          </p:tavLst>
                                        </p:anim>
                                        <p:anim calcmode="lin" valueType="num">
                                          <p:cBhvr>
                                            <p:cTn id="134" dur="500" fill="hold"/>
                                            <p:tgtEl>
                                              <p:spTgt spid="234"/>
                                            </p:tgtEl>
                                            <p:attrNameLst>
                                              <p:attrName>ppt_y</p:attrName>
                                            </p:attrNameLst>
                                          </p:cBhvr>
                                          <p:tavLst>
                                            <p:tav tm="0">
                                              <p:val>
                                                <p:fltVal val="0.5"/>
                                              </p:val>
                                            </p:tav>
                                            <p:tav tm="100000">
                                              <p:val>
                                                <p:strVal val="#ppt_y"/>
                                              </p:val>
                                            </p:tav>
                                          </p:tavLst>
                                        </p:anim>
                                      </p:childTnLst>
                                    </p:cTn>
                                  </p:par>
                                  <p:par>
                                    <p:cTn id="135" presetID="23" presetClass="entr" presetSubtype="528" fill="hold" nodeType="withEffect">
                                      <p:stCondLst>
                                        <p:cond delay="300"/>
                                      </p:stCondLst>
                                      <p:childTnLst>
                                        <p:set>
                                          <p:cBhvr>
                                            <p:cTn id="136" dur="1" fill="hold">
                                              <p:stCondLst>
                                                <p:cond delay="0"/>
                                              </p:stCondLst>
                                            </p:cTn>
                                            <p:tgtEl>
                                              <p:spTgt spid="237"/>
                                            </p:tgtEl>
                                            <p:attrNameLst>
                                              <p:attrName>style.visibility</p:attrName>
                                            </p:attrNameLst>
                                          </p:cBhvr>
                                          <p:to>
                                            <p:strVal val="visible"/>
                                          </p:to>
                                        </p:set>
                                        <p:anim calcmode="lin" valueType="num">
                                          <p:cBhvr>
                                            <p:cTn id="137" dur="500" fill="hold"/>
                                            <p:tgtEl>
                                              <p:spTgt spid="237"/>
                                            </p:tgtEl>
                                            <p:attrNameLst>
                                              <p:attrName>ppt_w</p:attrName>
                                            </p:attrNameLst>
                                          </p:cBhvr>
                                          <p:tavLst>
                                            <p:tav tm="0">
                                              <p:val>
                                                <p:fltVal val="0"/>
                                              </p:val>
                                            </p:tav>
                                            <p:tav tm="100000">
                                              <p:val>
                                                <p:strVal val="#ppt_w"/>
                                              </p:val>
                                            </p:tav>
                                          </p:tavLst>
                                        </p:anim>
                                        <p:anim calcmode="lin" valueType="num">
                                          <p:cBhvr>
                                            <p:cTn id="138" dur="500" fill="hold"/>
                                            <p:tgtEl>
                                              <p:spTgt spid="237"/>
                                            </p:tgtEl>
                                            <p:attrNameLst>
                                              <p:attrName>ppt_h</p:attrName>
                                            </p:attrNameLst>
                                          </p:cBhvr>
                                          <p:tavLst>
                                            <p:tav tm="0">
                                              <p:val>
                                                <p:fltVal val="0"/>
                                              </p:val>
                                            </p:tav>
                                            <p:tav tm="100000">
                                              <p:val>
                                                <p:strVal val="#ppt_h"/>
                                              </p:val>
                                            </p:tav>
                                          </p:tavLst>
                                        </p:anim>
                                        <p:anim calcmode="lin" valueType="num">
                                          <p:cBhvr>
                                            <p:cTn id="139" dur="500" fill="hold"/>
                                            <p:tgtEl>
                                              <p:spTgt spid="237"/>
                                            </p:tgtEl>
                                            <p:attrNameLst>
                                              <p:attrName>ppt_x</p:attrName>
                                            </p:attrNameLst>
                                          </p:cBhvr>
                                          <p:tavLst>
                                            <p:tav tm="0">
                                              <p:val>
                                                <p:fltVal val="0.5"/>
                                              </p:val>
                                            </p:tav>
                                            <p:tav tm="100000">
                                              <p:val>
                                                <p:strVal val="#ppt_x"/>
                                              </p:val>
                                            </p:tav>
                                          </p:tavLst>
                                        </p:anim>
                                        <p:anim calcmode="lin" valueType="num">
                                          <p:cBhvr>
                                            <p:cTn id="140" dur="500" fill="hold"/>
                                            <p:tgtEl>
                                              <p:spTgt spid="237"/>
                                            </p:tgtEl>
                                            <p:attrNameLst>
                                              <p:attrName>ppt_y</p:attrName>
                                            </p:attrNameLst>
                                          </p:cBhvr>
                                          <p:tavLst>
                                            <p:tav tm="0">
                                              <p:val>
                                                <p:fltVal val="0.5"/>
                                              </p:val>
                                            </p:tav>
                                            <p:tav tm="100000">
                                              <p:val>
                                                <p:strVal val="#ppt_y"/>
                                              </p:val>
                                            </p:tav>
                                          </p:tavLst>
                                        </p:anim>
                                      </p:childTnLst>
                                    </p:cTn>
                                  </p:par>
                                  <p:par>
                                    <p:cTn id="141" presetID="23" presetClass="entr" presetSubtype="528" fill="hold" nodeType="withEffect">
                                      <p:stCondLst>
                                        <p:cond delay="600"/>
                                      </p:stCondLst>
                                      <p:childTnLst>
                                        <p:set>
                                          <p:cBhvr>
                                            <p:cTn id="142" dur="1" fill="hold">
                                              <p:stCondLst>
                                                <p:cond delay="0"/>
                                              </p:stCondLst>
                                            </p:cTn>
                                            <p:tgtEl>
                                              <p:spTgt spid="240"/>
                                            </p:tgtEl>
                                            <p:attrNameLst>
                                              <p:attrName>style.visibility</p:attrName>
                                            </p:attrNameLst>
                                          </p:cBhvr>
                                          <p:to>
                                            <p:strVal val="visible"/>
                                          </p:to>
                                        </p:set>
                                        <p:anim calcmode="lin" valueType="num">
                                          <p:cBhvr>
                                            <p:cTn id="143" dur="500" fill="hold"/>
                                            <p:tgtEl>
                                              <p:spTgt spid="240"/>
                                            </p:tgtEl>
                                            <p:attrNameLst>
                                              <p:attrName>ppt_w</p:attrName>
                                            </p:attrNameLst>
                                          </p:cBhvr>
                                          <p:tavLst>
                                            <p:tav tm="0">
                                              <p:val>
                                                <p:fltVal val="0"/>
                                              </p:val>
                                            </p:tav>
                                            <p:tav tm="100000">
                                              <p:val>
                                                <p:strVal val="#ppt_w"/>
                                              </p:val>
                                            </p:tav>
                                          </p:tavLst>
                                        </p:anim>
                                        <p:anim calcmode="lin" valueType="num">
                                          <p:cBhvr>
                                            <p:cTn id="144" dur="500" fill="hold"/>
                                            <p:tgtEl>
                                              <p:spTgt spid="240"/>
                                            </p:tgtEl>
                                            <p:attrNameLst>
                                              <p:attrName>ppt_h</p:attrName>
                                            </p:attrNameLst>
                                          </p:cBhvr>
                                          <p:tavLst>
                                            <p:tav tm="0">
                                              <p:val>
                                                <p:fltVal val="0"/>
                                              </p:val>
                                            </p:tav>
                                            <p:tav tm="100000">
                                              <p:val>
                                                <p:strVal val="#ppt_h"/>
                                              </p:val>
                                            </p:tav>
                                          </p:tavLst>
                                        </p:anim>
                                        <p:anim calcmode="lin" valueType="num">
                                          <p:cBhvr>
                                            <p:cTn id="145" dur="500" fill="hold"/>
                                            <p:tgtEl>
                                              <p:spTgt spid="240"/>
                                            </p:tgtEl>
                                            <p:attrNameLst>
                                              <p:attrName>ppt_x</p:attrName>
                                            </p:attrNameLst>
                                          </p:cBhvr>
                                          <p:tavLst>
                                            <p:tav tm="0">
                                              <p:val>
                                                <p:fltVal val="0.5"/>
                                              </p:val>
                                            </p:tav>
                                            <p:tav tm="100000">
                                              <p:val>
                                                <p:strVal val="#ppt_x"/>
                                              </p:val>
                                            </p:tav>
                                          </p:tavLst>
                                        </p:anim>
                                        <p:anim calcmode="lin" valueType="num">
                                          <p:cBhvr>
                                            <p:cTn id="146" dur="500" fill="hold"/>
                                            <p:tgtEl>
                                              <p:spTgt spid="240"/>
                                            </p:tgtEl>
                                            <p:attrNameLst>
                                              <p:attrName>ppt_y</p:attrName>
                                            </p:attrNameLst>
                                          </p:cBhvr>
                                          <p:tavLst>
                                            <p:tav tm="0">
                                              <p:val>
                                                <p:fltVal val="0.5"/>
                                              </p:val>
                                            </p:tav>
                                            <p:tav tm="100000">
                                              <p:val>
                                                <p:strVal val="#ppt_y"/>
                                              </p:val>
                                            </p:tav>
                                          </p:tavLst>
                                        </p:anim>
                                      </p:childTnLst>
                                    </p:cTn>
                                  </p:par>
                                  <p:par>
                                    <p:cTn id="147" presetID="23" presetClass="entr" presetSubtype="528" fill="hold" nodeType="withEffect">
                                      <p:stCondLst>
                                        <p:cond delay="600"/>
                                      </p:stCondLst>
                                      <p:childTnLst>
                                        <p:set>
                                          <p:cBhvr>
                                            <p:cTn id="148" dur="1" fill="hold">
                                              <p:stCondLst>
                                                <p:cond delay="0"/>
                                              </p:stCondLst>
                                            </p:cTn>
                                            <p:tgtEl>
                                              <p:spTgt spid="243"/>
                                            </p:tgtEl>
                                            <p:attrNameLst>
                                              <p:attrName>style.visibility</p:attrName>
                                            </p:attrNameLst>
                                          </p:cBhvr>
                                          <p:to>
                                            <p:strVal val="visible"/>
                                          </p:to>
                                        </p:set>
                                        <p:anim calcmode="lin" valueType="num">
                                          <p:cBhvr>
                                            <p:cTn id="149" dur="500" fill="hold"/>
                                            <p:tgtEl>
                                              <p:spTgt spid="243"/>
                                            </p:tgtEl>
                                            <p:attrNameLst>
                                              <p:attrName>ppt_w</p:attrName>
                                            </p:attrNameLst>
                                          </p:cBhvr>
                                          <p:tavLst>
                                            <p:tav tm="0">
                                              <p:val>
                                                <p:fltVal val="0"/>
                                              </p:val>
                                            </p:tav>
                                            <p:tav tm="100000">
                                              <p:val>
                                                <p:strVal val="#ppt_w"/>
                                              </p:val>
                                            </p:tav>
                                          </p:tavLst>
                                        </p:anim>
                                        <p:anim calcmode="lin" valueType="num">
                                          <p:cBhvr>
                                            <p:cTn id="150" dur="500" fill="hold"/>
                                            <p:tgtEl>
                                              <p:spTgt spid="243"/>
                                            </p:tgtEl>
                                            <p:attrNameLst>
                                              <p:attrName>ppt_h</p:attrName>
                                            </p:attrNameLst>
                                          </p:cBhvr>
                                          <p:tavLst>
                                            <p:tav tm="0">
                                              <p:val>
                                                <p:fltVal val="0"/>
                                              </p:val>
                                            </p:tav>
                                            <p:tav tm="100000">
                                              <p:val>
                                                <p:strVal val="#ppt_h"/>
                                              </p:val>
                                            </p:tav>
                                          </p:tavLst>
                                        </p:anim>
                                        <p:anim calcmode="lin" valueType="num">
                                          <p:cBhvr>
                                            <p:cTn id="151" dur="500" fill="hold"/>
                                            <p:tgtEl>
                                              <p:spTgt spid="243"/>
                                            </p:tgtEl>
                                            <p:attrNameLst>
                                              <p:attrName>ppt_x</p:attrName>
                                            </p:attrNameLst>
                                          </p:cBhvr>
                                          <p:tavLst>
                                            <p:tav tm="0">
                                              <p:val>
                                                <p:fltVal val="0.5"/>
                                              </p:val>
                                            </p:tav>
                                            <p:tav tm="100000">
                                              <p:val>
                                                <p:strVal val="#ppt_x"/>
                                              </p:val>
                                            </p:tav>
                                          </p:tavLst>
                                        </p:anim>
                                        <p:anim calcmode="lin" valueType="num">
                                          <p:cBhvr>
                                            <p:cTn id="152" dur="500" fill="hold"/>
                                            <p:tgtEl>
                                              <p:spTgt spid="243"/>
                                            </p:tgtEl>
                                            <p:attrNameLst>
                                              <p:attrName>ppt_y</p:attrName>
                                            </p:attrNameLst>
                                          </p:cBhvr>
                                          <p:tavLst>
                                            <p:tav tm="0">
                                              <p:val>
                                                <p:fltVal val="0.5"/>
                                              </p:val>
                                            </p:tav>
                                            <p:tav tm="100000">
                                              <p:val>
                                                <p:strVal val="#ppt_y"/>
                                              </p:val>
                                            </p:tav>
                                          </p:tavLst>
                                        </p:anim>
                                      </p:childTnLst>
                                    </p:cTn>
                                  </p:par>
                                  <p:par>
                                    <p:cTn id="153" presetID="23" presetClass="entr" presetSubtype="528" fill="hold" nodeType="withEffect">
                                      <p:stCondLst>
                                        <p:cond delay="300"/>
                                      </p:stCondLst>
                                      <p:childTnLst>
                                        <p:set>
                                          <p:cBhvr>
                                            <p:cTn id="154" dur="1" fill="hold">
                                              <p:stCondLst>
                                                <p:cond delay="0"/>
                                              </p:stCondLst>
                                            </p:cTn>
                                            <p:tgtEl>
                                              <p:spTgt spid="246"/>
                                            </p:tgtEl>
                                            <p:attrNameLst>
                                              <p:attrName>style.visibility</p:attrName>
                                            </p:attrNameLst>
                                          </p:cBhvr>
                                          <p:to>
                                            <p:strVal val="visible"/>
                                          </p:to>
                                        </p:set>
                                        <p:anim calcmode="lin" valueType="num">
                                          <p:cBhvr>
                                            <p:cTn id="155" dur="500" fill="hold"/>
                                            <p:tgtEl>
                                              <p:spTgt spid="246"/>
                                            </p:tgtEl>
                                            <p:attrNameLst>
                                              <p:attrName>ppt_w</p:attrName>
                                            </p:attrNameLst>
                                          </p:cBhvr>
                                          <p:tavLst>
                                            <p:tav tm="0">
                                              <p:val>
                                                <p:fltVal val="0"/>
                                              </p:val>
                                            </p:tav>
                                            <p:tav tm="100000">
                                              <p:val>
                                                <p:strVal val="#ppt_w"/>
                                              </p:val>
                                            </p:tav>
                                          </p:tavLst>
                                        </p:anim>
                                        <p:anim calcmode="lin" valueType="num">
                                          <p:cBhvr>
                                            <p:cTn id="156" dur="500" fill="hold"/>
                                            <p:tgtEl>
                                              <p:spTgt spid="246"/>
                                            </p:tgtEl>
                                            <p:attrNameLst>
                                              <p:attrName>ppt_h</p:attrName>
                                            </p:attrNameLst>
                                          </p:cBhvr>
                                          <p:tavLst>
                                            <p:tav tm="0">
                                              <p:val>
                                                <p:fltVal val="0"/>
                                              </p:val>
                                            </p:tav>
                                            <p:tav tm="100000">
                                              <p:val>
                                                <p:strVal val="#ppt_h"/>
                                              </p:val>
                                            </p:tav>
                                          </p:tavLst>
                                        </p:anim>
                                        <p:anim calcmode="lin" valueType="num">
                                          <p:cBhvr>
                                            <p:cTn id="157" dur="500" fill="hold"/>
                                            <p:tgtEl>
                                              <p:spTgt spid="246"/>
                                            </p:tgtEl>
                                            <p:attrNameLst>
                                              <p:attrName>ppt_x</p:attrName>
                                            </p:attrNameLst>
                                          </p:cBhvr>
                                          <p:tavLst>
                                            <p:tav tm="0">
                                              <p:val>
                                                <p:fltVal val="0.5"/>
                                              </p:val>
                                            </p:tav>
                                            <p:tav tm="100000">
                                              <p:val>
                                                <p:strVal val="#ppt_x"/>
                                              </p:val>
                                            </p:tav>
                                          </p:tavLst>
                                        </p:anim>
                                        <p:anim calcmode="lin" valueType="num">
                                          <p:cBhvr>
                                            <p:cTn id="158" dur="500" fill="hold"/>
                                            <p:tgtEl>
                                              <p:spTgt spid="246"/>
                                            </p:tgtEl>
                                            <p:attrNameLst>
                                              <p:attrName>ppt_y</p:attrName>
                                            </p:attrNameLst>
                                          </p:cBhvr>
                                          <p:tavLst>
                                            <p:tav tm="0">
                                              <p:val>
                                                <p:fltVal val="0.5"/>
                                              </p:val>
                                            </p:tav>
                                            <p:tav tm="100000">
                                              <p:val>
                                                <p:strVal val="#ppt_y"/>
                                              </p:val>
                                            </p:tav>
                                          </p:tavLst>
                                        </p:anim>
                                      </p:childTnLst>
                                    </p:cTn>
                                  </p:par>
                                  <p:par>
                                    <p:cTn id="159" presetID="23" presetClass="entr" presetSubtype="528" fill="hold" nodeType="withEffect">
                                      <p:stCondLst>
                                        <p:cond delay="600"/>
                                      </p:stCondLst>
                                      <p:childTnLst>
                                        <p:set>
                                          <p:cBhvr>
                                            <p:cTn id="160" dur="1" fill="hold">
                                              <p:stCondLst>
                                                <p:cond delay="0"/>
                                              </p:stCondLst>
                                            </p:cTn>
                                            <p:tgtEl>
                                              <p:spTgt spid="249"/>
                                            </p:tgtEl>
                                            <p:attrNameLst>
                                              <p:attrName>style.visibility</p:attrName>
                                            </p:attrNameLst>
                                          </p:cBhvr>
                                          <p:to>
                                            <p:strVal val="visible"/>
                                          </p:to>
                                        </p:set>
                                        <p:anim calcmode="lin" valueType="num">
                                          <p:cBhvr>
                                            <p:cTn id="161" dur="500" fill="hold"/>
                                            <p:tgtEl>
                                              <p:spTgt spid="249"/>
                                            </p:tgtEl>
                                            <p:attrNameLst>
                                              <p:attrName>ppt_w</p:attrName>
                                            </p:attrNameLst>
                                          </p:cBhvr>
                                          <p:tavLst>
                                            <p:tav tm="0">
                                              <p:val>
                                                <p:fltVal val="0"/>
                                              </p:val>
                                            </p:tav>
                                            <p:tav tm="100000">
                                              <p:val>
                                                <p:strVal val="#ppt_w"/>
                                              </p:val>
                                            </p:tav>
                                          </p:tavLst>
                                        </p:anim>
                                        <p:anim calcmode="lin" valueType="num">
                                          <p:cBhvr>
                                            <p:cTn id="162" dur="500" fill="hold"/>
                                            <p:tgtEl>
                                              <p:spTgt spid="249"/>
                                            </p:tgtEl>
                                            <p:attrNameLst>
                                              <p:attrName>ppt_h</p:attrName>
                                            </p:attrNameLst>
                                          </p:cBhvr>
                                          <p:tavLst>
                                            <p:tav tm="0">
                                              <p:val>
                                                <p:fltVal val="0"/>
                                              </p:val>
                                            </p:tav>
                                            <p:tav tm="100000">
                                              <p:val>
                                                <p:strVal val="#ppt_h"/>
                                              </p:val>
                                            </p:tav>
                                          </p:tavLst>
                                        </p:anim>
                                        <p:anim calcmode="lin" valueType="num">
                                          <p:cBhvr>
                                            <p:cTn id="163" dur="500" fill="hold"/>
                                            <p:tgtEl>
                                              <p:spTgt spid="249"/>
                                            </p:tgtEl>
                                            <p:attrNameLst>
                                              <p:attrName>ppt_x</p:attrName>
                                            </p:attrNameLst>
                                          </p:cBhvr>
                                          <p:tavLst>
                                            <p:tav tm="0">
                                              <p:val>
                                                <p:fltVal val="0.5"/>
                                              </p:val>
                                            </p:tav>
                                            <p:tav tm="100000">
                                              <p:val>
                                                <p:strVal val="#ppt_x"/>
                                              </p:val>
                                            </p:tav>
                                          </p:tavLst>
                                        </p:anim>
                                        <p:anim calcmode="lin" valueType="num">
                                          <p:cBhvr>
                                            <p:cTn id="164" dur="500" fill="hold"/>
                                            <p:tgtEl>
                                              <p:spTgt spid="249"/>
                                            </p:tgtEl>
                                            <p:attrNameLst>
                                              <p:attrName>ppt_y</p:attrName>
                                            </p:attrNameLst>
                                          </p:cBhvr>
                                          <p:tavLst>
                                            <p:tav tm="0">
                                              <p:val>
                                                <p:fltVal val="0.5"/>
                                              </p:val>
                                            </p:tav>
                                            <p:tav tm="100000">
                                              <p:val>
                                                <p:strVal val="#ppt_y"/>
                                              </p:val>
                                            </p:tav>
                                          </p:tavLst>
                                        </p:anim>
                                      </p:childTnLst>
                                    </p:cTn>
                                  </p:par>
                                  <p:par>
                                    <p:cTn id="165" presetID="23" presetClass="entr" presetSubtype="528" fill="hold" nodeType="withEffect">
                                      <p:stCondLst>
                                        <p:cond delay="600"/>
                                      </p:stCondLst>
                                      <p:childTnLst>
                                        <p:set>
                                          <p:cBhvr>
                                            <p:cTn id="166" dur="1" fill="hold">
                                              <p:stCondLst>
                                                <p:cond delay="0"/>
                                              </p:stCondLst>
                                            </p:cTn>
                                            <p:tgtEl>
                                              <p:spTgt spid="252"/>
                                            </p:tgtEl>
                                            <p:attrNameLst>
                                              <p:attrName>style.visibility</p:attrName>
                                            </p:attrNameLst>
                                          </p:cBhvr>
                                          <p:to>
                                            <p:strVal val="visible"/>
                                          </p:to>
                                        </p:set>
                                        <p:anim calcmode="lin" valueType="num">
                                          <p:cBhvr>
                                            <p:cTn id="167" dur="500" fill="hold"/>
                                            <p:tgtEl>
                                              <p:spTgt spid="252"/>
                                            </p:tgtEl>
                                            <p:attrNameLst>
                                              <p:attrName>ppt_w</p:attrName>
                                            </p:attrNameLst>
                                          </p:cBhvr>
                                          <p:tavLst>
                                            <p:tav tm="0">
                                              <p:val>
                                                <p:fltVal val="0"/>
                                              </p:val>
                                            </p:tav>
                                            <p:tav tm="100000">
                                              <p:val>
                                                <p:strVal val="#ppt_w"/>
                                              </p:val>
                                            </p:tav>
                                          </p:tavLst>
                                        </p:anim>
                                        <p:anim calcmode="lin" valueType="num">
                                          <p:cBhvr>
                                            <p:cTn id="168" dur="500" fill="hold"/>
                                            <p:tgtEl>
                                              <p:spTgt spid="252"/>
                                            </p:tgtEl>
                                            <p:attrNameLst>
                                              <p:attrName>ppt_h</p:attrName>
                                            </p:attrNameLst>
                                          </p:cBhvr>
                                          <p:tavLst>
                                            <p:tav tm="0">
                                              <p:val>
                                                <p:fltVal val="0"/>
                                              </p:val>
                                            </p:tav>
                                            <p:tav tm="100000">
                                              <p:val>
                                                <p:strVal val="#ppt_h"/>
                                              </p:val>
                                            </p:tav>
                                          </p:tavLst>
                                        </p:anim>
                                        <p:anim calcmode="lin" valueType="num">
                                          <p:cBhvr>
                                            <p:cTn id="169" dur="500" fill="hold"/>
                                            <p:tgtEl>
                                              <p:spTgt spid="252"/>
                                            </p:tgtEl>
                                            <p:attrNameLst>
                                              <p:attrName>ppt_x</p:attrName>
                                            </p:attrNameLst>
                                          </p:cBhvr>
                                          <p:tavLst>
                                            <p:tav tm="0">
                                              <p:val>
                                                <p:fltVal val="0.5"/>
                                              </p:val>
                                            </p:tav>
                                            <p:tav tm="100000">
                                              <p:val>
                                                <p:strVal val="#ppt_x"/>
                                              </p:val>
                                            </p:tav>
                                          </p:tavLst>
                                        </p:anim>
                                        <p:anim calcmode="lin" valueType="num">
                                          <p:cBhvr>
                                            <p:cTn id="170" dur="500" fill="hold"/>
                                            <p:tgtEl>
                                              <p:spTgt spid="252"/>
                                            </p:tgtEl>
                                            <p:attrNameLst>
                                              <p:attrName>ppt_y</p:attrName>
                                            </p:attrNameLst>
                                          </p:cBhvr>
                                          <p:tavLst>
                                            <p:tav tm="0">
                                              <p:val>
                                                <p:fltVal val="0.5"/>
                                              </p:val>
                                            </p:tav>
                                            <p:tav tm="100000">
                                              <p:val>
                                                <p:strVal val="#ppt_y"/>
                                              </p:val>
                                            </p:tav>
                                          </p:tavLst>
                                        </p:anim>
                                      </p:childTnLst>
                                    </p:cTn>
                                  </p:par>
                                  <p:par>
                                    <p:cTn id="171" presetID="26" presetClass="emph" presetSubtype="0" repeatCount="3000" fill="hold" nodeType="withEffect">
                                      <p:stCondLst>
                                        <p:cond delay="600"/>
                                      </p:stCondLst>
                                      <p:childTnLst>
                                        <p:animEffect transition="out" filter="fade">
                                          <p:cBhvr>
                                            <p:cTn id="172" dur="500" tmFilter="0, 0; .2, .5; .8, .5; 1, 0"/>
                                            <p:tgtEl>
                                              <p:spTgt spid="132"/>
                                            </p:tgtEl>
                                          </p:cBhvr>
                                        </p:animEffect>
                                        <p:animScale>
                                          <p:cBhvr>
                                            <p:cTn id="173" dur="250" autoRev="1" fill="hold"/>
                                            <p:tgtEl>
                                              <p:spTgt spid="132"/>
                                            </p:tgtEl>
                                          </p:cBhvr>
                                          <p:by x="105000" y="105000"/>
                                        </p:animScale>
                                      </p:childTnLst>
                                    </p:cTn>
                                  </p:par>
                                  <p:par>
                                    <p:cTn id="174" presetID="26" presetClass="emph" presetSubtype="0" repeatCount="3000" fill="hold" nodeType="withEffect">
                                      <p:stCondLst>
                                        <p:cond delay="710"/>
                                      </p:stCondLst>
                                      <p:childTnLst>
                                        <p:animEffect transition="out" filter="fade">
                                          <p:cBhvr>
                                            <p:cTn id="175" dur="500" tmFilter="0, 0; .2, .5; .8, .5; 1, 0"/>
                                            <p:tgtEl>
                                              <p:spTgt spid="237"/>
                                            </p:tgtEl>
                                          </p:cBhvr>
                                        </p:animEffect>
                                        <p:animScale>
                                          <p:cBhvr>
                                            <p:cTn id="176" dur="250" autoRev="1" fill="hold"/>
                                            <p:tgtEl>
                                              <p:spTgt spid="237"/>
                                            </p:tgtEl>
                                          </p:cBhvr>
                                          <p:by x="105000" y="105000"/>
                                        </p:animScale>
                                      </p:childTnLst>
                                    </p:cTn>
                                  </p:par>
                                  <p:par>
                                    <p:cTn id="177" presetID="26" presetClass="emph" presetSubtype="0" repeatCount="3000" fill="hold" nodeType="withEffect">
                                      <p:stCondLst>
                                        <p:cond delay="410"/>
                                      </p:stCondLst>
                                      <p:childTnLst>
                                        <p:animEffect transition="out" filter="fade">
                                          <p:cBhvr>
                                            <p:cTn id="178" dur="500" tmFilter="0, 0; .2, .5; .8, .5; 1, 0"/>
                                            <p:tgtEl>
                                              <p:spTgt spid="243"/>
                                            </p:tgtEl>
                                          </p:cBhvr>
                                        </p:animEffect>
                                        <p:animScale>
                                          <p:cBhvr>
                                            <p:cTn id="179" dur="250" autoRev="1" fill="hold"/>
                                            <p:tgtEl>
                                              <p:spTgt spid="243"/>
                                            </p:tgtEl>
                                          </p:cBhvr>
                                          <p:by x="105000" y="105000"/>
                                        </p:animScale>
                                      </p:childTnLst>
                                    </p:cTn>
                                  </p:par>
                                  <p:par>
                                    <p:cTn id="180" presetID="26" presetClass="emph" presetSubtype="0" repeatCount="3000" fill="hold" nodeType="withEffect">
                                      <p:stCondLst>
                                        <p:cond delay="810"/>
                                      </p:stCondLst>
                                      <p:childTnLst>
                                        <p:animEffect transition="out" filter="fade">
                                          <p:cBhvr>
                                            <p:cTn id="181" dur="500" tmFilter="0, 0; .2, .5; .8, .5; 1, 0"/>
                                            <p:tgtEl>
                                              <p:spTgt spid="246"/>
                                            </p:tgtEl>
                                          </p:cBhvr>
                                        </p:animEffect>
                                        <p:animScale>
                                          <p:cBhvr>
                                            <p:cTn id="182" dur="250" autoRev="1" fill="hold"/>
                                            <p:tgtEl>
                                              <p:spTgt spid="246"/>
                                            </p:tgtEl>
                                          </p:cBhvr>
                                          <p:by x="105000" y="105000"/>
                                        </p:animScale>
                                      </p:childTnLst>
                                    </p:cTn>
                                  </p:par>
                                </p:childTnLst>
                              </p:cTn>
                            </p:par>
                            <p:par>
                              <p:cTn id="183" fill="hold">
                                <p:stCondLst>
                                  <p:cond delay="11910"/>
                                </p:stCondLst>
                                <p:childTnLst>
                                  <p:par>
                                    <p:cTn id="184" presetID="10" presetClass="entr" presetSubtype="0" fill="hold" grpId="0" nodeType="afterEffect">
                                      <p:stCondLst>
                                        <p:cond delay="0"/>
                                      </p:stCondLst>
                                      <p:childTnLst>
                                        <p:set>
                                          <p:cBhvr>
                                            <p:cTn id="185" dur="1" fill="hold">
                                              <p:stCondLst>
                                                <p:cond delay="0"/>
                                              </p:stCondLst>
                                            </p:cTn>
                                            <p:tgtEl>
                                              <p:spTgt spid="255"/>
                                            </p:tgtEl>
                                            <p:attrNameLst>
                                              <p:attrName>style.visibility</p:attrName>
                                            </p:attrNameLst>
                                          </p:cBhvr>
                                          <p:to>
                                            <p:strVal val="visible"/>
                                          </p:to>
                                        </p:set>
                                        <p:animEffect transition="in" filter="fade">
                                          <p:cBhvr>
                                            <p:cTn id="186" dur="5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 grpId="0" animBg="1"/>
          <p:bldP spid="218" grpId="0"/>
          <p:bldP spid="219" grpId="0"/>
          <p:bldP spid="112" grpId="0" animBg="1"/>
          <p:bldP spid="124" grpId="0"/>
          <p:bldP spid="125" grpId="0"/>
          <p:bldP spid="126" grpId="0"/>
          <p:bldP spid="127" grpId="0"/>
          <p:bldP spid="128" grpId="0"/>
          <p:bldP spid="129" grpId="0"/>
          <p:bldP spid="130" grpId="0"/>
          <p:bldP spid="131" grpId="0"/>
          <p:bldP spid="25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extBox 240"/>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242"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243"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44" name="椭圆 243"/>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TextBox 244"/>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246" name="椭圆 245"/>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TextBox 246"/>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248" name="椭圆 247"/>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TextBox 248"/>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
        <p:nvSpPr>
          <p:cNvPr id="250" name="TextBox 249"/>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251" name="矩形 250"/>
          <p:cNvSpPr/>
          <p:nvPr/>
        </p:nvSpPr>
        <p:spPr>
          <a:xfrm>
            <a:off x="9594489" y="2891096"/>
            <a:ext cx="262626" cy="1022350"/>
          </a:xfrm>
          <a:prstGeom prst="rect">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2" name="矩形 251"/>
          <p:cNvSpPr/>
          <p:nvPr/>
        </p:nvSpPr>
        <p:spPr>
          <a:xfrm>
            <a:off x="9594489" y="3913446"/>
            <a:ext cx="262626" cy="1022350"/>
          </a:xfrm>
          <a:prstGeom prst="rect">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3" name="单圆角矩形 252"/>
          <p:cNvSpPr/>
          <p:nvPr/>
        </p:nvSpPr>
        <p:spPr>
          <a:xfrm flipV="1">
            <a:off x="9594488" y="4935791"/>
            <a:ext cx="262626" cy="1022211"/>
          </a:xfrm>
          <a:prstGeom prst="round1Rect">
            <a:avLst>
              <a:gd name="adj" fmla="val 50000"/>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4" name="单圆角矩形 253"/>
          <p:cNvSpPr/>
          <p:nvPr/>
        </p:nvSpPr>
        <p:spPr>
          <a:xfrm>
            <a:off x="9595256" y="1901154"/>
            <a:ext cx="262626" cy="989942"/>
          </a:xfrm>
          <a:prstGeom prst="round1Rect">
            <a:avLst>
              <a:gd name="adj" fmla="val 40328"/>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55" name="图片 254"/>
          <p:cNvPicPr>
            <a:picLocks noChangeAspect="1"/>
          </p:cNvPicPr>
          <p:nvPr/>
        </p:nvPicPr>
        <p:blipFill rotWithShape="1">
          <a:blip r:embed="rId6"/>
          <a:srcRect t="55896"/>
          <a:stretch/>
        </p:blipFill>
        <p:spPr>
          <a:xfrm>
            <a:off x="4477074" y="2891096"/>
            <a:ext cx="5248727" cy="232220"/>
          </a:xfrm>
          <a:prstGeom prst="rect">
            <a:avLst/>
          </a:prstGeom>
        </p:spPr>
      </p:pic>
      <p:pic>
        <p:nvPicPr>
          <p:cNvPr id="256" name="图片 255"/>
          <p:cNvPicPr>
            <a:picLocks noChangeAspect="1"/>
          </p:cNvPicPr>
          <p:nvPr/>
        </p:nvPicPr>
        <p:blipFill rotWithShape="1">
          <a:blip r:embed="rId6"/>
          <a:srcRect t="55896"/>
          <a:stretch/>
        </p:blipFill>
        <p:spPr>
          <a:xfrm>
            <a:off x="4477074" y="3913446"/>
            <a:ext cx="5248727" cy="232220"/>
          </a:xfrm>
          <a:prstGeom prst="rect">
            <a:avLst/>
          </a:prstGeom>
        </p:spPr>
      </p:pic>
      <p:pic>
        <p:nvPicPr>
          <p:cNvPr id="257" name="图片 256"/>
          <p:cNvPicPr>
            <a:picLocks noChangeAspect="1"/>
          </p:cNvPicPr>
          <p:nvPr/>
        </p:nvPicPr>
        <p:blipFill rotWithShape="1">
          <a:blip r:embed="rId6"/>
          <a:srcRect t="55896"/>
          <a:stretch/>
        </p:blipFill>
        <p:spPr>
          <a:xfrm>
            <a:off x="4477074" y="4935796"/>
            <a:ext cx="5248727" cy="232220"/>
          </a:xfrm>
          <a:prstGeom prst="rect">
            <a:avLst/>
          </a:prstGeom>
        </p:spPr>
      </p:pic>
      <p:cxnSp>
        <p:nvCxnSpPr>
          <p:cNvPr id="258" name="直接连接符 257"/>
          <p:cNvCxnSpPr/>
          <p:nvPr/>
        </p:nvCxnSpPr>
        <p:spPr>
          <a:xfrm>
            <a:off x="4629474" y="1936635"/>
            <a:ext cx="0" cy="400136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59" name="椭圆 258"/>
          <p:cNvSpPr/>
          <p:nvPr/>
        </p:nvSpPr>
        <p:spPr>
          <a:xfrm>
            <a:off x="4897591" y="2196704"/>
            <a:ext cx="398843" cy="398843"/>
          </a:xfrm>
          <a:prstGeom prst="ellipse">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0" name="椭圆 259"/>
          <p:cNvSpPr/>
          <p:nvPr/>
        </p:nvSpPr>
        <p:spPr>
          <a:xfrm>
            <a:off x="4897591" y="3201261"/>
            <a:ext cx="398843" cy="398843"/>
          </a:xfrm>
          <a:prstGeom prst="ellipse">
            <a:avLst/>
          </a:prstGeom>
          <a:solidFill>
            <a:srgbClr val="FFAB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1" name="椭圆 260"/>
          <p:cNvSpPr/>
          <p:nvPr/>
        </p:nvSpPr>
        <p:spPr>
          <a:xfrm>
            <a:off x="4897591" y="4217709"/>
            <a:ext cx="398843" cy="398843"/>
          </a:xfrm>
          <a:prstGeom prst="ellipse">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2" name="椭圆 261"/>
          <p:cNvSpPr/>
          <p:nvPr/>
        </p:nvSpPr>
        <p:spPr>
          <a:xfrm>
            <a:off x="4897591" y="5241727"/>
            <a:ext cx="398843" cy="398843"/>
          </a:xfrm>
          <a:prstGeom prst="ellipse">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63" name="Group 4"/>
          <p:cNvGrpSpPr>
            <a:grpSpLocks noChangeAspect="1"/>
          </p:cNvGrpSpPr>
          <p:nvPr/>
        </p:nvGrpSpPr>
        <p:grpSpPr bwMode="auto">
          <a:xfrm>
            <a:off x="4986838" y="2271678"/>
            <a:ext cx="214915" cy="251856"/>
            <a:chOff x="1776" y="1776"/>
            <a:chExt cx="64" cy="75"/>
          </a:xfrm>
          <a:solidFill>
            <a:schemeClr val="bg1"/>
          </a:solidFill>
          <a:effectLst/>
        </p:grpSpPr>
        <p:sp>
          <p:nvSpPr>
            <p:cNvPr id="26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6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8" name="Group 18"/>
          <p:cNvGrpSpPr>
            <a:grpSpLocks noChangeAspect="1"/>
          </p:cNvGrpSpPr>
          <p:nvPr/>
        </p:nvGrpSpPr>
        <p:grpSpPr bwMode="auto">
          <a:xfrm>
            <a:off x="4985163" y="3287361"/>
            <a:ext cx="218265" cy="203383"/>
            <a:chOff x="3802" y="2858"/>
            <a:chExt cx="616" cy="574"/>
          </a:xfrm>
          <a:solidFill>
            <a:schemeClr val="bg1"/>
          </a:solidFill>
          <a:effectLst/>
        </p:grpSpPr>
        <p:sp>
          <p:nvSpPr>
            <p:cNvPr id="269"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0"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2"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3"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 name="Group 13"/>
          <p:cNvGrpSpPr>
            <a:grpSpLocks noChangeAspect="1"/>
          </p:cNvGrpSpPr>
          <p:nvPr/>
        </p:nvGrpSpPr>
        <p:grpSpPr bwMode="auto">
          <a:xfrm>
            <a:off x="4975168" y="4290444"/>
            <a:ext cx="238255" cy="241070"/>
            <a:chOff x="2426" y="2781"/>
            <a:chExt cx="593" cy="600"/>
          </a:xfrm>
          <a:solidFill>
            <a:schemeClr val="bg1"/>
          </a:solidFill>
          <a:effectLst/>
        </p:grpSpPr>
        <p:sp>
          <p:nvSpPr>
            <p:cNvPr id="27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7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7" name="Freeform 108"/>
          <p:cNvSpPr>
            <a:spLocks noEditPoints="1"/>
          </p:cNvSpPr>
          <p:nvPr/>
        </p:nvSpPr>
        <p:spPr bwMode="auto">
          <a:xfrm>
            <a:off x="4958010" y="5296132"/>
            <a:ext cx="272571" cy="273549"/>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78" name="组合 277"/>
          <p:cNvGrpSpPr/>
          <p:nvPr/>
        </p:nvGrpSpPr>
        <p:grpSpPr>
          <a:xfrm>
            <a:off x="5419135" y="2062615"/>
            <a:ext cx="3882711" cy="702502"/>
            <a:chOff x="5831393" y="1493091"/>
            <a:chExt cx="2128243" cy="702502"/>
          </a:xfrm>
        </p:grpSpPr>
        <p:sp>
          <p:nvSpPr>
            <p:cNvPr id="279" name="文本框 162"/>
            <p:cNvSpPr txBox="1"/>
            <p:nvPr/>
          </p:nvSpPr>
          <p:spPr>
            <a:xfrm>
              <a:off x="5833940" y="1493091"/>
              <a:ext cx="1780467" cy="369332"/>
            </a:xfrm>
            <a:prstGeom prst="rect">
              <a:avLst/>
            </a:prstGeom>
            <a:noFill/>
          </p:spPr>
          <p:txBody>
            <a:bodyPr wrap="square" rtlCol="0">
              <a:spAutoFit/>
            </a:bodyPr>
            <a:lstStyle/>
            <a:p>
              <a:r>
                <a:rPr lang="zh-CN" altLang="en-US" dirty="0" smtClean="0">
                  <a:solidFill>
                    <a:schemeClr val="tx1">
                      <a:lumMod val="75000"/>
                      <a:lumOff val="25000"/>
                    </a:schemeClr>
                  </a:solidFill>
                  <a:latin typeface="方正兰亭准黑_GBK" panose="02000000000000000000" pitchFamily="2" charset="-122"/>
                  <a:ea typeface="方正兰亭准黑_GBK" panose="02000000000000000000" pitchFamily="2" charset="-122"/>
                </a:rPr>
                <a:t>添加标题内容</a:t>
              </a:r>
              <a:endPar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endParaRPr>
            </a:p>
          </p:txBody>
        </p:sp>
        <p:sp>
          <p:nvSpPr>
            <p:cNvPr id="280" name="文本框 163"/>
            <p:cNvSpPr txBox="1"/>
            <p:nvPr/>
          </p:nvSpPr>
          <p:spPr>
            <a:xfrm>
              <a:off x="5831393" y="1764706"/>
              <a:ext cx="2128243" cy="430887"/>
            </a:xfrm>
            <a:prstGeom prst="rect">
              <a:avLst/>
            </a:prstGeom>
            <a:noFill/>
          </p:spPr>
          <p:txBody>
            <a:bodyPr wrap="square" rtlCol="0">
              <a:spAutoFit/>
            </a:bodyPr>
            <a:lstStyle/>
            <a:p>
              <a:pPr algn="just"/>
              <a:r>
                <a:rPr lang="zh-CN" altLang="en-US" sz="1100" dirty="0">
                  <a:solidFill>
                    <a:prstClr val="black">
                      <a:lumMod val="50000"/>
                      <a:lumOff val="50000"/>
                    </a:prst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1100" dirty="0" smtClean="0">
                  <a:solidFill>
                    <a:prstClr val="black">
                      <a:lumMod val="50000"/>
                      <a:lumOff val="50000"/>
                    </a:prstClr>
                  </a:solidFill>
                  <a:latin typeface="方正兰亭准黑_GBK" panose="02000000000000000000" pitchFamily="2" charset="-122"/>
                  <a:ea typeface="方正兰亭准黑_GBK" panose="02000000000000000000" pitchFamily="2" charset="-122"/>
                </a:rPr>
                <a:t>网</a:t>
              </a:r>
              <a:endParaRPr lang="en-US" altLang="zh-CN" sz="1100" dirty="0">
                <a:solidFill>
                  <a:prstClr val="black">
                    <a:lumMod val="50000"/>
                    <a:lumOff val="50000"/>
                  </a:prstClr>
                </a:solidFill>
                <a:latin typeface="方正兰亭准黑_GBK" panose="02000000000000000000" pitchFamily="2" charset="-122"/>
                <a:ea typeface="方正兰亭准黑_GBK" panose="02000000000000000000" pitchFamily="2" charset="-122"/>
              </a:endParaRPr>
            </a:p>
          </p:txBody>
        </p:sp>
      </p:grpSp>
      <p:grpSp>
        <p:nvGrpSpPr>
          <p:cNvPr id="281" name="组合 280"/>
          <p:cNvGrpSpPr/>
          <p:nvPr/>
        </p:nvGrpSpPr>
        <p:grpSpPr>
          <a:xfrm>
            <a:off x="5419135" y="3043105"/>
            <a:ext cx="3882711" cy="702502"/>
            <a:chOff x="5831393" y="1493091"/>
            <a:chExt cx="2128243" cy="702502"/>
          </a:xfrm>
        </p:grpSpPr>
        <p:sp>
          <p:nvSpPr>
            <p:cNvPr id="282" name="文本框 165"/>
            <p:cNvSpPr txBox="1"/>
            <p:nvPr/>
          </p:nvSpPr>
          <p:spPr>
            <a:xfrm>
              <a:off x="5833940" y="1493091"/>
              <a:ext cx="1780467"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添加标题内容</a:t>
              </a:r>
            </a:p>
          </p:txBody>
        </p:sp>
        <p:sp>
          <p:nvSpPr>
            <p:cNvPr id="283" name="文本框 166"/>
            <p:cNvSpPr txBox="1"/>
            <p:nvPr/>
          </p:nvSpPr>
          <p:spPr>
            <a:xfrm>
              <a:off x="5831393" y="1764706"/>
              <a:ext cx="2128243" cy="430887"/>
            </a:xfrm>
            <a:prstGeom prst="rect">
              <a:avLst/>
            </a:prstGeom>
            <a:noFill/>
          </p:spPr>
          <p:txBody>
            <a:bodyPr wrap="square" rtlCol="0">
              <a:spAutoFit/>
            </a:bodyPr>
            <a:lstStyle/>
            <a:p>
              <a:pPr algn="just"/>
              <a:r>
                <a:rPr lang="zh-CN" altLang="en-US" sz="1100" dirty="0">
                  <a:solidFill>
                    <a:prstClr val="black">
                      <a:lumMod val="50000"/>
                      <a:lumOff val="50000"/>
                    </a:prst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1100" dirty="0" smtClean="0">
                  <a:solidFill>
                    <a:prstClr val="black">
                      <a:lumMod val="50000"/>
                      <a:lumOff val="50000"/>
                    </a:prstClr>
                  </a:solidFill>
                  <a:latin typeface="方正兰亭准黑_GBK" panose="02000000000000000000" pitchFamily="2" charset="-122"/>
                  <a:ea typeface="方正兰亭准黑_GBK" panose="02000000000000000000" pitchFamily="2" charset="-122"/>
                </a:rPr>
                <a:t>网</a:t>
              </a:r>
              <a:endParaRPr lang="en-US" altLang="zh-CN" sz="1100" dirty="0">
                <a:solidFill>
                  <a:prstClr val="black">
                    <a:lumMod val="50000"/>
                    <a:lumOff val="50000"/>
                  </a:prstClr>
                </a:solidFill>
                <a:latin typeface="方正兰亭准黑_GBK" panose="02000000000000000000" pitchFamily="2" charset="-122"/>
                <a:ea typeface="方正兰亭准黑_GBK" panose="02000000000000000000" pitchFamily="2" charset="-122"/>
              </a:endParaRPr>
            </a:p>
          </p:txBody>
        </p:sp>
      </p:grpSp>
      <p:grpSp>
        <p:nvGrpSpPr>
          <p:cNvPr id="284" name="组合 283"/>
          <p:cNvGrpSpPr/>
          <p:nvPr/>
        </p:nvGrpSpPr>
        <p:grpSpPr>
          <a:xfrm>
            <a:off x="5419135" y="4082323"/>
            <a:ext cx="3882711" cy="702502"/>
            <a:chOff x="5831393" y="1493091"/>
            <a:chExt cx="2128243" cy="702502"/>
          </a:xfrm>
        </p:grpSpPr>
        <p:sp>
          <p:nvSpPr>
            <p:cNvPr id="285" name="文本框 168"/>
            <p:cNvSpPr txBox="1"/>
            <p:nvPr/>
          </p:nvSpPr>
          <p:spPr>
            <a:xfrm>
              <a:off x="5833940" y="1493091"/>
              <a:ext cx="1780467"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添加标题内容</a:t>
              </a:r>
            </a:p>
          </p:txBody>
        </p:sp>
        <p:sp>
          <p:nvSpPr>
            <p:cNvPr id="286" name="文本框 169"/>
            <p:cNvSpPr txBox="1"/>
            <p:nvPr/>
          </p:nvSpPr>
          <p:spPr>
            <a:xfrm>
              <a:off x="5831393" y="1764706"/>
              <a:ext cx="2128243" cy="430887"/>
            </a:xfrm>
            <a:prstGeom prst="rect">
              <a:avLst/>
            </a:prstGeom>
            <a:noFill/>
          </p:spPr>
          <p:txBody>
            <a:bodyPr wrap="square" rtlCol="0">
              <a:spAutoFit/>
            </a:bodyPr>
            <a:lstStyle/>
            <a:p>
              <a:pPr algn="just"/>
              <a:r>
                <a:rPr lang="zh-CN" altLang="en-US" sz="1100" dirty="0">
                  <a:solidFill>
                    <a:prstClr val="black">
                      <a:lumMod val="50000"/>
                      <a:lumOff val="50000"/>
                    </a:prst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1100" dirty="0" smtClean="0">
                  <a:solidFill>
                    <a:prstClr val="black">
                      <a:lumMod val="50000"/>
                      <a:lumOff val="50000"/>
                    </a:prstClr>
                  </a:solidFill>
                  <a:latin typeface="方正兰亭准黑_GBK" panose="02000000000000000000" pitchFamily="2" charset="-122"/>
                  <a:ea typeface="方正兰亭准黑_GBK" panose="02000000000000000000" pitchFamily="2" charset="-122"/>
                </a:rPr>
                <a:t>网</a:t>
              </a:r>
              <a:endParaRPr lang="en-US" altLang="zh-CN" sz="1100" dirty="0">
                <a:solidFill>
                  <a:prstClr val="black">
                    <a:lumMod val="50000"/>
                    <a:lumOff val="50000"/>
                  </a:prstClr>
                </a:solidFill>
                <a:latin typeface="方正兰亭准黑_GBK" panose="02000000000000000000" pitchFamily="2" charset="-122"/>
                <a:ea typeface="方正兰亭准黑_GBK" panose="02000000000000000000" pitchFamily="2" charset="-122"/>
              </a:endParaRPr>
            </a:p>
          </p:txBody>
        </p:sp>
      </p:grpSp>
      <p:grpSp>
        <p:nvGrpSpPr>
          <p:cNvPr id="287" name="组合 286"/>
          <p:cNvGrpSpPr/>
          <p:nvPr/>
        </p:nvGrpSpPr>
        <p:grpSpPr>
          <a:xfrm>
            <a:off x="5419135" y="5089897"/>
            <a:ext cx="3882711" cy="702502"/>
            <a:chOff x="5831393" y="1493091"/>
            <a:chExt cx="2128243" cy="702502"/>
          </a:xfrm>
        </p:grpSpPr>
        <p:sp>
          <p:nvSpPr>
            <p:cNvPr id="288" name="文本框 171"/>
            <p:cNvSpPr txBox="1"/>
            <p:nvPr/>
          </p:nvSpPr>
          <p:spPr>
            <a:xfrm>
              <a:off x="5833940" y="1493091"/>
              <a:ext cx="1780467" cy="369332"/>
            </a:xfrm>
            <a:prstGeom prst="rect">
              <a:avLst/>
            </a:prstGeom>
            <a:noFill/>
          </p:spPr>
          <p:txBody>
            <a:bodyPr wrap="square" rtlCol="0">
              <a:spAutoFit/>
            </a:bodyPr>
            <a:lstStyle/>
            <a:p>
              <a:r>
                <a:rPr lang="zh-CN" altLang="en-US" dirty="0">
                  <a:solidFill>
                    <a:schemeClr val="tx1">
                      <a:lumMod val="75000"/>
                      <a:lumOff val="25000"/>
                    </a:schemeClr>
                  </a:solidFill>
                  <a:latin typeface="方正兰亭准黑_GBK" panose="02000000000000000000" pitchFamily="2" charset="-122"/>
                  <a:ea typeface="方正兰亭准黑_GBK" panose="02000000000000000000" pitchFamily="2" charset="-122"/>
                </a:rPr>
                <a:t>添加标题内容</a:t>
              </a:r>
            </a:p>
          </p:txBody>
        </p:sp>
        <p:sp>
          <p:nvSpPr>
            <p:cNvPr id="289" name="文本框 172"/>
            <p:cNvSpPr txBox="1"/>
            <p:nvPr/>
          </p:nvSpPr>
          <p:spPr>
            <a:xfrm>
              <a:off x="5831393" y="1764706"/>
              <a:ext cx="2128243" cy="430887"/>
            </a:xfrm>
            <a:prstGeom prst="rect">
              <a:avLst/>
            </a:prstGeom>
            <a:noFill/>
          </p:spPr>
          <p:txBody>
            <a:bodyPr wrap="square" rtlCol="0">
              <a:spAutoFit/>
            </a:bodyPr>
            <a:lstStyle/>
            <a:p>
              <a:pPr algn="just"/>
              <a:r>
                <a:rPr lang="zh-CN" altLang="en-US" sz="1100" dirty="0">
                  <a:solidFill>
                    <a:prstClr val="black">
                      <a:lumMod val="50000"/>
                      <a:lumOff val="50000"/>
                    </a:prstClr>
                  </a:solidFill>
                  <a:latin typeface="方正兰亭准黑_GBK" panose="02000000000000000000" pitchFamily="2" charset="-122"/>
                  <a:ea typeface="方正兰亭准黑_GBK" panose="02000000000000000000" pitchFamily="2" charset="-122"/>
                </a:rPr>
                <a:t>点击输入简要文字内容，文字内容任意编辑，图片可替换，我图</a:t>
              </a:r>
              <a:r>
                <a:rPr lang="zh-CN" altLang="en-US" sz="1100" dirty="0" smtClean="0">
                  <a:solidFill>
                    <a:prstClr val="black">
                      <a:lumMod val="50000"/>
                      <a:lumOff val="50000"/>
                    </a:prstClr>
                  </a:solidFill>
                  <a:latin typeface="方正兰亭准黑_GBK" panose="02000000000000000000" pitchFamily="2" charset="-122"/>
                  <a:ea typeface="方正兰亭准黑_GBK" panose="02000000000000000000" pitchFamily="2" charset="-122"/>
                </a:rPr>
                <a:t>网</a:t>
              </a:r>
              <a:endParaRPr lang="en-US" altLang="zh-CN" sz="1100" dirty="0">
                <a:solidFill>
                  <a:prstClr val="black">
                    <a:lumMod val="50000"/>
                    <a:lumOff val="50000"/>
                  </a:prstClr>
                </a:solidFill>
                <a:latin typeface="方正兰亭准黑_GBK" panose="02000000000000000000" pitchFamily="2" charset="-122"/>
                <a:ea typeface="方正兰亭准黑_GBK" panose="02000000000000000000" pitchFamily="2" charset="-122"/>
              </a:endParaRPr>
            </a:p>
          </p:txBody>
        </p:sp>
      </p:grpSp>
      <p:sp>
        <p:nvSpPr>
          <p:cNvPr id="290" name="文本框 342"/>
          <p:cNvSpPr txBox="1"/>
          <p:nvPr/>
        </p:nvSpPr>
        <p:spPr>
          <a:xfrm>
            <a:off x="2410162" y="5053158"/>
            <a:ext cx="2210960" cy="584775"/>
          </a:xfrm>
          <a:prstGeom prst="rect">
            <a:avLst/>
          </a:prstGeom>
          <a:noFill/>
        </p:spPr>
        <p:txBody>
          <a:bodyPr wrap="square" rtlCol="0">
            <a:spAutoFit/>
          </a:bodyPr>
          <a:lstStyle/>
          <a:p>
            <a:pPr algn="ctr"/>
            <a:r>
              <a:rPr lang="zh-CN" altLang="en-US" sz="3200" b="1" dirty="0" smtClean="0">
                <a:solidFill>
                  <a:srgbClr val="0099A9"/>
                </a:solidFill>
                <a:latin typeface="方正兰亭准黑_GBK" panose="02000000000000000000" pitchFamily="2" charset="-122"/>
                <a:ea typeface="方正兰亭准黑_GBK" panose="02000000000000000000" pitchFamily="2" charset="-122"/>
              </a:rPr>
              <a:t>实施二</a:t>
            </a:r>
            <a:endParaRPr lang="zh-CN" altLang="en-US" sz="3200" b="1" dirty="0">
              <a:solidFill>
                <a:srgbClr val="0099A9"/>
              </a:solidFill>
              <a:latin typeface="方正兰亭准黑_GBK" panose="02000000000000000000" pitchFamily="2" charset="-122"/>
              <a:ea typeface="方正兰亭准黑_GBK" panose="02000000000000000000" pitchFamily="2" charset="-122"/>
            </a:endParaRPr>
          </a:p>
        </p:txBody>
      </p:sp>
      <p:sp>
        <p:nvSpPr>
          <p:cNvPr id="291" name="Freeform 738"/>
          <p:cNvSpPr>
            <a:spLocks noEditPoints="1"/>
          </p:cNvSpPr>
          <p:nvPr/>
        </p:nvSpPr>
        <p:spPr bwMode="auto">
          <a:xfrm>
            <a:off x="3137331" y="2336786"/>
            <a:ext cx="156384" cy="224480"/>
          </a:xfrm>
          <a:custGeom>
            <a:avLst/>
            <a:gdLst>
              <a:gd name="T0" fmla="*/ 50 w 141"/>
              <a:gd name="T1" fmla="*/ 181 h 202"/>
              <a:gd name="T2" fmla="*/ 61 w 141"/>
              <a:gd name="T3" fmla="*/ 177 h 202"/>
              <a:gd name="T4" fmla="*/ 58 w 141"/>
              <a:gd name="T5" fmla="*/ 195 h 202"/>
              <a:gd name="T6" fmla="*/ 131 w 141"/>
              <a:gd name="T7" fmla="*/ 171 h 202"/>
              <a:gd name="T8" fmla="*/ 100 w 141"/>
              <a:gd name="T9" fmla="*/ 173 h 202"/>
              <a:gd name="T10" fmla="*/ 83 w 141"/>
              <a:gd name="T11" fmla="*/ 168 h 202"/>
              <a:gd name="T12" fmla="*/ 88 w 141"/>
              <a:gd name="T13" fmla="*/ 167 h 202"/>
              <a:gd name="T14" fmla="*/ 82 w 141"/>
              <a:gd name="T15" fmla="*/ 185 h 202"/>
              <a:gd name="T16" fmla="*/ 121 w 141"/>
              <a:gd name="T17" fmla="*/ 150 h 202"/>
              <a:gd name="T18" fmla="*/ 131 w 141"/>
              <a:gd name="T19" fmla="*/ 148 h 202"/>
              <a:gd name="T20" fmla="*/ 131 w 141"/>
              <a:gd name="T21" fmla="*/ 148 h 202"/>
              <a:gd name="T22" fmla="*/ 95 w 141"/>
              <a:gd name="T23" fmla="*/ 122 h 202"/>
              <a:gd name="T24" fmla="*/ 38 w 141"/>
              <a:gd name="T25" fmla="*/ 115 h 202"/>
              <a:gd name="T26" fmla="*/ 31 w 141"/>
              <a:gd name="T27" fmla="*/ 113 h 202"/>
              <a:gd name="T28" fmla="*/ 92 w 141"/>
              <a:gd name="T29" fmla="*/ 114 h 202"/>
              <a:gd name="T30" fmla="*/ 92 w 141"/>
              <a:gd name="T31" fmla="*/ 114 h 202"/>
              <a:gd name="T32" fmla="*/ 85 w 141"/>
              <a:gd name="T33" fmla="*/ 109 h 202"/>
              <a:gd name="T34" fmla="*/ 63 w 141"/>
              <a:gd name="T35" fmla="*/ 101 h 202"/>
              <a:gd name="T36" fmla="*/ 72 w 141"/>
              <a:gd name="T37" fmla="*/ 107 h 202"/>
              <a:gd name="T38" fmla="*/ 72 w 141"/>
              <a:gd name="T39" fmla="*/ 107 h 202"/>
              <a:gd name="T40" fmla="*/ 33 w 141"/>
              <a:gd name="T41" fmla="*/ 62 h 202"/>
              <a:gd name="T42" fmla="*/ 51 w 141"/>
              <a:gd name="T43" fmla="*/ 45 h 202"/>
              <a:gd name="T44" fmla="*/ 37 w 141"/>
              <a:gd name="T45" fmla="*/ 75 h 202"/>
              <a:gd name="T46" fmla="*/ 57 w 141"/>
              <a:gd name="T47" fmla="*/ 55 h 202"/>
              <a:gd name="T48" fmla="*/ 62 w 141"/>
              <a:gd name="T49" fmla="*/ 53 h 202"/>
              <a:gd name="T50" fmla="*/ 84 w 141"/>
              <a:gd name="T51" fmla="*/ 41 h 202"/>
              <a:gd name="T52" fmla="*/ 35 w 141"/>
              <a:gd name="T53" fmla="*/ 102 h 202"/>
              <a:gd name="T54" fmla="*/ 17 w 141"/>
              <a:gd name="T55" fmla="*/ 37 h 202"/>
              <a:gd name="T56" fmla="*/ 16 w 141"/>
              <a:gd name="T57" fmla="*/ 36 h 202"/>
              <a:gd name="T58" fmla="*/ 36 w 141"/>
              <a:gd name="T59" fmla="*/ 28 h 202"/>
              <a:gd name="T60" fmla="*/ 40 w 141"/>
              <a:gd name="T61" fmla="*/ 46 h 202"/>
              <a:gd name="T62" fmla="*/ 29 w 141"/>
              <a:gd name="T63" fmla="*/ 79 h 202"/>
              <a:gd name="T64" fmla="*/ 87 w 141"/>
              <a:gd name="T65" fmla="*/ 71 h 202"/>
              <a:gd name="T66" fmla="*/ 114 w 141"/>
              <a:gd name="T67" fmla="*/ 142 h 202"/>
              <a:gd name="T68" fmla="*/ 113 w 141"/>
              <a:gd name="T69" fmla="*/ 144 h 202"/>
              <a:gd name="T70" fmla="*/ 128 w 141"/>
              <a:gd name="T71" fmla="*/ 167 h 202"/>
              <a:gd name="T72" fmla="*/ 94 w 141"/>
              <a:gd name="T73" fmla="*/ 157 h 202"/>
              <a:gd name="T74" fmla="*/ 50 w 141"/>
              <a:gd name="T75" fmla="*/ 151 h 202"/>
              <a:gd name="T76" fmla="*/ 98 w 141"/>
              <a:gd name="T77" fmla="*/ 125 h 202"/>
              <a:gd name="T78" fmla="*/ 84 w 141"/>
              <a:gd name="T79" fmla="*/ 95 h 202"/>
              <a:gd name="T80" fmla="*/ 36 w 141"/>
              <a:gd name="T81" fmla="*/ 102 h 202"/>
              <a:gd name="T82" fmla="*/ 2 w 141"/>
              <a:gd name="T83" fmla="*/ 16 h 202"/>
              <a:gd name="T84" fmla="*/ 1 w 141"/>
              <a:gd name="T85" fmla="*/ 17 h 202"/>
              <a:gd name="T86" fmla="*/ 2 w 141"/>
              <a:gd name="T87" fmla="*/ 19 h 202"/>
              <a:gd name="T88" fmla="*/ 8 w 141"/>
              <a:gd name="T89" fmla="*/ 92 h 202"/>
              <a:gd name="T90" fmla="*/ 24 w 141"/>
              <a:gd name="T91" fmla="*/ 114 h 202"/>
              <a:gd name="T92" fmla="*/ 38 w 141"/>
              <a:gd name="T93" fmla="*/ 119 h 202"/>
              <a:gd name="T94" fmla="*/ 77 w 141"/>
              <a:gd name="T95" fmla="*/ 112 h 202"/>
              <a:gd name="T96" fmla="*/ 87 w 141"/>
              <a:gd name="T97" fmla="*/ 115 h 202"/>
              <a:gd name="T98" fmla="*/ 87 w 141"/>
              <a:gd name="T99" fmla="*/ 130 h 202"/>
              <a:gd name="T100" fmla="*/ 55 w 141"/>
              <a:gd name="T101" fmla="*/ 198 h 202"/>
              <a:gd name="T102" fmla="*/ 57 w 141"/>
              <a:gd name="T103" fmla="*/ 199 h 202"/>
              <a:gd name="T104" fmla="*/ 60 w 141"/>
              <a:gd name="T105" fmla="*/ 198 h 202"/>
              <a:gd name="T106" fmla="*/ 116 w 141"/>
              <a:gd name="T107" fmla="*/ 200 h 202"/>
              <a:gd name="T108" fmla="*/ 140 w 141"/>
              <a:gd name="T109" fmla="*/ 182 h 202"/>
              <a:gd name="T110" fmla="*/ 141 w 141"/>
              <a:gd name="T111" fmla="*/ 131 h 202"/>
              <a:gd name="T112" fmla="*/ 128 w 141"/>
              <a:gd name="T113" fmla="*/ 97 h 202"/>
              <a:gd name="T114" fmla="*/ 47 w 141"/>
              <a:gd name="T115" fmla="*/ 77 h 202"/>
              <a:gd name="T116" fmla="*/ 41 w 141"/>
              <a:gd name="T117" fmla="*/ 68 h 202"/>
              <a:gd name="T118" fmla="*/ 86 w 141"/>
              <a:gd name="T119" fmla="*/ 51 h 202"/>
              <a:gd name="T120" fmla="*/ 78 w 141"/>
              <a:gd name="T121" fmla="*/ 8 h 202"/>
              <a:gd name="T122" fmla="*/ 24 w 141"/>
              <a:gd name="T123" fmla="*/ 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 h="202">
                <a:moveTo>
                  <a:pt x="116" y="191"/>
                </a:moveTo>
                <a:cubicBezTo>
                  <a:pt x="115" y="189"/>
                  <a:pt x="114" y="187"/>
                  <a:pt x="113" y="186"/>
                </a:cubicBezTo>
                <a:cubicBezTo>
                  <a:pt x="115" y="184"/>
                  <a:pt x="118" y="182"/>
                  <a:pt x="120" y="180"/>
                </a:cubicBezTo>
                <a:cubicBezTo>
                  <a:pt x="119" y="183"/>
                  <a:pt x="117" y="187"/>
                  <a:pt x="116" y="191"/>
                </a:cubicBezTo>
                <a:moveTo>
                  <a:pt x="53" y="187"/>
                </a:moveTo>
                <a:cubicBezTo>
                  <a:pt x="52" y="185"/>
                  <a:pt x="51" y="183"/>
                  <a:pt x="50" y="181"/>
                </a:cubicBezTo>
                <a:cubicBezTo>
                  <a:pt x="52" y="181"/>
                  <a:pt x="53" y="180"/>
                  <a:pt x="55" y="179"/>
                </a:cubicBezTo>
                <a:cubicBezTo>
                  <a:pt x="55" y="182"/>
                  <a:pt x="54" y="184"/>
                  <a:pt x="53" y="187"/>
                </a:cubicBezTo>
                <a:moveTo>
                  <a:pt x="58" y="195"/>
                </a:moveTo>
                <a:cubicBezTo>
                  <a:pt x="57" y="194"/>
                  <a:pt x="57" y="192"/>
                  <a:pt x="56" y="191"/>
                </a:cubicBezTo>
                <a:cubicBezTo>
                  <a:pt x="56" y="191"/>
                  <a:pt x="56" y="191"/>
                  <a:pt x="56" y="191"/>
                </a:cubicBezTo>
                <a:cubicBezTo>
                  <a:pt x="58" y="186"/>
                  <a:pt x="59" y="182"/>
                  <a:pt x="61" y="177"/>
                </a:cubicBezTo>
                <a:cubicBezTo>
                  <a:pt x="61" y="177"/>
                  <a:pt x="61" y="177"/>
                  <a:pt x="61" y="177"/>
                </a:cubicBezTo>
                <a:cubicBezTo>
                  <a:pt x="63" y="176"/>
                  <a:pt x="66" y="175"/>
                  <a:pt x="69" y="174"/>
                </a:cubicBezTo>
                <a:cubicBezTo>
                  <a:pt x="67" y="180"/>
                  <a:pt x="65" y="186"/>
                  <a:pt x="63" y="192"/>
                </a:cubicBezTo>
                <a:cubicBezTo>
                  <a:pt x="63" y="193"/>
                  <a:pt x="63" y="193"/>
                  <a:pt x="63" y="193"/>
                </a:cubicBezTo>
                <a:cubicBezTo>
                  <a:pt x="63" y="193"/>
                  <a:pt x="62" y="193"/>
                  <a:pt x="62" y="193"/>
                </a:cubicBezTo>
                <a:cubicBezTo>
                  <a:pt x="60" y="194"/>
                  <a:pt x="59" y="194"/>
                  <a:pt x="58" y="195"/>
                </a:cubicBezTo>
                <a:moveTo>
                  <a:pt x="119" y="197"/>
                </a:moveTo>
                <a:cubicBezTo>
                  <a:pt x="119" y="196"/>
                  <a:pt x="119" y="196"/>
                  <a:pt x="119" y="196"/>
                </a:cubicBezTo>
                <a:cubicBezTo>
                  <a:pt x="119" y="196"/>
                  <a:pt x="119" y="196"/>
                  <a:pt x="119" y="196"/>
                </a:cubicBezTo>
                <a:cubicBezTo>
                  <a:pt x="121" y="189"/>
                  <a:pt x="124" y="182"/>
                  <a:pt x="127" y="174"/>
                </a:cubicBezTo>
                <a:cubicBezTo>
                  <a:pt x="127" y="174"/>
                  <a:pt x="127" y="174"/>
                  <a:pt x="127" y="174"/>
                </a:cubicBezTo>
                <a:cubicBezTo>
                  <a:pt x="128" y="173"/>
                  <a:pt x="129" y="172"/>
                  <a:pt x="131" y="171"/>
                </a:cubicBezTo>
                <a:cubicBezTo>
                  <a:pt x="133" y="175"/>
                  <a:pt x="134" y="178"/>
                  <a:pt x="136" y="182"/>
                </a:cubicBezTo>
                <a:cubicBezTo>
                  <a:pt x="136" y="183"/>
                  <a:pt x="136" y="183"/>
                  <a:pt x="136" y="183"/>
                </a:cubicBezTo>
                <a:cubicBezTo>
                  <a:pt x="130" y="187"/>
                  <a:pt x="126" y="191"/>
                  <a:pt x="119" y="197"/>
                </a:cubicBezTo>
                <a:moveTo>
                  <a:pt x="95" y="179"/>
                </a:moveTo>
                <a:cubicBezTo>
                  <a:pt x="96" y="176"/>
                  <a:pt x="97" y="173"/>
                  <a:pt x="98" y="170"/>
                </a:cubicBezTo>
                <a:cubicBezTo>
                  <a:pt x="99" y="171"/>
                  <a:pt x="99" y="172"/>
                  <a:pt x="100" y="173"/>
                </a:cubicBezTo>
                <a:cubicBezTo>
                  <a:pt x="100" y="174"/>
                  <a:pt x="101" y="175"/>
                  <a:pt x="101" y="176"/>
                </a:cubicBezTo>
                <a:cubicBezTo>
                  <a:pt x="99" y="177"/>
                  <a:pt x="97" y="178"/>
                  <a:pt x="95" y="179"/>
                </a:cubicBezTo>
                <a:moveTo>
                  <a:pt x="68" y="191"/>
                </a:moveTo>
                <a:cubicBezTo>
                  <a:pt x="70" y="185"/>
                  <a:pt x="72" y="178"/>
                  <a:pt x="74" y="172"/>
                </a:cubicBezTo>
                <a:cubicBezTo>
                  <a:pt x="74" y="172"/>
                  <a:pt x="74" y="172"/>
                  <a:pt x="74" y="172"/>
                </a:cubicBezTo>
                <a:cubicBezTo>
                  <a:pt x="77" y="170"/>
                  <a:pt x="80" y="169"/>
                  <a:pt x="83" y="168"/>
                </a:cubicBezTo>
                <a:cubicBezTo>
                  <a:pt x="81" y="174"/>
                  <a:pt x="79" y="181"/>
                  <a:pt x="77" y="187"/>
                </a:cubicBezTo>
                <a:cubicBezTo>
                  <a:pt x="77" y="188"/>
                  <a:pt x="77" y="188"/>
                  <a:pt x="77" y="188"/>
                </a:cubicBezTo>
                <a:cubicBezTo>
                  <a:pt x="76" y="188"/>
                  <a:pt x="75" y="188"/>
                  <a:pt x="74" y="189"/>
                </a:cubicBezTo>
                <a:cubicBezTo>
                  <a:pt x="72" y="189"/>
                  <a:pt x="70" y="190"/>
                  <a:pt x="68" y="191"/>
                </a:cubicBezTo>
                <a:moveTo>
                  <a:pt x="82" y="185"/>
                </a:moveTo>
                <a:cubicBezTo>
                  <a:pt x="84" y="179"/>
                  <a:pt x="86" y="173"/>
                  <a:pt x="88" y="167"/>
                </a:cubicBezTo>
                <a:cubicBezTo>
                  <a:pt x="88" y="166"/>
                  <a:pt x="88" y="166"/>
                  <a:pt x="88" y="165"/>
                </a:cubicBezTo>
                <a:cubicBezTo>
                  <a:pt x="90" y="164"/>
                  <a:pt x="92" y="163"/>
                  <a:pt x="94" y="162"/>
                </a:cubicBezTo>
                <a:cubicBezTo>
                  <a:pt x="94" y="163"/>
                  <a:pt x="95" y="164"/>
                  <a:pt x="95" y="165"/>
                </a:cubicBezTo>
                <a:cubicBezTo>
                  <a:pt x="93" y="170"/>
                  <a:pt x="92" y="175"/>
                  <a:pt x="90" y="181"/>
                </a:cubicBezTo>
                <a:cubicBezTo>
                  <a:pt x="90" y="181"/>
                  <a:pt x="90" y="181"/>
                  <a:pt x="90" y="182"/>
                </a:cubicBezTo>
                <a:cubicBezTo>
                  <a:pt x="87" y="183"/>
                  <a:pt x="85" y="184"/>
                  <a:pt x="82" y="185"/>
                </a:cubicBezTo>
                <a:moveTo>
                  <a:pt x="118" y="146"/>
                </a:moveTo>
                <a:cubicBezTo>
                  <a:pt x="118" y="145"/>
                  <a:pt x="118" y="145"/>
                  <a:pt x="118" y="144"/>
                </a:cubicBezTo>
                <a:cubicBezTo>
                  <a:pt x="118" y="144"/>
                  <a:pt x="119" y="143"/>
                  <a:pt x="119" y="143"/>
                </a:cubicBezTo>
                <a:cubicBezTo>
                  <a:pt x="119" y="144"/>
                  <a:pt x="119" y="145"/>
                  <a:pt x="118" y="146"/>
                </a:cubicBezTo>
                <a:moveTo>
                  <a:pt x="124" y="155"/>
                </a:moveTo>
                <a:cubicBezTo>
                  <a:pt x="123" y="154"/>
                  <a:pt x="122" y="152"/>
                  <a:pt x="121" y="150"/>
                </a:cubicBezTo>
                <a:cubicBezTo>
                  <a:pt x="123" y="145"/>
                  <a:pt x="125" y="140"/>
                  <a:pt x="127" y="135"/>
                </a:cubicBezTo>
                <a:cubicBezTo>
                  <a:pt x="127" y="135"/>
                  <a:pt x="127" y="135"/>
                  <a:pt x="127" y="135"/>
                </a:cubicBezTo>
                <a:cubicBezTo>
                  <a:pt x="128" y="133"/>
                  <a:pt x="130" y="131"/>
                  <a:pt x="131" y="128"/>
                </a:cubicBezTo>
                <a:cubicBezTo>
                  <a:pt x="129" y="133"/>
                  <a:pt x="128" y="139"/>
                  <a:pt x="127" y="143"/>
                </a:cubicBezTo>
                <a:cubicBezTo>
                  <a:pt x="126" y="148"/>
                  <a:pt x="125" y="153"/>
                  <a:pt x="124" y="155"/>
                </a:cubicBezTo>
                <a:moveTo>
                  <a:pt x="131" y="148"/>
                </a:moveTo>
                <a:cubicBezTo>
                  <a:pt x="132" y="143"/>
                  <a:pt x="133" y="138"/>
                  <a:pt x="134" y="133"/>
                </a:cubicBezTo>
                <a:cubicBezTo>
                  <a:pt x="135" y="130"/>
                  <a:pt x="135" y="127"/>
                  <a:pt x="136" y="125"/>
                </a:cubicBezTo>
                <a:cubicBezTo>
                  <a:pt x="136" y="127"/>
                  <a:pt x="137" y="128"/>
                  <a:pt x="137" y="128"/>
                </a:cubicBezTo>
                <a:cubicBezTo>
                  <a:pt x="137" y="129"/>
                  <a:pt x="137" y="130"/>
                  <a:pt x="137" y="130"/>
                </a:cubicBezTo>
                <a:cubicBezTo>
                  <a:pt x="137" y="130"/>
                  <a:pt x="137" y="130"/>
                  <a:pt x="137" y="130"/>
                </a:cubicBezTo>
                <a:cubicBezTo>
                  <a:pt x="137" y="136"/>
                  <a:pt x="134" y="143"/>
                  <a:pt x="131" y="148"/>
                </a:cubicBezTo>
                <a:moveTo>
                  <a:pt x="133" y="119"/>
                </a:moveTo>
                <a:cubicBezTo>
                  <a:pt x="133" y="119"/>
                  <a:pt x="133" y="118"/>
                  <a:pt x="133" y="118"/>
                </a:cubicBezTo>
                <a:cubicBezTo>
                  <a:pt x="133" y="118"/>
                  <a:pt x="133" y="118"/>
                  <a:pt x="133" y="118"/>
                </a:cubicBezTo>
                <a:cubicBezTo>
                  <a:pt x="133" y="119"/>
                  <a:pt x="133" y="119"/>
                  <a:pt x="133" y="119"/>
                </a:cubicBezTo>
                <a:cubicBezTo>
                  <a:pt x="133" y="119"/>
                  <a:pt x="133" y="119"/>
                  <a:pt x="133" y="119"/>
                </a:cubicBezTo>
                <a:moveTo>
                  <a:pt x="95" y="122"/>
                </a:moveTo>
                <a:cubicBezTo>
                  <a:pt x="95" y="121"/>
                  <a:pt x="95" y="121"/>
                  <a:pt x="95" y="120"/>
                </a:cubicBezTo>
                <a:cubicBezTo>
                  <a:pt x="95" y="118"/>
                  <a:pt x="96" y="116"/>
                  <a:pt x="97" y="113"/>
                </a:cubicBezTo>
                <a:cubicBezTo>
                  <a:pt x="97" y="113"/>
                  <a:pt x="97" y="113"/>
                  <a:pt x="97" y="113"/>
                </a:cubicBezTo>
                <a:cubicBezTo>
                  <a:pt x="97" y="116"/>
                  <a:pt x="96" y="119"/>
                  <a:pt x="95" y="122"/>
                </a:cubicBezTo>
                <a:moveTo>
                  <a:pt x="39" y="115"/>
                </a:moveTo>
                <a:cubicBezTo>
                  <a:pt x="39" y="115"/>
                  <a:pt x="38" y="115"/>
                  <a:pt x="38" y="115"/>
                </a:cubicBezTo>
                <a:cubicBezTo>
                  <a:pt x="37" y="115"/>
                  <a:pt x="36" y="115"/>
                  <a:pt x="35" y="115"/>
                </a:cubicBezTo>
                <a:cubicBezTo>
                  <a:pt x="36" y="112"/>
                  <a:pt x="36" y="109"/>
                  <a:pt x="37" y="106"/>
                </a:cubicBezTo>
                <a:cubicBezTo>
                  <a:pt x="40" y="106"/>
                  <a:pt x="43" y="106"/>
                  <a:pt x="45" y="105"/>
                </a:cubicBezTo>
                <a:cubicBezTo>
                  <a:pt x="44" y="108"/>
                  <a:pt x="43" y="112"/>
                  <a:pt x="42" y="115"/>
                </a:cubicBezTo>
                <a:cubicBezTo>
                  <a:pt x="41" y="115"/>
                  <a:pt x="40" y="115"/>
                  <a:pt x="39" y="115"/>
                </a:cubicBezTo>
                <a:moveTo>
                  <a:pt x="31" y="113"/>
                </a:moveTo>
                <a:cubicBezTo>
                  <a:pt x="29" y="113"/>
                  <a:pt x="28" y="112"/>
                  <a:pt x="26" y="110"/>
                </a:cubicBezTo>
                <a:cubicBezTo>
                  <a:pt x="24" y="108"/>
                  <a:pt x="23" y="105"/>
                  <a:pt x="21" y="103"/>
                </a:cubicBezTo>
                <a:cubicBezTo>
                  <a:pt x="23" y="104"/>
                  <a:pt x="25" y="105"/>
                  <a:pt x="28" y="105"/>
                </a:cubicBezTo>
                <a:cubicBezTo>
                  <a:pt x="29" y="106"/>
                  <a:pt x="31" y="106"/>
                  <a:pt x="33" y="106"/>
                </a:cubicBezTo>
                <a:cubicBezTo>
                  <a:pt x="32" y="108"/>
                  <a:pt x="31" y="111"/>
                  <a:pt x="31" y="113"/>
                </a:cubicBezTo>
                <a:moveTo>
                  <a:pt x="92" y="114"/>
                </a:moveTo>
                <a:cubicBezTo>
                  <a:pt x="92" y="114"/>
                  <a:pt x="91" y="113"/>
                  <a:pt x="91" y="112"/>
                </a:cubicBezTo>
                <a:cubicBezTo>
                  <a:pt x="90" y="112"/>
                  <a:pt x="89" y="111"/>
                  <a:pt x="89" y="111"/>
                </a:cubicBezTo>
                <a:cubicBezTo>
                  <a:pt x="90" y="108"/>
                  <a:pt x="91" y="106"/>
                  <a:pt x="92" y="103"/>
                </a:cubicBezTo>
                <a:cubicBezTo>
                  <a:pt x="93" y="104"/>
                  <a:pt x="94" y="105"/>
                  <a:pt x="95" y="106"/>
                </a:cubicBezTo>
                <a:cubicBezTo>
                  <a:pt x="95" y="106"/>
                  <a:pt x="95" y="106"/>
                  <a:pt x="95" y="106"/>
                </a:cubicBezTo>
                <a:cubicBezTo>
                  <a:pt x="94" y="109"/>
                  <a:pt x="93" y="112"/>
                  <a:pt x="92" y="114"/>
                </a:cubicBezTo>
                <a:moveTo>
                  <a:pt x="47" y="114"/>
                </a:moveTo>
                <a:cubicBezTo>
                  <a:pt x="48" y="111"/>
                  <a:pt x="49" y="107"/>
                  <a:pt x="50" y="104"/>
                </a:cubicBezTo>
                <a:cubicBezTo>
                  <a:pt x="53" y="103"/>
                  <a:pt x="55" y="103"/>
                  <a:pt x="58" y="102"/>
                </a:cubicBezTo>
                <a:cubicBezTo>
                  <a:pt x="57" y="105"/>
                  <a:pt x="56" y="108"/>
                  <a:pt x="54" y="112"/>
                </a:cubicBezTo>
                <a:cubicBezTo>
                  <a:pt x="52" y="112"/>
                  <a:pt x="49" y="113"/>
                  <a:pt x="47" y="114"/>
                </a:cubicBezTo>
                <a:moveTo>
                  <a:pt x="85" y="109"/>
                </a:moveTo>
                <a:cubicBezTo>
                  <a:pt x="84" y="108"/>
                  <a:pt x="82" y="108"/>
                  <a:pt x="80" y="107"/>
                </a:cubicBezTo>
                <a:cubicBezTo>
                  <a:pt x="81" y="105"/>
                  <a:pt x="82" y="102"/>
                  <a:pt x="83" y="99"/>
                </a:cubicBezTo>
                <a:cubicBezTo>
                  <a:pt x="85" y="99"/>
                  <a:pt x="87" y="100"/>
                  <a:pt x="88" y="100"/>
                </a:cubicBezTo>
                <a:cubicBezTo>
                  <a:pt x="87" y="103"/>
                  <a:pt x="86" y="106"/>
                  <a:pt x="85" y="109"/>
                </a:cubicBezTo>
                <a:moveTo>
                  <a:pt x="60" y="110"/>
                </a:moveTo>
                <a:cubicBezTo>
                  <a:pt x="61" y="107"/>
                  <a:pt x="62" y="104"/>
                  <a:pt x="63" y="101"/>
                </a:cubicBezTo>
                <a:cubicBezTo>
                  <a:pt x="63" y="100"/>
                  <a:pt x="63" y="100"/>
                  <a:pt x="63" y="100"/>
                </a:cubicBezTo>
                <a:cubicBezTo>
                  <a:pt x="64" y="100"/>
                  <a:pt x="64" y="100"/>
                  <a:pt x="65" y="100"/>
                </a:cubicBezTo>
                <a:cubicBezTo>
                  <a:pt x="67" y="99"/>
                  <a:pt x="69" y="99"/>
                  <a:pt x="71" y="98"/>
                </a:cubicBezTo>
                <a:cubicBezTo>
                  <a:pt x="70" y="101"/>
                  <a:pt x="69" y="105"/>
                  <a:pt x="67" y="108"/>
                </a:cubicBezTo>
                <a:cubicBezTo>
                  <a:pt x="65" y="108"/>
                  <a:pt x="62" y="109"/>
                  <a:pt x="60" y="110"/>
                </a:cubicBezTo>
                <a:moveTo>
                  <a:pt x="72" y="107"/>
                </a:moveTo>
                <a:cubicBezTo>
                  <a:pt x="73" y="104"/>
                  <a:pt x="74" y="101"/>
                  <a:pt x="76" y="98"/>
                </a:cubicBezTo>
                <a:cubicBezTo>
                  <a:pt x="76" y="98"/>
                  <a:pt x="76" y="98"/>
                  <a:pt x="76" y="98"/>
                </a:cubicBezTo>
                <a:cubicBezTo>
                  <a:pt x="77" y="98"/>
                  <a:pt x="78" y="98"/>
                  <a:pt x="79" y="98"/>
                </a:cubicBezTo>
                <a:cubicBezTo>
                  <a:pt x="78" y="101"/>
                  <a:pt x="77" y="104"/>
                  <a:pt x="76" y="107"/>
                </a:cubicBezTo>
                <a:cubicBezTo>
                  <a:pt x="75" y="107"/>
                  <a:pt x="75" y="107"/>
                  <a:pt x="75" y="107"/>
                </a:cubicBezTo>
                <a:cubicBezTo>
                  <a:pt x="74" y="107"/>
                  <a:pt x="73" y="107"/>
                  <a:pt x="72" y="107"/>
                </a:cubicBezTo>
                <a:moveTo>
                  <a:pt x="30" y="74"/>
                </a:moveTo>
                <a:cubicBezTo>
                  <a:pt x="28" y="72"/>
                  <a:pt x="27" y="70"/>
                  <a:pt x="26" y="67"/>
                </a:cubicBezTo>
                <a:cubicBezTo>
                  <a:pt x="26" y="67"/>
                  <a:pt x="26" y="67"/>
                  <a:pt x="26" y="67"/>
                </a:cubicBezTo>
                <a:cubicBezTo>
                  <a:pt x="26" y="64"/>
                  <a:pt x="28" y="61"/>
                  <a:pt x="31" y="57"/>
                </a:cubicBezTo>
                <a:cubicBezTo>
                  <a:pt x="33" y="56"/>
                  <a:pt x="34" y="54"/>
                  <a:pt x="36" y="53"/>
                </a:cubicBezTo>
                <a:cubicBezTo>
                  <a:pt x="35" y="56"/>
                  <a:pt x="34" y="59"/>
                  <a:pt x="33" y="62"/>
                </a:cubicBezTo>
                <a:cubicBezTo>
                  <a:pt x="32" y="67"/>
                  <a:pt x="31" y="71"/>
                  <a:pt x="30" y="74"/>
                </a:cubicBezTo>
                <a:moveTo>
                  <a:pt x="38" y="77"/>
                </a:moveTo>
                <a:cubicBezTo>
                  <a:pt x="36" y="77"/>
                  <a:pt x="35" y="77"/>
                  <a:pt x="34" y="76"/>
                </a:cubicBezTo>
                <a:cubicBezTo>
                  <a:pt x="34" y="73"/>
                  <a:pt x="36" y="68"/>
                  <a:pt x="38" y="63"/>
                </a:cubicBezTo>
                <a:cubicBezTo>
                  <a:pt x="39" y="58"/>
                  <a:pt x="41" y="52"/>
                  <a:pt x="42" y="49"/>
                </a:cubicBezTo>
                <a:cubicBezTo>
                  <a:pt x="45" y="48"/>
                  <a:pt x="48" y="46"/>
                  <a:pt x="51" y="45"/>
                </a:cubicBezTo>
                <a:cubicBezTo>
                  <a:pt x="49" y="49"/>
                  <a:pt x="46" y="54"/>
                  <a:pt x="45" y="58"/>
                </a:cubicBezTo>
                <a:cubicBezTo>
                  <a:pt x="44" y="59"/>
                  <a:pt x="44" y="60"/>
                  <a:pt x="45" y="60"/>
                </a:cubicBezTo>
                <a:cubicBezTo>
                  <a:pt x="44" y="61"/>
                  <a:pt x="44" y="61"/>
                  <a:pt x="43" y="61"/>
                </a:cubicBezTo>
                <a:cubicBezTo>
                  <a:pt x="41" y="63"/>
                  <a:pt x="39" y="64"/>
                  <a:pt x="38" y="66"/>
                </a:cubicBezTo>
                <a:cubicBezTo>
                  <a:pt x="37" y="67"/>
                  <a:pt x="36" y="69"/>
                  <a:pt x="36" y="72"/>
                </a:cubicBezTo>
                <a:cubicBezTo>
                  <a:pt x="36" y="73"/>
                  <a:pt x="36" y="74"/>
                  <a:pt x="37" y="75"/>
                </a:cubicBezTo>
                <a:cubicBezTo>
                  <a:pt x="37" y="76"/>
                  <a:pt x="37" y="77"/>
                  <a:pt x="38" y="77"/>
                </a:cubicBezTo>
                <a:moveTo>
                  <a:pt x="49" y="58"/>
                </a:moveTo>
                <a:cubicBezTo>
                  <a:pt x="51" y="53"/>
                  <a:pt x="54" y="48"/>
                  <a:pt x="56" y="43"/>
                </a:cubicBezTo>
                <a:cubicBezTo>
                  <a:pt x="57" y="43"/>
                  <a:pt x="57" y="43"/>
                  <a:pt x="57" y="43"/>
                </a:cubicBezTo>
                <a:cubicBezTo>
                  <a:pt x="59" y="42"/>
                  <a:pt x="61" y="41"/>
                  <a:pt x="63" y="41"/>
                </a:cubicBezTo>
                <a:cubicBezTo>
                  <a:pt x="61" y="45"/>
                  <a:pt x="59" y="50"/>
                  <a:pt x="57" y="55"/>
                </a:cubicBezTo>
                <a:cubicBezTo>
                  <a:pt x="54" y="56"/>
                  <a:pt x="52" y="57"/>
                  <a:pt x="49" y="58"/>
                </a:cubicBezTo>
                <a:moveTo>
                  <a:pt x="73" y="50"/>
                </a:moveTo>
                <a:cubicBezTo>
                  <a:pt x="75" y="46"/>
                  <a:pt x="77" y="43"/>
                  <a:pt x="78" y="39"/>
                </a:cubicBezTo>
                <a:cubicBezTo>
                  <a:pt x="79" y="42"/>
                  <a:pt x="81" y="45"/>
                  <a:pt x="82" y="47"/>
                </a:cubicBezTo>
                <a:cubicBezTo>
                  <a:pt x="80" y="48"/>
                  <a:pt x="77" y="49"/>
                  <a:pt x="73" y="50"/>
                </a:cubicBezTo>
                <a:moveTo>
                  <a:pt x="62" y="53"/>
                </a:moveTo>
                <a:cubicBezTo>
                  <a:pt x="64" y="48"/>
                  <a:pt x="66" y="44"/>
                  <a:pt x="69" y="39"/>
                </a:cubicBezTo>
                <a:cubicBezTo>
                  <a:pt x="70" y="39"/>
                  <a:pt x="72" y="39"/>
                  <a:pt x="74" y="39"/>
                </a:cubicBezTo>
                <a:cubicBezTo>
                  <a:pt x="72" y="42"/>
                  <a:pt x="70" y="46"/>
                  <a:pt x="68" y="50"/>
                </a:cubicBezTo>
                <a:cubicBezTo>
                  <a:pt x="68" y="51"/>
                  <a:pt x="68" y="51"/>
                  <a:pt x="68" y="51"/>
                </a:cubicBezTo>
                <a:cubicBezTo>
                  <a:pt x="66" y="52"/>
                  <a:pt x="64" y="52"/>
                  <a:pt x="62" y="53"/>
                </a:cubicBezTo>
                <a:moveTo>
                  <a:pt x="84" y="41"/>
                </a:moveTo>
                <a:cubicBezTo>
                  <a:pt x="83" y="39"/>
                  <a:pt x="82" y="37"/>
                  <a:pt x="81" y="35"/>
                </a:cubicBezTo>
                <a:cubicBezTo>
                  <a:pt x="81" y="29"/>
                  <a:pt x="80" y="23"/>
                  <a:pt x="80" y="17"/>
                </a:cubicBezTo>
                <a:cubicBezTo>
                  <a:pt x="81" y="20"/>
                  <a:pt x="83" y="23"/>
                  <a:pt x="84" y="25"/>
                </a:cubicBezTo>
                <a:cubicBezTo>
                  <a:pt x="85" y="26"/>
                  <a:pt x="85" y="26"/>
                  <a:pt x="85" y="26"/>
                </a:cubicBezTo>
                <a:cubicBezTo>
                  <a:pt x="84" y="31"/>
                  <a:pt x="84" y="36"/>
                  <a:pt x="84" y="41"/>
                </a:cubicBezTo>
                <a:moveTo>
                  <a:pt x="35" y="102"/>
                </a:moveTo>
                <a:cubicBezTo>
                  <a:pt x="33" y="102"/>
                  <a:pt x="31" y="102"/>
                  <a:pt x="29" y="101"/>
                </a:cubicBezTo>
                <a:cubicBezTo>
                  <a:pt x="20" y="99"/>
                  <a:pt x="15" y="94"/>
                  <a:pt x="11" y="89"/>
                </a:cubicBezTo>
                <a:cubicBezTo>
                  <a:pt x="8" y="84"/>
                  <a:pt x="6" y="79"/>
                  <a:pt x="5" y="77"/>
                </a:cubicBezTo>
                <a:cubicBezTo>
                  <a:pt x="5" y="75"/>
                  <a:pt x="4" y="72"/>
                  <a:pt x="4" y="70"/>
                </a:cubicBezTo>
                <a:cubicBezTo>
                  <a:pt x="4" y="59"/>
                  <a:pt x="10" y="46"/>
                  <a:pt x="16" y="39"/>
                </a:cubicBezTo>
                <a:cubicBezTo>
                  <a:pt x="16" y="39"/>
                  <a:pt x="17" y="38"/>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7" y="37"/>
                  <a:pt x="17" y="37"/>
                  <a:pt x="17" y="37"/>
                </a:cubicBezTo>
                <a:cubicBezTo>
                  <a:pt x="16" y="36"/>
                  <a:pt x="16" y="36"/>
                  <a:pt x="16" y="36"/>
                </a:cubicBezTo>
                <a:cubicBezTo>
                  <a:pt x="16" y="35"/>
                  <a:pt x="14" y="32"/>
                  <a:pt x="12" y="27"/>
                </a:cubicBezTo>
                <a:cubicBezTo>
                  <a:pt x="11" y="24"/>
                  <a:pt x="9" y="21"/>
                  <a:pt x="6" y="18"/>
                </a:cubicBezTo>
                <a:cubicBezTo>
                  <a:pt x="12" y="14"/>
                  <a:pt x="16" y="10"/>
                  <a:pt x="21" y="6"/>
                </a:cubicBezTo>
                <a:cubicBezTo>
                  <a:pt x="25" y="12"/>
                  <a:pt x="29" y="19"/>
                  <a:pt x="33" y="27"/>
                </a:cubicBezTo>
                <a:cubicBezTo>
                  <a:pt x="33" y="27"/>
                  <a:pt x="34" y="28"/>
                  <a:pt x="35" y="28"/>
                </a:cubicBezTo>
                <a:cubicBezTo>
                  <a:pt x="35" y="28"/>
                  <a:pt x="35" y="28"/>
                  <a:pt x="36" y="28"/>
                </a:cubicBezTo>
                <a:cubicBezTo>
                  <a:pt x="36" y="27"/>
                  <a:pt x="37" y="27"/>
                  <a:pt x="37" y="26"/>
                </a:cubicBezTo>
                <a:cubicBezTo>
                  <a:pt x="45" y="22"/>
                  <a:pt x="64" y="15"/>
                  <a:pt x="75" y="13"/>
                </a:cubicBezTo>
                <a:cubicBezTo>
                  <a:pt x="76" y="20"/>
                  <a:pt x="76" y="27"/>
                  <a:pt x="77" y="34"/>
                </a:cubicBezTo>
                <a:cubicBezTo>
                  <a:pt x="76" y="34"/>
                  <a:pt x="76" y="34"/>
                  <a:pt x="76" y="34"/>
                </a:cubicBezTo>
                <a:cubicBezTo>
                  <a:pt x="67" y="34"/>
                  <a:pt x="54" y="38"/>
                  <a:pt x="43" y="44"/>
                </a:cubicBezTo>
                <a:cubicBezTo>
                  <a:pt x="42" y="45"/>
                  <a:pt x="41" y="45"/>
                  <a:pt x="40" y="46"/>
                </a:cubicBezTo>
                <a:cubicBezTo>
                  <a:pt x="39" y="46"/>
                  <a:pt x="39" y="46"/>
                  <a:pt x="39" y="46"/>
                </a:cubicBezTo>
                <a:cubicBezTo>
                  <a:pt x="35" y="49"/>
                  <a:pt x="31" y="51"/>
                  <a:pt x="28" y="54"/>
                </a:cubicBezTo>
                <a:cubicBezTo>
                  <a:pt x="25" y="58"/>
                  <a:pt x="22" y="62"/>
                  <a:pt x="22" y="67"/>
                </a:cubicBezTo>
                <a:cubicBezTo>
                  <a:pt x="22" y="68"/>
                  <a:pt x="22" y="68"/>
                  <a:pt x="22" y="68"/>
                </a:cubicBezTo>
                <a:cubicBezTo>
                  <a:pt x="23" y="73"/>
                  <a:pt x="25" y="76"/>
                  <a:pt x="29" y="79"/>
                </a:cubicBezTo>
                <a:cubicBezTo>
                  <a:pt x="29" y="79"/>
                  <a:pt x="29" y="79"/>
                  <a:pt x="29" y="79"/>
                </a:cubicBezTo>
                <a:cubicBezTo>
                  <a:pt x="29" y="79"/>
                  <a:pt x="30" y="80"/>
                  <a:pt x="30" y="80"/>
                </a:cubicBezTo>
                <a:cubicBezTo>
                  <a:pt x="31" y="80"/>
                  <a:pt x="31" y="80"/>
                  <a:pt x="31" y="80"/>
                </a:cubicBezTo>
                <a:cubicBezTo>
                  <a:pt x="34" y="81"/>
                  <a:pt x="38" y="82"/>
                  <a:pt x="41" y="82"/>
                </a:cubicBezTo>
                <a:cubicBezTo>
                  <a:pt x="43" y="82"/>
                  <a:pt x="46" y="82"/>
                  <a:pt x="48" y="81"/>
                </a:cubicBezTo>
                <a:cubicBezTo>
                  <a:pt x="58" y="79"/>
                  <a:pt x="68" y="73"/>
                  <a:pt x="77" y="72"/>
                </a:cubicBezTo>
                <a:cubicBezTo>
                  <a:pt x="81" y="72"/>
                  <a:pt x="84" y="71"/>
                  <a:pt x="87" y="71"/>
                </a:cubicBezTo>
                <a:cubicBezTo>
                  <a:pt x="92" y="71"/>
                  <a:pt x="97" y="72"/>
                  <a:pt x="101" y="74"/>
                </a:cubicBezTo>
                <a:cubicBezTo>
                  <a:pt x="106" y="77"/>
                  <a:pt x="110" y="80"/>
                  <a:pt x="115" y="85"/>
                </a:cubicBezTo>
                <a:cubicBezTo>
                  <a:pt x="123" y="94"/>
                  <a:pt x="129" y="105"/>
                  <a:pt x="129" y="116"/>
                </a:cubicBezTo>
                <a:cubicBezTo>
                  <a:pt x="129" y="120"/>
                  <a:pt x="128" y="123"/>
                  <a:pt x="127" y="127"/>
                </a:cubicBezTo>
                <a:cubicBezTo>
                  <a:pt x="126" y="129"/>
                  <a:pt x="123" y="132"/>
                  <a:pt x="121" y="135"/>
                </a:cubicBezTo>
                <a:cubicBezTo>
                  <a:pt x="118" y="138"/>
                  <a:pt x="116" y="140"/>
                  <a:pt x="114" y="142"/>
                </a:cubicBezTo>
                <a:cubicBezTo>
                  <a:pt x="113" y="143"/>
                  <a:pt x="113" y="143"/>
                  <a:pt x="113" y="143"/>
                </a:cubicBezTo>
                <a:cubicBezTo>
                  <a:pt x="113" y="143"/>
                  <a:pt x="113" y="143"/>
                  <a:pt x="113" y="143"/>
                </a:cubicBezTo>
                <a:cubicBezTo>
                  <a:pt x="113" y="143"/>
                  <a:pt x="113" y="143"/>
                  <a:pt x="113" y="143"/>
                </a:cubicBezTo>
                <a:cubicBezTo>
                  <a:pt x="113" y="144"/>
                  <a:pt x="113" y="144"/>
                  <a:pt x="113" y="144"/>
                </a:cubicBezTo>
                <a:cubicBezTo>
                  <a:pt x="113" y="144"/>
                  <a:pt x="113" y="144"/>
                  <a:pt x="113" y="144"/>
                </a:cubicBezTo>
                <a:cubicBezTo>
                  <a:pt x="113" y="144"/>
                  <a:pt x="113" y="144"/>
                  <a:pt x="113" y="144"/>
                </a:cubicBezTo>
                <a:cubicBezTo>
                  <a:pt x="113" y="145"/>
                  <a:pt x="113" y="145"/>
                  <a:pt x="113" y="145"/>
                </a:cubicBezTo>
                <a:cubicBezTo>
                  <a:pt x="113" y="145"/>
                  <a:pt x="113" y="145"/>
                  <a:pt x="113" y="145"/>
                </a:cubicBezTo>
                <a:cubicBezTo>
                  <a:pt x="114" y="147"/>
                  <a:pt x="116" y="149"/>
                  <a:pt x="117" y="151"/>
                </a:cubicBezTo>
                <a:cubicBezTo>
                  <a:pt x="116" y="152"/>
                  <a:pt x="117" y="153"/>
                  <a:pt x="118" y="153"/>
                </a:cubicBezTo>
                <a:cubicBezTo>
                  <a:pt x="118" y="154"/>
                  <a:pt x="118" y="154"/>
                  <a:pt x="118" y="154"/>
                </a:cubicBezTo>
                <a:cubicBezTo>
                  <a:pt x="121" y="158"/>
                  <a:pt x="124" y="162"/>
                  <a:pt x="128" y="167"/>
                </a:cubicBezTo>
                <a:cubicBezTo>
                  <a:pt x="123" y="172"/>
                  <a:pt x="116" y="178"/>
                  <a:pt x="110" y="182"/>
                </a:cubicBezTo>
                <a:cubicBezTo>
                  <a:pt x="110" y="182"/>
                  <a:pt x="110" y="182"/>
                  <a:pt x="110" y="182"/>
                </a:cubicBezTo>
                <a:cubicBezTo>
                  <a:pt x="109" y="182"/>
                  <a:pt x="109" y="182"/>
                  <a:pt x="109" y="182"/>
                </a:cubicBezTo>
                <a:cubicBezTo>
                  <a:pt x="107" y="177"/>
                  <a:pt x="105" y="174"/>
                  <a:pt x="104" y="171"/>
                </a:cubicBezTo>
                <a:cubicBezTo>
                  <a:pt x="102" y="168"/>
                  <a:pt x="100" y="164"/>
                  <a:pt x="96" y="158"/>
                </a:cubicBezTo>
                <a:cubicBezTo>
                  <a:pt x="96" y="157"/>
                  <a:pt x="95" y="157"/>
                  <a:pt x="94" y="157"/>
                </a:cubicBezTo>
                <a:cubicBezTo>
                  <a:pt x="94" y="157"/>
                  <a:pt x="94" y="157"/>
                  <a:pt x="93" y="157"/>
                </a:cubicBezTo>
                <a:cubicBezTo>
                  <a:pt x="93" y="157"/>
                  <a:pt x="93" y="158"/>
                  <a:pt x="92" y="158"/>
                </a:cubicBezTo>
                <a:cubicBezTo>
                  <a:pt x="88" y="161"/>
                  <a:pt x="79" y="165"/>
                  <a:pt x="70" y="169"/>
                </a:cubicBezTo>
                <a:cubicBezTo>
                  <a:pt x="62" y="172"/>
                  <a:pt x="55" y="175"/>
                  <a:pt x="50" y="177"/>
                </a:cubicBezTo>
                <a:cubicBezTo>
                  <a:pt x="50" y="173"/>
                  <a:pt x="51" y="168"/>
                  <a:pt x="51" y="164"/>
                </a:cubicBezTo>
                <a:cubicBezTo>
                  <a:pt x="51" y="160"/>
                  <a:pt x="50" y="155"/>
                  <a:pt x="50" y="151"/>
                </a:cubicBezTo>
                <a:cubicBezTo>
                  <a:pt x="56" y="149"/>
                  <a:pt x="66" y="146"/>
                  <a:pt x="75" y="142"/>
                </a:cubicBezTo>
                <a:cubicBezTo>
                  <a:pt x="80" y="139"/>
                  <a:pt x="84" y="137"/>
                  <a:pt x="88" y="135"/>
                </a:cubicBezTo>
                <a:cubicBezTo>
                  <a:pt x="89" y="134"/>
                  <a:pt x="89" y="134"/>
                  <a:pt x="89" y="134"/>
                </a:cubicBezTo>
                <a:cubicBezTo>
                  <a:pt x="89" y="134"/>
                  <a:pt x="89" y="134"/>
                  <a:pt x="89" y="134"/>
                </a:cubicBezTo>
                <a:cubicBezTo>
                  <a:pt x="89" y="134"/>
                  <a:pt x="89" y="134"/>
                  <a:pt x="89" y="134"/>
                </a:cubicBezTo>
                <a:cubicBezTo>
                  <a:pt x="93" y="131"/>
                  <a:pt x="97" y="128"/>
                  <a:pt x="98" y="125"/>
                </a:cubicBezTo>
                <a:cubicBezTo>
                  <a:pt x="100" y="121"/>
                  <a:pt x="101" y="117"/>
                  <a:pt x="101" y="113"/>
                </a:cubicBezTo>
                <a:cubicBezTo>
                  <a:pt x="101" y="107"/>
                  <a:pt x="98" y="102"/>
                  <a:pt x="94" y="99"/>
                </a:cubicBezTo>
                <a:cubicBezTo>
                  <a:pt x="93" y="98"/>
                  <a:pt x="93" y="98"/>
                  <a:pt x="93" y="98"/>
                </a:cubicBezTo>
                <a:cubicBezTo>
                  <a:pt x="93" y="98"/>
                  <a:pt x="92" y="97"/>
                  <a:pt x="92" y="97"/>
                </a:cubicBezTo>
                <a:cubicBezTo>
                  <a:pt x="91" y="97"/>
                  <a:pt x="91" y="97"/>
                  <a:pt x="91" y="97"/>
                </a:cubicBezTo>
                <a:cubicBezTo>
                  <a:pt x="89" y="96"/>
                  <a:pt x="86" y="95"/>
                  <a:pt x="84" y="95"/>
                </a:cubicBezTo>
                <a:cubicBezTo>
                  <a:pt x="83" y="94"/>
                  <a:pt x="83" y="94"/>
                  <a:pt x="83" y="94"/>
                </a:cubicBezTo>
                <a:cubicBezTo>
                  <a:pt x="83" y="94"/>
                  <a:pt x="83" y="94"/>
                  <a:pt x="82" y="94"/>
                </a:cubicBezTo>
                <a:cubicBezTo>
                  <a:pt x="82" y="94"/>
                  <a:pt x="82" y="94"/>
                  <a:pt x="82" y="94"/>
                </a:cubicBezTo>
                <a:cubicBezTo>
                  <a:pt x="80" y="94"/>
                  <a:pt x="78" y="94"/>
                  <a:pt x="76" y="94"/>
                </a:cubicBezTo>
                <a:cubicBezTo>
                  <a:pt x="72" y="94"/>
                  <a:pt x="68" y="94"/>
                  <a:pt x="64" y="95"/>
                </a:cubicBezTo>
                <a:cubicBezTo>
                  <a:pt x="55" y="98"/>
                  <a:pt x="45" y="102"/>
                  <a:pt x="36" y="102"/>
                </a:cubicBezTo>
                <a:cubicBezTo>
                  <a:pt x="36" y="102"/>
                  <a:pt x="36" y="102"/>
                  <a:pt x="36" y="102"/>
                </a:cubicBezTo>
                <a:cubicBezTo>
                  <a:pt x="36" y="102"/>
                  <a:pt x="36" y="102"/>
                  <a:pt x="36" y="102"/>
                </a:cubicBezTo>
                <a:cubicBezTo>
                  <a:pt x="35" y="102"/>
                  <a:pt x="35" y="102"/>
                  <a:pt x="35" y="102"/>
                </a:cubicBezTo>
                <a:moveTo>
                  <a:pt x="21" y="0"/>
                </a:moveTo>
                <a:cubicBezTo>
                  <a:pt x="21" y="0"/>
                  <a:pt x="20" y="1"/>
                  <a:pt x="20" y="1"/>
                </a:cubicBezTo>
                <a:cubicBezTo>
                  <a:pt x="13" y="6"/>
                  <a:pt x="9" y="11"/>
                  <a:pt x="2" y="16"/>
                </a:cubicBezTo>
                <a:cubicBezTo>
                  <a:pt x="2" y="16"/>
                  <a:pt x="2" y="16"/>
                  <a:pt x="2" y="16"/>
                </a:cubicBezTo>
                <a:cubicBezTo>
                  <a:pt x="2" y="16"/>
                  <a:pt x="2" y="16"/>
                  <a:pt x="2" y="16"/>
                </a:cubicBezTo>
                <a:cubicBezTo>
                  <a:pt x="1" y="16"/>
                  <a:pt x="1" y="16"/>
                  <a:pt x="1" y="16"/>
                </a:cubicBezTo>
                <a:cubicBezTo>
                  <a:pt x="1" y="16"/>
                  <a:pt x="1" y="16"/>
                  <a:pt x="1" y="16"/>
                </a:cubicBezTo>
                <a:cubicBezTo>
                  <a:pt x="1" y="17"/>
                  <a:pt x="1" y="17"/>
                  <a:pt x="1" y="17"/>
                </a:cubicBezTo>
                <a:cubicBezTo>
                  <a:pt x="1" y="17"/>
                  <a:pt x="1" y="17"/>
                  <a:pt x="1" y="17"/>
                </a:cubicBezTo>
                <a:cubicBezTo>
                  <a:pt x="1" y="18"/>
                  <a:pt x="1" y="18"/>
                  <a:pt x="1" y="18"/>
                </a:cubicBezTo>
                <a:cubicBezTo>
                  <a:pt x="1" y="18"/>
                  <a:pt x="1" y="18"/>
                  <a:pt x="1" y="18"/>
                </a:cubicBezTo>
                <a:cubicBezTo>
                  <a:pt x="1" y="18"/>
                  <a:pt x="1" y="18"/>
                  <a:pt x="1" y="18"/>
                </a:cubicBezTo>
                <a:cubicBezTo>
                  <a:pt x="1" y="19"/>
                  <a:pt x="1" y="19"/>
                  <a:pt x="1" y="19"/>
                </a:cubicBezTo>
                <a:cubicBezTo>
                  <a:pt x="1" y="19"/>
                  <a:pt x="1" y="19"/>
                  <a:pt x="1" y="19"/>
                </a:cubicBezTo>
                <a:cubicBezTo>
                  <a:pt x="2" y="19"/>
                  <a:pt x="2" y="19"/>
                  <a:pt x="2" y="19"/>
                </a:cubicBezTo>
                <a:cubicBezTo>
                  <a:pt x="4" y="21"/>
                  <a:pt x="7" y="26"/>
                  <a:pt x="9" y="30"/>
                </a:cubicBezTo>
                <a:cubicBezTo>
                  <a:pt x="10" y="32"/>
                  <a:pt x="11" y="34"/>
                  <a:pt x="12" y="36"/>
                </a:cubicBezTo>
                <a:cubicBezTo>
                  <a:pt x="12" y="36"/>
                  <a:pt x="12" y="37"/>
                  <a:pt x="12" y="37"/>
                </a:cubicBezTo>
                <a:cubicBezTo>
                  <a:pt x="6" y="45"/>
                  <a:pt x="0" y="58"/>
                  <a:pt x="0" y="70"/>
                </a:cubicBezTo>
                <a:cubicBezTo>
                  <a:pt x="0" y="73"/>
                  <a:pt x="0" y="75"/>
                  <a:pt x="1" y="78"/>
                </a:cubicBezTo>
                <a:cubicBezTo>
                  <a:pt x="2" y="80"/>
                  <a:pt x="4" y="86"/>
                  <a:pt x="8" y="92"/>
                </a:cubicBezTo>
                <a:cubicBezTo>
                  <a:pt x="8" y="92"/>
                  <a:pt x="8" y="92"/>
                  <a:pt x="9" y="93"/>
                </a:cubicBezTo>
                <a:cubicBezTo>
                  <a:pt x="9" y="93"/>
                  <a:pt x="9" y="94"/>
                  <a:pt x="9" y="94"/>
                </a:cubicBezTo>
                <a:cubicBezTo>
                  <a:pt x="14" y="101"/>
                  <a:pt x="17" y="105"/>
                  <a:pt x="22" y="111"/>
                </a:cubicBezTo>
                <a:cubicBezTo>
                  <a:pt x="22" y="111"/>
                  <a:pt x="22" y="112"/>
                  <a:pt x="22" y="112"/>
                </a:cubicBezTo>
                <a:cubicBezTo>
                  <a:pt x="22" y="112"/>
                  <a:pt x="23" y="113"/>
                  <a:pt x="23" y="113"/>
                </a:cubicBezTo>
                <a:cubicBezTo>
                  <a:pt x="24" y="114"/>
                  <a:pt x="24" y="114"/>
                  <a:pt x="24" y="114"/>
                </a:cubicBezTo>
                <a:cubicBezTo>
                  <a:pt x="24" y="114"/>
                  <a:pt x="24" y="114"/>
                  <a:pt x="25" y="114"/>
                </a:cubicBezTo>
                <a:cubicBezTo>
                  <a:pt x="26" y="116"/>
                  <a:pt x="28" y="117"/>
                  <a:pt x="30" y="118"/>
                </a:cubicBezTo>
                <a:cubicBezTo>
                  <a:pt x="30" y="118"/>
                  <a:pt x="31" y="119"/>
                  <a:pt x="31" y="119"/>
                </a:cubicBezTo>
                <a:cubicBezTo>
                  <a:pt x="32" y="119"/>
                  <a:pt x="32" y="119"/>
                  <a:pt x="32" y="119"/>
                </a:cubicBezTo>
                <a:cubicBezTo>
                  <a:pt x="32" y="119"/>
                  <a:pt x="33" y="119"/>
                  <a:pt x="33" y="119"/>
                </a:cubicBezTo>
                <a:cubicBezTo>
                  <a:pt x="35" y="119"/>
                  <a:pt x="37" y="119"/>
                  <a:pt x="38" y="119"/>
                </a:cubicBezTo>
                <a:cubicBezTo>
                  <a:pt x="38" y="119"/>
                  <a:pt x="38" y="119"/>
                  <a:pt x="38" y="119"/>
                </a:cubicBezTo>
                <a:cubicBezTo>
                  <a:pt x="45" y="119"/>
                  <a:pt x="51" y="117"/>
                  <a:pt x="57" y="115"/>
                </a:cubicBezTo>
                <a:cubicBezTo>
                  <a:pt x="63" y="113"/>
                  <a:pt x="70" y="111"/>
                  <a:pt x="75" y="111"/>
                </a:cubicBezTo>
                <a:cubicBezTo>
                  <a:pt x="75" y="111"/>
                  <a:pt x="75" y="111"/>
                  <a:pt x="75" y="111"/>
                </a:cubicBezTo>
                <a:cubicBezTo>
                  <a:pt x="76" y="111"/>
                  <a:pt x="76" y="111"/>
                  <a:pt x="76" y="111"/>
                </a:cubicBezTo>
                <a:cubicBezTo>
                  <a:pt x="77" y="112"/>
                  <a:pt x="77" y="112"/>
                  <a:pt x="77" y="112"/>
                </a:cubicBezTo>
                <a:cubicBezTo>
                  <a:pt x="77" y="112"/>
                  <a:pt x="77" y="112"/>
                  <a:pt x="77" y="112"/>
                </a:cubicBezTo>
                <a:cubicBezTo>
                  <a:pt x="78" y="112"/>
                  <a:pt x="78" y="112"/>
                  <a:pt x="78" y="111"/>
                </a:cubicBezTo>
                <a:cubicBezTo>
                  <a:pt x="81" y="112"/>
                  <a:pt x="82" y="112"/>
                  <a:pt x="84" y="113"/>
                </a:cubicBezTo>
                <a:cubicBezTo>
                  <a:pt x="84" y="114"/>
                  <a:pt x="85" y="114"/>
                  <a:pt x="85" y="115"/>
                </a:cubicBezTo>
                <a:cubicBezTo>
                  <a:pt x="85" y="115"/>
                  <a:pt x="86" y="115"/>
                  <a:pt x="86" y="115"/>
                </a:cubicBezTo>
                <a:cubicBezTo>
                  <a:pt x="86" y="115"/>
                  <a:pt x="86" y="115"/>
                  <a:pt x="87" y="115"/>
                </a:cubicBezTo>
                <a:cubicBezTo>
                  <a:pt x="88" y="115"/>
                  <a:pt x="88" y="115"/>
                  <a:pt x="88" y="115"/>
                </a:cubicBezTo>
                <a:cubicBezTo>
                  <a:pt x="89" y="117"/>
                  <a:pt x="90" y="118"/>
                  <a:pt x="90" y="120"/>
                </a:cubicBezTo>
                <a:cubicBezTo>
                  <a:pt x="90" y="120"/>
                  <a:pt x="90" y="120"/>
                  <a:pt x="90" y="120"/>
                </a:cubicBezTo>
                <a:cubicBezTo>
                  <a:pt x="90" y="121"/>
                  <a:pt x="90" y="121"/>
                  <a:pt x="90" y="122"/>
                </a:cubicBezTo>
                <a:cubicBezTo>
                  <a:pt x="90" y="122"/>
                  <a:pt x="90" y="122"/>
                  <a:pt x="90" y="122"/>
                </a:cubicBezTo>
                <a:cubicBezTo>
                  <a:pt x="90" y="125"/>
                  <a:pt x="89" y="128"/>
                  <a:pt x="87" y="130"/>
                </a:cubicBezTo>
                <a:cubicBezTo>
                  <a:pt x="75" y="138"/>
                  <a:pt x="55" y="146"/>
                  <a:pt x="47" y="147"/>
                </a:cubicBezTo>
                <a:cubicBezTo>
                  <a:pt x="46" y="147"/>
                  <a:pt x="45" y="148"/>
                  <a:pt x="45" y="150"/>
                </a:cubicBezTo>
                <a:cubicBezTo>
                  <a:pt x="46" y="154"/>
                  <a:pt x="46" y="159"/>
                  <a:pt x="46" y="164"/>
                </a:cubicBezTo>
                <a:cubicBezTo>
                  <a:pt x="46" y="169"/>
                  <a:pt x="46" y="174"/>
                  <a:pt x="45" y="179"/>
                </a:cubicBezTo>
                <a:cubicBezTo>
                  <a:pt x="45" y="179"/>
                  <a:pt x="45" y="180"/>
                  <a:pt x="45" y="181"/>
                </a:cubicBezTo>
                <a:cubicBezTo>
                  <a:pt x="49" y="187"/>
                  <a:pt x="52" y="193"/>
                  <a:pt x="55" y="198"/>
                </a:cubicBezTo>
                <a:cubicBezTo>
                  <a:pt x="56" y="199"/>
                  <a:pt x="56" y="199"/>
                  <a:pt x="56" y="199"/>
                </a:cubicBezTo>
                <a:cubicBezTo>
                  <a:pt x="56" y="199"/>
                  <a:pt x="56" y="199"/>
                  <a:pt x="56" y="199"/>
                </a:cubicBezTo>
                <a:cubicBezTo>
                  <a:pt x="56" y="199"/>
                  <a:pt x="56" y="199"/>
                  <a:pt x="56" y="199"/>
                </a:cubicBezTo>
                <a:cubicBezTo>
                  <a:pt x="56" y="199"/>
                  <a:pt x="56" y="199"/>
                  <a:pt x="56" y="199"/>
                </a:cubicBezTo>
                <a:cubicBezTo>
                  <a:pt x="57" y="199"/>
                  <a:pt x="57" y="199"/>
                  <a:pt x="57" y="199"/>
                </a:cubicBezTo>
                <a:cubicBezTo>
                  <a:pt x="57" y="199"/>
                  <a:pt x="57" y="199"/>
                  <a:pt x="57" y="199"/>
                </a:cubicBezTo>
                <a:cubicBezTo>
                  <a:pt x="57" y="199"/>
                  <a:pt x="57" y="199"/>
                  <a:pt x="57" y="199"/>
                </a:cubicBezTo>
                <a:cubicBezTo>
                  <a:pt x="58" y="199"/>
                  <a:pt x="58" y="199"/>
                  <a:pt x="58" y="199"/>
                </a:cubicBezTo>
                <a:cubicBezTo>
                  <a:pt x="58" y="199"/>
                  <a:pt x="58" y="199"/>
                  <a:pt x="58" y="199"/>
                </a:cubicBezTo>
                <a:cubicBezTo>
                  <a:pt x="58" y="199"/>
                  <a:pt x="58" y="199"/>
                  <a:pt x="58" y="199"/>
                </a:cubicBezTo>
                <a:cubicBezTo>
                  <a:pt x="58" y="199"/>
                  <a:pt x="58" y="199"/>
                  <a:pt x="58" y="199"/>
                </a:cubicBezTo>
                <a:cubicBezTo>
                  <a:pt x="58" y="199"/>
                  <a:pt x="59" y="199"/>
                  <a:pt x="60" y="198"/>
                </a:cubicBezTo>
                <a:cubicBezTo>
                  <a:pt x="64" y="197"/>
                  <a:pt x="72" y="194"/>
                  <a:pt x="81" y="191"/>
                </a:cubicBezTo>
                <a:cubicBezTo>
                  <a:pt x="89" y="187"/>
                  <a:pt x="97" y="183"/>
                  <a:pt x="103" y="179"/>
                </a:cubicBezTo>
                <a:cubicBezTo>
                  <a:pt x="104" y="182"/>
                  <a:pt x="106" y="184"/>
                  <a:pt x="107" y="187"/>
                </a:cubicBezTo>
                <a:cubicBezTo>
                  <a:pt x="108" y="188"/>
                  <a:pt x="108" y="188"/>
                  <a:pt x="109" y="188"/>
                </a:cubicBezTo>
                <a:cubicBezTo>
                  <a:pt x="109" y="188"/>
                  <a:pt x="109" y="188"/>
                  <a:pt x="109" y="188"/>
                </a:cubicBezTo>
                <a:cubicBezTo>
                  <a:pt x="112" y="192"/>
                  <a:pt x="114" y="196"/>
                  <a:pt x="116" y="200"/>
                </a:cubicBezTo>
                <a:cubicBezTo>
                  <a:pt x="116" y="201"/>
                  <a:pt x="117" y="201"/>
                  <a:pt x="118" y="201"/>
                </a:cubicBezTo>
                <a:cubicBezTo>
                  <a:pt x="118" y="201"/>
                  <a:pt x="118" y="201"/>
                  <a:pt x="118" y="201"/>
                </a:cubicBezTo>
                <a:cubicBezTo>
                  <a:pt x="118" y="201"/>
                  <a:pt x="119" y="202"/>
                  <a:pt x="119" y="202"/>
                </a:cubicBezTo>
                <a:cubicBezTo>
                  <a:pt x="120" y="202"/>
                  <a:pt x="120" y="201"/>
                  <a:pt x="120" y="201"/>
                </a:cubicBezTo>
                <a:cubicBezTo>
                  <a:pt x="129" y="195"/>
                  <a:pt x="133" y="190"/>
                  <a:pt x="140" y="185"/>
                </a:cubicBezTo>
                <a:cubicBezTo>
                  <a:pt x="141" y="184"/>
                  <a:pt x="141" y="183"/>
                  <a:pt x="140" y="182"/>
                </a:cubicBezTo>
                <a:cubicBezTo>
                  <a:pt x="140" y="182"/>
                  <a:pt x="140" y="182"/>
                  <a:pt x="140" y="182"/>
                </a:cubicBezTo>
                <a:cubicBezTo>
                  <a:pt x="140" y="182"/>
                  <a:pt x="140" y="181"/>
                  <a:pt x="140" y="181"/>
                </a:cubicBezTo>
                <a:cubicBezTo>
                  <a:pt x="138" y="176"/>
                  <a:pt x="136" y="172"/>
                  <a:pt x="134" y="168"/>
                </a:cubicBezTo>
                <a:cubicBezTo>
                  <a:pt x="134" y="167"/>
                  <a:pt x="134" y="167"/>
                  <a:pt x="133" y="166"/>
                </a:cubicBezTo>
                <a:cubicBezTo>
                  <a:pt x="131" y="163"/>
                  <a:pt x="129" y="161"/>
                  <a:pt x="127" y="159"/>
                </a:cubicBezTo>
                <a:cubicBezTo>
                  <a:pt x="134" y="152"/>
                  <a:pt x="140" y="142"/>
                  <a:pt x="141" y="131"/>
                </a:cubicBezTo>
                <a:cubicBezTo>
                  <a:pt x="141" y="131"/>
                  <a:pt x="141" y="131"/>
                  <a:pt x="141" y="131"/>
                </a:cubicBezTo>
                <a:cubicBezTo>
                  <a:pt x="141" y="130"/>
                  <a:pt x="141" y="130"/>
                  <a:pt x="141" y="130"/>
                </a:cubicBezTo>
                <a:cubicBezTo>
                  <a:pt x="141" y="130"/>
                  <a:pt x="141" y="130"/>
                  <a:pt x="141" y="130"/>
                </a:cubicBezTo>
                <a:cubicBezTo>
                  <a:pt x="141" y="130"/>
                  <a:pt x="141" y="130"/>
                  <a:pt x="141" y="130"/>
                </a:cubicBezTo>
                <a:cubicBezTo>
                  <a:pt x="141" y="130"/>
                  <a:pt x="139" y="117"/>
                  <a:pt x="128" y="97"/>
                </a:cubicBezTo>
                <a:cubicBezTo>
                  <a:pt x="128" y="97"/>
                  <a:pt x="128" y="97"/>
                  <a:pt x="128" y="97"/>
                </a:cubicBezTo>
                <a:cubicBezTo>
                  <a:pt x="125" y="91"/>
                  <a:pt x="122" y="86"/>
                  <a:pt x="118" y="82"/>
                </a:cubicBezTo>
                <a:cubicBezTo>
                  <a:pt x="113" y="77"/>
                  <a:pt x="108" y="73"/>
                  <a:pt x="103" y="71"/>
                </a:cubicBezTo>
                <a:cubicBezTo>
                  <a:pt x="98" y="68"/>
                  <a:pt x="93" y="67"/>
                  <a:pt x="87" y="67"/>
                </a:cubicBezTo>
                <a:cubicBezTo>
                  <a:pt x="87" y="67"/>
                  <a:pt x="87" y="67"/>
                  <a:pt x="87" y="67"/>
                </a:cubicBezTo>
                <a:cubicBezTo>
                  <a:pt x="84" y="67"/>
                  <a:pt x="80" y="67"/>
                  <a:pt x="77" y="68"/>
                </a:cubicBezTo>
                <a:cubicBezTo>
                  <a:pt x="66" y="69"/>
                  <a:pt x="57" y="75"/>
                  <a:pt x="47" y="77"/>
                </a:cubicBezTo>
                <a:cubicBezTo>
                  <a:pt x="46" y="77"/>
                  <a:pt x="45" y="77"/>
                  <a:pt x="44" y="77"/>
                </a:cubicBezTo>
                <a:cubicBezTo>
                  <a:pt x="44" y="77"/>
                  <a:pt x="44" y="77"/>
                  <a:pt x="44" y="77"/>
                </a:cubicBezTo>
                <a:cubicBezTo>
                  <a:pt x="43" y="77"/>
                  <a:pt x="43" y="76"/>
                  <a:pt x="42" y="76"/>
                </a:cubicBezTo>
                <a:cubicBezTo>
                  <a:pt x="41" y="75"/>
                  <a:pt x="41" y="74"/>
                  <a:pt x="40" y="73"/>
                </a:cubicBezTo>
                <a:cubicBezTo>
                  <a:pt x="40" y="73"/>
                  <a:pt x="40" y="72"/>
                  <a:pt x="40" y="72"/>
                </a:cubicBezTo>
                <a:cubicBezTo>
                  <a:pt x="40" y="71"/>
                  <a:pt x="40" y="70"/>
                  <a:pt x="41" y="68"/>
                </a:cubicBezTo>
                <a:cubicBezTo>
                  <a:pt x="43" y="66"/>
                  <a:pt x="46" y="64"/>
                  <a:pt x="50" y="62"/>
                </a:cubicBezTo>
                <a:cubicBezTo>
                  <a:pt x="56" y="59"/>
                  <a:pt x="64" y="57"/>
                  <a:pt x="71" y="55"/>
                </a:cubicBezTo>
                <a:cubicBezTo>
                  <a:pt x="78" y="53"/>
                  <a:pt x="83" y="51"/>
                  <a:pt x="85" y="51"/>
                </a:cubicBezTo>
                <a:cubicBezTo>
                  <a:pt x="85" y="51"/>
                  <a:pt x="85" y="51"/>
                  <a:pt x="85" y="51"/>
                </a:cubicBezTo>
                <a:cubicBezTo>
                  <a:pt x="86" y="51"/>
                  <a:pt x="86" y="51"/>
                  <a:pt x="86" y="51"/>
                </a:cubicBezTo>
                <a:cubicBezTo>
                  <a:pt x="86" y="51"/>
                  <a:pt x="86" y="51"/>
                  <a:pt x="86" y="51"/>
                </a:cubicBezTo>
                <a:cubicBezTo>
                  <a:pt x="87" y="51"/>
                  <a:pt x="88" y="50"/>
                  <a:pt x="88" y="49"/>
                </a:cubicBezTo>
                <a:cubicBezTo>
                  <a:pt x="88" y="41"/>
                  <a:pt x="89" y="33"/>
                  <a:pt x="89" y="25"/>
                </a:cubicBezTo>
                <a:cubicBezTo>
                  <a:pt x="89" y="25"/>
                  <a:pt x="89" y="24"/>
                  <a:pt x="88" y="24"/>
                </a:cubicBezTo>
                <a:cubicBezTo>
                  <a:pt x="88" y="23"/>
                  <a:pt x="88" y="23"/>
                  <a:pt x="88" y="23"/>
                </a:cubicBezTo>
                <a:cubicBezTo>
                  <a:pt x="86" y="19"/>
                  <a:pt x="83" y="14"/>
                  <a:pt x="80" y="9"/>
                </a:cubicBezTo>
                <a:cubicBezTo>
                  <a:pt x="80" y="8"/>
                  <a:pt x="79" y="8"/>
                  <a:pt x="78" y="8"/>
                </a:cubicBezTo>
                <a:cubicBezTo>
                  <a:pt x="78" y="8"/>
                  <a:pt x="78" y="8"/>
                  <a:pt x="77" y="8"/>
                </a:cubicBezTo>
                <a:cubicBezTo>
                  <a:pt x="77" y="9"/>
                  <a:pt x="77" y="9"/>
                  <a:pt x="77" y="9"/>
                </a:cubicBezTo>
                <a:cubicBezTo>
                  <a:pt x="77" y="9"/>
                  <a:pt x="77" y="9"/>
                  <a:pt x="77" y="9"/>
                </a:cubicBezTo>
                <a:cubicBezTo>
                  <a:pt x="66" y="10"/>
                  <a:pt x="45" y="17"/>
                  <a:pt x="36" y="22"/>
                </a:cubicBezTo>
                <a:cubicBezTo>
                  <a:pt x="32" y="15"/>
                  <a:pt x="28" y="9"/>
                  <a:pt x="24" y="3"/>
                </a:cubicBezTo>
                <a:cubicBezTo>
                  <a:pt x="24" y="2"/>
                  <a:pt x="24" y="2"/>
                  <a:pt x="24" y="2"/>
                </a:cubicBezTo>
                <a:cubicBezTo>
                  <a:pt x="24" y="2"/>
                  <a:pt x="23" y="2"/>
                  <a:pt x="23" y="1"/>
                </a:cubicBezTo>
                <a:cubicBezTo>
                  <a:pt x="23" y="1"/>
                  <a:pt x="22" y="0"/>
                  <a:pt x="2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92" name="组合 291"/>
          <p:cNvGrpSpPr/>
          <p:nvPr/>
        </p:nvGrpSpPr>
        <p:grpSpPr>
          <a:xfrm>
            <a:off x="3873858" y="2628886"/>
            <a:ext cx="200529" cy="159672"/>
            <a:chOff x="2339835" y="2821810"/>
            <a:chExt cx="382635" cy="304674"/>
          </a:xfrm>
        </p:grpSpPr>
        <p:sp>
          <p:nvSpPr>
            <p:cNvPr id="293" name="Freeform 739"/>
            <p:cNvSpPr>
              <a:spLocks noEditPoints="1"/>
            </p:cNvSpPr>
            <p:nvPr/>
          </p:nvSpPr>
          <p:spPr bwMode="auto">
            <a:xfrm>
              <a:off x="2395393" y="2829874"/>
              <a:ext cx="324388" cy="197142"/>
            </a:xfrm>
            <a:custGeom>
              <a:avLst/>
              <a:gdLst>
                <a:gd name="T0" fmla="*/ 114 w 153"/>
                <a:gd name="T1" fmla="*/ 13 h 93"/>
                <a:gd name="T2" fmla="*/ 136 w 153"/>
                <a:gd name="T3" fmla="*/ 7 h 93"/>
                <a:gd name="T4" fmla="*/ 148 w 153"/>
                <a:gd name="T5" fmla="*/ 5 h 93"/>
                <a:gd name="T6" fmla="*/ 143 w 153"/>
                <a:gd name="T7" fmla="*/ 38 h 93"/>
                <a:gd name="T8" fmla="*/ 139 w 153"/>
                <a:gd name="T9" fmla="*/ 36 h 93"/>
                <a:gd name="T10" fmla="*/ 139 w 153"/>
                <a:gd name="T11" fmla="*/ 18 h 93"/>
                <a:gd name="T12" fmla="*/ 137 w 153"/>
                <a:gd name="T13" fmla="*/ 19 h 93"/>
                <a:gd name="T14" fmla="*/ 97 w 153"/>
                <a:gd name="T15" fmla="*/ 66 h 93"/>
                <a:gd name="T16" fmla="*/ 90 w 153"/>
                <a:gd name="T17" fmla="*/ 71 h 93"/>
                <a:gd name="T18" fmla="*/ 84 w 153"/>
                <a:gd name="T19" fmla="*/ 68 h 93"/>
                <a:gd name="T20" fmla="*/ 45 w 153"/>
                <a:gd name="T21" fmla="*/ 48 h 93"/>
                <a:gd name="T22" fmla="*/ 5 w 153"/>
                <a:gd name="T23" fmla="*/ 87 h 93"/>
                <a:gd name="T24" fmla="*/ 39 w 153"/>
                <a:gd name="T25" fmla="*/ 44 h 93"/>
                <a:gd name="T26" fmla="*/ 50 w 153"/>
                <a:gd name="T27" fmla="*/ 43 h 93"/>
                <a:gd name="T28" fmla="*/ 90 w 153"/>
                <a:gd name="T29" fmla="*/ 63 h 93"/>
                <a:gd name="T30" fmla="*/ 92 w 153"/>
                <a:gd name="T31" fmla="*/ 63 h 93"/>
                <a:gd name="T32" fmla="*/ 128 w 153"/>
                <a:gd name="T33" fmla="*/ 22 h 93"/>
                <a:gd name="T34" fmla="*/ 133 w 153"/>
                <a:gd name="T35" fmla="*/ 15 h 93"/>
                <a:gd name="T36" fmla="*/ 131 w 153"/>
                <a:gd name="T37" fmla="*/ 14 h 93"/>
                <a:gd name="T38" fmla="*/ 151 w 153"/>
                <a:gd name="T39" fmla="*/ 0 h 93"/>
                <a:gd name="T40" fmla="*/ 108 w 153"/>
                <a:gd name="T41" fmla="*/ 9 h 93"/>
                <a:gd name="T42" fmla="*/ 107 w 153"/>
                <a:gd name="T43" fmla="*/ 12 h 93"/>
                <a:gd name="T44" fmla="*/ 115 w 153"/>
                <a:gd name="T45" fmla="*/ 18 h 93"/>
                <a:gd name="T46" fmla="*/ 126 w 153"/>
                <a:gd name="T47" fmla="*/ 18 h 93"/>
                <a:gd name="T48" fmla="*/ 73 w 153"/>
                <a:gd name="T49" fmla="*/ 50 h 93"/>
                <a:gd name="T50" fmla="*/ 46 w 153"/>
                <a:gd name="T51" fmla="*/ 37 h 93"/>
                <a:gd name="T52" fmla="*/ 0 w 153"/>
                <a:gd name="T53" fmla="*/ 80 h 93"/>
                <a:gd name="T54" fmla="*/ 2 w 153"/>
                <a:gd name="T55" fmla="*/ 91 h 93"/>
                <a:gd name="T56" fmla="*/ 4 w 153"/>
                <a:gd name="T57" fmla="*/ 93 h 93"/>
                <a:gd name="T58" fmla="*/ 45 w 153"/>
                <a:gd name="T59" fmla="*/ 52 h 93"/>
                <a:gd name="T60" fmla="*/ 90 w 153"/>
                <a:gd name="T61" fmla="*/ 74 h 93"/>
                <a:gd name="T62" fmla="*/ 100 w 153"/>
                <a:gd name="T63" fmla="*/ 69 h 93"/>
                <a:gd name="T64" fmla="*/ 135 w 153"/>
                <a:gd name="T65" fmla="*/ 36 h 93"/>
                <a:gd name="T66" fmla="*/ 138 w 153"/>
                <a:gd name="T67" fmla="*/ 40 h 93"/>
                <a:gd name="T68" fmla="*/ 144 w 153"/>
                <a:gd name="T69" fmla="*/ 43 h 93"/>
                <a:gd name="T70" fmla="*/ 146 w 153"/>
                <a:gd name="T71" fmla="*/ 42 h 93"/>
                <a:gd name="T72" fmla="*/ 153 w 153"/>
                <a:gd name="T73" fmla="*/ 3 h 93"/>
                <a:gd name="T74" fmla="*/ 151 w 153"/>
                <a:gd name="T75"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3" h="93">
                  <a:moveTo>
                    <a:pt x="116" y="14"/>
                  </a:moveTo>
                  <a:cubicBezTo>
                    <a:pt x="115" y="14"/>
                    <a:pt x="114" y="13"/>
                    <a:pt x="114" y="13"/>
                  </a:cubicBezTo>
                  <a:cubicBezTo>
                    <a:pt x="113" y="12"/>
                    <a:pt x="113" y="12"/>
                    <a:pt x="112" y="11"/>
                  </a:cubicBezTo>
                  <a:cubicBezTo>
                    <a:pt x="119" y="10"/>
                    <a:pt x="128" y="8"/>
                    <a:pt x="136" y="7"/>
                  </a:cubicBezTo>
                  <a:cubicBezTo>
                    <a:pt x="140" y="6"/>
                    <a:pt x="144" y="5"/>
                    <a:pt x="147" y="5"/>
                  </a:cubicBezTo>
                  <a:cubicBezTo>
                    <a:pt x="147" y="5"/>
                    <a:pt x="148" y="5"/>
                    <a:pt x="148" y="5"/>
                  </a:cubicBezTo>
                  <a:cubicBezTo>
                    <a:pt x="148" y="8"/>
                    <a:pt x="147" y="13"/>
                    <a:pt x="146" y="19"/>
                  </a:cubicBezTo>
                  <a:cubicBezTo>
                    <a:pt x="145" y="26"/>
                    <a:pt x="144" y="34"/>
                    <a:pt x="143" y="38"/>
                  </a:cubicBezTo>
                  <a:cubicBezTo>
                    <a:pt x="142" y="38"/>
                    <a:pt x="141" y="37"/>
                    <a:pt x="141" y="37"/>
                  </a:cubicBezTo>
                  <a:cubicBezTo>
                    <a:pt x="140" y="36"/>
                    <a:pt x="139" y="36"/>
                    <a:pt x="139" y="36"/>
                  </a:cubicBezTo>
                  <a:cubicBezTo>
                    <a:pt x="140" y="20"/>
                    <a:pt x="140" y="20"/>
                    <a:pt x="140" y="20"/>
                  </a:cubicBezTo>
                  <a:cubicBezTo>
                    <a:pt x="140" y="20"/>
                    <a:pt x="140" y="19"/>
                    <a:pt x="139" y="18"/>
                  </a:cubicBezTo>
                  <a:cubicBezTo>
                    <a:pt x="139" y="18"/>
                    <a:pt x="139" y="18"/>
                    <a:pt x="138" y="18"/>
                  </a:cubicBezTo>
                  <a:cubicBezTo>
                    <a:pt x="138" y="18"/>
                    <a:pt x="137" y="19"/>
                    <a:pt x="137" y="19"/>
                  </a:cubicBezTo>
                  <a:cubicBezTo>
                    <a:pt x="137" y="19"/>
                    <a:pt x="135" y="21"/>
                    <a:pt x="133" y="24"/>
                  </a:cubicBezTo>
                  <a:cubicBezTo>
                    <a:pt x="125" y="33"/>
                    <a:pt x="109" y="53"/>
                    <a:pt x="97" y="66"/>
                  </a:cubicBezTo>
                  <a:cubicBezTo>
                    <a:pt x="95" y="68"/>
                    <a:pt x="93" y="70"/>
                    <a:pt x="91" y="70"/>
                  </a:cubicBezTo>
                  <a:cubicBezTo>
                    <a:pt x="91" y="71"/>
                    <a:pt x="91" y="71"/>
                    <a:pt x="90" y="71"/>
                  </a:cubicBezTo>
                  <a:cubicBezTo>
                    <a:pt x="90" y="71"/>
                    <a:pt x="90" y="71"/>
                    <a:pt x="90" y="71"/>
                  </a:cubicBezTo>
                  <a:cubicBezTo>
                    <a:pt x="88" y="71"/>
                    <a:pt x="86" y="70"/>
                    <a:pt x="84" y="68"/>
                  </a:cubicBezTo>
                  <a:cubicBezTo>
                    <a:pt x="71" y="62"/>
                    <a:pt x="58" y="55"/>
                    <a:pt x="46" y="48"/>
                  </a:cubicBezTo>
                  <a:cubicBezTo>
                    <a:pt x="45" y="48"/>
                    <a:pt x="45" y="48"/>
                    <a:pt x="45" y="48"/>
                  </a:cubicBezTo>
                  <a:cubicBezTo>
                    <a:pt x="44" y="48"/>
                    <a:pt x="44" y="48"/>
                    <a:pt x="43" y="48"/>
                  </a:cubicBezTo>
                  <a:cubicBezTo>
                    <a:pt x="5" y="87"/>
                    <a:pt x="5" y="87"/>
                    <a:pt x="5" y="87"/>
                  </a:cubicBezTo>
                  <a:cubicBezTo>
                    <a:pt x="4" y="85"/>
                    <a:pt x="4" y="84"/>
                    <a:pt x="4" y="82"/>
                  </a:cubicBezTo>
                  <a:cubicBezTo>
                    <a:pt x="16" y="70"/>
                    <a:pt x="27" y="57"/>
                    <a:pt x="39" y="44"/>
                  </a:cubicBezTo>
                  <a:cubicBezTo>
                    <a:pt x="41" y="42"/>
                    <a:pt x="43" y="41"/>
                    <a:pt x="46" y="41"/>
                  </a:cubicBezTo>
                  <a:cubicBezTo>
                    <a:pt x="47" y="41"/>
                    <a:pt x="49" y="42"/>
                    <a:pt x="50" y="43"/>
                  </a:cubicBezTo>
                  <a:cubicBezTo>
                    <a:pt x="56" y="46"/>
                    <a:pt x="64" y="50"/>
                    <a:pt x="71" y="54"/>
                  </a:cubicBezTo>
                  <a:cubicBezTo>
                    <a:pt x="79" y="57"/>
                    <a:pt x="86" y="61"/>
                    <a:pt x="90" y="63"/>
                  </a:cubicBezTo>
                  <a:cubicBezTo>
                    <a:pt x="90" y="63"/>
                    <a:pt x="90" y="63"/>
                    <a:pt x="91" y="63"/>
                  </a:cubicBezTo>
                  <a:cubicBezTo>
                    <a:pt x="91" y="63"/>
                    <a:pt x="92" y="63"/>
                    <a:pt x="92" y="63"/>
                  </a:cubicBezTo>
                  <a:cubicBezTo>
                    <a:pt x="100" y="53"/>
                    <a:pt x="110" y="42"/>
                    <a:pt x="118" y="33"/>
                  </a:cubicBezTo>
                  <a:cubicBezTo>
                    <a:pt x="122" y="28"/>
                    <a:pt x="126" y="24"/>
                    <a:pt x="128" y="22"/>
                  </a:cubicBezTo>
                  <a:cubicBezTo>
                    <a:pt x="131" y="19"/>
                    <a:pt x="132" y="17"/>
                    <a:pt x="132" y="17"/>
                  </a:cubicBezTo>
                  <a:cubicBezTo>
                    <a:pt x="133" y="16"/>
                    <a:pt x="133" y="16"/>
                    <a:pt x="133" y="15"/>
                  </a:cubicBezTo>
                  <a:cubicBezTo>
                    <a:pt x="132" y="14"/>
                    <a:pt x="132" y="14"/>
                    <a:pt x="131" y="14"/>
                  </a:cubicBezTo>
                  <a:cubicBezTo>
                    <a:pt x="131" y="14"/>
                    <a:pt x="131" y="14"/>
                    <a:pt x="131" y="14"/>
                  </a:cubicBezTo>
                  <a:cubicBezTo>
                    <a:pt x="116" y="14"/>
                    <a:pt x="116" y="14"/>
                    <a:pt x="116" y="14"/>
                  </a:cubicBezTo>
                  <a:moveTo>
                    <a:pt x="151" y="0"/>
                  </a:moveTo>
                  <a:cubicBezTo>
                    <a:pt x="151" y="0"/>
                    <a:pt x="151" y="0"/>
                    <a:pt x="150" y="0"/>
                  </a:cubicBezTo>
                  <a:cubicBezTo>
                    <a:pt x="150" y="0"/>
                    <a:pt x="123" y="4"/>
                    <a:pt x="108" y="9"/>
                  </a:cubicBezTo>
                  <a:cubicBezTo>
                    <a:pt x="107" y="9"/>
                    <a:pt x="107" y="9"/>
                    <a:pt x="106" y="10"/>
                  </a:cubicBezTo>
                  <a:cubicBezTo>
                    <a:pt x="106" y="11"/>
                    <a:pt x="106" y="11"/>
                    <a:pt x="107" y="12"/>
                  </a:cubicBezTo>
                  <a:cubicBezTo>
                    <a:pt x="109" y="13"/>
                    <a:pt x="114" y="18"/>
                    <a:pt x="114" y="18"/>
                  </a:cubicBezTo>
                  <a:cubicBezTo>
                    <a:pt x="114" y="18"/>
                    <a:pt x="115" y="18"/>
                    <a:pt x="115" y="18"/>
                  </a:cubicBezTo>
                  <a:cubicBezTo>
                    <a:pt x="115" y="18"/>
                    <a:pt x="115" y="18"/>
                    <a:pt x="115" y="18"/>
                  </a:cubicBezTo>
                  <a:cubicBezTo>
                    <a:pt x="126" y="18"/>
                    <a:pt x="126" y="18"/>
                    <a:pt x="126" y="18"/>
                  </a:cubicBezTo>
                  <a:cubicBezTo>
                    <a:pt x="119" y="26"/>
                    <a:pt x="102" y="44"/>
                    <a:pt x="90" y="59"/>
                  </a:cubicBezTo>
                  <a:cubicBezTo>
                    <a:pt x="86" y="56"/>
                    <a:pt x="80" y="53"/>
                    <a:pt x="73" y="50"/>
                  </a:cubicBezTo>
                  <a:cubicBezTo>
                    <a:pt x="66" y="47"/>
                    <a:pt x="58" y="43"/>
                    <a:pt x="52" y="39"/>
                  </a:cubicBezTo>
                  <a:cubicBezTo>
                    <a:pt x="50" y="38"/>
                    <a:pt x="48" y="37"/>
                    <a:pt x="46" y="37"/>
                  </a:cubicBezTo>
                  <a:cubicBezTo>
                    <a:pt x="42" y="37"/>
                    <a:pt x="39" y="39"/>
                    <a:pt x="36" y="42"/>
                  </a:cubicBezTo>
                  <a:cubicBezTo>
                    <a:pt x="24" y="55"/>
                    <a:pt x="12" y="67"/>
                    <a:pt x="0" y="80"/>
                  </a:cubicBezTo>
                  <a:cubicBezTo>
                    <a:pt x="0" y="81"/>
                    <a:pt x="0" y="81"/>
                    <a:pt x="0" y="82"/>
                  </a:cubicBezTo>
                  <a:cubicBezTo>
                    <a:pt x="0" y="86"/>
                    <a:pt x="2" y="89"/>
                    <a:pt x="2" y="91"/>
                  </a:cubicBezTo>
                  <a:cubicBezTo>
                    <a:pt x="2" y="92"/>
                    <a:pt x="2" y="93"/>
                    <a:pt x="3" y="93"/>
                  </a:cubicBezTo>
                  <a:cubicBezTo>
                    <a:pt x="3" y="93"/>
                    <a:pt x="3" y="93"/>
                    <a:pt x="4" y="93"/>
                  </a:cubicBezTo>
                  <a:cubicBezTo>
                    <a:pt x="4" y="93"/>
                    <a:pt x="5" y="93"/>
                    <a:pt x="5" y="93"/>
                  </a:cubicBezTo>
                  <a:cubicBezTo>
                    <a:pt x="45" y="52"/>
                    <a:pt x="45" y="52"/>
                    <a:pt x="45" y="52"/>
                  </a:cubicBezTo>
                  <a:cubicBezTo>
                    <a:pt x="57" y="59"/>
                    <a:pt x="70" y="65"/>
                    <a:pt x="82" y="72"/>
                  </a:cubicBezTo>
                  <a:cubicBezTo>
                    <a:pt x="84" y="73"/>
                    <a:pt x="87" y="74"/>
                    <a:pt x="90" y="74"/>
                  </a:cubicBezTo>
                  <a:cubicBezTo>
                    <a:pt x="91" y="74"/>
                    <a:pt x="92" y="74"/>
                    <a:pt x="92" y="74"/>
                  </a:cubicBezTo>
                  <a:cubicBezTo>
                    <a:pt x="96" y="74"/>
                    <a:pt x="98" y="71"/>
                    <a:pt x="100" y="69"/>
                  </a:cubicBezTo>
                  <a:cubicBezTo>
                    <a:pt x="112" y="56"/>
                    <a:pt x="128" y="36"/>
                    <a:pt x="136" y="27"/>
                  </a:cubicBezTo>
                  <a:cubicBezTo>
                    <a:pt x="135" y="36"/>
                    <a:pt x="135" y="36"/>
                    <a:pt x="135" y="36"/>
                  </a:cubicBezTo>
                  <a:cubicBezTo>
                    <a:pt x="135" y="37"/>
                    <a:pt x="135" y="38"/>
                    <a:pt x="136" y="38"/>
                  </a:cubicBezTo>
                  <a:cubicBezTo>
                    <a:pt x="136" y="38"/>
                    <a:pt x="137" y="39"/>
                    <a:pt x="138" y="40"/>
                  </a:cubicBezTo>
                  <a:cubicBezTo>
                    <a:pt x="140" y="41"/>
                    <a:pt x="142" y="42"/>
                    <a:pt x="144" y="43"/>
                  </a:cubicBezTo>
                  <a:cubicBezTo>
                    <a:pt x="144" y="43"/>
                    <a:pt x="144" y="43"/>
                    <a:pt x="144" y="43"/>
                  </a:cubicBezTo>
                  <a:cubicBezTo>
                    <a:pt x="145" y="43"/>
                    <a:pt x="145" y="43"/>
                    <a:pt x="145" y="43"/>
                  </a:cubicBezTo>
                  <a:cubicBezTo>
                    <a:pt x="146" y="43"/>
                    <a:pt x="146" y="42"/>
                    <a:pt x="146" y="42"/>
                  </a:cubicBezTo>
                  <a:cubicBezTo>
                    <a:pt x="147" y="38"/>
                    <a:pt x="149" y="28"/>
                    <a:pt x="150" y="19"/>
                  </a:cubicBezTo>
                  <a:cubicBezTo>
                    <a:pt x="152" y="10"/>
                    <a:pt x="153" y="3"/>
                    <a:pt x="153" y="3"/>
                  </a:cubicBezTo>
                  <a:cubicBezTo>
                    <a:pt x="153" y="2"/>
                    <a:pt x="153" y="1"/>
                    <a:pt x="152" y="1"/>
                  </a:cubicBezTo>
                  <a:cubicBezTo>
                    <a:pt x="152" y="1"/>
                    <a:pt x="151" y="0"/>
                    <a:pt x="15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4" name="Freeform 740"/>
            <p:cNvSpPr>
              <a:spLocks noEditPoints="1"/>
            </p:cNvSpPr>
            <p:nvPr/>
          </p:nvSpPr>
          <p:spPr bwMode="auto">
            <a:xfrm>
              <a:off x="2339835" y="2821810"/>
              <a:ext cx="382635" cy="304674"/>
            </a:xfrm>
            <a:custGeom>
              <a:avLst/>
              <a:gdLst>
                <a:gd name="T0" fmla="*/ 115 w 180"/>
                <a:gd name="T1" fmla="*/ 123 h 144"/>
                <a:gd name="T2" fmla="*/ 82 w 180"/>
                <a:gd name="T3" fmla="*/ 123 h 144"/>
                <a:gd name="T4" fmla="*/ 43 w 180"/>
                <a:gd name="T5" fmla="*/ 123 h 144"/>
                <a:gd name="T6" fmla="*/ 121 w 180"/>
                <a:gd name="T7" fmla="*/ 114 h 144"/>
                <a:gd name="T8" fmla="*/ 138 w 180"/>
                <a:gd name="T9" fmla="*/ 123 h 144"/>
                <a:gd name="T10" fmla="*/ 154 w 180"/>
                <a:gd name="T11" fmla="*/ 123 h 144"/>
                <a:gd name="T12" fmla="*/ 88 w 180"/>
                <a:gd name="T13" fmla="*/ 107 h 144"/>
                <a:gd name="T14" fmla="*/ 74 w 180"/>
                <a:gd name="T15" fmla="*/ 123 h 144"/>
                <a:gd name="T16" fmla="*/ 39 w 180"/>
                <a:gd name="T17" fmla="*/ 114 h 144"/>
                <a:gd name="T18" fmla="*/ 39 w 180"/>
                <a:gd name="T19" fmla="*/ 120 h 144"/>
                <a:gd name="T20" fmla="*/ 121 w 180"/>
                <a:gd name="T21" fmla="*/ 105 h 144"/>
                <a:gd name="T22" fmla="*/ 71 w 180"/>
                <a:gd name="T23" fmla="*/ 105 h 144"/>
                <a:gd name="T24" fmla="*/ 137 w 180"/>
                <a:gd name="T25" fmla="*/ 114 h 144"/>
                <a:gd name="T26" fmla="*/ 153 w 180"/>
                <a:gd name="T27" fmla="*/ 103 h 144"/>
                <a:gd name="T28" fmla="*/ 109 w 180"/>
                <a:gd name="T29" fmla="*/ 92 h 144"/>
                <a:gd name="T30" fmla="*/ 121 w 180"/>
                <a:gd name="T31" fmla="*/ 91 h 144"/>
                <a:gd name="T32" fmla="*/ 38 w 180"/>
                <a:gd name="T33" fmla="*/ 109 h 144"/>
                <a:gd name="T34" fmla="*/ 38 w 180"/>
                <a:gd name="T35" fmla="*/ 109 h 144"/>
                <a:gd name="T36" fmla="*/ 88 w 180"/>
                <a:gd name="T37" fmla="*/ 84 h 144"/>
                <a:gd name="T38" fmla="*/ 137 w 180"/>
                <a:gd name="T39" fmla="*/ 92 h 144"/>
                <a:gd name="T40" fmla="*/ 154 w 180"/>
                <a:gd name="T41" fmla="*/ 89 h 144"/>
                <a:gd name="T42" fmla="*/ 70 w 180"/>
                <a:gd name="T43" fmla="*/ 79 h 144"/>
                <a:gd name="T44" fmla="*/ 70 w 180"/>
                <a:gd name="T45" fmla="*/ 85 h 144"/>
                <a:gd name="T46" fmla="*/ 73 w 180"/>
                <a:gd name="T47" fmla="*/ 73 h 144"/>
                <a:gd name="T48" fmla="*/ 153 w 180"/>
                <a:gd name="T49" fmla="*/ 63 h 144"/>
                <a:gd name="T50" fmla="*/ 16 w 180"/>
                <a:gd name="T51" fmla="*/ 0 h 144"/>
                <a:gd name="T52" fmla="*/ 8 w 180"/>
                <a:gd name="T53" fmla="*/ 34 h 144"/>
                <a:gd name="T54" fmla="*/ 10 w 180"/>
                <a:gd name="T55" fmla="*/ 49 h 144"/>
                <a:gd name="T56" fmla="*/ 14 w 180"/>
                <a:gd name="T57" fmla="*/ 68 h 144"/>
                <a:gd name="T58" fmla="*/ 14 w 180"/>
                <a:gd name="T59" fmla="*/ 72 h 144"/>
                <a:gd name="T60" fmla="*/ 10 w 180"/>
                <a:gd name="T61" fmla="*/ 90 h 144"/>
                <a:gd name="T62" fmla="*/ 8 w 180"/>
                <a:gd name="T63" fmla="*/ 107 h 144"/>
                <a:gd name="T64" fmla="*/ 2 w 180"/>
                <a:gd name="T65" fmla="*/ 124 h 144"/>
                <a:gd name="T66" fmla="*/ 14 w 180"/>
                <a:gd name="T67" fmla="*/ 142 h 144"/>
                <a:gd name="T68" fmla="*/ 178 w 180"/>
                <a:gd name="T69" fmla="*/ 128 h 144"/>
                <a:gd name="T70" fmla="*/ 158 w 180"/>
                <a:gd name="T71" fmla="*/ 112 h 144"/>
                <a:gd name="T72" fmla="*/ 156 w 180"/>
                <a:gd name="T73" fmla="*/ 57 h 144"/>
                <a:gd name="T74" fmla="*/ 136 w 180"/>
                <a:gd name="T75" fmla="*/ 75 h 144"/>
                <a:gd name="T76" fmla="*/ 134 w 180"/>
                <a:gd name="T77" fmla="*/ 118 h 144"/>
                <a:gd name="T78" fmla="*/ 125 w 180"/>
                <a:gd name="T79" fmla="*/ 87 h 144"/>
                <a:gd name="T80" fmla="*/ 118 w 180"/>
                <a:gd name="T81" fmla="*/ 88 h 144"/>
                <a:gd name="T82" fmla="*/ 106 w 180"/>
                <a:gd name="T83" fmla="*/ 86 h 144"/>
                <a:gd name="T84" fmla="*/ 100 w 180"/>
                <a:gd name="T85" fmla="*/ 85 h 144"/>
                <a:gd name="T86" fmla="*/ 101 w 180"/>
                <a:gd name="T87" fmla="*/ 124 h 144"/>
                <a:gd name="T88" fmla="*/ 92 w 180"/>
                <a:gd name="T89" fmla="*/ 104 h 144"/>
                <a:gd name="T90" fmla="*/ 91 w 180"/>
                <a:gd name="T91" fmla="*/ 81 h 144"/>
                <a:gd name="T92" fmla="*/ 72 w 180"/>
                <a:gd name="T93" fmla="*/ 70 h 144"/>
                <a:gd name="T94" fmla="*/ 66 w 180"/>
                <a:gd name="T95" fmla="*/ 79 h 144"/>
                <a:gd name="T96" fmla="*/ 59 w 180"/>
                <a:gd name="T97" fmla="*/ 84 h 144"/>
                <a:gd name="T98" fmla="*/ 35 w 180"/>
                <a:gd name="T99" fmla="*/ 103 h 144"/>
                <a:gd name="T100" fmla="*/ 18 w 180"/>
                <a:gd name="T101" fmla="*/ 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44">
                  <a:moveTo>
                    <a:pt x="115" y="123"/>
                  </a:moveTo>
                  <a:cubicBezTo>
                    <a:pt x="117" y="121"/>
                    <a:pt x="119" y="120"/>
                    <a:pt x="121" y="119"/>
                  </a:cubicBezTo>
                  <a:cubicBezTo>
                    <a:pt x="121" y="120"/>
                    <a:pt x="121" y="121"/>
                    <a:pt x="121" y="123"/>
                  </a:cubicBezTo>
                  <a:cubicBezTo>
                    <a:pt x="115" y="123"/>
                    <a:pt x="115" y="123"/>
                    <a:pt x="115" y="123"/>
                  </a:cubicBezTo>
                  <a:moveTo>
                    <a:pt x="82" y="123"/>
                  </a:moveTo>
                  <a:cubicBezTo>
                    <a:pt x="84" y="121"/>
                    <a:pt x="86" y="120"/>
                    <a:pt x="88" y="118"/>
                  </a:cubicBezTo>
                  <a:cubicBezTo>
                    <a:pt x="88" y="120"/>
                    <a:pt x="88" y="121"/>
                    <a:pt x="88" y="123"/>
                  </a:cubicBezTo>
                  <a:cubicBezTo>
                    <a:pt x="82" y="123"/>
                    <a:pt x="82" y="123"/>
                    <a:pt x="82" y="123"/>
                  </a:cubicBezTo>
                  <a:moveTo>
                    <a:pt x="43" y="123"/>
                  </a:moveTo>
                  <a:cubicBezTo>
                    <a:pt x="47" y="120"/>
                    <a:pt x="51" y="118"/>
                    <a:pt x="55" y="116"/>
                  </a:cubicBezTo>
                  <a:cubicBezTo>
                    <a:pt x="55" y="118"/>
                    <a:pt x="55" y="120"/>
                    <a:pt x="55" y="123"/>
                  </a:cubicBezTo>
                  <a:cubicBezTo>
                    <a:pt x="43" y="123"/>
                    <a:pt x="43" y="123"/>
                    <a:pt x="43" y="123"/>
                  </a:cubicBezTo>
                  <a:moveTo>
                    <a:pt x="105" y="123"/>
                  </a:moveTo>
                  <a:cubicBezTo>
                    <a:pt x="105" y="122"/>
                    <a:pt x="105" y="121"/>
                    <a:pt x="105" y="120"/>
                  </a:cubicBezTo>
                  <a:cubicBezTo>
                    <a:pt x="110" y="115"/>
                    <a:pt x="115" y="112"/>
                    <a:pt x="121" y="109"/>
                  </a:cubicBezTo>
                  <a:cubicBezTo>
                    <a:pt x="121" y="111"/>
                    <a:pt x="121" y="113"/>
                    <a:pt x="121" y="114"/>
                  </a:cubicBezTo>
                  <a:cubicBezTo>
                    <a:pt x="117" y="117"/>
                    <a:pt x="112" y="120"/>
                    <a:pt x="108" y="122"/>
                  </a:cubicBezTo>
                  <a:cubicBezTo>
                    <a:pt x="108" y="123"/>
                    <a:pt x="108" y="123"/>
                    <a:pt x="108" y="123"/>
                  </a:cubicBezTo>
                  <a:cubicBezTo>
                    <a:pt x="105" y="123"/>
                    <a:pt x="105" y="123"/>
                    <a:pt x="105" y="123"/>
                  </a:cubicBezTo>
                  <a:moveTo>
                    <a:pt x="138" y="123"/>
                  </a:moveTo>
                  <a:cubicBezTo>
                    <a:pt x="138" y="121"/>
                    <a:pt x="138" y="120"/>
                    <a:pt x="138" y="118"/>
                  </a:cubicBezTo>
                  <a:cubicBezTo>
                    <a:pt x="144" y="114"/>
                    <a:pt x="148" y="111"/>
                    <a:pt x="154" y="108"/>
                  </a:cubicBezTo>
                  <a:cubicBezTo>
                    <a:pt x="154" y="109"/>
                    <a:pt x="154" y="110"/>
                    <a:pt x="154" y="112"/>
                  </a:cubicBezTo>
                  <a:cubicBezTo>
                    <a:pt x="154" y="115"/>
                    <a:pt x="154" y="119"/>
                    <a:pt x="154" y="123"/>
                  </a:cubicBezTo>
                  <a:cubicBezTo>
                    <a:pt x="138" y="123"/>
                    <a:pt x="138" y="123"/>
                    <a:pt x="138" y="123"/>
                  </a:cubicBezTo>
                  <a:moveTo>
                    <a:pt x="72" y="123"/>
                  </a:moveTo>
                  <a:cubicBezTo>
                    <a:pt x="72" y="120"/>
                    <a:pt x="72" y="118"/>
                    <a:pt x="71" y="116"/>
                  </a:cubicBezTo>
                  <a:cubicBezTo>
                    <a:pt x="79" y="112"/>
                    <a:pt x="82" y="111"/>
                    <a:pt x="88" y="107"/>
                  </a:cubicBezTo>
                  <a:cubicBezTo>
                    <a:pt x="88" y="109"/>
                    <a:pt x="88" y="111"/>
                    <a:pt x="88" y="113"/>
                  </a:cubicBezTo>
                  <a:cubicBezTo>
                    <a:pt x="88" y="114"/>
                    <a:pt x="88" y="114"/>
                    <a:pt x="88" y="114"/>
                  </a:cubicBezTo>
                  <a:cubicBezTo>
                    <a:pt x="84" y="117"/>
                    <a:pt x="78" y="120"/>
                    <a:pt x="74" y="122"/>
                  </a:cubicBezTo>
                  <a:cubicBezTo>
                    <a:pt x="74" y="123"/>
                    <a:pt x="74" y="123"/>
                    <a:pt x="74" y="123"/>
                  </a:cubicBezTo>
                  <a:cubicBezTo>
                    <a:pt x="72" y="123"/>
                    <a:pt x="72" y="123"/>
                    <a:pt x="72" y="123"/>
                  </a:cubicBezTo>
                  <a:moveTo>
                    <a:pt x="39" y="120"/>
                  </a:moveTo>
                  <a:cubicBezTo>
                    <a:pt x="39" y="118"/>
                    <a:pt x="38" y="116"/>
                    <a:pt x="38" y="114"/>
                  </a:cubicBezTo>
                  <a:cubicBezTo>
                    <a:pt x="39" y="114"/>
                    <a:pt x="39" y="114"/>
                    <a:pt x="39" y="114"/>
                  </a:cubicBezTo>
                  <a:cubicBezTo>
                    <a:pt x="44" y="112"/>
                    <a:pt x="50" y="109"/>
                    <a:pt x="55" y="106"/>
                  </a:cubicBezTo>
                  <a:cubicBezTo>
                    <a:pt x="55" y="108"/>
                    <a:pt x="55" y="109"/>
                    <a:pt x="55" y="111"/>
                  </a:cubicBezTo>
                  <a:cubicBezTo>
                    <a:pt x="55" y="111"/>
                    <a:pt x="55" y="111"/>
                    <a:pt x="55" y="111"/>
                  </a:cubicBezTo>
                  <a:cubicBezTo>
                    <a:pt x="49" y="115"/>
                    <a:pt x="44" y="117"/>
                    <a:pt x="39" y="120"/>
                  </a:cubicBezTo>
                  <a:moveTo>
                    <a:pt x="104" y="115"/>
                  </a:moveTo>
                  <a:cubicBezTo>
                    <a:pt x="104" y="112"/>
                    <a:pt x="104" y="108"/>
                    <a:pt x="104" y="105"/>
                  </a:cubicBezTo>
                  <a:cubicBezTo>
                    <a:pt x="109" y="103"/>
                    <a:pt x="116" y="100"/>
                    <a:pt x="121" y="98"/>
                  </a:cubicBezTo>
                  <a:cubicBezTo>
                    <a:pt x="121" y="100"/>
                    <a:pt x="121" y="103"/>
                    <a:pt x="121" y="105"/>
                  </a:cubicBezTo>
                  <a:cubicBezTo>
                    <a:pt x="115" y="108"/>
                    <a:pt x="110" y="111"/>
                    <a:pt x="104" y="115"/>
                  </a:cubicBezTo>
                  <a:moveTo>
                    <a:pt x="71" y="112"/>
                  </a:moveTo>
                  <a:cubicBezTo>
                    <a:pt x="71" y="109"/>
                    <a:pt x="71" y="107"/>
                    <a:pt x="71" y="105"/>
                  </a:cubicBezTo>
                  <a:cubicBezTo>
                    <a:pt x="71" y="105"/>
                    <a:pt x="71" y="105"/>
                    <a:pt x="71" y="105"/>
                  </a:cubicBezTo>
                  <a:cubicBezTo>
                    <a:pt x="77" y="101"/>
                    <a:pt x="82" y="98"/>
                    <a:pt x="88" y="95"/>
                  </a:cubicBezTo>
                  <a:cubicBezTo>
                    <a:pt x="88" y="97"/>
                    <a:pt x="88" y="100"/>
                    <a:pt x="88" y="103"/>
                  </a:cubicBezTo>
                  <a:cubicBezTo>
                    <a:pt x="81" y="107"/>
                    <a:pt x="78" y="108"/>
                    <a:pt x="71" y="112"/>
                  </a:cubicBezTo>
                  <a:moveTo>
                    <a:pt x="137" y="114"/>
                  </a:moveTo>
                  <a:cubicBezTo>
                    <a:pt x="137" y="111"/>
                    <a:pt x="137" y="109"/>
                    <a:pt x="137" y="106"/>
                  </a:cubicBezTo>
                  <a:cubicBezTo>
                    <a:pt x="144" y="101"/>
                    <a:pt x="147" y="100"/>
                    <a:pt x="154" y="94"/>
                  </a:cubicBezTo>
                  <a:cubicBezTo>
                    <a:pt x="154" y="97"/>
                    <a:pt x="154" y="100"/>
                    <a:pt x="154" y="103"/>
                  </a:cubicBezTo>
                  <a:cubicBezTo>
                    <a:pt x="153" y="103"/>
                    <a:pt x="153" y="103"/>
                    <a:pt x="153" y="103"/>
                  </a:cubicBezTo>
                  <a:cubicBezTo>
                    <a:pt x="147" y="107"/>
                    <a:pt x="143" y="110"/>
                    <a:pt x="137" y="114"/>
                  </a:cubicBezTo>
                  <a:moveTo>
                    <a:pt x="104" y="101"/>
                  </a:moveTo>
                  <a:cubicBezTo>
                    <a:pt x="104" y="97"/>
                    <a:pt x="104" y="93"/>
                    <a:pt x="104" y="90"/>
                  </a:cubicBezTo>
                  <a:cubicBezTo>
                    <a:pt x="105" y="90"/>
                    <a:pt x="107" y="91"/>
                    <a:pt x="109" y="92"/>
                  </a:cubicBezTo>
                  <a:cubicBezTo>
                    <a:pt x="109" y="92"/>
                    <a:pt x="110" y="92"/>
                    <a:pt x="111" y="92"/>
                  </a:cubicBezTo>
                  <a:cubicBezTo>
                    <a:pt x="112" y="93"/>
                    <a:pt x="112" y="93"/>
                    <a:pt x="113" y="93"/>
                  </a:cubicBezTo>
                  <a:cubicBezTo>
                    <a:pt x="115" y="93"/>
                    <a:pt x="116" y="93"/>
                    <a:pt x="117" y="93"/>
                  </a:cubicBezTo>
                  <a:cubicBezTo>
                    <a:pt x="118" y="92"/>
                    <a:pt x="120" y="92"/>
                    <a:pt x="121" y="91"/>
                  </a:cubicBezTo>
                  <a:cubicBezTo>
                    <a:pt x="121" y="91"/>
                    <a:pt x="121" y="91"/>
                    <a:pt x="121" y="91"/>
                  </a:cubicBezTo>
                  <a:cubicBezTo>
                    <a:pt x="121" y="92"/>
                    <a:pt x="121" y="93"/>
                    <a:pt x="121" y="94"/>
                  </a:cubicBezTo>
                  <a:cubicBezTo>
                    <a:pt x="116" y="96"/>
                    <a:pt x="109" y="99"/>
                    <a:pt x="104" y="101"/>
                  </a:cubicBezTo>
                  <a:moveTo>
                    <a:pt x="38" y="109"/>
                  </a:moveTo>
                  <a:cubicBezTo>
                    <a:pt x="38" y="108"/>
                    <a:pt x="38" y="107"/>
                    <a:pt x="38" y="105"/>
                  </a:cubicBezTo>
                  <a:cubicBezTo>
                    <a:pt x="44" y="101"/>
                    <a:pt x="50" y="95"/>
                    <a:pt x="55" y="89"/>
                  </a:cubicBezTo>
                  <a:cubicBezTo>
                    <a:pt x="55" y="93"/>
                    <a:pt x="55" y="97"/>
                    <a:pt x="55" y="101"/>
                  </a:cubicBezTo>
                  <a:cubicBezTo>
                    <a:pt x="49" y="104"/>
                    <a:pt x="44" y="106"/>
                    <a:pt x="38" y="109"/>
                  </a:cubicBezTo>
                  <a:moveTo>
                    <a:pt x="71" y="100"/>
                  </a:moveTo>
                  <a:cubicBezTo>
                    <a:pt x="71" y="97"/>
                    <a:pt x="71" y="93"/>
                    <a:pt x="71" y="90"/>
                  </a:cubicBezTo>
                  <a:cubicBezTo>
                    <a:pt x="75" y="87"/>
                    <a:pt x="79" y="85"/>
                    <a:pt x="85" y="82"/>
                  </a:cubicBezTo>
                  <a:cubicBezTo>
                    <a:pt x="86" y="82"/>
                    <a:pt x="87" y="83"/>
                    <a:pt x="88" y="84"/>
                  </a:cubicBezTo>
                  <a:cubicBezTo>
                    <a:pt x="88" y="86"/>
                    <a:pt x="88" y="88"/>
                    <a:pt x="88" y="90"/>
                  </a:cubicBezTo>
                  <a:cubicBezTo>
                    <a:pt x="82" y="93"/>
                    <a:pt x="77" y="97"/>
                    <a:pt x="71" y="100"/>
                  </a:cubicBezTo>
                  <a:moveTo>
                    <a:pt x="137" y="101"/>
                  </a:moveTo>
                  <a:cubicBezTo>
                    <a:pt x="137" y="98"/>
                    <a:pt x="137" y="95"/>
                    <a:pt x="137" y="92"/>
                  </a:cubicBezTo>
                  <a:cubicBezTo>
                    <a:pt x="137" y="92"/>
                    <a:pt x="137" y="92"/>
                    <a:pt x="137" y="92"/>
                  </a:cubicBezTo>
                  <a:cubicBezTo>
                    <a:pt x="141" y="89"/>
                    <a:pt x="145" y="87"/>
                    <a:pt x="148" y="84"/>
                  </a:cubicBezTo>
                  <a:cubicBezTo>
                    <a:pt x="150" y="82"/>
                    <a:pt x="151" y="80"/>
                    <a:pt x="154" y="78"/>
                  </a:cubicBezTo>
                  <a:cubicBezTo>
                    <a:pt x="154" y="81"/>
                    <a:pt x="154" y="85"/>
                    <a:pt x="154" y="89"/>
                  </a:cubicBezTo>
                  <a:cubicBezTo>
                    <a:pt x="153" y="89"/>
                    <a:pt x="153" y="89"/>
                    <a:pt x="153" y="89"/>
                  </a:cubicBezTo>
                  <a:cubicBezTo>
                    <a:pt x="146" y="96"/>
                    <a:pt x="143" y="97"/>
                    <a:pt x="137" y="101"/>
                  </a:cubicBezTo>
                  <a:moveTo>
                    <a:pt x="70" y="85"/>
                  </a:moveTo>
                  <a:cubicBezTo>
                    <a:pt x="70" y="83"/>
                    <a:pt x="70" y="81"/>
                    <a:pt x="70" y="79"/>
                  </a:cubicBezTo>
                  <a:cubicBezTo>
                    <a:pt x="71" y="78"/>
                    <a:pt x="72" y="77"/>
                    <a:pt x="73" y="75"/>
                  </a:cubicBezTo>
                  <a:cubicBezTo>
                    <a:pt x="73" y="75"/>
                    <a:pt x="74" y="74"/>
                    <a:pt x="74" y="73"/>
                  </a:cubicBezTo>
                  <a:cubicBezTo>
                    <a:pt x="76" y="75"/>
                    <a:pt x="79" y="77"/>
                    <a:pt x="81" y="79"/>
                  </a:cubicBezTo>
                  <a:cubicBezTo>
                    <a:pt x="77" y="81"/>
                    <a:pt x="74" y="83"/>
                    <a:pt x="70" y="85"/>
                  </a:cubicBezTo>
                  <a:moveTo>
                    <a:pt x="73" y="73"/>
                  </a:moveTo>
                  <a:cubicBezTo>
                    <a:pt x="74" y="71"/>
                    <a:pt x="74" y="71"/>
                    <a:pt x="74" y="71"/>
                  </a:cubicBezTo>
                  <a:cubicBezTo>
                    <a:pt x="74" y="71"/>
                    <a:pt x="74" y="71"/>
                    <a:pt x="74" y="71"/>
                  </a:cubicBezTo>
                  <a:cubicBezTo>
                    <a:pt x="73" y="73"/>
                    <a:pt x="73" y="73"/>
                    <a:pt x="73" y="73"/>
                  </a:cubicBezTo>
                  <a:moveTo>
                    <a:pt x="137" y="87"/>
                  </a:moveTo>
                  <a:cubicBezTo>
                    <a:pt x="137" y="85"/>
                    <a:pt x="136" y="83"/>
                    <a:pt x="136" y="80"/>
                  </a:cubicBezTo>
                  <a:cubicBezTo>
                    <a:pt x="137" y="80"/>
                    <a:pt x="138" y="79"/>
                    <a:pt x="139" y="78"/>
                  </a:cubicBezTo>
                  <a:cubicBezTo>
                    <a:pt x="143" y="74"/>
                    <a:pt x="149" y="68"/>
                    <a:pt x="153" y="63"/>
                  </a:cubicBezTo>
                  <a:cubicBezTo>
                    <a:pt x="153" y="66"/>
                    <a:pt x="153" y="69"/>
                    <a:pt x="154" y="72"/>
                  </a:cubicBezTo>
                  <a:cubicBezTo>
                    <a:pt x="150" y="76"/>
                    <a:pt x="148" y="78"/>
                    <a:pt x="145" y="81"/>
                  </a:cubicBezTo>
                  <a:cubicBezTo>
                    <a:pt x="143" y="83"/>
                    <a:pt x="140" y="85"/>
                    <a:pt x="137" y="87"/>
                  </a:cubicBezTo>
                  <a:moveTo>
                    <a:pt x="16" y="0"/>
                  </a:moveTo>
                  <a:cubicBezTo>
                    <a:pt x="15" y="0"/>
                    <a:pt x="14" y="1"/>
                    <a:pt x="14" y="2"/>
                  </a:cubicBezTo>
                  <a:cubicBezTo>
                    <a:pt x="14" y="32"/>
                    <a:pt x="14" y="32"/>
                    <a:pt x="14" y="32"/>
                  </a:cubicBezTo>
                  <a:cubicBezTo>
                    <a:pt x="13" y="32"/>
                    <a:pt x="11" y="32"/>
                    <a:pt x="10" y="32"/>
                  </a:cubicBezTo>
                  <a:cubicBezTo>
                    <a:pt x="8" y="32"/>
                    <a:pt x="8" y="33"/>
                    <a:pt x="8" y="34"/>
                  </a:cubicBezTo>
                  <a:cubicBezTo>
                    <a:pt x="8" y="35"/>
                    <a:pt x="8" y="36"/>
                    <a:pt x="10" y="36"/>
                  </a:cubicBezTo>
                  <a:cubicBezTo>
                    <a:pt x="11" y="36"/>
                    <a:pt x="13" y="36"/>
                    <a:pt x="14" y="36"/>
                  </a:cubicBezTo>
                  <a:cubicBezTo>
                    <a:pt x="14" y="49"/>
                    <a:pt x="14" y="49"/>
                    <a:pt x="14" y="49"/>
                  </a:cubicBezTo>
                  <a:cubicBezTo>
                    <a:pt x="13" y="49"/>
                    <a:pt x="11" y="49"/>
                    <a:pt x="10" y="49"/>
                  </a:cubicBezTo>
                  <a:cubicBezTo>
                    <a:pt x="8" y="49"/>
                    <a:pt x="8" y="50"/>
                    <a:pt x="8" y="51"/>
                  </a:cubicBezTo>
                  <a:cubicBezTo>
                    <a:pt x="8" y="52"/>
                    <a:pt x="8" y="53"/>
                    <a:pt x="10" y="53"/>
                  </a:cubicBezTo>
                  <a:cubicBezTo>
                    <a:pt x="11" y="53"/>
                    <a:pt x="13" y="53"/>
                    <a:pt x="14" y="53"/>
                  </a:cubicBezTo>
                  <a:cubicBezTo>
                    <a:pt x="14" y="68"/>
                    <a:pt x="14" y="68"/>
                    <a:pt x="14" y="68"/>
                  </a:cubicBezTo>
                  <a:cubicBezTo>
                    <a:pt x="13" y="68"/>
                    <a:pt x="11" y="68"/>
                    <a:pt x="10" y="68"/>
                  </a:cubicBezTo>
                  <a:cubicBezTo>
                    <a:pt x="8" y="68"/>
                    <a:pt x="8" y="69"/>
                    <a:pt x="8" y="70"/>
                  </a:cubicBezTo>
                  <a:cubicBezTo>
                    <a:pt x="8" y="71"/>
                    <a:pt x="8" y="72"/>
                    <a:pt x="10" y="72"/>
                  </a:cubicBezTo>
                  <a:cubicBezTo>
                    <a:pt x="11" y="72"/>
                    <a:pt x="13" y="72"/>
                    <a:pt x="14" y="72"/>
                  </a:cubicBezTo>
                  <a:cubicBezTo>
                    <a:pt x="14" y="86"/>
                    <a:pt x="14" y="86"/>
                    <a:pt x="14" y="86"/>
                  </a:cubicBezTo>
                  <a:cubicBezTo>
                    <a:pt x="13" y="86"/>
                    <a:pt x="11" y="86"/>
                    <a:pt x="10" y="86"/>
                  </a:cubicBezTo>
                  <a:cubicBezTo>
                    <a:pt x="8" y="86"/>
                    <a:pt x="8" y="87"/>
                    <a:pt x="8" y="88"/>
                  </a:cubicBezTo>
                  <a:cubicBezTo>
                    <a:pt x="8" y="90"/>
                    <a:pt x="8" y="90"/>
                    <a:pt x="10" y="90"/>
                  </a:cubicBezTo>
                  <a:cubicBezTo>
                    <a:pt x="11" y="90"/>
                    <a:pt x="13" y="90"/>
                    <a:pt x="14" y="90"/>
                  </a:cubicBezTo>
                  <a:cubicBezTo>
                    <a:pt x="14" y="105"/>
                    <a:pt x="14" y="105"/>
                    <a:pt x="14" y="105"/>
                  </a:cubicBezTo>
                  <a:cubicBezTo>
                    <a:pt x="13" y="105"/>
                    <a:pt x="11" y="105"/>
                    <a:pt x="10" y="105"/>
                  </a:cubicBezTo>
                  <a:cubicBezTo>
                    <a:pt x="8" y="105"/>
                    <a:pt x="8" y="106"/>
                    <a:pt x="8" y="107"/>
                  </a:cubicBezTo>
                  <a:cubicBezTo>
                    <a:pt x="8" y="109"/>
                    <a:pt x="8" y="109"/>
                    <a:pt x="10" y="109"/>
                  </a:cubicBezTo>
                  <a:cubicBezTo>
                    <a:pt x="11" y="109"/>
                    <a:pt x="13" y="109"/>
                    <a:pt x="14" y="109"/>
                  </a:cubicBezTo>
                  <a:cubicBezTo>
                    <a:pt x="14" y="124"/>
                    <a:pt x="14" y="124"/>
                    <a:pt x="14" y="124"/>
                  </a:cubicBezTo>
                  <a:cubicBezTo>
                    <a:pt x="2" y="124"/>
                    <a:pt x="2" y="124"/>
                    <a:pt x="2" y="124"/>
                  </a:cubicBezTo>
                  <a:cubicBezTo>
                    <a:pt x="1" y="124"/>
                    <a:pt x="0" y="125"/>
                    <a:pt x="0" y="126"/>
                  </a:cubicBezTo>
                  <a:cubicBezTo>
                    <a:pt x="0" y="127"/>
                    <a:pt x="1" y="128"/>
                    <a:pt x="2" y="128"/>
                  </a:cubicBezTo>
                  <a:cubicBezTo>
                    <a:pt x="14" y="128"/>
                    <a:pt x="14" y="128"/>
                    <a:pt x="14" y="128"/>
                  </a:cubicBezTo>
                  <a:cubicBezTo>
                    <a:pt x="14" y="142"/>
                    <a:pt x="14" y="142"/>
                    <a:pt x="14" y="142"/>
                  </a:cubicBezTo>
                  <a:cubicBezTo>
                    <a:pt x="14" y="143"/>
                    <a:pt x="15" y="144"/>
                    <a:pt x="16" y="144"/>
                  </a:cubicBezTo>
                  <a:cubicBezTo>
                    <a:pt x="17" y="144"/>
                    <a:pt x="18" y="143"/>
                    <a:pt x="18" y="142"/>
                  </a:cubicBezTo>
                  <a:cubicBezTo>
                    <a:pt x="18" y="128"/>
                    <a:pt x="18" y="128"/>
                    <a:pt x="18" y="128"/>
                  </a:cubicBezTo>
                  <a:cubicBezTo>
                    <a:pt x="178" y="128"/>
                    <a:pt x="178" y="128"/>
                    <a:pt x="178" y="128"/>
                  </a:cubicBezTo>
                  <a:cubicBezTo>
                    <a:pt x="179" y="128"/>
                    <a:pt x="180" y="127"/>
                    <a:pt x="180" y="126"/>
                  </a:cubicBezTo>
                  <a:cubicBezTo>
                    <a:pt x="180" y="125"/>
                    <a:pt x="179" y="124"/>
                    <a:pt x="178" y="124"/>
                  </a:cubicBezTo>
                  <a:cubicBezTo>
                    <a:pt x="158" y="124"/>
                    <a:pt x="158" y="124"/>
                    <a:pt x="158" y="124"/>
                  </a:cubicBezTo>
                  <a:cubicBezTo>
                    <a:pt x="158" y="120"/>
                    <a:pt x="158" y="116"/>
                    <a:pt x="158" y="112"/>
                  </a:cubicBezTo>
                  <a:cubicBezTo>
                    <a:pt x="158" y="99"/>
                    <a:pt x="158" y="86"/>
                    <a:pt x="157" y="74"/>
                  </a:cubicBezTo>
                  <a:cubicBezTo>
                    <a:pt x="158" y="73"/>
                    <a:pt x="158" y="72"/>
                    <a:pt x="157" y="72"/>
                  </a:cubicBezTo>
                  <a:cubicBezTo>
                    <a:pt x="157" y="67"/>
                    <a:pt x="157" y="63"/>
                    <a:pt x="157" y="58"/>
                  </a:cubicBezTo>
                  <a:cubicBezTo>
                    <a:pt x="157" y="58"/>
                    <a:pt x="157" y="57"/>
                    <a:pt x="156" y="57"/>
                  </a:cubicBezTo>
                  <a:cubicBezTo>
                    <a:pt x="156" y="56"/>
                    <a:pt x="155" y="56"/>
                    <a:pt x="155" y="56"/>
                  </a:cubicBezTo>
                  <a:cubicBezTo>
                    <a:pt x="155" y="56"/>
                    <a:pt x="154" y="57"/>
                    <a:pt x="154" y="57"/>
                  </a:cubicBezTo>
                  <a:cubicBezTo>
                    <a:pt x="151" y="60"/>
                    <a:pt x="146" y="65"/>
                    <a:pt x="142" y="69"/>
                  </a:cubicBezTo>
                  <a:cubicBezTo>
                    <a:pt x="140" y="71"/>
                    <a:pt x="138" y="73"/>
                    <a:pt x="136" y="75"/>
                  </a:cubicBezTo>
                  <a:cubicBezTo>
                    <a:pt x="134" y="76"/>
                    <a:pt x="133" y="78"/>
                    <a:pt x="133" y="78"/>
                  </a:cubicBezTo>
                  <a:cubicBezTo>
                    <a:pt x="133" y="78"/>
                    <a:pt x="132" y="79"/>
                    <a:pt x="132" y="79"/>
                  </a:cubicBezTo>
                  <a:cubicBezTo>
                    <a:pt x="133" y="93"/>
                    <a:pt x="133" y="104"/>
                    <a:pt x="134" y="117"/>
                  </a:cubicBezTo>
                  <a:cubicBezTo>
                    <a:pt x="133" y="117"/>
                    <a:pt x="134" y="117"/>
                    <a:pt x="134" y="118"/>
                  </a:cubicBezTo>
                  <a:cubicBezTo>
                    <a:pt x="134" y="120"/>
                    <a:pt x="134" y="122"/>
                    <a:pt x="134" y="124"/>
                  </a:cubicBezTo>
                  <a:cubicBezTo>
                    <a:pt x="125" y="124"/>
                    <a:pt x="125" y="124"/>
                    <a:pt x="125" y="124"/>
                  </a:cubicBezTo>
                  <a:cubicBezTo>
                    <a:pt x="125" y="121"/>
                    <a:pt x="125" y="118"/>
                    <a:pt x="125" y="115"/>
                  </a:cubicBezTo>
                  <a:cubicBezTo>
                    <a:pt x="125" y="105"/>
                    <a:pt x="125" y="97"/>
                    <a:pt x="125" y="87"/>
                  </a:cubicBezTo>
                  <a:cubicBezTo>
                    <a:pt x="125" y="86"/>
                    <a:pt x="124" y="85"/>
                    <a:pt x="123" y="85"/>
                  </a:cubicBezTo>
                  <a:cubicBezTo>
                    <a:pt x="123" y="85"/>
                    <a:pt x="123" y="85"/>
                    <a:pt x="123" y="85"/>
                  </a:cubicBezTo>
                  <a:cubicBezTo>
                    <a:pt x="122" y="85"/>
                    <a:pt x="122" y="85"/>
                    <a:pt x="121" y="85"/>
                  </a:cubicBezTo>
                  <a:cubicBezTo>
                    <a:pt x="119" y="87"/>
                    <a:pt x="119" y="88"/>
                    <a:pt x="118" y="88"/>
                  </a:cubicBezTo>
                  <a:cubicBezTo>
                    <a:pt x="117" y="89"/>
                    <a:pt x="117" y="89"/>
                    <a:pt x="116" y="89"/>
                  </a:cubicBezTo>
                  <a:cubicBezTo>
                    <a:pt x="116" y="89"/>
                    <a:pt x="115" y="89"/>
                    <a:pt x="113" y="89"/>
                  </a:cubicBezTo>
                  <a:cubicBezTo>
                    <a:pt x="113" y="89"/>
                    <a:pt x="112" y="89"/>
                    <a:pt x="111" y="88"/>
                  </a:cubicBezTo>
                  <a:cubicBezTo>
                    <a:pt x="110" y="88"/>
                    <a:pt x="108" y="87"/>
                    <a:pt x="106" y="86"/>
                  </a:cubicBezTo>
                  <a:cubicBezTo>
                    <a:pt x="105" y="86"/>
                    <a:pt x="105" y="86"/>
                    <a:pt x="104" y="86"/>
                  </a:cubicBezTo>
                  <a:cubicBezTo>
                    <a:pt x="103" y="85"/>
                    <a:pt x="103" y="85"/>
                    <a:pt x="102" y="85"/>
                  </a:cubicBezTo>
                  <a:cubicBezTo>
                    <a:pt x="102" y="85"/>
                    <a:pt x="102" y="85"/>
                    <a:pt x="102" y="85"/>
                  </a:cubicBezTo>
                  <a:cubicBezTo>
                    <a:pt x="101" y="85"/>
                    <a:pt x="101" y="85"/>
                    <a:pt x="100" y="85"/>
                  </a:cubicBezTo>
                  <a:cubicBezTo>
                    <a:pt x="100" y="86"/>
                    <a:pt x="100" y="86"/>
                    <a:pt x="100" y="87"/>
                  </a:cubicBezTo>
                  <a:cubicBezTo>
                    <a:pt x="100" y="97"/>
                    <a:pt x="100" y="108"/>
                    <a:pt x="101" y="118"/>
                  </a:cubicBezTo>
                  <a:cubicBezTo>
                    <a:pt x="100" y="119"/>
                    <a:pt x="100" y="119"/>
                    <a:pt x="101" y="119"/>
                  </a:cubicBezTo>
                  <a:cubicBezTo>
                    <a:pt x="101" y="121"/>
                    <a:pt x="101" y="122"/>
                    <a:pt x="101" y="124"/>
                  </a:cubicBezTo>
                  <a:cubicBezTo>
                    <a:pt x="92" y="124"/>
                    <a:pt x="92" y="124"/>
                    <a:pt x="92" y="124"/>
                  </a:cubicBezTo>
                  <a:cubicBezTo>
                    <a:pt x="92" y="120"/>
                    <a:pt x="92" y="117"/>
                    <a:pt x="92" y="113"/>
                  </a:cubicBezTo>
                  <a:cubicBezTo>
                    <a:pt x="92" y="110"/>
                    <a:pt x="92" y="107"/>
                    <a:pt x="92" y="104"/>
                  </a:cubicBezTo>
                  <a:cubicBezTo>
                    <a:pt x="92" y="104"/>
                    <a:pt x="92" y="104"/>
                    <a:pt x="92" y="104"/>
                  </a:cubicBezTo>
                  <a:cubicBezTo>
                    <a:pt x="92" y="100"/>
                    <a:pt x="92" y="96"/>
                    <a:pt x="92" y="92"/>
                  </a:cubicBezTo>
                  <a:cubicBezTo>
                    <a:pt x="92" y="91"/>
                    <a:pt x="92" y="91"/>
                    <a:pt x="92" y="91"/>
                  </a:cubicBezTo>
                  <a:cubicBezTo>
                    <a:pt x="92" y="88"/>
                    <a:pt x="92" y="86"/>
                    <a:pt x="92" y="83"/>
                  </a:cubicBezTo>
                  <a:cubicBezTo>
                    <a:pt x="92" y="82"/>
                    <a:pt x="91" y="82"/>
                    <a:pt x="91" y="81"/>
                  </a:cubicBezTo>
                  <a:cubicBezTo>
                    <a:pt x="85" y="77"/>
                    <a:pt x="80" y="73"/>
                    <a:pt x="76" y="70"/>
                  </a:cubicBezTo>
                  <a:cubicBezTo>
                    <a:pt x="75" y="69"/>
                    <a:pt x="75" y="69"/>
                    <a:pt x="74" y="69"/>
                  </a:cubicBezTo>
                  <a:cubicBezTo>
                    <a:pt x="74" y="69"/>
                    <a:pt x="74" y="69"/>
                    <a:pt x="74" y="69"/>
                  </a:cubicBezTo>
                  <a:cubicBezTo>
                    <a:pt x="73" y="69"/>
                    <a:pt x="73" y="69"/>
                    <a:pt x="72" y="70"/>
                  </a:cubicBezTo>
                  <a:cubicBezTo>
                    <a:pt x="72" y="70"/>
                    <a:pt x="71" y="71"/>
                    <a:pt x="70" y="72"/>
                  </a:cubicBezTo>
                  <a:cubicBezTo>
                    <a:pt x="70" y="73"/>
                    <a:pt x="69" y="74"/>
                    <a:pt x="68" y="75"/>
                  </a:cubicBezTo>
                  <a:cubicBezTo>
                    <a:pt x="67" y="76"/>
                    <a:pt x="67" y="77"/>
                    <a:pt x="67" y="78"/>
                  </a:cubicBezTo>
                  <a:cubicBezTo>
                    <a:pt x="66" y="78"/>
                    <a:pt x="66" y="78"/>
                    <a:pt x="66" y="79"/>
                  </a:cubicBezTo>
                  <a:cubicBezTo>
                    <a:pt x="67" y="97"/>
                    <a:pt x="67" y="106"/>
                    <a:pt x="68" y="124"/>
                  </a:cubicBezTo>
                  <a:cubicBezTo>
                    <a:pt x="59" y="124"/>
                    <a:pt x="59" y="124"/>
                    <a:pt x="59" y="124"/>
                  </a:cubicBezTo>
                  <a:cubicBezTo>
                    <a:pt x="59" y="120"/>
                    <a:pt x="59" y="117"/>
                    <a:pt x="59" y="113"/>
                  </a:cubicBezTo>
                  <a:cubicBezTo>
                    <a:pt x="59" y="104"/>
                    <a:pt x="59" y="94"/>
                    <a:pt x="59" y="84"/>
                  </a:cubicBezTo>
                  <a:cubicBezTo>
                    <a:pt x="59" y="83"/>
                    <a:pt x="58" y="83"/>
                    <a:pt x="57" y="82"/>
                  </a:cubicBezTo>
                  <a:cubicBezTo>
                    <a:pt x="57" y="82"/>
                    <a:pt x="57" y="82"/>
                    <a:pt x="57" y="82"/>
                  </a:cubicBezTo>
                  <a:cubicBezTo>
                    <a:pt x="56" y="82"/>
                    <a:pt x="56" y="82"/>
                    <a:pt x="55" y="83"/>
                  </a:cubicBezTo>
                  <a:cubicBezTo>
                    <a:pt x="49" y="90"/>
                    <a:pt x="42" y="98"/>
                    <a:pt x="35" y="103"/>
                  </a:cubicBezTo>
                  <a:cubicBezTo>
                    <a:pt x="34" y="103"/>
                    <a:pt x="34" y="104"/>
                    <a:pt x="34" y="104"/>
                  </a:cubicBezTo>
                  <a:cubicBezTo>
                    <a:pt x="34" y="112"/>
                    <a:pt x="35" y="117"/>
                    <a:pt x="35" y="124"/>
                  </a:cubicBezTo>
                  <a:cubicBezTo>
                    <a:pt x="18" y="124"/>
                    <a:pt x="18" y="124"/>
                    <a:pt x="18" y="124"/>
                  </a:cubicBezTo>
                  <a:cubicBezTo>
                    <a:pt x="18" y="2"/>
                    <a:pt x="18" y="2"/>
                    <a:pt x="18" y="2"/>
                  </a:cubicBezTo>
                  <a:cubicBezTo>
                    <a:pt x="18" y="1"/>
                    <a:pt x="17" y="0"/>
                    <a:pt x="1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295" name="组合 294"/>
          <p:cNvGrpSpPr/>
          <p:nvPr/>
        </p:nvGrpSpPr>
        <p:grpSpPr>
          <a:xfrm>
            <a:off x="3242757" y="2549177"/>
            <a:ext cx="236690" cy="209921"/>
            <a:chOff x="795854" y="3209821"/>
            <a:chExt cx="451635" cy="400557"/>
          </a:xfrm>
        </p:grpSpPr>
        <p:sp>
          <p:nvSpPr>
            <p:cNvPr id="296" name="Freeform 741"/>
            <p:cNvSpPr>
              <a:spLocks noEditPoints="1"/>
            </p:cNvSpPr>
            <p:nvPr/>
          </p:nvSpPr>
          <p:spPr bwMode="auto">
            <a:xfrm>
              <a:off x="848724" y="3338860"/>
              <a:ext cx="167571" cy="167571"/>
            </a:xfrm>
            <a:custGeom>
              <a:avLst/>
              <a:gdLst>
                <a:gd name="T0" fmla="*/ 75 w 79"/>
                <a:gd name="T1" fmla="*/ 34 h 79"/>
                <a:gd name="T2" fmla="*/ 72 w 79"/>
                <a:gd name="T3" fmla="*/ 34 h 79"/>
                <a:gd name="T4" fmla="*/ 74 w 79"/>
                <a:gd name="T5" fmla="*/ 32 h 79"/>
                <a:gd name="T6" fmla="*/ 71 w 79"/>
                <a:gd name="T7" fmla="*/ 31 h 79"/>
                <a:gd name="T8" fmla="*/ 73 w 79"/>
                <a:gd name="T9" fmla="*/ 29 h 79"/>
                <a:gd name="T10" fmla="*/ 67 w 79"/>
                <a:gd name="T11" fmla="*/ 26 h 79"/>
                <a:gd name="T12" fmla="*/ 69 w 79"/>
                <a:gd name="T13" fmla="*/ 28 h 79"/>
                <a:gd name="T14" fmla="*/ 69 w 79"/>
                <a:gd name="T15" fmla="*/ 20 h 79"/>
                <a:gd name="T16" fmla="*/ 64 w 79"/>
                <a:gd name="T17" fmla="*/ 23 h 79"/>
                <a:gd name="T18" fmla="*/ 67 w 79"/>
                <a:gd name="T19" fmla="*/ 18 h 79"/>
                <a:gd name="T20" fmla="*/ 12 w 79"/>
                <a:gd name="T21" fmla="*/ 25 h 79"/>
                <a:gd name="T22" fmla="*/ 62 w 79"/>
                <a:gd name="T23" fmla="*/ 25 h 79"/>
                <a:gd name="T24" fmla="*/ 65 w 79"/>
                <a:gd name="T25" fmla="*/ 65 h 79"/>
                <a:gd name="T26" fmla="*/ 41 w 79"/>
                <a:gd name="T27" fmla="*/ 76 h 79"/>
                <a:gd name="T28" fmla="*/ 3 w 79"/>
                <a:gd name="T29" fmla="*/ 39 h 79"/>
                <a:gd name="T30" fmla="*/ 61 w 79"/>
                <a:gd name="T31" fmla="*/ 20 h 79"/>
                <a:gd name="T32" fmla="*/ 64 w 79"/>
                <a:gd name="T33" fmla="*/ 15 h 79"/>
                <a:gd name="T34" fmla="*/ 3 w 79"/>
                <a:gd name="T35" fmla="*/ 32 h 79"/>
                <a:gd name="T36" fmla="*/ 12 w 79"/>
                <a:gd name="T37" fmla="*/ 16 h 79"/>
                <a:gd name="T38" fmla="*/ 8 w 79"/>
                <a:gd name="T39" fmla="*/ 26 h 79"/>
                <a:gd name="T40" fmla="*/ 57 w 79"/>
                <a:gd name="T41" fmla="*/ 18 h 79"/>
                <a:gd name="T42" fmla="*/ 62 w 79"/>
                <a:gd name="T43" fmla="*/ 13 h 79"/>
                <a:gd name="T44" fmla="*/ 49 w 79"/>
                <a:gd name="T45" fmla="*/ 14 h 79"/>
                <a:gd name="T46" fmla="*/ 58 w 79"/>
                <a:gd name="T47" fmla="*/ 10 h 79"/>
                <a:gd name="T48" fmla="*/ 46 w 79"/>
                <a:gd name="T49" fmla="*/ 13 h 79"/>
                <a:gd name="T50" fmla="*/ 54 w 79"/>
                <a:gd name="T51" fmla="*/ 7 h 79"/>
                <a:gd name="T52" fmla="*/ 20 w 79"/>
                <a:gd name="T53" fmla="*/ 8 h 79"/>
                <a:gd name="T54" fmla="*/ 16 w 79"/>
                <a:gd name="T55" fmla="*/ 18 h 79"/>
                <a:gd name="T56" fmla="*/ 40 w 79"/>
                <a:gd name="T57" fmla="*/ 12 h 79"/>
                <a:gd name="T58" fmla="*/ 50 w 79"/>
                <a:gd name="T59" fmla="*/ 5 h 79"/>
                <a:gd name="T60" fmla="*/ 28 w 79"/>
                <a:gd name="T61" fmla="*/ 5 h 79"/>
                <a:gd name="T62" fmla="*/ 22 w 79"/>
                <a:gd name="T63" fmla="*/ 15 h 79"/>
                <a:gd name="T64" fmla="*/ 42 w 79"/>
                <a:gd name="T65" fmla="*/ 3 h 79"/>
                <a:gd name="T66" fmla="*/ 39 w 79"/>
                <a:gd name="T67" fmla="*/ 12 h 79"/>
                <a:gd name="T68" fmla="*/ 36 w 79"/>
                <a:gd name="T69" fmla="*/ 12 h 79"/>
                <a:gd name="T70" fmla="*/ 35 w 79"/>
                <a:gd name="T71" fmla="*/ 3 h 79"/>
                <a:gd name="T72" fmla="*/ 30 w 79"/>
                <a:gd name="T73" fmla="*/ 12 h 79"/>
                <a:gd name="T74" fmla="*/ 38 w 79"/>
                <a:gd name="T75" fmla="*/ 3 h 79"/>
                <a:gd name="T76" fmla="*/ 30 w 79"/>
                <a:gd name="T77" fmla="*/ 12 h 79"/>
                <a:gd name="T78" fmla="*/ 11 w 79"/>
                <a:gd name="T79" fmla="*/ 12 h 79"/>
                <a:gd name="T80" fmla="*/ 41 w 79"/>
                <a:gd name="T81" fmla="*/ 79 h 79"/>
                <a:gd name="T82" fmla="*/ 65 w 79"/>
                <a:gd name="T83" fmla="*/ 70 h 79"/>
                <a:gd name="T84" fmla="*/ 67 w 79"/>
                <a:gd name="T85" fmla="*/ 67 h 79"/>
                <a:gd name="T86" fmla="*/ 69 w 79"/>
                <a:gd name="T87" fmla="*/ 66 h 79"/>
                <a:gd name="T88" fmla="*/ 69 w 79"/>
                <a:gd name="T89" fmla="*/ 65 h 79"/>
                <a:gd name="T90" fmla="*/ 69 w 79"/>
                <a:gd name="T91" fmla="*/ 65 h 79"/>
                <a:gd name="T92" fmla="*/ 69 w 79"/>
                <a:gd name="T93" fmla="*/ 65 h 79"/>
                <a:gd name="T94" fmla="*/ 38 w 79"/>
                <a:gd name="T9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79">
                  <a:moveTo>
                    <a:pt x="76" y="41"/>
                  </a:moveTo>
                  <a:cubicBezTo>
                    <a:pt x="75" y="39"/>
                    <a:pt x="74" y="37"/>
                    <a:pt x="73" y="35"/>
                  </a:cubicBezTo>
                  <a:cubicBezTo>
                    <a:pt x="75" y="34"/>
                    <a:pt x="75" y="34"/>
                    <a:pt x="75" y="34"/>
                  </a:cubicBezTo>
                  <a:cubicBezTo>
                    <a:pt x="75" y="36"/>
                    <a:pt x="76" y="39"/>
                    <a:pt x="76" y="41"/>
                  </a:cubicBezTo>
                  <a:cubicBezTo>
                    <a:pt x="76" y="41"/>
                    <a:pt x="76" y="41"/>
                    <a:pt x="76" y="41"/>
                  </a:cubicBezTo>
                  <a:moveTo>
                    <a:pt x="72" y="34"/>
                  </a:moveTo>
                  <a:cubicBezTo>
                    <a:pt x="72" y="33"/>
                    <a:pt x="72" y="33"/>
                    <a:pt x="71" y="32"/>
                  </a:cubicBezTo>
                  <a:cubicBezTo>
                    <a:pt x="72" y="31"/>
                    <a:pt x="73" y="31"/>
                    <a:pt x="74" y="30"/>
                  </a:cubicBezTo>
                  <a:cubicBezTo>
                    <a:pt x="74" y="31"/>
                    <a:pt x="74" y="31"/>
                    <a:pt x="74" y="32"/>
                  </a:cubicBezTo>
                  <a:cubicBezTo>
                    <a:pt x="74" y="32"/>
                    <a:pt x="74" y="32"/>
                    <a:pt x="74" y="32"/>
                  </a:cubicBezTo>
                  <a:cubicBezTo>
                    <a:pt x="74" y="33"/>
                    <a:pt x="73" y="33"/>
                    <a:pt x="72" y="34"/>
                  </a:cubicBezTo>
                  <a:moveTo>
                    <a:pt x="71" y="31"/>
                  </a:moveTo>
                  <a:cubicBezTo>
                    <a:pt x="70" y="30"/>
                    <a:pt x="70" y="30"/>
                    <a:pt x="70" y="30"/>
                  </a:cubicBezTo>
                  <a:cubicBezTo>
                    <a:pt x="71" y="29"/>
                    <a:pt x="72" y="28"/>
                    <a:pt x="73" y="27"/>
                  </a:cubicBezTo>
                  <a:cubicBezTo>
                    <a:pt x="73" y="27"/>
                    <a:pt x="73" y="28"/>
                    <a:pt x="73" y="29"/>
                  </a:cubicBezTo>
                  <a:cubicBezTo>
                    <a:pt x="72" y="29"/>
                    <a:pt x="71" y="30"/>
                    <a:pt x="71" y="31"/>
                  </a:cubicBezTo>
                  <a:moveTo>
                    <a:pt x="69" y="28"/>
                  </a:moveTo>
                  <a:cubicBezTo>
                    <a:pt x="68" y="28"/>
                    <a:pt x="67" y="27"/>
                    <a:pt x="67" y="26"/>
                  </a:cubicBezTo>
                  <a:cubicBezTo>
                    <a:pt x="68" y="25"/>
                    <a:pt x="69" y="24"/>
                    <a:pt x="70" y="23"/>
                  </a:cubicBezTo>
                  <a:cubicBezTo>
                    <a:pt x="71" y="24"/>
                    <a:pt x="71" y="25"/>
                    <a:pt x="72" y="26"/>
                  </a:cubicBezTo>
                  <a:cubicBezTo>
                    <a:pt x="71" y="26"/>
                    <a:pt x="70" y="27"/>
                    <a:pt x="69" y="28"/>
                  </a:cubicBezTo>
                  <a:moveTo>
                    <a:pt x="66" y="25"/>
                  </a:moveTo>
                  <a:cubicBezTo>
                    <a:pt x="65" y="24"/>
                    <a:pt x="65" y="24"/>
                    <a:pt x="65" y="24"/>
                  </a:cubicBezTo>
                  <a:cubicBezTo>
                    <a:pt x="66" y="23"/>
                    <a:pt x="67" y="22"/>
                    <a:pt x="69" y="20"/>
                  </a:cubicBezTo>
                  <a:cubicBezTo>
                    <a:pt x="70" y="22"/>
                    <a:pt x="70" y="22"/>
                    <a:pt x="70" y="22"/>
                  </a:cubicBezTo>
                  <a:cubicBezTo>
                    <a:pt x="68" y="23"/>
                    <a:pt x="67" y="24"/>
                    <a:pt x="66" y="25"/>
                  </a:cubicBezTo>
                  <a:moveTo>
                    <a:pt x="64" y="23"/>
                  </a:moveTo>
                  <a:cubicBezTo>
                    <a:pt x="64" y="23"/>
                    <a:pt x="64" y="23"/>
                    <a:pt x="64" y="23"/>
                  </a:cubicBezTo>
                  <a:cubicBezTo>
                    <a:pt x="63" y="22"/>
                    <a:pt x="62" y="22"/>
                    <a:pt x="62" y="21"/>
                  </a:cubicBezTo>
                  <a:cubicBezTo>
                    <a:pt x="63" y="20"/>
                    <a:pt x="65" y="19"/>
                    <a:pt x="67" y="18"/>
                  </a:cubicBezTo>
                  <a:cubicBezTo>
                    <a:pt x="67" y="18"/>
                    <a:pt x="68" y="19"/>
                    <a:pt x="68" y="19"/>
                  </a:cubicBezTo>
                  <a:cubicBezTo>
                    <a:pt x="67" y="20"/>
                    <a:pt x="65" y="22"/>
                    <a:pt x="64" y="23"/>
                  </a:cubicBezTo>
                  <a:moveTo>
                    <a:pt x="12" y="25"/>
                  </a:moveTo>
                  <a:cubicBezTo>
                    <a:pt x="20" y="18"/>
                    <a:pt x="28" y="15"/>
                    <a:pt x="36" y="15"/>
                  </a:cubicBezTo>
                  <a:cubicBezTo>
                    <a:pt x="36" y="15"/>
                    <a:pt x="36" y="15"/>
                    <a:pt x="36" y="15"/>
                  </a:cubicBezTo>
                  <a:cubicBezTo>
                    <a:pt x="46" y="15"/>
                    <a:pt x="55" y="19"/>
                    <a:pt x="62" y="25"/>
                  </a:cubicBezTo>
                  <a:cubicBezTo>
                    <a:pt x="69" y="31"/>
                    <a:pt x="73" y="40"/>
                    <a:pt x="74" y="49"/>
                  </a:cubicBezTo>
                  <a:cubicBezTo>
                    <a:pt x="74" y="50"/>
                    <a:pt x="74" y="50"/>
                    <a:pt x="74" y="50"/>
                  </a:cubicBezTo>
                  <a:cubicBezTo>
                    <a:pt x="73" y="55"/>
                    <a:pt x="70" y="60"/>
                    <a:pt x="65" y="65"/>
                  </a:cubicBezTo>
                  <a:cubicBezTo>
                    <a:pt x="65" y="65"/>
                    <a:pt x="65" y="65"/>
                    <a:pt x="65" y="65"/>
                  </a:cubicBezTo>
                  <a:cubicBezTo>
                    <a:pt x="57" y="73"/>
                    <a:pt x="49" y="76"/>
                    <a:pt x="41" y="76"/>
                  </a:cubicBezTo>
                  <a:cubicBezTo>
                    <a:pt x="41" y="76"/>
                    <a:pt x="41" y="76"/>
                    <a:pt x="41" y="76"/>
                  </a:cubicBezTo>
                  <a:cubicBezTo>
                    <a:pt x="31" y="76"/>
                    <a:pt x="21" y="72"/>
                    <a:pt x="14" y="65"/>
                  </a:cubicBezTo>
                  <a:cubicBezTo>
                    <a:pt x="7" y="58"/>
                    <a:pt x="3" y="49"/>
                    <a:pt x="3" y="40"/>
                  </a:cubicBezTo>
                  <a:cubicBezTo>
                    <a:pt x="3" y="39"/>
                    <a:pt x="3" y="39"/>
                    <a:pt x="3" y="39"/>
                  </a:cubicBezTo>
                  <a:cubicBezTo>
                    <a:pt x="5" y="34"/>
                    <a:pt x="8" y="30"/>
                    <a:pt x="12" y="25"/>
                  </a:cubicBezTo>
                  <a:cubicBezTo>
                    <a:pt x="12" y="25"/>
                    <a:pt x="12" y="25"/>
                    <a:pt x="12" y="25"/>
                  </a:cubicBezTo>
                  <a:moveTo>
                    <a:pt x="61" y="20"/>
                  </a:moveTo>
                  <a:cubicBezTo>
                    <a:pt x="60" y="20"/>
                    <a:pt x="59" y="19"/>
                    <a:pt x="58" y="18"/>
                  </a:cubicBezTo>
                  <a:cubicBezTo>
                    <a:pt x="60" y="17"/>
                    <a:pt x="62" y="15"/>
                    <a:pt x="63" y="14"/>
                  </a:cubicBezTo>
                  <a:cubicBezTo>
                    <a:pt x="64" y="15"/>
                    <a:pt x="64" y="15"/>
                    <a:pt x="64" y="15"/>
                  </a:cubicBezTo>
                  <a:cubicBezTo>
                    <a:pt x="65" y="15"/>
                    <a:pt x="65" y="16"/>
                    <a:pt x="66" y="16"/>
                  </a:cubicBezTo>
                  <a:cubicBezTo>
                    <a:pt x="64" y="18"/>
                    <a:pt x="62" y="19"/>
                    <a:pt x="61" y="20"/>
                  </a:cubicBezTo>
                  <a:moveTo>
                    <a:pt x="3" y="32"/>
                  </a:moveTo>
                  <a:cubicBezTo>
                    <a:pt x="3" y="31"/>
                    <a:pt x="4" y="30"/>
                    <a:pt x="4" y="29"/>
                  </a:cubicBezTo>
                  <a:cubicBezTo>
                    <a:pt x="4" y="29"/>
                    <a:pt x="4" y="29"/>
                    <a:pt x="4" y="29"/>
                  </a:cubicBezTo>
                  <a:cubicBezTo>
                    <a:pt x="7" y="25"/>
                    <a:pt x="10" y="21"/>
                    <a:pt x="12" y="16"/>
                  </a:cubicBezTo>
                  <a:cubicBezTo>
                    <a:pt x="13" y="15"/>
                    <a:pt x="14" y="14"/>
                    <a:pt x="15" y="12"/>
                  </a:cubicBezTo>
                  <a:cubicBezTo>
                    <a:pt x="15" y="12"/>
                    <a:pt x="16" y="11"/>
                    <a:pt x="17" y="11"/>
                  </a:cubicBezTo>
                  <a:cubicBezTo>
                    <a:pt x="13" y="16"/>
                    <a:pt x="10" y="21"/>
                    <a:pt x="8" y="26"/>
                  </a:cubicBezTo>
                  <a:cubicBezTo>
                    <a:pt x="8" y="26"/>
                    <a:pt x="8" y="26"/>
                    <a:pt x="8" y="26"/>
                  </a:cubicBezTo>
                  <a:cubicBezTo>
                    <a:pt x="6" y="28"/>
                    <a:pt x="4" y="30"/>
                    <a:pt x="3" y="32"/>
                  </a:cubicBezTo>
                  <a:moveTo>
                    <a:pt x="57" y="18"/>
                  </a:moveTo>
                  <a:cubicBezTo>
                    <a:pt x="56" y="17"/>
                    <a:pt x="55" y="16"/>
                    <a:pt x="53" y="16"/>
                  </a:cubicBezTo>
                  <a:cubicBezTo>
                    <a:pt x="55" y="14"/>
                    <a:pt x="57" y="12"/>
                    <a:pt x="59" y="11"/>
                  </a:cubicBezTo>
                  <a:cubicBezTo>
                    <a:pt x="60" y="11"/>
                    <a:pt x="61" y="12"/>
                    <a:pt x="62" y="13"/>
                  </a:cubicBezTo>
                  <a:cubicBezTo>
                    <a:pt x="60" y="14"/>
                    <a:pt x="59" y="16"/>
                    <a:pt x="57" y="18"/>
                  </a:cubicBezTo>
                  <a:moveTo>
                    <a:pt x="52" y="15"/>
                  </a:moveTo>
                  <a:cubicBezTo>
                    <a:pt x="51" y="15"/>
                    <a:pt x="50" y="14"/>
                    <a:pt x="49" y="14"/>
                  </a:cubicBezTo>
                  <a:cubicBezTo>
                    <a:pt x="51" y="12"/>
                    <a:pt x="53" y="10"/>
                    <a:pt x="55" y="8"/>
                  </a:cubicBezTo>
                  <a:cubicBezTo>
                    <a:pt x="55" y="8"/>
                    <a:pt x="55" y="8"/>
                    <a:pt x="55" y="8"/>
                  </a:cubicBezTo>
                  <a:cubicBezTo>
                    <a:pt x="56" y="8"/>
                    <a:pt x="57" y="9"/>
                    <a:pt x="58" y="10"/>
                  </a:cubicBezTo>
                  <a:cubicBezTo>
                    <a:pt x="56" y="11"/>
                    <a:pt x="54" y="13"/>
                    <a:pt x="52" y="15"/>
                  </a:cubicBezTo>
                  <a:moveTo>
                    <a:pt x="47" y="13"/>
                  </a:moveTo>
                  <a:cubicBezTo>
                    <a:pt x="47" y="13"/>
                    <a:pt x="46" y="13"/>
                    <a:pt x="46" y="13"/>
                  </a:cubicBezTo>
                  <a:cubicBezTo>
                    <a:pt x="48" y="10"/>
                    <a:pt x="49" y="8"/>
                    <a:pt x="52" y="6"/>
                  </a:cubicBezTo>
                  <a:cubicBezTo>
                    <a:pt x="52" y="6"/>
                    <a:pt x="53" y="7"/>
                    <a:pt x="54" y="7"/>
                  </a:cubicBezTo>
                  <a:cubicBezTo>
                    <a:pt x="54" y="7"/>
                    <a:pt x="54" y="7"/>
                    <a:pt x="54" y="7"/>
                  </a:cubicBezTo>
                  <a:cubicBezTo>
                    <a:pt x="51" y="9"/>
                    <a:pt x="49" y="11"/>
                    <a:pt x="47" y="13"/>
                  </a:cubicBezTo>
                  <a:moveTo>
                    <a:pt x="11" y="22"/>
                  </a:moveTo>
                  <a:cubicBezTo>
                    <a:pt x="14" y="17"/>
                    <a:pt x="17" y="13"/>
                    <a:pt x="20" y="8"/>
                  </a:cubicBezTo>
                  <a:cubicBezTo>
                    <a:pt x="22" y="7"/>
                    <a:pt x="24" y="6"/>
                    <a:pt x="25" y="6"/>
                  </a:cubicBezTo>
                  <a:cubicBezTo>
                    <a:pt x="22" y="10"/>
                    <a:pt x="19" y="14"/>
                    <a:pt x="16" y="18"/>
                  </a:cubicBezTo>
                  <a:cubicBezTo>
                    <a:pt x="16" y="18"/>
                    <a:pt x="16" y="18"/>
                    <a:pt x="16" y="18"/>
                  </a:cubicBezTo>
                  <a:cubicBezTo>
                    <a:pt x="14" y="19"/>
                    <a:pt x="13" y="21"/>
                    <a:pt x="11" y="22"/>
                  </a:cubicBezTo>
                  <a:moveTo>
                    <a:pt x="44" y="12"/>
                  </a:moveTo>
                  <a:cubicBezTo>
                    <a:pt x="43" y="12"/>
                    <a:pt x="42" y="12"/>
                    <a:pt x="40" y="12"/>
                  </a:cubicBezTo>
                  <a:cubicBezTo>
                    <a:pt x="41" y="10"/>
                    <a:pt x="43" y="8"/>
                    <a:pt x="44" y="7"/>
                  </a:cubicBezTo>
                  <a:cubicBezTo>
                    <a:pt x="45" y="6"/>
                    <a:pt x="46" y="5"/>
                    <a:pt x="46" y="4"/>
                  </a:cubicBezTo>
                  <a:cubicBezTo>
                    <a:pt x="48" y="5"/>
                    <a:pt x="49" y="5"/>
                    <a:pt x="50" y="5"/>
                  </a:cubicBezTo>
                  <a:cubicBezTo>
                    <a:pt x="48" y="8"/>
                    <a:pt x="46" y="10"/>
                    <a:pt x="44" y="12"/>
                  </a:cubicBezTo>
                  <a:moveTo>
                    <a:pt x="19" y="16"/>
                  </a:moveTo>
                  <a:cubicBezTo>
                    <a:pt x="22" y="12"/>
                    <a:pt x="25" y="9"/>
                    <a:pt x="28" y="5"/>
                  </a:cubicBezTo>
                  <a:cubicBezTo>
                    <a:pt x="28" y="4"/>
                    <a:pt x="29" y="4"/>
                    <a:pt x="30" y="4"/>
                  </a:cubicBezTo>
                  <a:cubicBezTo>
                    <a:pt x="27" y="7"/>
                    <a:pt x="25" y="11"/>
                    <a:pt x="22" y="14"/>
                  </a:cubicBezTo>
                  <a:cubicBezTo>
                    <a:pt x="22" y="15"/>
                    <a:pt x="22" y="15"/>
                    <a:pt x="22" y="15"/>
                  </a:cubicBezTo>
                  <a:cubicBezTo>
                    <a:pt x="21" y="15"/>
                    <a:pt x="20" y="16"/>
                    <a:pt x="19" y="16"/>
                  </a:cubicBezTo>
                  <a:moveTo>
                    <a:pt x="36" y="12"/>
                  </a:moveTo>
                  <a:cubicBezTo>
                    <a:pt x="38" y="9"/>
                    <a:pt x="40" y="6"/>
                    <a:pt x="42" y="3"/>
                  </a:cubicBezTo>
                  <a:cubicBezTo>
                    <a:pt x="43" y="4"/>
                    <a:pt x="44" y="4"/>
                    <a:pt x="45" y="4"/>
                  </a:cubicBezTo>
                  <a:cubicBezTo>
                    <a:pt x="44" y="4"/>
                    <a:pt x="44" y="5"/>
                    <a:pt x="43" y="6"/>
                  </a:cubicBezTo>
                  <a:cubicBezTo>
                    <a:pt x="42" y="7"/>
                    <a:pt x="40" y="9"/>
                    <a:pt x="39" y="12"/>
                  </a:cubicBezTo>
                  <a:cubicBezTo>
                    <a:pt x="39" y="12"/>
                    <a:pt x="39" y="12"/>
                    <a:pt x="39" y="12"/>
                  </a:cubicBezTo>
                  <a:cubicBezTo>
                    <a:pt x="38" y="12"/>
                    <a:pt x="37" y="12"/>
                    <a:pt x="36" y="12"/>
                  </a:cubicBezTo>
                  <a:cubicBezTo>
                    <a:pt x="36" y="12"/>
                    <a:pt x="36" y="12"/>
                    <a:pt x="36" y="12"/>
                  </a:cubicBezTo>
                  <a:moveTo>
                    <a:pt x="24" y="14"/>
                  </a:moveTo>
                  <a:cubicBezTo>
                    <a:pt x="27" y="10"/>
                    <a:pt x="30" y="7"/>
                    <a:pt x="32" y="4"/>
                  </a:cubicBezTo>
                  <a:cubicBezTo>
                    <a:pt x="33" y="3"/>
                    <a:pt x="34" y="3"/>
                    <a:pt x="35" y="3"/>
                  </a:cubicBezTo>
                  <a:cubicBezTo>
                    <a:pt x="32" y="6"/>
                    <a:pt x="30" y="10"/>
                    <a:pt x="27" y="13"/>
                  </a:cubicBezTo>
                  <a:cubicBezTo>
                    <a:pt x="26" y="13"/>
                    <a:pt x="25" y="13"/>
                    <a:pt x="24" y="14"/>
                  </a:cubicBezTo>
                  <a:moveTo>
                    <a:pt x="30" y="12"/>
                  </a:moveTo>
                  <a:cubicBezTo>
                    <a:pt x="32" y="9"/>
                    <a:pt x="34" y="6"/>
                    <a:pt x="37" y="3"/>
                  </a:cubicBezTo>
                  <a:cubicBezTo>
                    <a:pt x="38" y="3"/>
                    <a:pt x="38" y="3"/>
                    <a:pt x="38" y="3"/>
                  </a:cubicBezTo>
                  <a:cubicBezTo>
                    <a:pt x="38" y="3"/>
                    <a:pt x="38" y="3"/>
                    <a:pt x="38" y="3"/>
                  </a:cubicBezTo>
                  <a:cubicBezTo>
                    <a:pt x="39" y="3"/>
                    <a:pt x="39" y="3"/>
                    <a:pt x="40" y="3"/>
                  </a:cubicBezTo>
                  <a:cubicBezTo>
                    <a:pt x="38" y="6"/>
                    <a:pt x="36" y="9"/>
                    <a:pt x="34" y="12"/>
                  </a:cubicBezTo>
                  <a:cubicBezTo>
                    <a:pt x="32" y="12"/>
                    <a:pt x="31" y="12"/>
                    <a:pt x="30" y="12"/>
                  </a:cubicBezTo>
                  <a:moveTo>
                    <a:pt x="38" y="0"/>
                  </a:moveTo>
                  <a:cubicBezTo>
                    <a:pt x="29" y="0"/>
                    <a:pt x="19" y="4"/>
                    <a:pt x="11" y="12"/>
                  </a:cubicBezTo>
                  <a:cubicBezTo>
                    <a:pt x="11" y="12"/>
                    <a:pt x="11" y="12"/>
                    <a:pt x="11" y="12"/>
                  </a:cubicBezTo>
                  <a:cubicBezTo>
                    <a:pt x="3" y="20"/>
                    <a:pt x="0" y="29"/>
                    <a:pt x="0" y="38"/>
                  </a:cubicBezTo>
                  <a:cubicBezTo>
                    <a:pt x="0" y="49"/>
                    <a:pt x="5" y="59"/>
                    <a:pt x="12" y="67"/>
                  </a:cubicBezTo>
                  <a:cubicBezTo>
                    <a:pt x="20" y="74"/>
                    <a:pt x="30" y="79"/>
                    <a:pt x="41" y="79"/>
                  </a:cubicBezTo>
                  <a:cubicBezTo>
                    <a:pt x="41" y="79"/>
                    <a:pt x="41" y="79"/>
                    <a:pt x="41" y="79"/>
                  </a:cubicBezTo>
                  <a:cubicBezTo>
                    <a:pt x="49" y="79"/>
                    <a:pt x="57" y="76"/>
                    <a:pt x="64" y="70"/>
                  </a:cubicBezTo>
                  <a:cubicBezTo>
                    <a:pt x="65" y="70"/>
                    <a:pt x="65" y="70"/>
                    <a:pt x="65" y="70"/>
                  </a:cubicBezTo>
                  <a:cubicBezTo>
                    <a:pt x="65" y="69"/>
                    <a:pt x="65" y="69"/>
                    <a:pt x="65" y="69"/>
                  </a:cubicBezTo>
                  <a:cubicBezTo>
                    <a:pt x="65" y="69"/>
                    <a:pt x="65" y="69"/>
                    <a:pt x="65" y="69"/>
                  </a:cubicBezTo>
                  <a:cubicBezTo>
                    <a:pt x="65" y="69"/>
                    <a:pt x="66" y="69"/>
                    <a:pt x="67" y="67"/>
                  </a:cubicBezTo>
                  <a:cubicBezTo>
                    <a:pt x="67" y="67"/>
                    <a:pt x="67" y="67"/>
                    <a:pt x="67" y="67"/>
                  </a:cubicBezTo>
                  <a:cubicBezTo>
                    <a:pt x="68" y="67"/>
                    <a:pt x="68" y="66"/>
                    <a:pt x="68" y="66"/>
                  </a:cubicBezTo>
                  <a:cubicBezTo>
                    <a:pt x="69" y="66"/>
                    <a:pt x="69" y="66"/>
                    <a:pt x="69" y="66"/>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69" y="65"/>
                    <a:pt x="69" y="65"/>
                    <a:pt x="69" y="65"/>
                  </a:cubicBezTo>
                  <a:cubicBezTo>
                    <a:pt x="76" y="57"/>
                    <a:pt x="79" y="49"/>
                    <a:pt x="79" y="41"/>
                  </a:cubicBezTo>
                  <a:cubicBezTo>
                    <a:pt x="79" y="30"/>
                    <a:pt x="74" y="20"/>
                    <a:pt x="66" y="13"/>
                  </a:cubicBezTo>
                  <a:cubicBezTo>
                    <a:pt x="59" y="5"/>
                    <a:pt x="48" y="0"/>
                    <a:pt x="38" y="0"/>
                  </a:cubicBezTo>
                  <a:cubicBezTo>
                    <a:pt x="38" y="0"/>
                    <a:pt x="38" y="0"/>
                    <a:pt x="3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7" name="Freeform 742"/>
            <p:cNvSpPr>
              <a:spLocks noEditPoints="1"/>
            </p:cNvSpPr>
            <p:nvPr/>
          </p:nvSpPr>
          <p:spPr bwMode="auto">
            <a:xfrm>
              <a:off x="795854" y="3290471"/>
              <a:ext cx="269726" cy="290337"/>
            </a:xfrm>
            <a:custGeom>
              <a:avLst/>
              <a:gdLst>
                <a:gd name="T0" fmla="*/ 64 w 127"/>
                <a:gd name="T1" fmla="*/ 126 h 137"/>
                <a:gd name="T2" fmla="*/ 60 w 127"/>
                <a:gd name="T3" fmla="*/ 125 h 137"/>
                <a:gd name="T4" fmla="*/ 68 w 127"/>
                <a:gd name="T5" fmla="*/ 134 h 137"/>
                <a:gd name="T6" fmla="*/ 53 w 127"/>
                <a:gd name="T7" fmla="*/ 124 h 137"/>
                <a:gd name="T8" fmla="*/ 97 w 127"/>
                <a:gd name="T9" fmla="*/ 120 h 137"/>
                <a:gd name="T10" fmla="*/ 76 w 127"/>
                <a:gd name="T11" fmla="*/ 116 h 137"/>
                <a:gd name="T12" fmla="*/ 90 w 127"/>
                <a:gd name="T13" fmla="*/ 113 h 137"/>
                <a:gd name="T14" fmla="*/ 25 w 127"/>
                <a:gd name="T15" fmla="*/ 121 h 137"/>
                <a:gd name="T16" fmla="*/ 42 w 127"/>
                <a:gd name="T17" fmla="*/ 120 h 137"/>
                <a:gd name="T18" fmla="*/ 104 w 127"/>
                <a:gd name="T19" fmla="*/ 111 h 137"/>
                <a:gd name="T20" fmla="*/ 98 w 127"/>
                <a:gd name="T21" fmla="*/ 112 h 137"/>
                <a:gd name="T22" fmla="*/ 22 w 127"/>
                <a:gd name="T23" fmla="*/ 118 h 137"/>
                <a:gd name="T24" fmla="*/ 79 w 127"/>
                <a:gd name="T25" fmla="*/ 121 h 137"/>
                <a:gd name="T26" fmla="*/ 34 w 127"/>
                <a:gd name="T27" fmla="*/ 109 h 137"/>
                <a:gd name="T28" fmla="*/ 41 w 127"/>
                <a:gd name="T29" fmla="*/ 110 h 137"/>
                <a:gd name="T30" fmla="*/ 93 w 127"/>
                <a:gd name="T31" fmla="*/ 115 h 137"/>
                <a:gd name="T32" fmla="*/ 87 w 127"/>
                <a:gd name="T33" fmla="*/ 118 h 137"/>
                <a:gd name="T34" fmla="*/ 106 w 127"/>
                <a:gd name="T35" fmla="*/ 109 h 137"/>
                <a:gd name="T36" fmla="*/ 20 w 127"/>
                <a:gd name="T37" fmla="*/ 108 h 137"/>
                <a:gd name="T38" fmla="*/ 109 w 127"/>
                <a:gd name="T39" fmla="*/ 113 h 137"/>
                <a:gd name="T40" fmla="*/ 16 w 127"/>
                <a:gd name="T41" fmla="*/ 104 h 137"/>
                <a:gd name="T42" fmla="*/ 15 w 127"/>
                <a:gd name="T43" fmla="*/ 89 h 137"/>
                <a:gd name="T44" fmla="*/ 113 w 127"/>
                <a:gd name="T45" fmla="*/ 85 h 137"/>
                <a:gd name="T46" fmla="*/ 14 w 127"/>
                <a:gd name="T47" fmla="*/ 80 h 137"/>
                <a:gd name="T48" fmla="*/ 116 w 127"/>
                <a:gd name="T49" fmla="*/ 77 h 137"/>
                <a:gd name="T50" fmla="*/ 3 w 127"/>
                <a:gd name="T51" fmla="*/ 82 h 137"/>
                <a:gd name="T52" fmla="*/ 116 w 127"/>
                <a:gd name="T53" fmla="*/ 81 h 137"/>
                <a:gd name="T54" fmla="*/ 123 w 127"/>
                <a:gd name="T55" fmla="*/ 74 h 137"/>
                <a:gd name="T56" fmla="*/ 3 w 127"/>
                <a:gd name="T57" fmla="*/ 74 h 137"/>
                <a:gd name="T58" fmla="*/ 17 w 127"/>
                <a:gd name="T59" fmla="*/ 40 h 137"/>
                <a:gd name="T60" fmla="*/ 109 w 127"/>
                <a:gd name="T61" fmla="*/ 34 h 137"/>
                <a:gd name="T62" fmla="*/ 16 w 127"/>
                <a:gd name="T63" fmla="*/ 31 h 137"/>
                <a:gd name="T64" fmla="*/ 64 w 127"/>
                <a:gd name="T65" fmla="*/ 2 h 137"/>
                <a:gd name="T66" fmla="*/ 100 w 127"/>
                <a:gd name="T67" fmla="*/ 14 h 137"/>
                <a:gd name="T68" fmla="*/ 113 w 127"/>
                <a:gd name="T69" fmla="*/ 53 h 137"/>
                <a:gd name="T70" fmla="*/ 112 w 127"/>
                <a:gd name="T71" fmla="*/ 76 h 137"/>
                <a:gd name="T72" fmla="*/ 92 w 127"/>
                <a:gd name="T73" fmla="*/ 104 h 137"/>
                <a:gd name="T74" fmla="*/ 54 w 127"/>
                <a:gd name="T75" fmla="*/ 111 h 137"/>
                <a:gd name="T76" fmla="*/ 16 w 127"/>
                <a:gd name="T77" fmla="*/ 98 h 137"/>
                <a:gd name="T78" fmla="*/ 5 w 127"/>
                <a:gd name="T79" fmla="*/ 54 h 137"/>
                <a:gd name="T80" fmla="*/ 35 w 127"/>
                <a:gd name="T81" fmla="*/ 21 h 137"/>
                <a:gd name="T82" fmla="*/ 30 w 127"/>
                <a:gd name="T83" fmla="*/ 11 h 137"/>
                <a:gd name="T84" fmla="*/ 12 w 127"/>
                <a:gd name="T85" fmla="*/ 36 h 137"/>
                <a:gd name="T86" fmla="*/ 13 w 127"/>
                <a:gd name="T87" fmla="*/ 51 h 137"/>
                <a:gd name="T88" fmla="*/ 1 w 127"/>
                <a:gd name="T89" fmla="*/ 85 h 137"/>
                <a:gd name="T90" fmla="*/ 12 w 127"/>
                <a:gd name="T91" fmla="*/ 99 h 137"/>
                <a:gd name="T92" fmla="*/ 27 w 127"/>
                <a:gd name="T93" fmla="*/ 125 h 137"/>
                <a:gd name="T94" fmla="*/ 63 w 127"/>
                <a:gd name="T95" fmla="*/ 137 h 137"/>
                <a:gd name="T96" fmla="*/ 100 w 127"/>
                <a:gd name="T97" fmla="*/ 125 h 137"/>
                <a:gd name="T98" fmla="*/ 115 w 127"/>
                <a:gd name="T99" fmla="*/ 97 h 137"/>
                <a:gd name="T100" fmla="*/ 124 w 127"/>
                <a:gd name="T101" fmla="*/ 85 h 137"/>
                <a:gd name="T102" fmla="*/ 112 w 127"/>
                <a:gd name="T103" fmla="*/ 40 h 137"/>
                <a:gd name="T104" fmla="*/ 115 w 127"/>
                <a:gd name="T105" fmla="*/ 26 h 137"/>
                <a:gd name="T106" fmla="*/ 102 w 127"/>
                <a:gd name="T107" fmla="*/ 12 h 137"/>
                <a:gd name="T108" fmla="*/ 76 w 127"/>
                <a:gd name="T109" fmla="*/ 11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7" h="137">
                  <a:moveTo>
                    <a:pt x="70" y="134"/>
                  </a:moveTo>
                  <a:cubicBezTo>
                    <a:pt x="71" y="132"/>
                    <a:pt x="72" y="130"/>
                    <a:pt x="72" y="128"/>
                  </a:cubicBezTo>
                  <a:cubicBezTo>
                    <a:pt x="72" y="130"/>
                    <a:pt x="72" y="132"/>
                    <a:pt x="72" y="133"/>
                  </a:cubicBezTo>
                  <a:cubicBezTo>
                    <a:pt x="71" y="134"/>
                    <a:pt x="70" y="134"/>
                    <a:pt x="70" y="134"/>
                  </a:cubicBezTo>
                  <a:moveTo>
                    <a:pt x="63" y="134"/>
                  </a:moveTo>
                  <a:cubicBezTo>
                    <a:pt x="62" y="134"/>
                    <a:pt x="61" y="134"/>
                    <a:pt x="61" y="134"/>
                  </a:cubicBezTo>
                  <a:cubicBezTo>
                    <a:pt x="62" y="131"/>
                    <a:pt x="63" y="128"/>
                    <a:pt x="64" y="126"/>
                  </a:cubicBezTo>
                  <a:cubicBezTo>
                    <a:pt x="65" y="126"/>
                    <a:pt x="66" y="126"/>
                    <a:pt x="67" y="125"/>
                  </a:cubicBezTo>
                  <a:cubicBezTo>
                    <a:pt x="66" y="128"/>
                    <a:pt x="65" y="131"/>
                    <a:pt x="64" y="134"/>
                  </a:cubicBezTo>
                  <a:cubicBezTo>
                    <a:pt x="64" y="134"/>
                    <a:pt x="64" y="134"/>
                    <a:pt x="64" y="134"/>
                  </a:cubicBezTo>
                  <a:cubicBezTo>
                    <a:pt x="63" y="134"/>
                    <a:pt x="63" y="134"/>
                    <a:pt x="63" y="134"/>
                  </a:cubicBezTo>
                  <a:moveTo>
                    <a:pt x="59" y="134"/>
                  </a:moveTo>
                  <a:cubicBezTo>
                    <a:pt x="58" y="134"/>
                    <a:pt x="57" y="134"/>
                    <a:pt x="56" y="134"/>
                  </a:cubicBezTo>
                  <a:cubicBezTo>
                    <a:pt x="58" y="131"/>
                    <a:pt x="59" y="128"/>
                    <a:pt x="60" y="125"/>
                  </a:cubicBezTo>
                  <a:cubicBezTo>
                    <a:pt x="61" y="125"/>
                    <a:pt x="62" y="126"/>
                    <a:pt x="63" y="126"/>
                  </a:cubicBezTo>
                  <a:cubicBezTo>
                    <a:pt x="61" y="128"/>
                    <a:pt x="60" y="131"/>
                    <a:pt x="59" y="134"/>
                  </a:cubicBezTo>
                  <a:moveTo>
                    <a:pt x="66" y="134"/>
                  </a:moveTo>
                  <a:cubicBezTo>
                    <a:pt x="66" y="131"/>
                    <a:pt x="68" y="128"/>
                    <a:pt x="69" y="125"/>
                  </a:cubicBezTo>
                  <a:cubicBezTo>
                    <a:pt x="70" y="125"/>
                    <a:pt x="71" y="125"/>
                    <a:pt x="72" y="125"/>
                  </a:cubicBezTo>
                  <a:cubicBezTo>
                    <a:pt x="72" y="125"/>
                    <a:pt x="72" y="125"/>
                    <a:pt x="72" y="125"/>
                  </a:cubicBezTo>
                  <a:cubicBezTo>
                    <a:pt x="71" y="128"/>
                    <a:pt x="69" y="131"/>
                    <a:pt x="68" y="134"/>
                  </a:cubicBezTo>
                  <a:cubicBezTo>
                    <a:pt x="67" y="134"/>
                    <a:pt x="66" y="134"/>
                    <a:pt x="66" y="134"/>
                  </a:cubicBezTo>
                  <a:moveTo>
                    <a:pt x="55" y="133"/>
                  </a:moveTo>
                  <a:cubicBezTo>
                    <a:pt x="55" y="130"/>
                    <a:pt x="56" y="128"/>
                    <a:pt x="56" y="125"/>
                  </a:cubicBezTo>
                  <a:cubicBezTo>
                    <a:pt x="57" y="125"/>
                    <a:pt x="58" y="125"/>
                    <a:pt x="59" y="125"/>
                  </a:cubicBezTo>
                  <a:cubicBezTo>
                    <a:pt x="57" y="128"/>
                    <a:pt x="56" y="130"/>
                    <a:pt x="55" y="133"/>
                  </a:cubicBezTo>
                  <a:moveTo>
                    <a:pt x="53" y="125"/>
                  </a:moveTo>
                  <a:cubicBezTo>
                    <a:pt x="53" y="125"/>
                    <a:pt x="53" y="124"/>
                    <a:pt x="53" y="124"/>
                  </a:cubicBezTo>
                  <a:cubicBezTo>
                    <a:pt x="53" y="123"/>
                    <a:pt x="52" y="123"/>
                    <a:pt x="51" y="123"/>
                  </a:cubicBezTo>
                  <a:cubicBezTo>
                    <a:pt x="50" y="122"/>
                    <a:pt x="49" y="122"/>
                    <a:pt x="48" y="122"/>
                  </a:cubicBezTo>
                  <a:cubicBezTo>
                    <a:pt x="49" y="120"/>
                    <a:pt x="51" y="118"/>
                    <a:pt x="52" y="116"/>
                  </a:cubicBezTo>
                  <a:cubicBezTo>
                    <a:pt x="52" y="118"/>
                    <a:pt x="52" y="121"/>
                    <a:pt x="52" y="123"/>
                  </a:cubicBezTo>
                  <a:cubicBezTo>
                    <a:pt x="52" y="124"/>
                    <a:pt x="53" y="124"/>
                    <a:pt x="53" y="124"/>
                  </a:cubicBezTo>
                  <a:cubicBezTo>
                    <a:pt x="53" y="125"/>
                    <a:pt x="53" y="125"/>
                    <a:pt x="53" y="125"/>
                  </a:cubicBezTo>
                  <a:moveTo>
                    <a:pt x="97" y="120"/>
                  </a:moveTo>
                  <a:cubicBezTo>
                    <a:pt x="97" y="120"/>
                    <a:pt x="96" y="119"/>
                    <a:pt x="96" y="119"/>
                  </a:cubicBezTo>
                  <a:cubicBezTo>
                    <a:pt x="96" y="118"/>
                    <a:pt x="97" y="116"/>
                    <a:pt x="98" y="115"/>
                  </a:cubicBezTo>
                  <a:cubicBezTo>
                    <a:pt x="97" y="117"/>
                    <a:pt x="97" y="119"/>
                    <a:pt x="97" y="120"/>
                  </a:cubicBezTo>
                  <a:moveTo>
                    <a:pt x="76" y="116"/>
                  </a:moveTo>
                  <a:cubicBezTo>
                    <a:pt x="76" y="116"/>
                    <a:pt x="76" y="115"/>
                    <a:pt x="76" y="114"/>
                  </a:cubicBezTo>
                  <a:cubicBezTo>
                    <a:pt x="76" y="114"/>
                    <a:pt x="77" y="114"/>
                    <a:pt x="77" y="114"/>
                  </a:cubicBezTo>
                  <a:cubicBezTo>
                    <a:pt x="77" y="115"/>
                    <a:pt x="76" y="116"/>
                    <a:pt x="76" y="116"/>
                  </a:cubicBezTo>
                  <a:moveTo>
                    <a:pt x="46" y="121"/>
                  </a:moveTo>
                  <a:cubicBezTo>
                    <a:pt x="45" y="121"/>
                    <a:pt x="44" y="121"/>
                    <a:pt x="44" y="120"/>
                  </a:cubicBezTo>
                  <a:cubicBezTo>
                    <a:pt x="45" y="118"/>
                    <a:pt x="47" y="115"/>
                    <a:pt x="49" y="113"/>
                  </a:cubicBezTo>
                  <a:cubicBezTo>
                    <a:pt x="50" y="114"/>
                    <a:pt x="51" y="114"/>
                    <a:pt x="52" y="114"/>
                  </a:cubicBezTo>
                  <a:cubicBezTo>
                    <a:pt x="50" y="116"/>
                    <a:pt x="48" y="119"/>
                    <a:pt x="46" y="121"/>
                  </a:cubicBezTo>
                  <a:moveTo>
                    <a:pt x="89" y="116"/>
                  </a:moveTo>
                  <a:cubicBezTo>
                    <a:pt x="90" y="115"/>
                    <a:pt x="90" y="114"/>
                    <a:pt x="90" y="113"/>
                  </a:cubicBezTo>
                  <a:cubicBezTo>
                    <a:pt x="90" y="114"/>
                    <a:pt x="90" y="115"/>
                    <a:pt x="90" y="116"/>
                  </a:cubicBezTo>
                  <a:cubicBezTo>
                    <a:pt x="89" y="116"/>
                    <a:pt x="89" y="116"/>
                    <a:pt x="89" y="116"/>
                  </a:cubicBezTo>
                  <a:moveTo>
                    <a:pt x="25" y="121"/>
                  </a:moveTo>
                  <a:cubicBezTo>
                    <a:pt x="24" y="120"/>
                    <a:pt x="24" y="120"/>
                    <a:pt x="23" y="119"/>
                  </a:cubicBezTo>
                  <a:cubicBezTo>
                    <a:pt x="24" y="117"/>
                    <a:pt x="25" y="115"/>
                    <a:pt x="26" y="113"/>
                  </a:cubicBezTo>
                  <a:cubicBezTo>
                    <a:pt x="26" y="113"/>
                    <a:pt x="26" y="113"/>
                    <a:pt x="26" y="113"/>
                  </a:cubicBezTo>
                  <a:cubicBezTo>
                    <a:pt x="26" y="115"/>
                    <a:pt x="25" y="118"/>
                    <a:pt x="25" y="121"/>
                  </a:cubicBezTo>
                  <a:moveTo>
                    <a:pt x="76" y="122"/>
                  </a:moveTo>
                  <a:cubicBezTo>
                    <a:pt x="76" y="121"/>
                    <a:pt x="76" y="120"/>
                    <a:pt x="76" y="119"/>
                  </a:cubicBezTo>
                  <a:cubicBezTo>
                    <a:pt x="77" y="117"/>
                    <a:pt x="78" y="115"/>
                    <a:pt x="79" y="113"/>
                  </a:cubicBezTo>
                  <a:cubicBezTo>
                    <a:pt x="80" y="113"/>
                    <a:pt x="81" y="113"/>
                    <a:pt x="81" y="112"/>
                  </a:cubicBezTo>
                  <a:cubicBezTo>
                    <a:pt x="80" y="115"/>
                    <a:pt x="78" y="118"/>
                    <a:pt x="77" y="122"/>
                  </a:cubicBezTo>
                  <a:cubicBezTo>
                    <a:pt x="76" y="122"/>
                    <a:pt x="76" y="122"/>
                    <a:pt x="76" y="122"/>
                  </a:cubicBezTo>
                  <a:moveTo>
                    <a:pt x="42" y="120"/>
                  </a:moveTo>
                  <a:cubicBezTo>
                    <a:pt x="42" y="119"/>
                    <a:pt x="41" y="119"/>
                    <a:pt x="40" y="119"/>
                  </a:cubicBezTo>
                  <a:cubicBezTo>
                    <a:pt x="42" y="116"/>
                    <a:pt x="44" y="114"/>
                    <a:pt x="46" y="112"/>
                  </a:cubicBezTo>
                  <a:cubicBezTo>
                    <a:pt x="47" y="112"/>
                    <a:pt x="47" y="113"/>
                    <a:pt x="48" y="113"/>
                  </a:cubicBezTo>
                  <a:cubicBezTo>
                    <a:pt x="46" y="115"/>
                    <a:pt x="44" y="117"/>
                    <a:pt x="42" y="120"/>
                  </a:cubicBezTo>
                  <a:moveTo>
                    <a:pt x="100" y="121"/>
                  </a:moveTo>
                  <a:cubicBezTo>
                    <a:pt x="100" y="119"/>
                    <a:pt x="100" y="116"/>
                    <a:pt x="101" y="114"/>
                  </a:cubicBezTo>
                  <a:cubicBezTo>
                    <a:pt x="102" y="113"/>
                    <a:pt x="103" y="112"/>
                    <a:pt x="104" y="111"/>
                  </a:cubicBezTo>
                  <a:cubicBezTo>
                    <a:pt x="103" y="114"/>
                    <a:pt x="102" y="118"/>
                    <a:pt x="101" y="121"/>
                  </a:cubicBezTo>
                  <a:cubicBezTo>
                    <a:pt x="101" y="121"/>
                    <a:pt x="101" y="121"/>
                    <a:pt x="101" y="121"/>
                  </a:cubicBezTo>
                  <a:cubicBezTo>
                    <a:pt x="100" y="121"/>
                    <a:pt x="100" y="121"/>
                    <a:pt x="100" y="121"/>
                  </a:cubicBezTo>
                  <a:moveTo>
                    <a:pt x="95" y="118"/>
                  </a:moveTo>
                  <a:cubicBezTo>
                    <a:pt x="94" y="117"/>
                    <a:pt x="94" y="117"/>
                    <a:pt x="94" y="117"/>
                  </a:cubicBezTo>
                  <a:cubicBezTo>
                    <a:pt x="95" y="115"/>
                    <a:pt x="96" y="113"/>
                    <a:pt x="97" y="111"/>
                  </a:cubicBezTo>
                  <a:cubicBezTo>
                    <a:pt x="98" y="112"/>
                    <a:pt x="98" y="112"/>
                    <a:pt x="98" y="112"/>
                  </a:cubicBezTo>
                  <a:cubicBezTo>
                    <a:pt x="97" y="112"/>
                    <a:pt x="97" y="112"/>
                    <a:pt x="97" y="112"/>
                  </a:cubicBezTo>
                  <a:cubicBezTo>
                    <a:pt x="97" y="114"/>
                    <a:pt x="96" y="116"/>
                    <a:pt x="95" y="118"/>
                  </a:cubicBezTo>
                  <a:moveTo>
                    <a:pt x="22" y="118"/>
                  </a:moveTo>
                  <a:cubicBezTo>
                    <a:pt x="21" y="117"/>
                    <a:pt x="21" y="117"/>
                    <a:pt x="20" y="116"/>
                  </a:cubicBezTo>
                  <a:cubicBezTo>
                    <a:pt x="21" y="115"/>
                    <a:pt x="22" y="113"/>
                    <a:pt x="24" y="111"/>
                  </a:cubicBezTo>
                  <a:cubicBezTo>
                    <a:pt x="24" y="111"/>
                    <a:pt x="25" y="112"/>
                    <a:pt x="25" y="112"/>
                  </a:cubicBezTo>
                  <a:cubicBezTo>
                    <a:pt x="24" y="114"/>
                    <a:pt x="23" y="116"/>
                    <a:pt x="22" y="118"/>
                  </a:cubicBezTo>
                  <a:moveTo>
                    <a:pt x="39" y="118"/>
                  </a:moveTo>
                  <a:cubicBezTo>
                    <a:pt x="39" y="118"/>
                    <a:pt x="38" y="117"/>
                    <a:pt x="37" y="117"/>
                  </a:cubicBezTo>
                  <a:cubicBezTo>
                    <a:pt x="39" y="115"/>
                    <a:pt x="41" y="113"/>
                    <a:pt x="42" y="111"/>
                  </a:cubicBezTo>
                  <a:cubicBezTo>
                    <a:pt x="42" y="111"/>
                    <a:pt x="42" y="111"/>
                    <a:pt x="42" y="111"/>
                  </a:cubicBezTo>
                  <a:cubicBezTo>
                    <a:pt x="43" y="111"/>
                    <a:pt x="44" y="111"/>
                    <a:pt x="44" y="112"/>
                  </a:cubicBezTo>
                  <a:cubicBezTo>
                    <a:pt x="42" y="114"/>
                    <a:pt x="41" y="116"/>
                    <a:pt x="39" y="118"/>
                  </a:cubicBezTo>
                  <a:moveTo>
                    <a:pt x="79" y="121"/>
                  </a:moveTo>
                  <a:cubicBezTo>
                    <a:pt x="80" y="118"/>
                    <a:pt x="82" y="115"/>
                    <a:pt x="83" y="112"/>
                  </a:cubicBezTo>
                  <a:cubicBezTo>
                    <a:pt x="85" y="111"/>
                    <a:pt x="86" y="111"/>
                    <a:pt x="87" y="110"/>
                  </a:cubicBezTo>
                  <a:cubicBezTo>
                    <a:pt x="85" y="113"/>
                    <a:pt x="84" y="116"/>
                    <a:pt x="83" y="120"/>
                  </a:cubicBezTo>
                  <a:cubicBezTo>
                    <a:pt x="82" y="120"/>
                    <a:pt x="80" y="121"/>
                    <a:pt x="79" y="121"/>
                  </a:cubicBezTo>
                  <a:moveTo>
                    <a:pt x="28" y="121"/>
                  </a:moveTo>
                  <a:cubicBezTo>
                    <a:pt x="28" y="119"/>
                    <a:pt x="29" y="116"/>
                    <a:pt x="29" y="114"/>
                  </a:cubicBezTo>
                  <a:cubicBezTo>
                    <a:pt x="31" y="112"/>
                    <a:pt x="32" y="111"/>
                    <a:pt x="34" y="109"/>
                  </a:cubicBezTo>
                  <a:cubicBezTo>
                    <a:pt x="33" y="111"/>
                    <a:pt x="33" y="114"/>
                    <a:pt x="33" y="116"/>
                  </a:cubicBezTo>
                  <a:cubicBezTo>
                    <a:pt x="31" y="118"/>
                    <a:pt x="30" y="119"/>
                    <a:pt x="28" y="121"/>
                  </a:cubicBezTo>
                  <a:moveTo>
                    <a:pt x="36" y="116"/>
                  </a:moveTo>
                  <a:cubicBezTo>
                    <a:pt x="36" y="116"/>
                    <a:pt x="36" y="116"/>
                    <a:pt x="36" y="116"/>
                  </a:cubicBezTo>
                  <a:cubicBezTo>
                    <a:pt x="36" y="115"/>
                    <a:pt x="36" y="114"/>
                    <a:pt x="36" y="113"/>
                  </a:cubicBezTo>
                  <a:cubicBezTo>
                    <a:pt x="37" y="112"/>
                    <a:pt x="38" y="110"/>
                    <a:pt x="39" y="109"/>
                  </a:cubicBezTo>
                  <a:cubicBezTo>
                    <a:pt x="40" y="109"/>
                    <a:pt x="40" y="110"/>
                    <a:pt x="41" y="110"/>
                  </a:cubicBezTo>
                  <a:cubicBezTo>
                    <a:pt x="39" y="112"/>
                    <a:pt x="38" y="114"/>
                    <a:pt x="36" y="116"/>
                  </a:cubicBezTo>
                  <a:moveTo>
                    <a:pt x="19" y="115"/>
                  </a:moveTo>
                  <a:cubicBezTo>
                    <a:pt x="19" y="115"/>
                    <a:pt x="18" y="114"/>
                    <a:pt x="18" y="114"/>
                  </a:cubicBezTo>
                  <a:cubicBezTo>
                    <a:pt x="19" y="112"/>
                    <a:pt x="20" y="111"/>
                    <a:pt x="21" y="109"/>
                  </a:cubicBezTo>
                  <a:cubicBezTo>
                    <a:pt x="22" y="109"/>
                    <a:pt x="22" y="110"/>
                    <a:pt x="23" y="110"/>
                  </a:cubicBezTo>
                  <a:cubicBezTo>
                    <a:pt x="21" y="112"/>
                    <a:pt x="20" y="113"/>
                    <a:pt x="19" y="115"/>
                  </a:cubicBezTo>
                  <a:moveTo>
                    <a:pt x="93" y="115"/>
                  </a:moveTo>
                  <a:cubicBezTo>
                    <a:pt x="93" y="113"/>
                    <a:pt x="94" y="111"/>
                    <a:pt x="94" y="109"/>
                  </a:cubicBezTo>
                  <a:cubicBezTo>
                    <a:pt x="94" y="109"/>
                    <a:pt x="95" y="110"/>
                    <a:pt x="95" y="110"/>
                  </a:cubicBezTo>
                  <a:cubicBezTo>
                    <a:pt x="95" y="112"/>
                    <a:pt x="94" y="113"/>
                    <a:pt x="93" y="115"/>
                  </a:cubicBezTo>
                  <a:moveTo>
                    <a:pt x="85" y="119"/>
                  </a:moveTo>
                  <a:cubicBezTo>
                    <a:pt x="86" y="116"/>
                    <a:pt x="87" y="112"/>
                    <a:pt x="89" y="109"/>
                  </a:cubicBezTo>
                  <a:cubicBezTo>
                    <a:pt x="89" y="109"/>
                    <a:pt x="90" y="108"/>
                    <a:pt x="91" y="108"/>
                  </a:cubicBezTo>
                  <a:cubicBezTo>
                    <a:pt x="90" y="111"/>
                    <a:pt x="88" y="114"/>
                    <a:pt x="87" y="118"/>
                  </a:cubicBezTo>
                  <a:cubicBezTo>
                    <a:pt x="86" y="118"/>
                    <a:pt x="86" y="118"/>
                    <a:pt x="85" y="119"/>
                  </a:cubicBezTo>
                  <a:moveTo>
                    <a:pt x="37" y="110"/>
                  </a:moveTo>
                  <a:cubicBezTo>
                    <a:pt x="37" y="109"/>
                    <a:pt x="37" y="109"/>
                    <a:pt x="37" y="108"/>
                  </a:cubicBezTo>
                  <a:cubicBezTo>
                    <a:pt x="37" y="108"/>
                    <a:pt x="38" y="108"/>
                    <a:pt x="38" y="108"/>
                  </a:cubicBezTo>
                  <a:cubicBezTo>
                    <a:pt x="37" y="109"/>
                    <a:pt x="37" y="110"/>
                    <a:pt x="37" y="110"/>
                  </a:cubicBezTo>
                  <a:moveTo>
                    <a:pt x="103" y="119"/>
                  </a:moveTo>
                  <a:cubicBezTo>
                    <a:pt x="104" y="116"/>
                    <a:pt x="105" y="113"/>
                    <a:pt x="106" y="109"/>
                  </a:cubicBezTo>
                  <a:cubicBezTo>
                    <a:pt x="107" y="109"/>
                    <a:pt x="108" y="108"/>
                    <a:pt x="109" y="107"/>
                  </a:cubicBezTo>
                  <a:cubicBezTo>
                    <a:pt x="108" y="110"/>
                    <a:pt x="107" y="113"/>
                    <a:pt x="106" y="116"/>
                  </a:cubicBezTo>
                  <a:cubicBezTo>
                    <a:pt x="105" y="117"/>
                    <a:pt x="104" y="118"/>
                    <a:pt x="103" y="119"/>
                  </a:cubicBezTo>
                  <a:moveTo>
                    <a:pt x="17" y="113"/>
                  </a:moveTo>
                  <a:cubicBezTo>
                    <a:pt x="17" y="112"/>
                    <a:pt x="16" y="112"/>
                    <a:pt x="16" y="112"/>
                  </a:cubicBezTo>
                  <a:cubicBezTo>
                    <a:pt x="17" y="110"/>
                    <a:pt x="18" y="108"/>
                    <a:pt x="19" y="107"/>
                  </a:cubicBezTo>
                  <a:cubicBezTo>
                    <a:pt x="20" y="107"/>
                    <a:pt x="20" y="108"/>
                    <a:pt x="20" y="108"/>
                  </a:cubicBezTo>
                  <a:cubicBezTo>
                    <a:pt x="19" y="110"/>
                    <a:pt x="18" y="111"/>
                    <a:pt x="17" y="113"/>
                  </a:cubicBezTo>
                  <a:moveTo>
                    <a:pt x="15" y="110"/>
                  </a:moveTo>
                  <a:cubicBezTo>
                    <a:pt x="14" y="109"/>
                    <a:pt x="14" y="109"/>
                    <a:pt x="14" y="109"/>
                  </a:cubicBezTo>
                  <a:cubicBezTo>
                    <a:pt x="15" y="108"/>
                    <a:pt x="16" y="106"/>
                    <a:pt x="17" y="105"/>
                  </a:cubicBezTo>
                  <a:cubicBezTo>
                    <a:pt x="18" y="106"/>
                    <a:pt x="18" y="106"/>
                    <a:pt x="18" y="106"/>
                  </a:cubicBezTo>
                  <a:cubicBezTo>
                    <a:pt x="17" y="107"/>
                    <a:pt x="16" y="109"/>
                    <a:pt x="15" y="110"/>
                  </a:cubicBezTo>
                  <a:moveTo>
                    <a:pt x="109" y="113"/>
                  </a:moveTo>
                  <a:cubicBezTo>
                    <a:pt x="109" y="110"/>
                    <a:pt x="110" y="107"/>
                    <a:pt x="111" y="104"/>
                  </a:cubicBezTo>
                  <a:cubicBezTo>
                    <a:pt x="112" y="104"/>
                    <a:pt x="112" y="103"/>
                    <a:pt x="112" y="103"/>
                  </a:cubicBezTo>
                  <a:cubicBezTo>
                    <a:pt x="112" y="105"/>
                    <a:pt x="112" y="107"/>
                    <a:pt x="112" y="109"/>
                  </a:cubicBezTo>
                  <a:cubicBezTo>
                    <a:pt x="111" y="110"/>
                    <a:pt x="110" y="112"/>
                    <a:pt x="109" y="113"/>
                  </a:cubicBezTo>
                  <a:moveTo>
                    <a:pt x="15" y="106"/>
                  </a:moveTo>
                  <a:cubicBezTo>
                    <a:pt x="15" y="105"/>
                    <a:pt x="15" y="103"/>
                    <a:pt x="15" y="102"/>
                  </a:cubicBezTo>
                  <a:cubicBezTo>
                    <a:pt x="16" y="103"/>
                    <a:pt x="16" y="103"/>
                    <a:pt x="16" y="104"/>
                  </a:cubicBezTo>
                  <a:cubicBezTo>
                    <a:pt x="16" y="104"/>
                    <a:pt x="15" y="105"/>
                    <a:pt x="15" y="106"/>
                  </a:cubicBezTo>
                  <a:moveTo>
                    <a:pt x="18" y="92"/>
                  </a:moveTo>
                  <a:cubicBezTo>
                    <a:pt x="18" y="91"/>
                    <a:pt x="18" y="90"/>
                    <a:pt x="19" y="90"/>
                  </a:cubicBezTo>
                  <a:cubicBezTo>
                    <a:pt x="19" y="90"/>
                    <a:pt x="19" y="90"/>
                    <a:pt x="19" y="91"/>
                  </a:cubicBezTo>
                  <a:cubicBezTo>
                    <a:pt x="19" y="91"/>
                    <a:pt x="18" y="92"/>
                    <a:pt x="18" y="92"/>
                  </a:cubicBezTo>
                  <a:moveTo>
                    <a:pt x="16" y="92"/>
                  </a:moveTo>
                  <a:cubicBezTo>
                    <a:pt x="16" y="91"/>
                    <a:pt x="16" y="90"/>
                    <a:pt x="15" y="89"/>
                  </a:cubicBezTo>
                  <a:cubicBezTo>
                    <a:pt x="16" y="87"/>
                    <a:pt x="16" y="86"/>
                    <a:pt x="16" y="85"/>
                  </a:cubicBezTo>
                  <a:cubicBezTo>
                    <a:pt x="17" y="86"/>
                    <a:pt x="17" y="87"/>
                    <a:pt x="18" y="88"/>
                  </a:cubicBezTo>
                  <a:cubicBezTo>
                    <a:pt x="17" y="89"/>
                    <a:pt x="17" y="91"/>
                    <a:pt x="16" y="92"/>
                  </a:cubicBezTo>
                  <a:moveTo>
                    <a:pt x="110" y="92"/>
                  </a:moveTo>
                  <a:cubicBezTo>
                    <a:pt x="109" y="91"/>
                    <a:pt x="109" y="91"/>
                    <a:pt x="109" y="91"/>
                  </a:cubicBezTo>
                  <a:cubicBezTo>
                    <a:pt x="111" y="87"/>
                    <a:pt x="112" y="84"/>
                    <a:pt x="113" y="81"/>
                  </a:cubicBezTo>
                  <a:cubicBezTo>
                    <a:pt x="113" y="82"/>
                    <a:pt x="113" y="84"/>
                    <a:pt x="113" y="85"/>
                  </a:cubicBezTo>
                  <a:cubicBezTo>
                    <a:pt x="113" y="86"/>
                    <a:pt x="113" y="86"/>
                    <a:pt x="113" y="86"/>
                  </a:cubicBezTo>
                  <a:cubicBezTo>
                    <a:pt x="113" y="86"/>
                    <a:pt x="113" y="86"/>
                    <a:pt x="113" y="86"/>
                  </a:cubicBezTo>
                  <a:cubicBezTo>
                    <a:pt x="112" y="88"/>
                    <a:pt x="111" y="89"/>
                    <a:pt x="110" y="92"/>
                  </a:cubicBezTo>
                  <a:moveTo>
                    <a:pt x="15" y="86"/>
                  </a:moveTo>
                  <a:cubicBezTo>
                    <a:pt x="14" y="85"/>
                    <a:pt x="14" y="85"/>
                    <a:pt x="14" y="84"/>
                  </a:cubicBezTo>
                  <a:cubicBezTo>
                    <a:pt x="14" y="84"/>
                    <a:pt x="14" y="84"/>
                    <a:pt x="14" y="84"/>
                  </a:cubicBezTo>
                  <a:cubicBezTo>
                    <a:pt x="14" y="83"/>
                    <a:pt x="14" y="81"/>
                    <a:pt x="14" y="80"/>
                  </a:cubicBezTo>
                  <a:cubicBezTo>
                    <a:pt x="15" y="81"/>
                    <a:pt x="15" y="82"/>
                    <a:pt x="15" y="83"/>
                  </a:cubicBezTo>
                  <a:cubicBezTo>
                    <a:pt x="15" y="84"/>
                    <a:pt x="15" y="85"/>
                    <a:pt x="15" y="86"/>
                  </a:cubicBezTo>
                  <a:moveTo>
                    <a:pt x="116" y="77"/>
                  </a:moveTo>
                  <a:cubicBezTo>
                    <a:pt x="116" y="77"/>
                    <a:pt x="116" y="76"/>
                    <a:pt x="116" y="75"/>
                  </a:cubicBezTo>
                  <a:cubicBezTo>
                    <a:pt x="117" y="75"/>
                    <a:pt x="117" y="75"/>
                    <a:pt x="117" y="75"/>
                  </a:cubicBezTo>
                  <a:cubicBezTo>
                    <a:pt x="117" y="75"/>
                    <a:pt x="117" y="75"/>
                    <a:pt x="117" y="75"/>
                  </a:cubicBezTo>
                  <a:cubicBezTo>
                    <a:pt x="117" y="76"/>
                    <a:pt x="117" y="77"/>
                    <a:pt x="116" y="77"/>
                  </a:cubicBezTo>
                  <a:moveTo>
                    <a:pt x="8" y="82"/>
                  </a:moveTo>
                  <a:cubicBezTo>
                    <a:pt x="9" y="80"/>
                    <a:pt x="10" y="77"/>
                    <a:pt x="12" y="74"/>
                  </a:cubicBezTo>
                  <a:cubicBezTo>
                    <a:pt x="12" y="76"/>
                    <a:pt x="11" y="77"/>
                    <a:pt x="11" y="79"/>
                  </a:cubicBezTo>
                  <a:cubicBezTo>
                    <a:pt x="11" y="80"/>
                    <a:pt x="11" y="81"/>
                    <a:pt x="10" y="82"/>
                  </a:cubicBezTo>
                  <a:cubicBezTo>
                    <a:pt x="9" y="82"/>
                    <a:pt x="9" y="82"/>
                    <a:pt x="8" y="82"/>
                  </a:cubicBezTo>
                  <a:moveTo>
                    <a:pt x="3" y="82"/>
                  </a:moveTo>
                  <a:cubicBezTo>
                    <a:pt x="3" y="82"/>
                    <a:pt x="3" y="82"/>
                    <a:pt x="3" y="82"/>
                  </a:cubicBezTo>
                  <a:cubicBezTo>
                    <a:pt x="5" y="79"/>
                    <a:pt x="6" y="77"/>
                    <a:pt x="7" y="74"/>
                  </a:cubicBezTo>
                  <a:cubicBezTo>
                    <a:pt x="8" y="74"/>
                    <a:pt x="9" y="74"/>
                    <a:pt x="10" y="74"/>
                  </a:cubicBezTo>
                  <a:cubicBezTo>
                    <a:pt x="9" y="77"/>
                    <a:pt x="8" y="80"/>
                    <a:pt x="6" y="82"/>
                  </a:cubicBezTo>
                  <a:cubicBezTo>
                    <a:pt x="5" y="82"/>
                    <a:pt x="4" y="82"/>
                    <a:pt x="3" y="82"/>
                  </a:cubicBezTo>
                  <a:moveTo>
                    <a:pt x="116" y="83"/>
                  </a:moveTo>
                  <a:cubicBezTo>
                    <a:pt x="116" y="82"/>
                    <a:pt x="116" y="82"/>
                    <a:pt x="116" y="81"/>
                  </a:cubicBezTo>
                  <a:cubicBezTo>
                    <a:pt x="116" y="81"/>
                    <a:pt x="116" y="81"/>
                    <a:pt x="116" y="81"/>
                  </a:cubicBezTo>
                  <a:cubicBezTo>
                    <a:pt x="117" y="79"/>
                    <a:pt x="118" y="76"/>
                    <a:pt x="119" y="74"/>
                  </a:cubicBezTo>
                  <a:cubicBezTo>
                    <a:pt x="120" y="74"/>
                    <a:pt x="120" y="74"/>
                    <a:pt x="121" y="74"/>
                  </a:cubicBezTo>
                  <a:cubicBezTo>
                    <a:pt x="120" y="77"/>
                    <a:pt x="119" y="80"/>
                    <a:pt x="118" y="83"/>
                  </a:cubicBezTo>
                  <a:cubicBezTo>
                    <a:pt x="117" y="83"/>
                    <a:pt x="117" y="83"/>
                    <a:pt x="116" y="83"/>
                  </a:cubicBezTo>
                  <a:cubicBezTo>
                    <a:pt x="116" y="83"/>
                    <a:pt x="116" y="83"/>
                    <a:pt x="116" y="83"/>
                  </a:cubicBezTo>
                  <a:moveTo>
                    <a:pt x="119" y="82"/>
                  </a:moveTo>
                  <a:cubicBezTo>
                    <a:pt x="120" y="79"/>
                    <a:pt x="121" y="77"/>
                    <a:pt x="123" y="74"/>
                  </a:cubicBezTo>
                  <a:cubicBezTo>
                    <a:pt x="123" y="74"/>
                    <a:pt x="123" y="74"/>
                    <a:pt x="123" y="74"/>
                  </a:cubicBezTo>
                  <a:cubicBezTo>
                    <a:pt x="123" y="77"/>
                    <a:pt x="123" y="80"/>
                    <a:pt x="122" y="82"/>
                  </a:cubicBezTo>
                  <a:cubicBezTo>
                    <a:pt x="122" y="82"/>
                    <a:pt x="121" y="82"/>
                    <a:pt x="120" y="82"/>
                  </a:cubicBezTo>
                  <a:cubicBezTo>
                    <a:pt x="119" y="82"/>
                    <a:pt x="119" y="82"/>
                    <a:pt x="119" y="82"/>
                  </a:cubicBezTo>
                  <a:moveTo>
                    <a:pt x="3" y="79"/>
                  </a:moveTo>
                  <a:cubicBezTo>
                    <a:pt x="3" y="77"/>
                    <a:pt x="3" y="76"/>
                    <a:pt x="3" y="74"/>
                  </a:cubicBezTo>
                  <a:cubicBezTo>
                    <a:pt x="3" y="74"/>
                    <a:pt x="3" y="74"/>
                    <a:pt x="3" y="74"/>
                  </a:cubicBezTo>
                  <a:cubicBezTo>
                    <a:pt x="4" y="74"/>
                    <a:pt x="5" y="74"/>
                    <a:pt x="5" y="74"/>
                  </a:cubicBezTo>
                  <a:cubicBezTo>
                    <a:pt x="5" y="76"/>
                    <a:pt x="4" y="77"/>
                    <a:pt x="3" y="79"/>
                  </a:cubicBezTo>
                  <a:moveTo>
                    <a:pt x="17" y="40"/>
                  </a:moveTo>
                  <a:cubicBezTo>
                    <a:pt x="16" y="39"/>
                    <a:pt x="16" y="39"/>
                    <a:pt x="15" y="38"/>
                  </a:cubicBezTo>
                  <a:cubicBezTo>
                    <a:pt x="16" y="37"/>
                    <a:pt x="18" y="35"/>
                    <a:pt x="19" y="34"/>
                  </a:cubicBezTo>
                  <a:cubicBezTo>
                    <a:pt x="20" y="34"/>
                    <a:pt x="20" y="34"/>
                    <a:pt x="20" y="34"/>
                  </a:cubicBezTo>
                  <a:cubicBezTo>
                    <a:pt x="18" y="36"/>
                    <a:pt x="17" y="38"/>
                    <a:pt x="17" y="40"/>
                  </a:cubicBezTo>
                  <a:moveTo>
                    <a:pt x="15" y="37"/>
                  </a:moveTo>
                  <a:cubicBezTo>
                    <a:pt x="15" y="36"/>
                    <a:pt x="15" y="35"/>
                    <a:pt x="15" y="35"/>
                  </a:cubicBezTo>
                  <a:cubicBezTo>
                    <a:pt x="16" y="34"/>
                    <a:pt x="17" y="33"/>
                    <a:pt x="17" y="32"/>
                  </a:cubicBezTo>
                  <a:cubicBezTo>
                    <a:pt x="18" y="33"/>
                    <a:pt x="18" y="33"/>
                    <a:pt x="18" y="33"/>
                  </a:cubicBezTo>
                  <a:cubicBezTo>
                    <a:pt x="17" y="34"/>
                    <a:pt x="16" y="35"/>
                    <a:pt x="15" y="37"/>
                  </a:cubicBezTo>
                  <a:moveTo>
                    <a:pt x="111" y="38"/>
                  </a:moveTo>
                  <a:cubicBezTo>
                    <a:pt x="110" y="36"/>
                    <a:pt x="109" y="35"/>
                    <a:pt x="109" y="34"/>
                  </a:cubicBezTo>
                  <a:cubicBezTo>
                    <a:pt x="110" y="33"/>
                    <a:pt x="111" y="32"/>
                    <a:pt x="112" y="30"/>
                  </a:cubicBezTo>
                  <a:cubicBezTo>
                    <a:pt x="112" y="32"/>
                    <a:pt x="112" y="33"/>
                    <a:pt x="112" y="34"/>
                  </a:cubicBezTo>
                  <a:cubicBezTo>
                    <a:pt x="112" y="35"/>
                    <a:pt x="112" y="35"/>
                    <a:pt x="112" y="36"/>
                  </a:cubicBezTo>
                  <a:cubicBezTo>
                    <a:pt x="112" y="37"/>
                    <a:pt x="111" y="37"/>
                    <a:pt x="111" y="38"/>
                  </a:cubicBezTo>
                  <a:moveTo>
                    <a:pt x="15" y="32"/>
                  </a:moveTo>
                  <a:cubicBezTo>
                    <a:pt x="15" y="31"/>
                    <a:pt x="15" y="31"/>
                    <a:pt x="15" y="30"/>
                  </a:cubicBezTo>
                  <a:cubicBezTo>
                    <a:pt x="16" y="31"/>
                    <a:pt x="16" y="31"/>
                    <a:pt x="16" y="31"/>
                  </a:cubicBezTo>
                  <a:cubicBezTo>
                    <a:pt x="16" y="31"/>
                    <a:pt x="16" y="32"/>
                    <a:pt x="15" y="32"/>
                  </a:cubicBezTo>
                  <a:moveTo>
                    <a:pt x="36" y="21"/>
                  </a:moveTo>
                  <a:cubicBezTo>
                    <a:pt x="36" y="21"/>
                    <a:pt x="36" y="21"/>
                    <a:pt x="37" y="21"/>
                  </a:cubicBezTo>
                  <a:cubicBezTo>
                    <a:pt x="42" y="17"/>
                    <a:pt x="48" y="15"/>
                    <a:pt x="54" y="14"/>
                  </a:cubicBezTo>
                  <a:cubicBezTo>
                    <a:pt x="55" y="14"/>
                    <a:pt x="55" y="13"/>
                    <a:pt x="55" y="12"/>
                  </a:cubicBezTo>
                  <a:cubicBezTo>
                    <a:pt x="55" y="9"/>
                    <a:pt x="55" y="6"/>
                    <a:pt x="55" y="3"/>
                  </a:cubicBezTo>
                  <a:cubicBezTo>
                    <a:pt x="58" y="3"/>
                    <a:pt x="61" y="2"/>
                    <a:pt x="64" y="2"/>
                  </a:cubicBezTo>
                  <a:cubicBezTo>
                    <a:pt x="67" y="2"/>
                    <a:pt x="70" y="3"/>
                    <a:pt x="73" y="3"/>
                  </a:cubicBezTo>
                  <a:cubicBezTo>
                    <a:pt x="73" y="6"/>
                    <a:pt x="73" y="9"/>
                    <a:pt x="73" y="12"/>
                  </a:cubicBezTo>
                  <a:cubicBezTo>
                    <a:pt x="73" y="13"/>
                    <a:pt x="73" y="14"/>
                    <a:pt x="74" y="14"/>
                  </a:cubicBezTo>
                  <a:cubicBezTo>
                    <a:pt x="80" y="15"/>
                    <a:pt x="86" y="17"/>
                    <a:pt x="92" y="21"/>
                  </a:cubicBezTo>
                  <a:cubicBezTo>
                    <a:pt x="92" y="21"/>
                    <a:pt x="92" y="21"/>
                    <a:pt x="92" y="21"/>
                  </a:cubicBezTo>
                  <a:cubicBezTo>
                    <a:pt x="93" y="21"/>
                    <a:pt x="93" y="21"/>
                    <a:pt x="93" y="21"/>
                  </a:cubicBezTo>
                  <a:cubicBezTo>
                    <a:pt x="96" y="19"/>
                    <a:pt x="98" y="16"/>
                    <a:pt x="100" y="14"/>
                  </a:cubicBezTo>
                  <a:cubicBezTo>
                    <a:pt x="100" y="14"/>
                    <a:pt x="100" y="14"/>
                    <a:pt x="100" y="14"/>
                  </a:cubicBezTo>
                  <a:cubicBezTo>
                    <a:pt x="103" y="16"/>
                    <a:pt x="109" y="23"/>
                    <a:pt x="110" y="23"/>
                  </a:cubicBezTo>
                  <a:cubicBezTo>
                    <a:pt x="110" y="24"/>
                    <a:pt x="111" y="25"/>
                    <a:pt x="112" y="26"/>
                  </a:cubicBezTo>
                  <a:cubicBezTo>
                    <a:pt x="112" y="27"/>
                    <a:pt x="112" y="27"/>
                    <a:pt x="112" y="27"/>
                  </a:cubicBezTo>
                  <a:cubicBezTo>
                    <a:pt x="110" y="29"/>
                    <a:pt x="108" y="31"/>
                    <a:pt x="106" y="33"/>
                  </a:cubicBezTo>
                  <a:cubicBezTo>
                    <a:pt x="105" y="33"/>
                    <a:pt x="105" y="34"/>
                    <a:pt x="106" y="35"/>
                  </a:cubicBezTo>
                  <a:cubicBezTo>
                    <a:pt x="109" y="40"/>
                    <a:pt x="112" y="46"/>
                    <a:pt x="113" y="53"/>
                  </a:cubicBezTo>
                  <a:cubicBezTo>
                    <a:pt x="113" y="53"/>
                    <a:pt x="114" y="54"/>
                    <a:pt x="114" y="54"/>
                  </a:cubicBezTo>
                  <a:cubicBezTo>
                    <a:pt x="117" y="54"/>
                    <a:pt x="120" y="54"/>
                    <a:pt x="123" y="54"/>
                  </a:cubicBezTo>
                  <a:cubicBezTo>
                    <a:pt x="124" y="57"/>
                    <a:pt x="124" y="60"/>
                    <a:pt x="124" y="63"/>
                  </a:cubicBezTo>
                  <a:cubicBezTo>
                    <a:pt x="124" y="65"/>
                    <a:pt x="124" y="68"/>
                    <a:pt x="124" y="71"/>
                  </a:cubicBezTo>
                  <a:cubicBezTo>
                    <a:pt x="123" y="71"/>
                    <a:pt x="123" y="71"/>
                    <a:pt x="122" y="71"/>
                  </a:cubicBezTo>
                  <a:cubicBezTo>
                    <a:pt x="119" y="71"/>
                    <a:pt x="117" y="71"/>
                    <a:pt x="115" y="73"/>
                  </a:cubicBezTo>
                  <a:cubicBezTo>
                    <a:pt x="114" y="73"/>
                    <a:pt x="113" y="75"/>
                    <a:pt x="112" y="76"/>
                  </a:cubicBezTo>
                  <a:cubicBezTo>
                    <a:pt x="110" y="80"/>
                    <a:pt x="109" y="84"/>
                    <a:pt x="106" y="90"/>
                  </a:cubicBezTo>
                  <a:cubicBezTo>
                    <a:pt x="105" y="91"/>
                    <a:pt x="105" y="91"/>
                    <a:pt x="106" y="92"/>
                  </a:cubicBezTo>
                  <a:cubicBezTo>
                    <a:pt x="108" y="94"/>
                    <a:pt x="110" y="96"/>
                    <a:pt x="112" y="98"/>
                  </a:cubicBezTo>
                  <a:cubicBezTo>
                    <a:pt x="109" y="103"/>
                    <a:pt x="105" y="107"/>
                    <a:pt x="100" y="111"/>
                  </a:cubicBezTo>
                  <a:cubicBezTo>
                    <a:pt x="98" y="108"/>
                    <a:pt x="96" y="106"/>
                    <a:pt x="94" y="104"/>
                  </a:cubicBezTo>
                  <a:cubicBezTo>
                    <a:pt x="93" y="104"/>
                    <a:pt x="93" y="104"/>
                    <a:pt x="93" y="104"/>
                  </a:cubicBezTo>
                  <a:cubicBezTo>
                    <a:pt x="92" y="104"/>
                    <a:pt x="92" y="104"/>
                    <a:pt x="92" y="104"/>
                  </a:cubicBezTo>
                  <a:cubicBezTo>
                    <a:pt x="86" y="108"/>
                    <a:pt x="80" y="110"/>
                    <a:pt x="74" y="111"/>
                  </a:cubicBezTo>
                  <a:cubicBezTo>
                    <a:pt x="73" y="112"/>
                    <a:pt x="73" y="112"/>
                    <a:pt x="73" y="113"/>
                  </a:cubicBezTo>
                  <a:cubicBezTo>
                    <a:pt x="73" y="116"/>
                    <a:pt x="73" y="119"/>
                    <a:pt x="73" y="122"/>
                  </a:cubicBezTo>
                  <a:cubicBezTo>
                    <a:pt x="70" y="122"/>
                    <a:pt x="67" y="123"/>
                    <a:pt x="64" y="123"/>
                  </a:cubicBezTo>
                  <a:cubicBezTo>
                    <a:pt x="61" y="123"/>
                    <a:pt x="58" y="122"/>
                    <a:pt x="55" y="122"/>
                  </a:cubicBezTo>
                  <a:cubicBezTo>
                    <a:pt x="55" y="119"/>
                    <a:pt x="55" y="116"/>
                    <a:pt x="55" y="113"/>
                  </a:cubicBezTo>
                  <a:cubicBezTo>
                    <a:pt x="55" y="112"/>
                    <a:pt x="55" y="112"/>
                    <a:pt x="54" y="111"/>
                  </a:cubicBezTo>
                  <a:cubicBezTo>
                    <a:pt x="48" y="110"/>
                    <a:pt x="42" y="108"/>
                    <a:pt x="36" y="104"/>
                  </a:cubicBezTo>
                  <a:cubicBezTo>
                    <a:pt x="36" y="104"/>
                    <a:pt x="36" y="104"/>
                    <a:pt x="36" y="104"/>
                  </a:cubicBezTo>
                  <a:cubicBezTo>
                    <a:pt x="35" y="104"/>
                    <a:pt x="35" y="104"/>
                    <a:pt x="34" y="104"/>
                  </a:cubicBezTo>
                  <a:cubicBezTo>
                    <a:pt x="32" y="106"/>
                    <a:pt x="30" y="108"/>
                    <a:pt x="28" y="111"/>
                  </a:cubicBezTo>
                  <a:cubicBezTo>
                    <a:pt x="28" y="111"/>
                    <a:pt x="28" y="111"/>
                    <a:pt x="28" y="111"/>
                  </a:cubicBezTo>
                  <a:cubicBezTo>
                    <a:pt x="28" y="111"/>
                    <a:pt x="28" y="111"/>
                    <a:pt x="28" y="111"/>
                  </a:cubicBezTo>
                  <a:cubicBezTo>
                    <a:pt x="23" y="107"/>
                    <a:pt x="19" y="103"/>
                    <a:pt x="16" y="98"/>
                  </a:cubicBezTo>
                  <a:cubicBezTo>
                    <a:pt x="18" y="96"/>
                    <a:pt x="20" y="94"/>
                    <a:pt x="22" y="92"/>
                  </a:cubicBezTo>
                  <a:cubicBezTo>
                    <a:pt x="23" y="91"/>
                    <a:pt x="23" y="91"/>
                    <a:pt x="22" y="90"/>
                  </a:cubicBezTo>
                  <a:cubicBezTo>
                    <a:pt x="19" y="85"/>
                    <a:pt x="16" y="79"/>
                    <a:pt x="15" y="72"/>
                  </a:cubicBezTo>
                  <a:cubicBezTo>
                    <a:pt x="15" y="72"/>
                    <a:pt x="14" y="71"/>
                    <a:pt x="14" y="71"/>
                  </a:cubicBezTo>
                  <a:cubicBezTo>
                    <a:pt x="11" y="71"/>
                    <a:pt x="8" y="71"/>
                    <a:pt x="5" y="71"/>
                  </a:cubicBezTo>
                  <a:cubicBezTo>
                    <a:pt x="4" y="68"/>
                    <a:pt x="4" y="66"/>
                    <a:pt x="4" y="63"/>
                  </a:cubicBezTo>
                  <a:cubicBezTo>
                    <a:pt x="4" y="60"/>
                    <a:pt x="4" y="57"/>
                    <a:pt x="5" y="54"/>
                  </a:cubicBezTo>
                  <a:cubicBezTo>
                    <a:pt x="8" y="54"/>
                    <a:pt x="11" y="54"/>
                    <a:pt x="14" y="54"/>
                  </a:cubicBezTo>
                  <a:cubicBezTo>
                    <a:pt x="14" y="54"/>
                    <a:pt x="15" y="53"/>
                    <a:pt x="15" y="53"/>
                  </a:cubicBezTo>
                  <a:cubicBezTo>
                    <a:pt x="17" y="46"/>
                    <a:pt x="19" y="40"/>
                    <a:pt x="23" y="35"/>
                  </a:cubicBezTo>
                  <a:cubicBezTo>
                    <a:pt x="23" y="34"/>
                    <a:pt x="23" y="33"/>
                    <a:pt x="22" y="33"/>
                  </a:cubicBezTo>
                  <a:cubicBezTo>
                    <a:pt x="20" y="31"/>
                    <a:pt x="18" y="29"/>
                    <a:pt x="16" y="27"/>
                  </a:cubicBezTo>
                  <a:cubicBezTo>
                    <a:pt x="20" y="22"/>
                    <a:pt x="24" y="18"/>
                    <a:pt x="28" y="14"/>
                  </a:cubicBezTo>
                  <a:cubicBezTo>
                    <a:pt x="30" y="16"/>
                    <a:pt x="33" y="19"/>
                    <a:pt x="35" y="21"/>
                  </a:cubicBezTo>
                  <a:cubicBezTo>
                    <a:pt x="35" y="21"/>
                    <a:pt x="35" y="21"/>
                    <a:pt x="36" y="21"/>
                  </a:cubicBezTo>
                  <a:moveTo>
                    <a:pt x="64" y="0"/>
                  </a:moveTo>
                  <a:cubicBezTo>
                    <a:pt x="61" y="0"/>
                    <a:pt x="57" y="0"/>
                    <a:pt x="54" y="0"/>
                  </a:cubicBezTo>
                  <a:cubicBezTo>
                    <a:pt x="53" y="1"/>
                    <a:pt x="52" y="1"/>
                    <a:pt x="52" y="2"/>
                  </a:cubicBezTo>
                  <a:cubicBezTo>
                    <a:pt x="52" y="5"/>
                    <a:pt x="52" y="8"/>
                    <a:pt x="52" y="11"/>
                  </a:cubicBezTo>
                  <a:cubicBezTo>
                    <a:pt x="47" y="12"/>
                    <a:pt x="41" y="15"/>
                    <a:pt x="36" y="18"/>
                  </a:cubicBezTo>
                  <a:cubicBezTo>
                    <a:pt x="34" y="16"/>
                    <a:pt x="32" y="14"/>
                    <a:pt x="30" y="11"/>
                  </a:cubicBezTo>
                  <a:cubicBezTo>
                    <a:pt x="29" y="11"/>
                    <a:pt x="29" y="11"/>
                    <a:pt x="28" y="11"/>
                  </a:cubicBezTo>
                  <a:cubicBezTo>
                    <a:pt x="28" y="11"/>
                    <a:pt x="28" y="11"/>
                    <a:pt x="28" y="11"/>
                  </a:cubicBezTo>
                  <a:cubicBezTo>
                    <a:pt x="22" y="15"/>
                    <a:pt x="17" y="20"/>
                    <a:pt x="13" y="26"/>
                  </a:cubicBezTo>
                  <a:cubicBezTo>
                    <a:pt x="13" y="26"/>
                    <a:pt x="13" y="27"/>
                    <a:pt x="13" y="27"/>
                  </a:cubicBezTo>
                  <a:cubicBezTo>
                    <a:pt x="13" y="27"/>
                    <a:pt x="13" y="27"/>
                    <a:pt x="13" y="27"/>
                  </a:cubicBezTo>
                  <a:cubicBezTo>
                    <a:pt x="13" y="30"/>
                    <a:pt x="12" y="33"/>
                    <a:pt x="12" y="36"/>
                  </a:cubicBezTo>
                  <a:cubicBezTo>
                    <a:pt x="12" y="36"/>
                    <a:pt x="12" y="36"/>
                    <a:pt x="12" y="36"/>
                  </a:cubicBezTo>
                  <a:cubicBezTo>
                    <a:pt x="12" y="36"/>
                    <a:pt x="12" y="36"/>
                    <a:pt x="12" y="36"/>
                  </a:cubicBezTo>
                  <a:cubicBezTo>
                    <a:pt x="11" y="36"/>
                    <a:pt x="11" y="36"/>
                    <a:pt x="11" y="36"/>
                  </a:cubicBezTo>
                  <a:cubicBezTo>
                    <a:pt x="12" y="37"/>
                    <a:pt x="12" y="37"/>
                    <a:pt x="12" y="37"/>
                  </a:cubicBezTo>
                  <a:cubicBezTo>
                    <a:pt x="11" y="38"/>
                    <a:pt x="11" y="38"/>
                    <a:pt x="11" y="38"/>
                  </a:cubicBezTo>
                  <a:cubicBezTo>
                    <a:pt x="11" y="38"/>
                    <a:pt x="12" y="39"/>
                    <a:pt x="12" y="39"/>
                  </a:cubicBezTo>
                  <a:cubicBezTo>
                    <a:pt x="13" y="40"/>
                    <a:pt x="14" y="41"/>
                    <a:pt x="15" y="43"/>
                  </a:cubicBezTo>
                  <a:cubicBezTo>
                    <a:pt x="14" y="45"/>
                    <a:pt x="13" y="48"/>
                    <a:pt x="13" y="51"/>
                  </a:cubicBezTo>
                  <a:cubicBezTo>
                    <a:pt x="10" y="51"/>
                    <a:pt x="6" y="51"/>
                    <a:pt x="3" y="51"/>
                  </a:cubicBezTo>
                  <a:cubicBezTo>
                    <a:pt x="3" y="51"/>
                    <a:pt x="2" y="51"/>
                    <a:pt x="2" y="52"/>
                  </a:cubicBezTo>
                  <a:cubicBezTo>
                    <a:pt x="2" y="53"/>
                    <a:pt x="2" y="53"/>
                    <a:pt x="2" y="54"/>
                  </a:cubicBezTo>
                  <a:cubicBezTo>
                    <a:pt x="1" y="54"/>
                    <a:pt x="1" y="54"/>
                    <a:pt x="1" y="55"/>
                  </a:cubicBezTo>
                  <a:cubicBezTo>
                    <a:pt x="0" y="59"/>
                    <a:pt x="0" y="66"/>
                    <a:pt x="0" y="72"/>
                  </a:cubicBezTo>
                  <a:cubicBezTo>
                    <a:pt x="0" y="77"/>
                    <a:pt x="0" y="81"/>
                    <a:pt x="1" y="84"/>
                  </a:cubicBezTo>
                  <a:cubicBezTo>
                    <a:pt x="1" y="85"/>
                    <a:pt x="1" y="85"/>
                    <a:pt x="1" y="85"/>
                  </a:cubicBezTo>
                  <a:cubicBezTo>
                    <a:pt x="1" y="85"/>
                    <a:pt x="1" y="85"/>
                    <a:pt x="1" y="85"/>
                  </a:cubicBezTo>
                  <a:cubicBezTo>
                    <a:pt x="1" y="85"/>
                    <a:pt x="2" y="85"/>
                    <a:pt x="2" y="85"/>
                  </a:cubicBezTo>
                  <a:cubicBezTo>
                    <a:pt x="5" y="85"/>
                    <a:pt x="8" y="85"/>
                    <a:pt x="11" y="85"/>
                  </a:cubicBezTo>
                  <a:cubicBezTo>
                    <a:pt x="12" y="89"/>
                    <a:pt x="13" y="92"/>
                    <a:pt x="15" y="95"/>
                  </a:cubicBezTo>
                  <a:cubicBezTo>
                    <a:pt x="14" y="96"/>
                    <a:pt x="14" y="96"/>
                    <a:pt x="13" y="97"/>
                  </a:cubicBezTo>
                  <a:cubicBezTo>
                    <a:pt x="13" y="97"/>
                    <a:pt x="12" y="98"/>
                    <a:pt x="12" y="98"/>
                  </a:cubicBezTo>
                  <a:cubicBezTo>
                    <a:pt x="12" y="99"/>
                    <a:pt x="12" y="99"/>
                    <a:pt x="12" y="99"/>
                  </a:cubicBezTo>
                  <a:cubicBezTo>
                    <a:pt x="12" y="102"/>
                    <a:pt x="12" y="106"/>
                    <a:pt x="11" y="109"/>
                  </a:cubicBezTo>
                  <a:cubicBezTo>
                    <a:pt x="11" y="109"/>
                    <a:pt x="11" y="109"/>
                    <a:pt x="11" y="109"/>
                  </a:cubicBezTo>
                  <a:cubicBezTo>
                    <a:pt x="11" y="110"/>
                    <a:pt x="11" y="110"/>
                    <a:pt x="11" y="110"/>
                  </a:cubicBezTo>
                  <a:cubicBezTo>
                    <a:pt x="11" y="111"/>
                    <a:pt x="12" y="112"/>
                    <a:pt x="12" y="112"/>
                  </a:cubicBezTo>
                  <a:cubicBezTo>
                    <a:pt x="13" y="112"/>
                    <a:pt x="13" y="112"/>
                    <a:pt x="13" y="112"/>
                  </a:cubicBezTo>
                  <a:cubicBezTo>
                    <a:pt x="16" y="117"/>
                    <a:pt x="20" y="121"/>
                    <a:pt x="25" y="125"/>
                  </a:cubicBezTo>
                  <a:cubicBezTo>
                    <a:pt x="26" y="125"/>
                    <a:pt x="26" y="125"/>
                    <a:pt x="27" y="125"/>
                  </a:cubicBezTo>
                  <a:cubicBezTo>
                    <a:pt x="27" y="125"/>
                    <a:pt x="27" y="125"/>
                    <a:pt x="27" y="125"/>
                  </a:cubicBezTo>
                  <a:cubicBezTo>
                    <a:pt x="28" y="125"/>
                    <a:pt x="28" y="125"/>
                    <a:pt x="28" y="125"/>
                  </a:cubicBezTo>
                  <a:cubicBezTo>
                    <a:pt x="30" y="123"/>
                    <a:pt x="32" y="121"/>
                    <a:pt x="35" y="119"/>
                  </a:cubicBezTo>
                  <a:cubicBezTo>
                    <a:pt x="40" y="122"/>
                    <a:pt x="44" y="124"/>
                    <a:pt x="50" y="125"/>
                  </a:cubicBezTo>
                  <a:cubicBezTo>
                    <a:pt x="50" y="129"/>
                    <a:pt x="51" y="131"/>
                    <a:pt x="51" y="135"/>
                  </a:cubicBezTo>
                  <a:cubicBezTo>
                    <a:pt x="51" y="136"/>
                    <a:pt x="52" y="136"/>
                    <a:pt x="53" y="136"/>
                  </a:cubicBezTo>
                  <a:cubicBezTo>
                    <a:pt x="56" y="137"/>
                    <a:pt x="59" y="137"/>
                    <a:pt x="63" y="137"/>
                  </a:cubicBezTo>
                  <a:cubicBezTo>
                    <a:pt x="66" y="137"/>
                    <a:pt x="70" y="137"/>
                    <a:pt x="73" y="136"/>
                  </a:cubicBezTo>
                  <a:cubicBezTo>
                    <a:pt x="74" y="136"/>
                    <a:pt x="75" y="135"/>
                    <a:pt x="75" y="135"/>
                  </a:cubicBezTo>
                  <a:cubicBezTo>
                    <a:pt x="75" y="132"/>
                    <a:pt x="75" y="129"/>
                    <a:pt x="76" y="125"/>
                  </a:cubicBezTo>
                  <a:cubicBezTo>
                    <a:pt x="81" y="124"/>
                    <a:pt x="86" y="122"/>
                    <a:pt x="91" y="119"/>
                  </a:cubicBezTo>
                  <a:cubicBezTo>
                    <a:pt x="93" y="121"/>
                    <a:pt x="96" y="123"/>
                    <a:pt x="98" y="125"/>
                  </a:cubicBezTo>
                  <a:cubicBezTo>
                    <a:pt x="98" y="125"/>
                    <a:pt x="98" y="126"/>
                    <a:pt x="99" y="126"/>
                  </a:cubicBezTo>
                  <a:cubicBezTo>
                    <a:pt x="99" y="126"/>
                    <a:pt x="99" y="125"/>
                    <a:pt x="100" y="125"/>
                  </a:cubicBezTo>
                  <a:cubicBezTo>
                    <a:pt x="105" y="121"/>
                    <a:pt x="110" y="116"/>
                    <a:pt x="114" y="111"/>
                  </a:cubicBezTo>
                  <a:cubicBezTo>
                    <a:pt x="115" y="110"/>
                    <a:pt x="115" y="110"/>
                    <a:pt x="115" y="110"/>
                  </a:cubicBezTo>
                  <a:cubicBezTo>
                    <a:pt x="115" y="106"/>
                    <a:pt x="115" y="103"/>
                    <a:pt x="116" y="98"/>
                  </a:cubicBezTo>
                  <a:cubicBezTo>
                    <a:pt x="116" y="98"/>
                    <a:pt x="116" y="98"/>
                    <a:pt x="116" y="98"/>
                  </a:cubicBezTo>
                  <a:cubicBezTo>
                    <a:pt x="116" y="98"/>
                    <a:pt x="116" y="98"/>
                    <a:pt x="116" y="98"/>
                  </a:cubicBezTo>
                  <a:cubicBezTo>
                    <a:pt x="115" y="97"/>
                    <a:pt x="115" y="97"/>
                    <a:pt x="115" y="97"/>
                  </a:cubicBezTo>
                  <a:cubicBezTo>
                    <a:pt x="115" y="97"/>
                    <a:pt x="115" y="97"/>
                    <a:pt x="115" y="97"/>
                  </a:cubicBezTo>
                  <a:cubicBezTo>
                    <a:pt x="114" y="96"/>
                    <a:pt x="113" y="95"/>
                    <a:pt x="112" y="94"/>
                  </a:cubicBezTo>
                  <a:cubicBezTo>
                    <a:pt x="114" y="90"/>
                    <a:pt x="115" y="88"/>
                    <a:pt x="116" y="87"/>
                  </a:cubicBezTo>
                  <a:cubicBezTo>
                    <a:pt x="117" y="86"/>
                    <a:pt x="117" y="86"/>
                    <a:pt x="117" y="86"/>
                  </a:cubicBezTo>
                  <a:cubicBezTo>
                    <a:pt x="118" y="85"/>
                    <a:pt x="119" y="85"/>
                    <a:pt x="120" y="85"/>
                  </a:cubicBezTo>
                  <a:cubicBezTo>
                    <a:pt x="120" y="85"/>
                    <a:pt x="120" y="85"/>
                    <a:pt x="120" y="85"/>
                  </a:cubicBezTo>
                  <a:cubicBezTo>
                    <a:pt x="121" y="85"/>
                    <a:pt x="122" y="85"/>
                    <a:pt x="124" y="85"/>
                  </a:cubicBezTo>
                  <a:cubicBezTo>
                    <a:pt x="124" y="85"/>
                    <a:pt x="124" y="85"/>
                    <a:pt x="124" y="85"/>
                  </a:cubicBezTo>
                  <a:cubicBezTo>
                    <a:pt x="124" y="85"/>
                    <a:pt x="125" y="85"/>
                    <a:pt x="125" y="84"/>
                  </a:cubicBezTo>
                  <a:cubicBezTo>
                    <a:pt x="126" y="80"/>
                    <a:pt x="126" y="77"/>
                    <a:pt x="126" y="73"/>
                  </a:cubicBezTo>
                  <a:cubicBezTo>
                    <a:pt x="127" y="69"/>
                    <a:pt x="127" y="66"/>
                    <a:pt x="127" y="63"/>
                  </a:cubicBezTo>
                  <a:cubicBezTo>
                    <a:pt x="127" y="59"/>
                    <a:pt x="127" y="56"/>
                    <a:pt x="126" y="52"/>
                  </a:cubicBezTo>
                  <a:cubicBezTo>
                    <a:pt x="126" y="51"/>
                    <a:pt x="125" y="51"/>
                    <a:pt x="125" y="51"/>
                  </a:cubicBezTo>
                  <a:cubicBezTo>
                    <a:pt x="122" y="51"/>
                    <a:pt x="119" y="51"/>
                    <a:pt x="116" y="51"/>
                  </a:cubicBezTo>
                  <a:cubicBezTo>
                    <a:pt x="115" y="47"/>
                    <a:pt x="114" y="44"/>
                    <a:pt x="112" y="40"/>
                  </a:cubicBezTo>
                  <a:cubicBezTo>
                    <a:pt x="113" y="40"/>
                    <a:pt x="113" y="39"/>
                    <a:pt x="114" y="39"/>
                  </a:cubicBezTo>
                  <a:cubicBezTo>
                    <a:pt x="115" y="39"/>
                    <a:pt x="115" y="38"/>
                    <a:pt x="115" y="37"/>
                  </a:cubicBezTo>
                  <a:cubicBezTo>
                    <a:pt x="115" y="36"/>
                    <a:pt x="115" y="35"/>
                    <a:pt x="115" y="34"/>
                  </a:cubicBezTo>
                  <a:cubicBezTo>
                    <a:pt x="115" y="32"/>
                    <a:pt x="115" y="30"/>
                    <a:pt x="115" y="29"/>
                  </a:cubicBezTo>
                  <a:cubicBezTo>
                    <a:pt x="115" y="28"/>
                    <a:pt x="116" y="28"/>
                    <a:pt x="116" y="28"/>
                  </a:cubicBezTo>
                  <a:cubicBezTo>
                    <a:pt x="115" y="27"/>
                    <a:pt x="115" y="27"/>
                    <a:pt x="115" y="27"/>
                  </a:cubicBezTo>
                  <a:cubicBezTo>
                    <a:pt x="116" y="27"/>
                    <a:pt x="116" y="26"/>
                    <a:pt x="115" y="26"/>
                  </a:cubicBezTo>
                  <a:cubicBezTo>
                    <a:pt x="115" y="26"/>
                    <a:pt x="115" y="26"/>
                    <a:pt x="115" y="26"/>
                  </a:cubicBezTo>
                  <a:cubicBezTo>
                    <a:pt x="115" y="25"/>
                    <a:pt x="115" y="25"/>
                    <a:pt x="114" y="24"/>
                  </a:cubicBezTo>
                  <a:cubicBezTo>
                    <a:pt x="114" y="24"/>
                    <a:pt x="114" y="24"/>
                    <a:pt x="114" y="24"/>
                  </a:cubicBezTo>
                  <a:cubicBezTo>
                    <a:pt x="113" y="23"/>
                    <a:pt x="113" y="22"/>
                    <a:pt x="112" y="21"/>
                  </a:cubicBezTo>
                  <a:cubicBezTo>
                    <a:pt x="112" y="21"/>
                    <a:pt x="111" y="20"/>
                    <a:pt x="110" y="19"/>
                  </a:cubicBezTo>
                  <a:cubicBezTo>
                    <a:pt x="108" y="18"/>
                    <a:pt x="106" y="16"/>
                    <a:pt x="105" y="14"/>
                  </a:cubicBezTo>
                  <a:cubicBezTo>
                    <a:pt x="104" y="13"/>
                    <a:pt x="103" y="13"/>
                    <a:pt x="102" y="12"/>
                  </a:cubicBezTo>
                  <a:cubicBezTo>
                    <a:pt x="102" y="12"/>
                    <a:pt x="101" y="12"/>
                    <a:pt x="101" y="11"/>
                  </a:cubicBezTo>
                  <a:cubicBezTo>
                    <a:pt x="101" y="11"/>
                    <a:pt x="101" y="11"/>
                    <a:pt x="100" y="11"/>
                  </a:cubicBezTo>
                  <a:cubicBezTo>
                    <a:pt x="100" y="11"/>
                    <a:pt x="100" y="11"/>
                    <a:pt x="100" y="11"/>
                  </a:cubicBezTo>
                  <a:cubicBezTo>
                    <a:pt x="100" y="11"/>
                    <a:pt x="99" y="11"/>
                    <a:pt x="99" y="11"/>
                  </a:cubicBezTo>
                  <a:cubicBezTo>
                    <a:pt x="99" y="11"/>
                    <a:pt x="99" y="11"/>
                    <a:pt x="99" y="11"/>
                  </a:cubicBezTo>
                  <a:cubicBezTo>
                    <a:pt x="97" y="14"/>
                    <a:pt x="94" y="16"/>
                    <a:pt x="92" y="18"/>
                  </a:cubicBezTo>
                  <a:cubicBezTo>
                    <a:pt x="87" y="15"/>
                    <a:pt x="82" y="12"/>
                    <a:pt x="76" y="11"/>
                  </a:cubicBezTo>
                  <a:cubicBezTo>
                    <a:pt x="76" y="8"/>
                    <a:pt x="76" y="5"/>
                    <a:pt x="76" y="2"/>
                  </a:cubicBezTo>
                  <a:cubicBezTo>
                    <a:pt x="76" y="1"/>
                    <a:pt x="75" y="1"/>
                    <a:pt x="74" y="0"/>
                  </a:cubicBezTo>
                  <a:cubicBezTo>
                    <a:pt x="71" y="0"/>
                    <a:pt x="68" y="0"/>
                    <a:pt x="6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8" name="Freeform 743"/>
            <p:cNvSpPr>
              <a:spLocks noEditPoints="1"/>
            </p:cNvSpPr>
            <p:nvPr/>
          </p:nvSpPr>
          <p:spPr bwMode="auto">
            <a:xfrm>
              <a:off x="1086191" y="3245665"/>
              <a:ext cx="125454" cy="125454"/>
            </a:xfrm>
            <a:custGeom>
              <a:avLst/>
              <a:gdLst>
                <a:gd name="T0" fmla="*/ 56 w 59"/>
                <a:gd name="T1" fmla="*/ 30 h 59"/>
                <a:gd name="T2" fmla="*/ 54 w 59"/>
                <a:gd name="T3" fmla="*/ 29 h 59"/>
                <a:gd name="T4" fmla="*/ 55 w 59"/>
                <a:gd name="T5" fmla="*/ 28 h 59"/>
                <a:gd name="T6" fmla="*/ 53 w 59"/>
                <a:gd name="T7" fmla="*/ 26 h 59"/>
                <a:gd name="T8" fmla="*/ 53 w 59"/>
                <a:gd name="T9" fmla="*/ 26 h 59"/>
                <a:gd name="T10" fmla="*/ 54 w 59"/>
                <a:gd name="T11" fmla="*/ 21 h 59"/>
                <a:gd name="T12" fmla="*/ 51 w 59"/>
                <a:gd name="T13" fmla="*/ 21 h 59"/>
                <a:gd name="T14" fmla="*/ 53 w 59"/>
                <a:gd name="T15" fmla="*/ 20 h 59"/>
                <a:gd name="T16" fmla="*/ 49 w 59"/>
                <a:gd name="T17" fmla="*/ 19 h 59"/>
                <a:gd name="T18" fmla="*/ 50 w 59"/>
                <a:gd name="T19" fmla="*/ 20 h 59"/>
                <a:gd name="T20" fmla="*/ 46 w 59"/>
                <a:gd name="T21" fmla="*/ 16 h 59"/>
                <a:gd name="T22" fmla="*/ 48 w 59"/>
                <a:gd name="T23" fmla="*/ 18 h 59"/>
                <a:gd name="T24" fmla="*/ 47 w 59"/>
                <a:gd name="T25" fmla="*/ 11 h 59"/>
                <a:gd name="T26" fmla="*/ 45 w 59"/>
                <a:gd name="T27" fmla="*/ 15 h 59"/>
                <a:gd name="T28" fmla="*/ 3 w 59"/>
                <a:gd name="T29" fmla="*/ 28 h 59"/>
                <a:gd name="T30" fmla="*/ 12 w 59"/>
                <a:gd name="T31" fmla="*/ 16 h 59"/>
                <a:gd name="T32" fmla="*/ 45 w 59"/>
                <a:gd name="T33" fmla="*/ 19 h 59"/>
                <a:gd name="T34" fmla="*/ 53 w 59"/>
                <a:gd name="T35" fmla="*/ 41 h 59"/>
                <a:gd name="T36" fmla="*/ 30 w 59"/>
                <a:gd name="T37" fmla="*/ 56 h 59"/>
                <a:gd name="T38" fmla="*/ 40 w 59"/>
                <a:gd name="T39" fmla="*/ 12 h 59"/>
                <a:gd name="T40" fmla="*/ 46 w 59"/>
                <a:gd name="T41" fmla="*/ 10 h 59"/>
                <a:gd name="T42" fmla="*/ 6 w 59"/>
                <a:gd name="T43" fmla="*/ 17 h 59"/>
                <a:gd name="T44" fmla="*/ 9 w 59"/>
                <a:gd name="T45" fmla="*/ 15 h 59"/>
                <a:gd name="T46" fmla="*/ 15 w 59"/>
                <a:gd name="T47" fmla="*/ 7 h 59"/>
                <a:gd name="T48" fmla="*/ 39 w 59"/>
                <a:gd name="T49" fmla="*/ 11 h 59"/>
                <a:gd name="T50" fmla="*/ 43 w 59"/>
                <a:gd name="T51" fmla="*/ 8 h 59"/>
                <a:gd name="T52" fmla="*/ 34 w 59"/>
                <a:gd name="T53" fmla="*/ 9 h 59"/>
                <a:gd name="T54" fmla="*/ 41 w 59"/>
                <a:gd name="T55" fmla="*/ 6 h 59"/>
                <a:gd name="T56" fmla="*/ 31 w 59"/>
                <a:gd name="T57" fmla="*/ 8 h 59"/>
                <a:gd name="T58" fmla="*/ 36 w 59"/>
                <a:gd name="T59" fmla="*/ 5 h 59"/>
                <a:gd name="T60" fmla="*/ 19 w 59"/>
                <a:gd name="T61" fmla="*/ 5 h 59"/>
                <a:gd name="T62" fmla="*/ 13 w 59"/>
                <a:gd name="T63" fmla="*/ 12 h 59"/>
                <a:gd name="T64" fmla="*/ 34 w 59"/>
                <a:gd name="T65" fmla="*/ 3 h 59"/>
                <a:gd name="T66" fmla="*/ 27 w 59"/>
                <a:gd name="T67" fmla="*/ 8 h 59"/>
                <a:gd name="T68" fmla="*/ 26 w 59"/>
                <a:gd name="T69" fmla="*/ 3 h 59"/>
                <a:gd name="T70" fmla="*/ 19 w 59"/>
                <a:gd name="T71" fmla="*/ 9 h 59"/>
                <a:gd name="T72" fmla="*/ 29 w 59"/>
                <a:gd name="T73" fmla="*/ 3 h 59"/>
                <a:gd name="T74" fmla="*/ 23 w 59"/>
                <a:gd name="T75" fmla="*/ 8 h 59"/>
                <a:gd name="T76" fmla="*/ 12 w 59"/>
                <a:gd name="T77" fmla="*/ 5 h 59"/>
                <a:gd name="T78" fmla="*/ 30 w 59"/>
                <a:gd name="T79" fmla="*/ 59 h 59"/>
                <a:gd name="T80" fmla="*/ 45 w 59"/>
                <a:gd name="T81" fmla="*/ 54 h 59"/>
                <a:gd name="T82" fmla="*/ 46 w 59"/>
                <a:gd name="T83" fmla="*/ 53 h 59"/>
                <a:gd name="T84" fmla="*/ 48 w 59"/>
                <a:gd name="T85" fmla="*/ 52 h 59"/>
                <a:gd name="T86" fmla="*/ 48 w 59"/>
                <a:gd name="T87" fmla="*/ 52 h 59"/>
                <a:gd name="T88" fmla="*/ 48 w 59"/>
                <a:gd name="T89" fmla="*/ 52 h 59"/>
                <a:gd name="T90" fmla="*/ 48 w 59"/>
                <a:gd name="T91" fmla="*/ 52 h 59"/>
                <a:gd name="T92" fmla="*/ 59 w 59"/>
                <a:gd name="T93" fmla="*/ 31 h 59"/>
                <a:gd name="T94" fmla="*/ 29 w 59"/>
                <a:gd name="T95"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9" h="59">
                  <a:moveTo>
                    <a:pt x="56" y="32"/>
                  </a:moveTo>
                  <a:cubicBezTo>
                    <a:pt x="55" y="32"/>
                    <a:pt x="55" y="31"/>
                    <a:pt x="55" y="30"/>
                  </a:cubicBezTo>
                  <a:cubicBezTo>
                    <a:pt x="56" y="30"/>
                    <a:pt x="56" y="30"/>
                    <a:pt x="56" y="30"/>
                  </a:cubicBezTo>
                  <a:cubicBezTo>
                    <a:pt x="56" y="31"/>
                    <a:pt x="56" y="31"/>
                    <a:pt x="56" y="31"/>
                  </a:cubicBezTo>
                  <a:cubicBezTo>
                    <a:pt x="56" y="31"/>
                    <a:pt x="56" y="32"/>
                    <a:pt x="56" y="32"/>
                  </a:cubicBezTo>
                  <a:moveTo>
                    <a:pt x="54" y="29"/>
                  </a:moveTo>
                  <a:cubicBezTo>
                    <a:pt x="54" y="28"/>
                    <a:pt x="54" y="28"/>
                    <a:pt x="54" y="28"/>
                  </a:cubicBezTo>
                  <a:cubicBezTo>
                    <a:pt x="54" y="27"/>
                    <a:pt x="55" y="27"/>
                    <a:pt x="55" y="27"/>
                  </a:cubicBezTo>
                  <a:cubicBezTo>
                    <a:pt x="55" y="27"/>
                    <a:pt x="55" y="28"/>
                    <a:pt x="55" y="28"/>
                  </a:cubicBezTo>
                  <a:cubicBezTo>
                    <a:pt x="54" y="29"/>
                    <a:pt x="54" y="29"/>
                    <a:pt x="54" y="29"/>
                  </a:cubicBezTo>
                  <a:moveTo>
                    <a:pt x="53" y="26"/>
                  </a:moveTo>
                  <a:cubicBezTo>
                    <a:pt x="53" y="26"/>
                    <a:pt x="53" y="26"/>
                    <a:pt x="53" y="26"/>
                  </a:cubicBezTo>
                  <a:cubicBezTo>
                    <a:pt x="54" y="25"/>
                    <a:pt x="54" y="25"/>
                    <a:pt x="55" y="25"/>
                  </a:cubicBezTo>
                  <a:cubicBezTo>
                    <a:pt x="55" y="25"/>
                    <a:pt x="55" y="25"/>
                    <a:pt x="55" y="25"/>
                  </a:cubicBezTo>
                  <a:cubicBezTo>
                    <a:pt x="55" y="26"/>
                    <a:pt x="54" y="26"/>
                    <a:pt x="53" y="26"/>
                  </a:cubicBezTo>
                  <a:moveTo>
                    <a:pt x="52" y="24"/>
                  </a:moveTo>
                  <a:cubicBezTo>
                    <a:pt x="52" y="24"/>
                    <a:pt x="52" y="23"/>
                    <a:pt x="52" y="23"/>
                  </a:cubicBezTo>
                  <a:cubicBezTo>
                    <a:pt x="52" y="22"/>
                    <a:pt x="53" y="22"/>
                    <a:pt x="54" y="21"/>
                  </a:cubicBezTo>
                  <a:cubicBezTo>
                    <a:pt x="54" y="22"/>
                    <a:pt x="54" y="22"/>
                    <a:pt x="54" y="23"/>
                  </a:cubicBezTo>
                  <a:cubicBezTo>
                    <a:pt x="54" y="23"/>
                    <a:pt x="53" y="24"/>
                    <a:pt x="52" y="24"/>
                  </a:cubicBezTo>
                  <a:moveTo>
                    <a:pt x="51" y="21"/>
                  </a:moveTo>
                  <a:cubicBezTo>
                    <a:pt x="50" y="21"/>
                    <a:pt x="50" y="21"/>
                    <a:pt x="50" y="21"/>
                  </a:cubicBezTo>
                  <a:cubicBezTo>
                    <a:pt x="51" y="20"/>
                    <a:pt x="52" y="20"/>
                    <a:pt x="53" y="19"/>
                  </a:cubicBezTo>
                  <a:cubicBezTo>
                    <a:pt x="53" y="20"/>
                    <a:pt x="53" y="20"/>
                    <a:pt x="53" y="20"/>
                  </a:cubicBezTo>
                  <a:cubicBezTo>
                    <a:pt x="52" y="20"/>
                    <a:pt x="52" y="21"/>
                    <a:pt x="51" y="21"/>
                  </a:cubicBezTo>
                  <a:moveTo>
                    <a:pt x="50" y="20"/>
                  </a:moveTo>
                  <a:cubicBezTo>
                    <a:pt x="49" y="19"/>
                    <a:pt x="49" y="19"/>
                    <a:pt x="49" y="19"/>
                  </a:cubicBezTo>
                  <a:cubicBezTo>
                    <a:pt x="50" y="18"/>
                    <a:pt x="51" y="18"/>
                    <a:pt x="52" y="17"/>
                  </a:cubicBezTo>
                  <a:cubicBezTo>
                    <a:pt x="52" y="17"/>
                    <a:pt x="52" y="18"/>
                    <a:pt x="52" y="18"/>
                  </a:cubicBezTo>
                  <a:cubicBezTo>
                    <a:pt x="51" y="19"/>
                    <a:pt x="50" y="19"/>
                    <a:pt x="50" y="20"/>
                  </a:cubicBezTo>
                  <a:moveTo>
                    <a:pt x="48" y="18"/>
                  </a:moveTo>
                  <a:cubicBezTo>
                    <a:pt x="48" y="17"/>
                    <a:pt x="48" y="17"/>
                    <a:pt x="48" y="17"/>
                  </a:cubicBezTo>
                  <a:cubicBezTo>
                    <a:pt x="47" y="17"/>
                    <a:pt x="47" y="17"/>
                    <a:pt x="46" y="16"/>
                  </a:cubicBezTo>
                  <a:cubicBezTo>
                    <a:pt x="47" y="15"/>
                    <a:pt x="49" y="15"/>
                    <a:pt x="50" y="14"/>
                  </a:cubicBezTo>
                  <a:cubicBezTo>
                    <a:pt x="50" y="15"/>
                    <a:pt x="51" y="15"/>
                    <a:pt x="51" y="16"/>
                  </a:cubicBezTo>
                  <a:cubicBezTo>
                    <a:pt x="50" y="16"/>
                    <a:pt x="49" y="17"/>
                    <a:pt x="48" y="18"/>
                  </a:cubicBezTo>
                  <a:moveTo>
                    <a:pt x="45" y="15"/>
                  </a:moveTo>
                  <a:cubicBezTo>
                    <a:pt x="45" y="15"/>
                    <a:pt x="44" y="14"/>
                    <a:pt x="43" y="14"/>
                  </a:cubicBezTo>
                  <a:cubicBezTo>
                    <a:pt x="45" y="13"/>
                    <a:pt x="46" y="12"/>
                    <a:pt x="47" y="11"/>
                  </a:cubicBezTo>
                  <a:cubicBezTo>
                    <a:pt x="48" y="11"/>
                    <a:pt x="48" y="11"/>
                    <a:pt x="48" y="11"/>
                  </a:cubicBezTo>
                  <a:cubicBezTo>
                    <a:pt x="48" y="12"/>
                    <a:pt x="49" y="12"/>
                    <a:pt x="49" y="13"/>
                  </a:cubicBezTo>
                  <a:cubicBezTo>
                    <a:pt x="48" y="14"/>
                    <a:pt x="46" y="14"/>
                    <a:pt x="45" y="15"/>
                  </a:cubicBezTo>
                  <a:moveTo>
                    <a:pt x="30" y="56"/>
                  </a:moveTo>
                  <a:cubicBezTo>
                    <a:pt x="23" y="56"/>
                    <a:pt x="16" y="52"/>
                    <a:pt x="11" y="47"/>
                  </a:cubicBezTo>
                  <a:cubicBezTo>
                    <a:pt x="6" y="42"/>
                    <a:pt x="3" y="35"/>
                    <a:pt x="3" y="28"/>
                  </a:cubicBezTo>
                  <a:cubicBezTo>
                    <a:pt x="3" y="27"/>
                    <a:pt x="3" y="26"/>
                    <a:pt x="3" y="25"/>
                  </a:cubicBezTo>
                  <a:cubicBezTo>
                    <a:pt x="4" y="24"/>
                    <a:pt x="4" y="24"/>
                    <a:pt x="4" y="24"/>
                  </a:cubicBezTo>
                  <a:cubicBezTo>
                    <a:pt x="6" y="21"/>
                    <a:pt x="8" y="18"/>
                    <a:pt x="12" y="16"/>
                  </a:cubicBezTo>
                  <a:cubicBezTo>
                    <a:pt x="17" y="12"/>
                    <a:pt x="22" y="11"/>
                    <a:pt x="27" y="11"/>
                  </a:cubicBezTo>
                  <a:cubicBezTo>
                    <a:pt x="27" y="11"/>
                    <a:pt x="27" y="11"/>
                    <a:pt x="27" y="11"/>
                  </a:cubicBezTo>
                  <a:cubicBezTo>
                    <a:pt x="34" y="11"/>
                    <a:pt x="41" y="14"/>
                    <a:pt x="45" y="19"/>
                  </a:cubicBezTo>
                  <a:cubicBezTo>
                    <a:pt x="50" y="25"/>
                    <a:pt x="53" y="32"/>
                    <a:pt x="53" y="39"/>
                  </a:cubicBezTo>
                  <a:cubicBezTo>
                    <a:pt x="53" y="39"/>
                    <a:pt x="53" y="40"/>
                    <a:pt x="53" y="41"/>
                  </a:cubicBezTo>
                  <a:cubicBezTo>
                    <a:pt x="53" y="41"/>
                    <a:pt x="53" y="41"/>
                    <a:pt x="53" y="41"/>
                  </a:cubicBezTo>
                  <a:cubicBezTo>
                    <a:pt x="52" y="44"/>
                    <a:pt x="49" y="48"/>
                    <a:pt x="45" y="51"/>
                  </a:cubicBezTo>
                  <a:cubicBezTo>
                    <a:pt x="45" y="51"/>
                    <a:pt x="45" y="51"/>
                    <a:pt x="45" y="51"/>
                  </a:cubicBezTo>
                  <a:cubicBezTo>
                    <a:pt x="40" y="54"/>
                    <a:pt x="35" y="56"/>
                    <a:pt x="30" y="56"/>
                  </a:cubicBezTo>
                  <a:cubicBezTo>
                    <a:pt x="30" y="56"/>
                    <a:pt x="30" y="56"/>
                    <a:pt x="30" y="56"/>
                  </a:cubicBezTo>
                  <a:moveTo>
                    <a:pt x="42" y="13"/>
                  </a:moveTo>
                  <a:cubicBezTo>
                    <a:pt x="41" y="12"/>
                    <a:pt x="41" y="12"/>
                    <a:pt x="40" y="12"/>
                  </a:cubicBezTo>
                  <a:cubicBezTo>
                    <a:pt x="42" y="11"/>
                    <a:pt x="43" y="10"/>
                    <a:pt x="45" y="9"/>
                  </a:cubicBezTo>
                  <a:cubicBezTo>
                    <a:pt x="45" y="9"/>
                    <a:pt x="45" y="9"/>
                    <a:pt x="45" y="9"/>
                  </a:cubicBezTo>
                  <a:cubicBezTo>
                    <a:pt x="45" y="9"/>
                    <a:pt x="46" y="9"/>
                    <a:pt x="46" y="10"/>
                  </a:cubicBezTo>
                  <a:cubicBezTo>
                    <a:pt x="45" y="11"/>
                    <a:pt x="43" y="12"/>
                    <a:pt x="42" y="13"/>
                  </a:cubicBezTo>
                  <a:moveTo>
                    <a:pt x="6" y="17"/>
                  </a:moveTo>
                  <a:cubicBezTo>
                    <a:pt x="6" y="17"/>
                    <a:pt x="6" y="17"/>
                    <a:pt x="6" y="17"/>
                  </a:cubicBezTo>
                  <a:cubicBezTo>
                    <a:pt x="8" y="14"/>
                    <a:pt x="11" y="12"/>
                    <a:pt x="13" y="9"/>
                  </a:cubicBezTo>
                  <a:cubicBezTo>
                    <a:pt x="14" y="8"/>
                    <a:pt x="14" y="8"/>
                    <a:pt x="14" y="8"/>
                  </a:cubicBezTo>
                  <a:cubicBezTo>
                    <a:pt x="12" y="10"/>
                    <a:pt x="10" y="12"/>
                    <a:pt x="9" y="15"/>
                  </a:cubicBezTo>
                  <a:cubicBezTo>
                    <a:pt x="8" y="15"/>
                    <a:pt x="7" y="16"/>
                    <a:pt x="6" y="17"/>
                  </a:cubicBezTo>
                  <a:moveTo>
                    <a:pt x="14" y="8"/>
                  </a:moveTo>
                  <a:cubicBezTo>
                    <a:pt x="15" y="7"/>
                    <a:pt x="15" y="7"/>
                    <a:pt x="15" y="7"/>
                  </a:cubicBezTo>
                  <a:cubicBezTo>
                    <a:pt x="15" y="7"/>
                    <a:pt x="15" y="7"/>
                    <a:pt x="15" y="7"/>
                  </a:cubicBezTo>
                  <a:cubicBezTo>
                    <a:pt x="15" y="7"/>
                    <a:pt x="14" y="8"/>
                    <a:pt x="14" y="8"/>
                  </a:cubicBezTo>
                  <a:moveTo>
                    <a:pt x="39" y="11"/>
                  </a:moveTo>
                  <a:cubicBezTo>
                    <a:pt x="38" y="10"/>
                    <a:pt x="38" y="10"/>
                    <a:pt x="38" y="10"/>
                  </a:cubicBezTo>
                  <a:cubicBezTo>
                    <a:pt x="39" y="9"/>
                    <a:pt x="41" y="8"/>
                    <a:pt x="42" y="7"/>
                  </a:cubicBezTo>
                  <a:cubicBezTo>
                    <a:pt x="43" y="8"/>
                    <a:pt x="43" y="8"/>
                    <a:pt x="43" y="8"/>
                  </a:cubicBezTo>
                  <a:cubicBezTo>
                    <a:pt x="42" y="9"/>
                    <a:pt x="40" y="10"/>
                    <a:pt x="39" y="11"/>
                  </a:cubicBezTo>
                  <a:moveTo>
                    <a:pt x="36" y="10"/>
                  </a:moveTo>
                  <a:cubicBezTo>
                    <a:pt x="36" y="9"/>
                    <a:pt x="35" y="9"/>
                    <a:pt x="34" y="9"/>
                  </a:cubicBezTo>
                  <a:cubicBezTo>
                    <a:pt x="35" y="8"/>
                    <a:pt x="36" y="7"/>
                    <a:pt x="37" y="6"/>
                  </a:cubicBezTo>
                  <a:cubicBezTo>
                    <a:pt x="38" y="6"/>
                    <a:pt x="38" y="5"/>
                    <a:pt x="39" y="5"/>
                  </a:cubicBezTo>
                  <a:cubicBezTo>
                    <a:pt x="40" y="5"/>
                    <a:pt x="40" y="6"/>
                    <a:pt x="41" y="6"/>
                  </a:cubicBezTo>
                  <a:cubicBezTo>
                    <a:pt x="39" y="7"/>
                    <a:pt x="38" y="8"/>
                    <a:pt x="36" y="10"/>
                  </a:cubicBezTo>
                  <a:moveTo>
                    <a:pt x="33" y="9"/>
                  </a:moveTo>
                  <a:cubicBezTo>
                    <a:pt x="32" y="8"/>
                    <a:pt x="32" y="8"/>
                    <a:pt x="31" y="8"/>
                  </a:cubicBezTo>
                  <a:cubicBezTo>
                    <a:pt x="33" y="7"/>
                    <a:pt x="34" y="5"/>
                    <a:pt x="36" y="4"/>
                  </a:cubicBezTo>
                  <a:cubicBezTo>
                    <a:pt x="36" y="4"/>
                    <a:pt x="37" y="4"/>
                    <a:pt x="37" y="4"/>
                  </a:cubicBezTo>
                  <a:cubicBezTo>
                    <a:pt x="36" y="5"/>
                    <a:pt x="36" y="5"/>
                    <a:pt x="36" y="5"/>
                  </a:cubicBezTo>
                  <a:cubicBezTo>
                    <a:pt x="35" y="6"/>
                    <a:pt x="34" y="7"/>
                    <a:pt x="33" y="9"/>
                  </a:cubicBezTo>
                  <a:moveTo>
                    <a:pt x="13" y="12"/>
                  </a:moveTo>
                  <a:cubicBezTo>
                    <a:pt x="15" y="9"/>
                    <a:pt x="17" y="7"/>
                    <a:pt x="19" y="5"/>
                  </a:cubicBezTo>
                  <a:cubicBezTo>
                    <a:pt x="20" y="4"/>
                    <a:pt x="21" y="4"/>
                    <a:pt x="22" y="4"/>
                  </a:cubicBezTo>
                  <a:cubicBezTo>
                    <a:pt x="20" y="6"/>
                    <a:pt x="18" y="8"/>
                    <a:pt x="15" y="10"/>
                  </a:cubicBezTo>
                  <a:cubicBezTo>
                    <a:pt x="15" y="11"/>
                    <a:pt x="14" y="11"/>
                    <a:pt x="13" y="12"/>
                  </a:cubicBezTo>
                  <a:moveTo>
                    <a:pt x="27" y="8"/>
                  </a:moveTo>
                  <a:cubicBezTo>
                    <a:pt x="28" y="6"/>
                    <a:pt x="30" y="4"/>
                    <a:pt x="32" y="3"/>
                  </a:cubicBezTo>
                  <a:cubicBezTo>
                    <a:pt x="33" y="3"/>
                    <a:pt x="33" y="3"/>
                    <a:pt x="34" y="3"/>
                  </a:cubicBezTo>
                  <a:cubicBezTo>
                    <a:pt x="32" y="5"/>
                    <a:pt x="31" y="6"/>
                    <a:pt x="29" y="8"/>
                  </a:cubicBezTo>
                  <a:cubicBezTo>
                    <a:pt x="28" y="8"/>
                    <a:pt x="28" y="8"/>
                    <a:pt x="27" y="8"/>
                  </a:cubicBezTo>
                  <a:cubicBezTo>
                    <a:pt x="27" y="8"/>
                    <a:pt x="27" y="8"/>
                    <a:pt x="27" y="8"/>
                  </a:cubicBezTo>
                  <a:moveTo>
                    <a:pt x="19" y="9"/>
                  </a:moveTo>
                  <a:cubicBezTo>
                    <a:pt x="21" y="7"/>
                    <a:pt x="23" y="5"/>
                    <a:pt x="25" y="3"/>
                  </a:cubicBezTo>
                  <a:cubicBezTo>
                    <a:pt x="26" y="3"/>
                    <a:pt x="26" y="3"/>
                    <a:pt x="26" y="3"/>
                  </a:cubicBezTo>
                  <a:cubicBezTo>
                    <a:pt x="24" y="5"/>
                    <a:pt x="22" y="7"/>
                    <a:pt x="20" y="9"/>
                  </a:cubicBezTo>
                  <a:cubicBezTo>
                    <a:pt x="20" y="9"/>
                    <a:pt x="20" y="9"/>
                    <a:pt x="20" y="9"/>
                  </a:cubicBezTo>
                  <a:cubicBezTo>
                    <a:pt x="19" y="9"/>
                    <a:pt x="19" y="9"/>
                    <a:pt x="19" y="9"/>
                  </a:cubicBezTo>
                  <a:moveTo>
                    <a:pt x="23" y="8"/>
                  </a:moveTo>
                  <a:cubicBezTo>
                    <a:pt x="25" y="6"/>
                    <a:pt x="27" y="4"/>
                    <a:pt x="29" y="3"/>
                  </a:cubicBezTo>
                  <a:cubicBezTo>
                    <a:pt x="29" y="3"/>
                    <a:pt x="29" y="3"/>
                    <a:pt x="29" y="3"/>
                  </a:cubicBezTo>
                  <a:cubicBezTo>
                    <a:pt x="29" y="3"/>
                    <a:pt x="30" y="3"/>
                    <a:pt x="30" y="3"/>
                  </a:cubicBezTo>
                  <a:cubicBezTo>
                    <a:pt x="28" y="4"/>
                    <a:pt x="26" y="6"/>
                    <a:pt x="24" y="8"/>
                  </a:cubicBezTo>
                  <a:cubicBezTo>
                    <a:pt x="24" y="8"/>
                    <a:pt x="23" y="8"/>
                    <a:pt x="23" y="8"/>
                  </a:cubicBezTo>
                  <a:moveTo>
                    <a:pt x="29" y="0"/>
                  </a:moveTo>
                  <a:cubicBezTo>
                    <a:pt x="24" y="0"/>
                    <a:pt x="18" y="1"/>
                    <a:pt x="12" y="5"/>
                  </a:cubicBezTo>
                  <a:cubicBezTo>
                    <a:pt x="12" y="5"/>
                    <a:pt x="12" y="5"/>
                    <a:pt x="12" y="5"/>
                  </a:cubicBezTo>
                  <a:cubicBezTo>
                    <a:pt x="4" y="11"/>
                    <a:pt x="0" y="20"/>
                    <a:pt x="0" y="28"/>
                  </a:cubicBezTo>
                  <a:cubicBezTo>
                    <a:pt x="0" y="35"/>
                    <a:pt x="4" y="43"/>
                    <a:pt x="9" y="49"/>
                  </a:cubicBezTo>
                  <a:cubicBezTo>
                    <a:pt x="14" y="55"/>
                    <a:pt x="22" y="59"/>
                    <a:pt x="30" y="59"/>
                  </a:cubicBezTo>
                  <a:cubicBezTo>
                    <a:pt x="34" y="59"/>
                    <a:pt x="39" y="57"/>
                    <a:pt x="44" y="54"/>
                  </a:cubicBezTo>
                  <a:cubicBezTo>
                    <a:pt x="44" y="54"/>
                    <a:pt x="44" y="54"/>
                    <a:pt x="44" y="54"/>
                  </a:cubicBezTo>
                  <a:cubicBezTo>
                    <a:pt x="45" y="54"/>
                    <a:pt x="45" y="54"/>
                    <a:pt x="45" y="54"/>
                  </a:cubicBezTo>
                  <a:cubicBezTo>
                    <a:pt x="45" y="54"/>
                    <a:pt x="45" y="54"/>
                    <a:pt x="45" y="54"/>
                  </a:cubicBezTo>
                  <a:cubicBezTo>
                    <a:pt x="45" y="54"/>
                    <a:pt x="45" y="54"/>
                    <a:pt x="46" y="53"/>
                  </a:cubicBezTo>
                  <a:cubicBezTo>
                    <a:pt x="46" y="53"/>
                    <a:pt x="46" y="53"/>
                    <a:pt x="46" y="53"/>
                  </a:cubicBezTo>
                  <a:cubicBezTo>
                    <a:pt x="46" y="53"/>
                    <a:pt x="46" y="53"/>
                    <a:pt x="46" y="53"/>
                  </a:cubicBezTo>
                  <a:cubicBezTo>
                    <a:pt x="47" y="53"/>
                    <a:pt x="47"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2"/>
                    <a:pt x="48" y="52"/>
                    <a:pt x="48" y="52"/>
                  </a:cubicBezTo>
                  <a:cubicBezTo>
                    <a:pt x="48" y="51"/>
                    <a:pt x="48" y="51"/>
                    <a:pt x="48" y="51"/>
                  </a:cubicBezTo>
                  <a:cubicBezTo>
                    <a:pt x="48" y="51"/>
                    <a:pt x="48" y="51"/>
                    <a:pt x="48" y="51"/>
                  </a:cubicBezTo>
                  <a:cubicBezTo>
                    <a:pt x="55" y="46"/>
                    <a:pt x="59" y="38"/>
                    <a:pt x="59" y="31"/>
                  </a:cubicBezTo>
                  <a:cubicBezTo>
                    <a:pt x="59" y="23"/>
                    <a:pt x="55" y="15"/>
                    <a:pt x="50" y="9"/>
                  </a:cubicBezTo>
                  <a:cubicBezTo>
                    <a:pt x="45" y="4"/>
                    <a:pt x="37" y="0"/>
                    <a:pt x="29" y="0"/>
                  </a:cubicBezTo>
                  <a:cubicBezTo>
                    <a:pt x="29" y="0"/>
                    <a:pt x="29"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9" name="Freeform 744"/>
            <p:cNvSpPr>
              <a:spLocks noEditPoints="1"/>
            </p:cNvSpPr>
            <p:nvPr/>
          </p:nvSpPr>
          <p:spPr bwMode="auto">
            <a:xfrm>
              <a:off x="1045866" y="3209821"/>
              <a:ext cx="201623" cy="214168"/>
            </a:xfrm>
            <a:custGeom>
              <a:avLst/>
              <a:gdLst>
                <a:gd name="T0" fmla="*/ 41 w 95"/>
                <a:gd name="T1" fmla="*/ 98 h 101"/>
                <a:gd name="T2" fmla="*/ 41 w 95"/>
                <a:gd name="T3" fmla="*/ 92 h 101"/>
                <a:gd name="T4" fmla="*/ 39 w 95"/>
                <a:gd name="T5" fmla="*/ 92 h 101"/>
                <a:gd name="T6" fmla="*/ 65 w 95"/>
                <a:gd name="T7" fmla="*/ 91 h 101"/>
                <a:gd name="T8" fmla="*/ 71 w 95"/>
                <a:gd name="T9" fmla="*/ 87 h 101"/>
                <a:gd name="T10" fmla="*/ 50 w 95"/>
                <a:gd name="T11" fmla="*/ 90 h 101"/>
                <a:gd name="T12" fmla="*/ 70 w 95"/>
                <a:gd name="T13" fmla="*/ 91 h 101"/>
                <a:gd name="T14" fmla="*/ 56 w 95"/>
                <a:gd name="T15" fmla="*/ 84 h 101"/>
                <a:gd name="T16" fmla="*/ 64 w 95"/>
                <a:gd name="T17" fmla="*/ 84 h 101"/>
                <a:gd name="T18" fmla="*/ 33 w 95"/>
                <a:gd name="T19" fmla="*/ 84 h 101"/>
                <a:gd name="T20" fmla="*/ 57 w 95"/>
                <a:gd name="T21" fmla="*/ 89 h 101"/>
                <a:gd name="T22" fmla="*/ 28 w 95"/>
                <a:gd name="T23" fmla="*/ 86 h 101"/>
                <a:gd name="T24" fmla="*/ 25 w 95"/>
                <a:gd name="T25" fmla="*/ 84 h 101"/>
                <a:gd name="T26" fmla="*/ 14 w 95"/>
                <a:gd name="T27" fmla="*/ 79 h 101"/>
                <a:gd name="T28" fmla="*/ 28 w 95"/>
                <a:gd name="T29" fmla="*/ 79 h 101"/>
                <a:gd name="T30" fmla="*/ 22 w 95"/>
                <a:gd name="T31" fmla="*/ 81 h 101"/>
                <a:gd name="T32" fmla="*/ 16 w 95"/>
                <a:gd name="T33" fmla="*/ 83 h 101"/>
                <a:gd name="T34" fmla="*/ 23 w 95"/>
                <a:gd name="T35" fmla="*/ 76 h 101"/>
                <a:gd name="T36" fmla="*/ 12 w 95"/>
                <a:gd name="T37" fmla="*/ 75 h 101"/>
                <a:gd name="T38" fmla="*/ 11 w 95"/>
                <a:gd name="T39" fmla="*/ 74 h 101"/>
                <a:gd name="T40" fmla="*/ 7 w 95"/>
                <a:gd name="T41" fmla="*/ 74 h 101"/>
                <a:gd name="T42" fmla="*/ 80 w 95"/>
                <a:gd name="T43" fmla="*/ 69 h 101"/>
                <a:gd name="T44" fmla="*/ 88 w 95"/>
                <a:gd name="T45" fmla="*/ 67 h 101"/>
                <a:gd name="T46" fmla="*/ 85 w 95"/>
                <a:gd name="T47" fmla="*/ 67 h 101"/>
                <a:gd name="T48" fmla="*/ 11 w 95"/>
                <a:gd name="T49" fmla="*/ 61 h 101"/>
                <a:gd name="T50" fmla="*/ 10 w 95"/>
                <a:gd name="T51" fmla="*/ 56 h 101"/>
                <a:gd name="T52" fmla="*/ 6 w 95"/>
                <a:gd name="T53" fmla="*/ 53 h 101"/>
                <a:gd name="T54" fmla="*/ 3 w 95"/>
                <a:gd name="T55" fmla="*/ 52 h 101"/>
                <a:gd name="T56" fmla="*/ 4 w 95"/>
                <a:gd name="T57" fmla="*/ 47 h 101"/>
                <a:gd name="T58" fmla="*/ 85 w 95"/>
                <a:gd name="T59" fmla="*/ 33 h 101"/>
                <a:gd name="T60" fmla="*/ 17 w 95"/>
                <a:gd name="T61" fmla="*/ 20 h 101"/>
                <a:gd name="T62" fmla="*/ 47 w 95"/>
                <a:gd name="T63" fmla="*/ 10 h 101"/>
                <a:gd name="T64" fmla="*/ 73 w 95"/>
                <a:gd name="T65" fmla="*/ 20 h 101"/>
                <a:gd name="T66" fmla="*/ 86 w 95"/>
                <a:gd name="T67" fmla="*/ 24 h 101"/>
                <a:gd name="T68" fmla="*/ 86 w 95"/>
                <a:gd name="T69" fmla="*/ 46 h 101"/>
                <a:gd name="T70" fmla="*/ 79 w 95"/>
                <a:gd name="T71" fmla="*/ 65 h 101"/>
                <a:gd name="T72" fmla="*/ 64 w 95"/>
                <a:gd name="T73" fmla="*/ 79 h 101"/>
                <a:gd name="T74" fmla="*/ 36 w 95"/>
                <a:gd name="T75" fmla="*/ 82 h 101"/>
                <a:gd name="T76" fmla="*/ 10 w 95"/>
                <a:gd name="T77" fmla="*/ 66 h 101"/>
                <a:gd name="T78" fmla="*/ 7 w 95"/>
                <a:gd name="T79" fmla="*/ 33 h 101"/>
                <a:gd name="T80" fmla="*/ 22 w 95"/>
                <a:gd name="T81" fmla="*/ 21 h 101"/>
                <a:gd name="T82" fmla="*/ 49 w 95"/>
                <a:gd name="T83" fmla="*/ 0 h 101"/>
                <a:gd name="T84" fmla="*/ 28 w 95"/>
                <a:gd name="T85" fmla="*/ 4 h 101"/>
                <a:gd name="T86" fmla="*/ 15 w 95"/>
                <a:gd name="T87" fmla="*/ 26 h 101"/>
                <a:gd name="T88" fmla="*/ 4 w 95"/>
                <a:gd name="T89" fmla="*/ 33 h 101"/>
                <a:gd name="T90" fmla="*/ 6 w 95"/>
                <a:gd name="T91" fmla="*/ 65 h 101"/>
                <a:gd name="T92" fmla="*/ 14 w 95"/>
                <a:gd name="T93" fmla="*/ 87 h 101"/>
                <a:gd name="T94" fmla="*/ 31 w 95"/>
                <a:gd name="T95" fmla="*/ 98 h 101"/>
                <a:gd name="T96" fmla="*/ 65 w 95"/>
                <a:gd name="T97" fmla="*/ 96 h 101"/>
                <a:gd name="T98" fmla="*/ 82 w 95"/>
                <a:gd name="T99" fmla="*/ 78 h 101"/>
                <a:gd name="T100" fmla="*/ 84 w 95"/>
                <a:gd name="T101" fmla="*/ 70 h 101"/>
                <a:gd name="T102" fmla="*/ 93 w 95"/>
                <a:gd name="T103" fmla="*/ 61 h 101"/>
                <a:gd name="T104" fmla="*/ 86 w 95"/>
                <a:gd name="T105" fmla="*/ 36 h 101"/>
                <a:gd name="T106" fmla="*/ 90 w 95"/>
                <a:gd name="T107" fmla="*/ 25 h 101"/>
                <a:gd name="T108" fmla="*/ 82 w 95"/>
                <a:gd name="T109" fmla="*/ 13 h 101"/>
                <a:gd name="T110" fmla="*/ 64 w 95"/>
                <a:gd name="T111" fmla="*/ 1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5" h="101">
                  <a:moveTo>
                    <a:pt x="45" y="98"/>
                  </a:moveTo>
                  <a:cubicBezTo>
                    <a:pt x="44" y="98"/>
                    <a:pt x="44" y="98"/>
                    <a:pt x="44" y="98"/>
                  </a:cubicBezTo>
                  <a:cubicBezTo>
                    <a:pt x="45" y="97"/>
                    <a:pt x="45" y="97"/>
                    <a:pt x="45" y="96"/>
                  </a:cubicBezTo>
                  <a:cubicBezTo>
                    <a:pt x="45" y="97"/>
                    <a:pt x="45" y="97"/>
                    <a:pt x="45" y="98"/>
                  </a:cubicBezTo>
                  <a:moveTo>
                    <a:pt x="43" y="98"/>
                  </a:moveTo>
                  <a:cubicBezTo>
                    <a:pt x="42" y="98"/>
                    <a:pt x="42" y="98"/>
                    <a:pt x="41" y="98"/>
                  </a:cubicBezTo>
                  <a:cubicBezTo>
                    <a:pt x="42" y="96"/>
                    <a:pt x="43" y="94"/>
                    <a:pt x="44" y="93"/>
                  </a:cubicBezTo>
                  <a:cubicBezTo>
                    <a:pt x="45" y="93"/>
                    <a:pt x="45" y="93"/>
                    <a:pt x="46" y="93"/>
                  </a:cubicBezTo>
                  <a:cubicBezTo>
                    <a:pt x="45" y="94"/>
                    <a:pt x="44" y="96"/>
                    <a:pt x="43" y="98"/>
                  </a:cubicBezTo>
                  <a:moveTo>
                    <a:pt x="40" y="97"/>
                  </a:moveTo>
                  <a:cubicBezTo>
                    <a:pt x="39" y="97"/>
                    <a:pt x="38" y="97"/>
                    <a:pt x="38" y="97"/>
                  </a:cubicBezTo>
                  <a:cubicBezTo>
                    <a:pt x="39" y="95"/>
                    <a:pt x="40" y="94"/>
                    <a:pt x="41" y="92"/>
                  </a:cubicBezTo>
                  <a:cubicBezTo>
                    <a:pt x="41" y="92"/>
                    <a:pt x="42" y="92"/>
                    <a:pt x="43" y="92"/>
                  </a:cubicBezTo>
                  <a:cubicBezTo>
                    <a:pt x="41" y="94"/>
                    <a:pt x="40" y="96"/>
                    <a:pt x="40" y="97"/>
                  </a:cubicBezTo>
                  <a:moveTo>
                    <a:pt x="36" y="97"/>
                  </a:moveTo>
                  <a:cubicBezTo>
                    <a:pt x="36" y="97"/>
                    <a:pt x="35" y="97"/>
                    <a:pt x="34" y="96"/>
                  </a:cubicBezTo>
                  <a:cubicBezTo>
                    <a:pt x="36" y="95"/>
                    <a:pt x="37" y="93"/>
                    <a:pt x="38" y="92"/>
                  </a:cubicBezTo>
                  <a:cubicBezTo>
                    <a:pt x="38" y="92"/>
                    <a:pt x="39" y="92"/>
                    <a:pt x="39" y="92"/>
                  </a:cubicBezTo>
                  <a:cubicBezTo>
                    <a:pt x="38" y="93"/>
                    <a:pt x="37" y="95"/>
                    <a:pt x="36" y="97"/>
                  </a:cubicBezTo>
                  <a:moveTo>
                    <a:pt x="34" y="94"/>
                  </a:moveTo>
                  <a:cubicBezTo>
                    <a:pt x="34" y="93"/>
                    <a:pt x="35" y="92"/>
                    <a:pt x="35" y="91"/>
                  </a:cubicBezTo>
                  <a:cubicBezTo>
                    <a:pt x="35" y="91"/>
                    <a:pt x="36" y="91"/>
                    <a:pt x="36" y="91"/>
                  </a:cubicBezTo>
                  <a:cubicBezTo>
                    <a:pt x="36" y="92"/>
                    <a:pt x="35" y="93"/>
                    <a:pt x="34" y="94"/>
                  </a:cubicBezTo>
                  <a:moveTo>
                    <a:pt x="65" y="91"/>
                  </a:moveTo>
                  <a:cubicBezTo>
                    <a:pt x="65" y="91"/>
                    <a:pt x="65" y="90"/>
                    <a:pt x="64" y="90"/>
                  </a:cubicBezTo>
                  <a:cubicBezTo>
                    <a:pt x="65" y="89"/>
                    <a:pt x="65" y="88"/>
                    <a:pt x="66" y="87"/>
                  </a:cubicBezTo>
                  <a:cubicBezTo>
                    <a:pt x="66" y="89"/>
                    <a:pt x="65" y="90"/>
                    <a:pt x="65" y="91"/>
                  </a:cubicBezTo>
                  <a:moveTo>
                    <a:pt x="68" y="92"/>
                  </a:moveTo>
                  <a:cubicBezTo>
                    <a:pt x="68" y="91"/>
                    <a:pt x="69" y="89"/>
                    <a:pt x="69" y="88"/>
                  </a:cubicBezTo>
                  <a:cubicBezTo>
                    <a:pt x="70" y="88"/>
                    <a:pt x="70" y="87"/>
                    <a:pt x="71" y="87"/>
                  </a:cubicBezTo>
                  <a:cubicBezTo>
                    <a:pt x="70" y="89"/>
                    <a:pt x="69" y="90"/>
                    <a:pt x="68" y="92"/>
                  </a:cubicBezTo>
                  <a:moveTo>
                    <a:pt x="51" y="86"/>
                  </a:moveTo>
                  <a:cubicBezTo>
                    <a:pt x="51" y="85"/>
                    <a:pt x="51" y="85"/>
                    <a:pt x="51" y="85"/>
                  </a:cubicBezTo>
                  <a:cubicBezTo>
                    <a:pt x="51" y="85"/>
                    <a:pt x="51" y="85"/>
                    <a:pt x="51" y="85"/>
                  </a:cubicBezTo>
                  <a:cubicBezTo>
                    <a:pt x="51" y="86"/>
                    <a:pt x="51" y="86"/>
                    <a:pt x="51" y="86"/>
                  </a:cubicBezTo>
                  <a:moveTo>
                    <a:pt x="50" y="90"/>
                  </a:moveTo>
                  <a:cubicBezTo>
                    <a:pt x="50" y="89"/>
                    <a:pt x="50" y="89"/>
                    <a:pt x="50" y="88"/>
                  </a:cubicBezTo>
                  <a:cubicBezTo>
                    <a:pt x="51" y="87"/>
                    <a:pt x="52" y="86"/>
                    <a:pt x="53" y="85"/>
                  </a:cubicBezTo>
                  <a:cubicBezTo>
                    <a:pt x="54" y="85"/>
                    <a:pt x="54" y="85"/>
                    <a:pt x="54" y="85"/>
                  </a:cubicBezTo>
                  <a:cubicBezTo>
                    <a:pt x="53" y="87"/>
                    <a:pt x="52" y="88"/>
                    <a:pt x="50" y="90"/>
                  </a:cubicBezTo>
                  <a:cubicBezTo>
                    <a:pt x="50" y="90"/>
                    <a:pt x="50" y="90"/>
                    <a:pt x="50" y="90"/>
                  </a:cubicBezTo>
                  <a:moveTo>
                    <a:pt x="70" y="91"/>
                  </a:moveTo>
                  <a:cubicBezTo>
                    <a:pt x="71" y="89"/>
                    <a:pt x="72" y="87"/>
                    <a:pt x="73" y="86"/>
                  </a:cubicBezTo>
                  <a:cubicBezTo>
                    <a:pt x="74" y="85"/>
                    <a:pt x="74" y="85"/>
                    <a:pt x="75" y="85"/>
                  </a:cubicBezTo>
                  <a:cubicBezTo>
                    <a:pt x="74" y="86"/>
                    <a:pt x="73" y="88"/>
                    <a:pt x="73" y="89"/>
                  </a:cubicBezTo>
                  <a:cubicBezTo>
                    <a:pt x="72" y="90"/>
                    <a:pt x="71" y="90"/>
                    <a:pt x="70" y="91"/>
                  </a:cubicBezTo>
                  <a:moveTo>
                    <a:pt x="52" y="90"/>
                  </a:moveTo>
                  <a:cubicBezTo>
                    <a:pt x="54" y="88"/>
                    <a:pt x="55" y="86"/>
                    <a:pt x="56" y="84"/>
                  </a:cubicBezTo>
                  <a:cubicBezTo>
                    <a:pt x="57" y="84"/>
                    <a:pt x="58" y="84"/>
                    <a:pt x="58" y="84"/>
                  </a:cubicBezTo>
                  <a:cubicBezTo>
                    <a:pt x="57" y="86"/>
                    <a:pt x="56" y="88"/>
                    <a:pt x="55" y="89"/>
                  </a:cubicBezTo>
                  <a:cubicBezTo>
                    <a:pt x="54" y="89"/>
                    <a:pt x="53" y="90"/>
                    <a:pt x="52" y="90"/>
                  </a:cubicBezTo>
                  <a:moveTo>
                    <a:pt x="63" y="89"/>
                  </a:moveTo>
                  <a:cubicBezTo>
                    <a:pt x="63" y="88"/>
                    <a:pt x="63" y="88"/>
                    <a:pt x="63" y="88"/>
                  </a:cubicBezTo>
                  <a:cubicBezTo>
                    <a:pt x="64" y="87"/>
                    <a:pt x="64" y="85"/>
                    <a:pt x="64" y="84"/>
                  </a:cubicBezTo>
                  <a:cubicBezTo>
                    <a:pt x="65" y="84"/>
                    <a:pt x="65" y="85"/>
                    <a:pt x="66" y="86"/>
                  </a:cubicBezTo>
                  <a:cubicBezTo>
                    <a:pt x="65" y="87"/>
                    <a:pt x="64" y="88"/>
                    <a:pt x="63" y="89"/>
                  </a:cubicBezTo>
                  <a:moveTo>
                    <a:pt x="32" y="88"/>
                  </a:moveTo>
                  <a:cubicBezTo>
                    <a:pt x="32" y="88"/>
                    <a:pt x="32" y="88"/>
                    <a:pt x="32" y="88"/>
                  </a:cubicBezTo>
                  <a:cubicBezTo>
                    <a:pt x="31" y="87"/>
                    <a:pt x="30" y="87"/>
                    <a:pt x="30" y="87"/>
                  </a:cubicBezTo>
                  <a:cubicBezTo>
                    <a:pt x="31" y="86"/>
                    <a:pt x="32" y="85"/>
                    <a:pt x="33" y="84"/>
                  </a:cubicBezTo>
                  <a:cubicBezTo>
                    <a:pt x="33" y="85"/>
                    <a:pt x="33" y="87"/>
                    <a:pt x="32" y="88"/>
                  </a:cubicBezTo>
                  <a:moveTo>
                    <a:pt x="57" y="89"/>
                  </a:moveTo>
                  <a:cubicBezTo>
                    <a:pt x="58" y="87"/>
                    <a:pt x="59" y="85"/>
                    <a:pt x="60" y="83"/>
                  </a:cubicBezTo>
                  <a:cubicBezTo>
                    <a:pt x="61" y="83"/>
                    <a:pt x="61" y="83"/>
                    <a:pt x="62" y="83"/>
                  </a:cubicBezTo>
                  <a:cubicBezTo>
                    <a:pt x="61" y="84"/>
                    <a:pt x="61" y="86"/>
                    <a:pt x="60" y="88"/>
                  </a:cubicBezTo>
                  <a:cubicBezTo>
                    <a:pt x="59" y="88"/>
                    <a:pt x="58" y="88"/>
                    <a:pt x="57" y="89"/>
                  </a:cubicBezTo>
                  <a:moveTo>
                    <a:pt x="75" y="87"/>
                  </a:moveTo>
                  <a:cubicBezTo>
                    <a:pt x="76" y="85"/>
                    <a:pt x="77" y="84"/>
                    <a:pt x="77" y="83"/>
                  </a:cubicBezTo>
                  <a:cubicBezTo>
                    <a:pt x="78" y="82"/>
                    <a:pt x="78" y="82"/>
                    <a:pt x="78" y="82"/>
                  </a:cubicBezTo>
                  <a:cubicBezTo>
                    <a:pt x="77" y="83"/>
                    <a:pt x="77" y="84"/>
                    <a:pt x="77" y="85"/>
                  </a:cubicBezTo>
                  <a:cubicBezTo>
                    <a:pt x="76" y="86"/>
                    <a:pt x="76" y="86"/>
                    <a:pt x="75" y="87"/>
                  </a:cubicBezTo>
                  <a:moveTo>
                    <a:pt x="28" y="86"/>
                  </a:moveTo>
                  <a:cubicBezTo>
                    <a:pt x="28" y="86"/>
                    <a:pt x="27" y="85"/>
                    <a:pt x="27" y="85"/>
                  </a:cubicBezTo>
                  <a:cubicBezTo>
                    <a:pt x="28" y="84"/>
                    <a:pt x="30" y="83"/>
                    <a:pt x="31" y="81"/>
                  </a:cubicBezTo>
                  <a:cubicBezTo>
                    <a:pt x="32" y="82"/>
                    <a:pt x="32" y="82"/>
                    <a:pt x="33" y="82"/>
                  </a:cubicBezTo>
                  <a:cubicBezTo>
                    <a:pt x="31" y="83"/>
                    <a:pt x="30" y="85"/>
                    <a:pt x="28" y="86"/>
                  </a:cubicBezTo>
                  <a:moveTo>
                    <a:pt x="26" y="84"/>
                  </a:moveTo>
                  <a:cubicBezTo>
                    <a:pt x="25" y="84"/>
                    <a:pt x="25" y="84"/>
                    <a:pt x="25" y="84"/>
                  </a:cubicBezTo>
                  <a:cubicBezTo>
                    <a:pt x="26" y="82"/>
                    <a:pt x="28" y="81"/>
                    <a:pt x="29" y="80"/>
                  </a:cubicBezTo>
                  <a:cubicBezTo>
                    <a:pt x="30" y="81"/>
                    <a:pt x="30" y="81"/>
                    <a:pt x="30" y="81"/>
                  </a:cubicBezTo>
                  <a:cubicBezTo>
                    <a:pt x="28" y="82"/>
                    <a:pt x="27" y="83"/>
                    <a:pt x="26" y="84"/>
                  </a:cubicBezTo>
                  <a:moveTo>
                    <a:pt x="13" y="83"/>
                  </a:moveTo>
                  <a:cubicBezTo>
                    <a:pt x="12" y="82"/>
                    <a:pt x="12" y="82"/>
                    <a:pt x="12" y="82"/>
                  </a:cubicBezTo>
                  <a:cubicBezTo>
                    <a:pt x="13" y="81"/>
                    <a:pt x="14" y="80"/>
                    <a:pt x="14" y="79"/>
                  </a:cubicBezTo>
                  <a:cubicBezTo>
                    <a:pt x="14" y="80"/>
                    <a:pt x="14" y="80"/>
                    <a:pt x="13" y="81"/>
                  </a:cubicBezTo>
                  <a:cubicBezTo>
                    <a:pt x="13" y="82"/>
                    <a:pt x="13" y="82"/>
                    <a:pt x="13" y="83"/>
                  </a:cubicBezTo>
                  <a:moveTo>
                    <a:pt x="24" y="83"/>
                  </a:moveTo>
                  <a:cubicBezTo>
                    <a:pt x="23" y="82"/>
                    <a:pt x="23" y="82"/>
                    <a:pt x="23" y="82"/>
                  </a:cubicBezTo>
                  <a:cubicBezTo>
                    <a:pt x="24" y="81"/>
                    <a:pt x="25" y="80"/>
                    <a:pt x="27" y="79"/>
                  </a:cubicBezTo>
                  <a:cubicBezTo>
                    <a:pt x="28" y="79"/>
                    <a:pt x="28" y="79"/>
                    <a:pt x="28" y="79"/>
                  </a:cubicBezTo>
                  <a:cubicBezTo>
                    <a:pt x="26" y="80"/>
                    <a:pt x="25" y="81"/>
                    <a:pt x="24" y="83"/>
                  </a:cubicBezTo>
                  <a:moveTo>
                    <a:pt x="22" y="81"/>
                  </a:moveTo>
                  <a:cubicBezTo>
                    <a:pt x="22" y="80"/>
                    <a:pt x="23" y="80"/>
                    <a:pt x="23" y="79"/>
                  </a:cubicBezTo>
                  <a:cubicBezTo>
                    <a:pt x="23" y="78"/>
                    <a:pt x="24" y="78"/>
                    <a:pt x="25" y="77"/>
                  </a:cubicBezTo>
                  <a:cubicBezTo>
                    <a:pt x="25" y="78"/>
                    <a:pt x="25" y="78"/>
                    <a:pt x="25" y="78"/>
                  </a:cubicBezTo>
                  <a:cubicBezTo>
                    <a:pt x="24" y="79"/>
                    <a:pt x="23" y="80"/>
                    <a:pt x="22" y="81"/>
                  </a:cubicBezTo>
                  <a:moveTo>
                    <a:pt x="16" y="83"/>
                  </a:moveTo>
                  <a:cubicBezTo>
                    <a:pt x="16" y="82"/>
                    <a:pt x="16" y="82"/>
                    <a:pt x="16" y="82"/>
                  </a:cubicBezTo>
                  <a:cubicBezTo>
                    <a:pt x="17" y="81"/>
                    <a:pt x="17" y="80"/>
                    <a:pt x="17" y="79"/>
                  </a:cubicBezTo>
                  <a:cubicBezTo>
                    <a:pt x="18" y="78"/>
                    <a:pt x="19" y="78"/>
                    <a:pt x="20" y="77"/>
                  </a:cubicBezTo>
                  <a:cubicBezTo>
                    <a:pt x="20" y="78"/>
                    <a:pt x="19" y="79"/>
                    <a:pt x="19" y="81"/>
                  </a:cubicBezTo>
                  <a:cubicBezTo>
                    <a:pt x="18" y="81"/>
                    <a:pt x="17" y="82"/>
                    <a:pt x="16" y="83"/>
                  </a:cubicBezTo>
                  <a:moveTo>
                    <a:pt x="11" y="80"/>
                  </a:moveTo>
                  <a:cubicBezTo>
                    <a:pt x="11" y="80"/>
                    <a:pt x="11" y="80"/>
                    <a:pt x="11" y="80"/>
                  </a:cubicBezTo>
                  <a:cubicBezTo>
                    <a:pt x="11" y="79"/>
                    <a:pt x="12" y="78"/>
                    <a:pt x="13" y="77"/>
                  </a:cubicBezTo>
                  <a:cubicBezTo>
                    <a:pt x="14" y="77"/>
                    <a:pt x="14" y="77"/>
                    <a:pt x="14" y="77"/>
                  </a:cubicBezTo>
                  <a:cubicBezTo>
                    <a:pt x="13" y="78"/>
                    <a:pt x="12" y="79"/>
                    <a:pt x="11" y="80"/>
                  </a:cubicBezTo>
                  <a:moveTo>
                    <a:pt x="23" y="76"/>
                  </a:moveTo>
                  <a:cubicBezTo>
                    <a:pt x="23" y="76"/>
                    <a:pt x="23" y="76"/>
                    <a:pt x="23" y="76"/>
                  </a:cubicBezTo>
                  <a:cubicBezTo>
                    <a:pt x="23" y="76"/>
                    <a:pt x="23" y="76"/>
                    <a:pt x="23" y="76"/>
                  </a:cubicBezTo>
                  <a:cubicBezTo>
                    <a:pt x="23" y="76"/>
                    <a:pt x="23" y="76"/>
                    <a:pt x="23" y="76"/>
                  </a:cubicBezTo>
                  <a:moveTo>
                    <a:pt x="10" y="78"/>
                  </a:moveTo>
                  <a:cubicBezTo>
                    <a:pt x="9" y="77"/>
                    <a:pt x="9" y="77"/>
                    <a:pt x="9" y="77"/>
                  </a:cubicBezTo>
                  <a:cubicBezTo>
                    <a:pt x="10" y="77"/>
                    <a:pt x="11" y="76"/>
                    <a:pt x="12" y="75"/>
                  </a:cubicBezTo>
                  <a:cubicBezTo>
                    <a:pt x="12" y="75"/>
                    <a:pt x="12" y="75"/>
                    <a:pt x="12" y="75"/>
                  </a:cubicBezTo>
                  <a:cubicBezTo>
                    <a:pt x="11" y="76"/>
                    <a:pt x="11" y="77"/>
                    <a:pt x="10" y="78"/>
                  </a:cubicBezTo>
                  <a:moveTo>
                    <a:pt x="8" y="76"/>
                  </a:moveTo>
                  <a:cubicBezTo>
                    <a:pt x="8" y="76"/>
                    <a:pt x="8" y="76"/>
                    <a:pt x="8" y="76"/>
                  </a:cubicBezTo>
                  <a:cubicBezTo>
                    <a:pt x="9" y="75"/>
                    <a:pt x="10" y="74"/>
                    <a:pt x="10" y="73"/>
                  </a:cubicBezTo>
                  <a:cubicBezTo>
                    <a:pt x="11" y="74"/>
                    <a:pt x="11" y="74"/>
                    <a:pt x="11" y="74"/>
                  </a:cubicBezTo>
                  <a:cubicBezTo>
                    <a:pt x="10" y="74"/>
                    <a:pt x="9" y="75"/>
                    <a:pt x="8" y="76"/>
                  </a:cubicBezTo>
                  <a:moveTo>
                    <a:pt x="7" y="74"/>
                  </a:moveTo>
                  <a:cubicBezTo>
                    <a:pt x="7" y="74"/>
                    <a:pt x="7" y="74"/>
                    <a:pt x="7" y="74"/>
                  </a:cubicBezTo>
                  <a:cubicBezTo>
                    <a:pt x="8" y="72"/>
                    <a:pt x="8" y="71"/>
                    <a:pt x="8" y="70"/>
                  </a:cubicBezTo>
                  <a:cubicBezTo>
                    <a:pt x="9" y="71"/>
                    <a:pt x="9" y="71"/>
                    <a:pt x="10" y="72"/>
                  </a:cubicBezTo>
                  <a:cubicBezTo>
                    <a:pt x="9" y="73"/>
                    <a:pt x="8" y="73"/>
                    <a:pt x="7" y="74"/>
                  </a:cubicBezTo>
                  <a:moveTo>
                    <a:pt x="78" y="72"/>
                  </a:moveTo>
                  <a:cubicBezTo>
                    <a:pt x="78" y="72"/>
                    <a:pt x="78" y="72"/>
                    <a:pt x="78" y="72"/>
                  </a:cubicBezTo>
                  <a:cubicBezTo>
                    <a:pt x="79" y="71"/>
                    <a:pt x="80" y="69"/>
                    <a:pt x="81" y="68"/>
                  </a:cubicBezTo>
                  <a:cubicBezTo>
                    <a:pt x="81" y="68"/>
                    <a:pt x="81" y="68"/>
                    <a:pt x="81" y="68"/>
                  </a:cubicBezTo>
                  <a:cubicBezTo>
                    <a:pt x="81" y="69"/>
                    <a:pt x="81" y="69"/>
                    <a:pt x="81" y="69"/>
                  </a:cubicBezTo>
                  <a:cubicBezTo>
                    <a:pt x="80" y="69"/>
                    <a:pt x="80" y="69"/>
                    <a:pt x="80" y="69"/>
                  </a:cubicBezTo>
                  <a:cubicBezTo>
                    <a:pt x="79" y="70"/>
                    <a:pt x="79" y="71"/>
                    <a:pt x="78" y="72"/>
                  </a:cubicBezTo>
                  <a:moveTo>
                    <a:pt x="88" y="67"/>
                  </a:moveTo>
                  <a:cubicBezTo>
                    <a:pt x="87" y="67"/>
                    <a:pt x="87" y="67"/>
                    <a:pt x="86" y="67"/>
                  </a:cubicBezTo>
                  <a:cubicBezTo>
                    <a:pt x="87" y="65"/>
                    <a:pt x="88" y="64"/>
                    <a:pt x="89" y="62"/>
                  </a:cubicBezTo>
                  <a:cubicBezTo>
                    <a:pt x="89" y="62"/>
                    <a:pt x="89" y="62"/>
                    <a:pt x="89" y="62"/>
                  </a:cubicBezTo>
                  <a:cubicBezTo>
                    <a:pt x="89" y="64"/>
                    <a:pt x="88" y="65"/>
                    <a:pt x="88" y="67"/>
                  </a:cubicBezTo>
                  <a:moveTo>
                    <a:pt x="84" y="67"/>
                  </a:moveTo>
                  <a:cubicBezTo>
                    <a:pt x="84" y="66"/>
                    <a:pt x="84" y="66"/>
                    <a:pt x="84" y="65"/>
                  </a:cubicBezTo>
                  <a:cubicBezTo>
                    <a:pt x="85" y="64"/>
                    <a:pt x="86" y="63"/>
                    <a:pt x="87" y="62"/>
                  </a:cubicBezTo>
                  <a:cubicBezTo>
                    <a:pt x="87" y="62"/>
                    <a:pt x="87" y="62"/>
                    <a:pt x="87" y="62"/>
                  </a:cubicBezTo>
                  <a:cubicBezTo>
                    <a:pt x="88" y="62"/>
                    <a:pt x="88" y="62"/>
                    <a:pt x="88" y="62"/>
                  </a:cubicBezTo>
                  <a:cubicBezTo>
                    <a:pt x="87" y="63"/>
                    <a:pt x="86" y="65"/>
                    <a:pt x="85" y="67"/>
                  </a:cubicBezTo>
                  <a:cubicBezTo>
                    <a:pt x="84" y="67"/>
                    <a:pt x="84" y="67"/>
                    <a:pt x="84" y="67"/>
                  </a:cubicBezTo>
                  <a:moveTo>
                    <a:pt x="12" y="61"/>
                  </a:moveTo>
                  <a:cubicBezTo>
                    <a:pt x="12" y="61"/>
                    <a:pt x="12" y="61"/>
                    <a:pt x="12" y="61"/>
                  </a:cubicBezTo>
                  <a:cubicBezTo>
                    <a:pt x="12" y="61"/>
                    <a:pt x="12" y="61"/>
                    <a:pt x="12" y="61"/>
                  </a:cubicBezTo>
                  <a:cubicBezTo>
                    <a:pt x="12" y="61"/>
                    <a:pt x="12" y="61"/>
                    <a:pt x="12" y="61"/>
                  </a:cubicBezTo>
                  <a:moveTo>
                    <a:pt x="11" y="61"/>
                  </a:moveTo>
                  <a:cubicBezTo>
                    <a:pt x="10" y="60"/>
                    <a:pt x="10" y="59"/>
                    <a:pt x="10" y="59"/>
                  </a:cubicBezTo>
                  <a:cubicBezTo>
                    <a:pt x="11" y="58"/>
                    <a:pt x="11" y="58"/>
                    <a:pt x="11" y="57"/>
                  </a:cubicBezTo>
                  <a:cubicBezTo>
                    <a:pt x="11" y="58"/>
                    <a:pt x="11" y="58"/>
                    <a:pt x="11" y="59"/>
                  </a:cubicBezTo>
                  <a:cubicBezTo>
                    <a:pt x="11" y="59"/>
                    <a:pt x="11" y="60"/>
                    <a:pt x="11" y="61"/>
                  </a:cubicBezTo>
                  <a:moveTo>
                    <a:pt x="10" y="56"/>
                  </a:moveTo>
                  <a:cubicBezTo>
                    <a:pt x="10" y="56"/>
                    <a:pt x="10" y="56"/>
                    <a:pt x="10" y="56"/>
                  </a:cubicBezTo>
                  <a:cubicBezTo>
                    <a:pt x="10" y="56"/>
                    <a:pt x="10" y="56"/>
                    <a:pt x="10" y="56"/>
                  </a:cubicBezTo>
                  <a:cubicBezTo>
                    <a:pt x="10" y="55"/>
                    <a:pt x="10" y="55"/>
                    <a:pt x="10" y="55"/>
                  </a:cubicBezTo>
                  <a:cubicBezTo>
                    <a:pt x="10" y="55"/>
                    <a:pt x="10" y="55"/>
                    <a:pt x="10" y="55"/>
                  </a:cubicBezTo>
                  <a:cubicBezTo>
                    <a:pt x="10" y="56"/>
                    <a:pt x="10" y="56"/>
                    <a:pt x="10" y="56"/>
                  </a:cubicBezTo>
                  <a:moveTo>
                    <a:pt x="7" y="54"/>
                  </a:moveTo>
                  <a:cubicBezTo>
                    <a:pt x="6" y="53"/>
                    <a:pt x="6" y="53"/>
                    <a:pt x="6" y="53"/>
                  </a:cubicBezTo>
                  <a:cubicBezTo>
                    <a:pt x="7" y="52"/>
                    <a:pt x="7" y="51"/>
                    <a:pt x="8" y="50"/>
                  </a:cubicBezTo>
                  <a:cubicBezTo>
                    <a:pt x="8" y="50"/>
                    <a:pt x="8" y="51"/>
                    <a:pt x="8" y="52"/>
                  </a:cubicBezTo>
                  <a:cubicBezTo>
                    <a:pt x="8" y="52"/>
                    <a:pt x="7" y="53"/>
                    <a:pt x="7" y="54"/>
                  </a:cubicBezTo>
                  <a:moveTo>
                    <a:pt x="4" y="53"/>
                  </a:moveTo>
                  <a:cubicBezTo>
                    <a:pt x="4" y="53"/>
                    <a:pt x="3" y="53"/>
                    <a:pt x="3" y="53"/>
                  </a:cubicBezTo>
                  <a:cubicBezTo>
                    <a:pt x="3" y="52"/>
                    <a:pt x="3" y="52"/>
                    <a:pt x="3" y="52"/>
                  </a:cubicBezTo>
                  <a:cubicBezTo>
                    <a:pt x="4" y="51"/>
                    <a:pt x="5" y="49"/>
                    <a:pt x="6" y="48"/>
                  </a:cubicBezTo>
                  <a:cubicBezTo>
                    <a:pt x="6" y="48"/>
                    <a:pt x="7" y="48"/>
                    <a:pt x="8" y="48"/>
                  </a:cubicBezTo>
                  <a:cubicBezTo>
                    <a:pt x="6" y="50"/>
                    <a:pt x="5" y="51"/>
                    <a:pt x="4" y="53"/>
                  </a:cubicBezTo>
                  <a:moveTo>
                    <a:pt x="3" y="49"/>
                  </a:moveTo>
                  <a:cubicBezTo>
                    <a:pt x="3" y="49"/>
                    <a:pt x="3" y="48"/>
                    <a:pt x="3" y="47"/>
                  </a:cubicBezTo>
                  <a:cubicBezTo>
                    <a:pt x="4" y="47"/>
                    <a:pt x="4" y="47"/>
                    <a:pt x="4" y="47"/>
                  </a:cubicBezTo>
                  <a:cubicBezTo>
                    <a:pt x="4" y="48"/>
                    <a:pt x="3" y="49"/>
                    <a:pt x="3" y="49"/>
                  </a:cubicBezTo>
                  <a:moveTo>
                    <a:pt x="85" y="33"/>
                  </a:moveTo>
                  <a:cubicBezTo>
                    <a:pt x="85" y="33"/>
                    <a:pt x="85" y="32"/>
                    <a:pt x="85" y="31"/>
                  </a:cubicBezTo>
                  <a:cubicBezTo>
                    <a:pt x="85" y="31"/>
                    <a:pt x="86" y="30"/>
                    <a:pt x="87" y="30"/>
                  </a:cubicBezTo>
                  <a:cubicBezTo>
                    <a:pt x="87" y="31"/>
                    <a:pt x="86" y="32"/>
                    <a:pt x="86" y="33"/>
                  </a:cubicBezTo>
                  <a:cubicBezTo>
                    <a:pt x="85" y="33"/>
                    <a:pt x="85" y="33"/>
                    <a:pt x="85" y="33"/>
                  </a:cubicBezTo>
                  <a:moveTo>
                    <a:pt x="17" y="23"/>
                  </a:moveTo>
                  <a:cubicBezTo>
                    <a:pt x="16" y="23"/>
                    <a:pt x="16" y="23"/>
                    <a:pt x="16" y="23"/>
                  </a:cubicBezTo>
                  <a:cubicBezTo>
                    <a:pt x="17" y="22"/>
                    <a:pt x="18" y="21"/>
                    <a:pt x="19" y="20"/>
                  </a:cubicBezTo>
                  <a:cubicBezTo>
                    <a:pt x="18" y="21"/>
                    <a:pt x="18" y="22"/>
                    <a:pt x="17" y="23"/>
                  </a:cubicBezTo>
                  <a:moveTo>
                    <a:pt x="17" y="21"/>
                  </a:moveTo>
                  <a:cubicBezTo>
                    <a:pt x="17" y="20"/>
                    <a:pt x="17" y="20"/>
                    <a:pt x="17" y="20"/>
                  </a:cubicBezTo>
                  <a:cubicBezTo>
                    <a:pt x="17" y="19"/>
                    <a:pt x="18" y="19"/>
                    <a:pt x="18" y="19"/>
                  </a:cubicBezTo>
                  <a:cubicBezTo>
                    <a:pt x="18" y="19"/>
                    <a:pt x="18" y="19"/>
                    <a:pt x="18" y="19"/>
                  </a:cubicBezTo>
                  <a:cubicBezTo>
                    <a:pt x="18" y="20"/>
                    <a:pt x="17" y="20"/>
                    <a:pt x="17" y="21"/>
                  </a:cubicBezTo>
                  <a:moveTo>
                    <a:pt x="33" y="13"/>
                  </a:moveTo>
                  <a:cubicBezTo>
                    <a:pt x="33" y="13"/>
                    <a:pt x="34" y="13"/>
                    <a:pt x="34" y="13"/>
                  </a:cubicBezTo>
                  <a:cubicBezTo>
                    <a:pt x="38" y="11"/>
                    <a:pt x="43" y="10"/>
                    <a:pt x="47" y="10"/>
                  </a:cubicBezTo>
                  <a:cubicBezTo>
                    <a:pt x="48" y="10"/>
                    <a:pt x="49" y="9"/>
                    <a:pt x="49" y="9"/>
                  </a:cubicBezTo>
                  <a:cubicBezTo>
                    <a:pt x="49" y="7"/>
                    <a:pt x="49" y="5"/>
                    <a:pt x="50" y="3"/>
                  </a:cubicBezTo>
                  <a:cubicBezTo>
                    <a:pt x="54" y="3"/>
                    <a:pt x="58" y="3"/>
                    <a:pt x="62" y="5"/>
                  </a:cubicBezTo>
                  <a:cubicBezTo>
                    <a:pt x="61" y="7"/>
                    <a:pt x="61" y="9"/>
                    <a:pt x="60" y="11"/>
                  </a:cubicBezTo>
                  <a:cubicBezTo>
                    <a:pt x="60" y="11"/>
                    <a:pt x="61" y="12"/>
                    <a:pt x="61" y="12"/>
                  </a:cubicBezTo>
                  <a:cubicBezTo>
                    <a:pt x="66" y="14"/>
                    <a:pt x="70" y="17"/>
                    <a:pt x="73" y="20"/>
                  </a:cubicBezTo>
                  <a:cubicBezTo>
                    <a:pt x="73" y="20"/>
                    <a:pt x="74" y="20"/>
                    <a:pt x="74" y="20"/>
                  </a:cubicBezTo>
                  <a:cubicBezTo>
                    <a:pt x="74" y="20"/>
                    <a:pt x="75" y="20"/>
                    <a:pt x="75" y="20"/>
                  </a:cubicBezTo>
                  <a:cubicBezTo>
                    <a:pt x="77" y="19"/>
                    <a:pt x="79" y="17"/>
                    <a:pt x="80" y="16"/>
                  </a:cubicBezTo>
                  <a:cubicBezTo>
                    <a:pt x="81" y="16"/>
                    <a:pt x="81" y="17"/>
                    <a:pt x="81" y="17"/>
                  </a:cubicBezTo>
                  <a:cubicBezTo>
                    <a:pt x="82" y="18"/>
                    <a:pt x="83" y="20"/>
                    <a:pt x="84" y="21"/>
                  </a:cubicBezTo>
                  <a:cubicBezTo>
                    <a:pt x="85" y="22"/>
                    <a:pt x="86" y="23"/>
                    <a:pt x="86" y="24"/>
                  </a:cubicBezTo>
                  <a:cubicBezTo>
                    <a:pt x="86" y="24"/>
                    <a:pt x="87" y="25"/>
                    <a:pt x="87" y="26"/>
                  </a:cubicBezTo>
                  <a:cubicBezTo>
                    <a:pt x="87" y="26"/>
                    <a:pt x="87" y="26"/>
                    <a:pt x="87" y="26"/>
                  </a:cubicBezTo>
                  <a:cubicBezTo>
                    <a:pt x="85" y="27"/>
                    <a:pt x="84" y="28"/>
                    <a:pt x="82" y="30"/>
                  </a:cubicBezTo>
                  <a:cubicBezTo>
                    <a:pt x="81" y="30"/>
                    <a:pt x="81" y="31"/>
                    <a:pt x="81" y="31"/>
                  </a:cubicBezTo>
                  <a:cubicBezTo>
                    <a:pt x="83" y="36"/>
                    <a:pt x="84" y="40"/>
                    <a:pt x="85" y="45"/>
                  </a:cubicBezTo>
                  <a:cubicBezTo>
                    <a:pt x="85" y="46"/>
                    <a:pt x="85" y="46"/>
                    <a:pt x="86" y="46"/>
                  </a:cubicBezTo>
                  <a:cubicBezTo>
                    <a:pt x="88" y="47"/>
                    <a:pt x="90" y="47"/>
                    <a:pt x="92" y="47"/>
                  </a:cubicBezTo>
                  <a:cubicBezTo>
                    <a:pt x="92" y="51"/>
                    <a:pt x="91" y="55"/>
                    <a:pt x="90" y="59"/>
                  </a:cubicBezTo>
                  <a:cubicBezTo>
                    <a:pt x="89" y="59"/>
                    <a:pt x="88" y="59"/>
                    <a:pt x="87" y="59"/>
                  </a:cubicBezTo>
                  <a:cubicBezTo>
                    <a:pt x="87" y="59"/>
                    <a:pt x="87" y="59"/>
                    <a:pt x="87" y="59"/>
                  </a:cubicBezTo>
                  <a:cubicBezTo>
                    <a:pt x="85" y="59"/>
                    <a:pt x="84" y="59"/>
                    <a:pt x="83" y="60"/>
                  </a:cubicBezTo>
                  <a:cubicBezTo>
                    <a:pt x="81" y="61"/>
                    <a:pt x="80" y="63"/>
                    <a:pt x="79" y="65"/>
                  </a:cubicBezTo>
                  <a:cubicBezTo>
                    <a:pt x="78" y="67"/>
                    <a:pt x="77" y="69"/>
                    <a:pt x="75" y="71"/>
                  </a:cubicBezTo>
                  <a:cubicBezTo>
                    <a:pt x="74" y="71"/>
                    <a:pt x="74" y="72"/>
                    <a:pt x="75" y="73"/>
                  </a:cubicBezTo>
                  <a:cubicBezTo>
                    <a:pt x="76" y="74"/>
                    <a:pt x="77" y="76"/>
                    <a:pt x="78" y="78"/>
                  </a:cubicBezTo>
                  <a:cubicBezTo>
                    <a:pt x="75" y="81"/>
                    <a:pt x="72" y="83"/>
                    <a:pt x="69" y="85"/>
                  </a:cubicBezTo>
                  <a:cubicBezTo>
                    <a:pt x="67" y="83"/>
                    <a:pt x="66" y="81"/>
                    <a:pt x="65" y="80"/>
                  </a:cubicBezTo>
                  <a:cubicBezTo>
                    <a:pt x="65" y="79"/>
                    <a:pt x="64" y="79"/>
                    <a:pt x="64" y="79"/>
                  </a:cubicBezTo>
                  <a:cubicBezTo>
                    <a:pt x="64" y="79"/>
                    <a:pt x="63" y="79"/>
                    <a:pt x="63" y="79"/>
                  </a:cubicBezTo>
                  <a:cubicBezTo>
                    <a:pt x="59" y="81"/>
                    <a:pt x="54" y="82"/>
                    <a:pt x="50" y="82"/>
                  </a:cubicBezTo>
                  <a:cubicBezTo>
                    <a:pt x="49" y="82"/>
                    <a:pt x="48" y="83"/>
                    <a:pt x="48" y="84"/>
                  </a:cubicBezTo>
                  <a:cubicBezTo>
                    <a:pt x="48" y="86"/>
                    <a:pt x="47" y="88"/>
                    <a:pt x="47" y="90"/>
                  </a:cubicBezTo>
                  <a:cubicBezTo>
                    <a:pt x="43" y="90"/>
                    <a:pt x="39" y="89"/>
                    <a:pt x="35" y="88"/>
                  </a:cubicBezTo>
                  <a:cubicBezTo>
                    <a:pt x="36" y="86"/>
                    <a:pt x="36" y="84"/>
                    <a:pt x="36" y="82"/>
                  </a:cubicBezTo>
                  <a:cubicBezTo>
                    <a:pt x="36" y="81"/>
                    <a:pt x="36" y="80"/>
                    <a:pt x="35" y="80"/>
                  </a:cubicBezTo>
                  <a:cubicBezTo>
                    <a:pt x="31" y="78"/>
                    <a:pt x="27" y="76"/>
                    <a:pt x="24" y="72"/>
                  </a:cubicBezTo>
                  <a:cubicBezTo>
                    <a:pt x="23" y="72"/>
                    <a:pt x="23" y="72"/>
                    <a:pt x="23" y="72"/>
                  </a:cubicBezTo>
                  <a:cubicBezTo>
                    <a:pt x="22" y="72"/>
                    <a:pt x="22" y="72"/>
                    <a:pt x="22" y="72"/>
                  </a:cubicBezTo>
                  <a:cubicBezTo>
                    <a:pt x="20" y="74"/>
                    <a:pt x="18" y="75"/>
                    <a:pt x="17" y="76"/>
                  </a:cubicBezTo>
                  <a:cubicBezTo>
                    <a:pt x="14" y="73"/>
                    <a:pt x="11" y="70"/>
                    <a:pt x="10" y="66"/>
                  </a:cubicBezTo>
                  <a:cubicBezTo>
                    <a:pt x="11" y="65"/>
                    <a:pt x="13" y="64"/>
                    <a:pt x="15" y="63"/>
                  </a:cubicBezTo>
                  <a:cubicBezTo>
                    <a:pt x="15" y="62"/>
                    <a:pt x="16" y="61"/>
                    <a:pt x="15" y="61"/>
                  </a:cubicBezTo>
                  <a:cubicBezTo>
                    <a:pt x="13" y="56"/>
                    <a:pt x="12" y="52"/>
                    <a:pt x="12" y="47"/>
                  </a:cubicBezTo>
                  <a:cubicBezTo>
                    <a:pt x="12" y="46"/>
                    <a:pt x="12" y="46"/>
                    <a:pt x="11" y="46"/>
                  </a:cubicBezTo>
                  <a:cubicBezTo>
                    <a:pt x="9" y="45"/>
                    <a:pt x="7" y="45"/>
                    <a:pt x="5" y="45"/>
                  </a:cubicBezTo>
                  <a:cubicBezTo>
                    <a:pt x="5" y="41"/>
                    <a:pt x="6" y="37"/>
                    <a:pt x="7" y="33"/>
                  </a:cubicBezTo>
                  <a:cubicBezTo>
                    <a:pt x="9" y="33"/>
                    <a:pt x="11" y="34"/>
                    <a:pt x="13" y="34"/>
                  </a:cubicBezTo>
                  <a:cubicBezTo>
                    <a:pt x="13" y="34"/>
                    <a:pt x="13" y="34"/>
                    <a:pt x="13" y="34"/>
                  </a:cubicBezTo>
                  <a:cubicBezTo>
                    <a:pt x="14" y="34"/>
                    <a:pt x="14" y="34"/>
                    <a:pt x="15" y="33"/>
                  </a:cubicBezTo>
                  <a:cubicBezTo>
                    <a:pt x="16" y="31"/>
                    <a:pt x="17" y="29"/>
                    <a:pt x="18" y="27"/>
                  </a:cubicBezTo>
                  <a:cubicBezTo>
                    <a:pt x="18" y="26"/>
                    <a:pt x="18" y="26"/>
                    <a:pt x="18" y="26"/>
                  </a:cubicBezTo>
                  <a:cubicBezTo>
                    <a:pt x="19" y="24"/>
                    <a:pt x="21" y="23"/>
                    <a:pt x="22" y="21"/>
                  </a:cubicBezTo>
                  <a:cubicBezTo>
                    <a:pt x="23" y="21"/>
                    <a:pt x="23" y="20"/>
                    <a:pt x="22" y="19"/>
                  </a:cubicBezTo>
                  <a:cubicBezTo>
                    <a:pt x="21" y="18"/>
                    <a:pt x="20" y="16"/>
                    <a:pt x="19" y="14"/>
                  </a:cubicBezTo>
                  <a:cubicBezTo>
                    <a:pt x="22" y="12"/>
                    <a:pt x="25" y="9"/>
                    <a:pt x="28" y="7"/>
                  </a:cubicBezTo>
                  <a:cubicBezTo>
                    <a:pt x="30" y="9"/>
                    <a:pt x="31" y="11"/>
                    <a:pt x="32" y="13"/>
                  </a:cubicBezTo>
                  <a:cubicBezTo>
                    <a:pt x="32" y="13"/>
                    <a:pt x="33" y="13"/>
                    <a:pt x="33" y="13"/>
                  </a:cubicBezTo>
                  <a:moveTo>
                    <a:pt x="49" y="0"/>
                  </a:moveTo>
                  <a:cubicBezTo>
                    <a:pt x="48" y="0"/>
                    <a:pt x="47" y="0"/>
                    <a:pt x="47" y="1"/>
                  </a:cubicBezTo>
                  <a:cubicBezTo>
                    <a:pt x="47" y="3"/>
                    <a:pt x="46" y="5"/>
                    <a:pt x="46" y="7"/>
                  </a:cubicBezTo>
                  <a:cubicBezTo>
                    <a:pt x="42" y="7"/>
                    <a:pt x="38" y="8"/>
                    <a:pt x="34" y="10"/>
                  </a:cubicBezTo>
                  <a:cubicBezTo>
                    <a:pt x="33" y="8"/>
                    <a:pt x="31" y="6"/>
                    <a:pt x="30" y="5"/>
                  </a:cubicBezTo>
                  <a:cubicBezTo>
                    <a:pt x="30" y="4"/>
                    <a:pt x="29" y="4"/>
                    <a:pt x="29" y="4"/>
                  </a:cubicBezTo>
                  <a:cubicBezTo>
                    <a:pt x="29" y="4"/>
                    <a:pt x="28" y="4"/>
                    <a:pt x="28" y="4"/>
                  </a:cubicBezTo>
                  <a:cubicBezTo>
                    <a:pt x="24" y="6"/>
                    <a:pt x="19" y="9"/>
                    <a:pt x="16" y="13"/>
                  </a:cubicBezTo>
                  <a:cubicBezTo>
                    <a:pt x="15" y="13"/>
                    <a:pt x="15" y="14"/>
                    <a:pt x="15" y="14"/>
                  </a:cubicBezTo>
                  <a:cubicBezTo>
                    <a:pt x="15" y="14"/>
                    <a:pt x="15" y="14"/>
                    <a:pt x="15" y="14"/>
                  </a:cubicBezTo>
                  <a:cubicBezTo>
                    <a:pt x="15" y="17"/>
                    <a:pt x="14" y="19"/>
                    <a:pt x="13" y="22"/>
                  </a:cubicBezTo>
                  <a:cubicBezTo>
                    <a:pt x="13" y="22"/>
                    <a:pt x="13" y="23"/>
                    <a:pt x="13" y="23"/>
                  </a:cubicBezTo>
                  <a:cubicBezTo>
                    <a:pt x="14" y="24"/>
                    <a:pt x="14" y="25"/>
                    <a:pt x="15" y="26"/>
                  </a:cubicBezTo>
                  <a:cubicBezTo>
                    <a:pt x="14" y="27"/>
                    <a:pt x="13" y="29"/>
                    <a:pt x="12" y="31"/>
                  </a:cubicBezTo>
                  <a:cubicBezTo>
                    <a:pt x="10" y="30"/>
                    <a:pt x="8" y="30"/>
                    <a:pt x="6" y="30"/>
                  </a:cubicBezTo>
                  <a:cubicBezTo>
                    <a:pt x="6" y="30"/>
                    <a:pt x="6" y="30"/>
                    <a:pt x="6" y="30"/>
                  </a:cubicBezTo>
                  <a:cubicBezTo>
                    <a:pt x="5" y="30"/>
                    <a:pt x="5" y="30"/>
                    <a:pt x="4" y="31"/>
                  </a:cubicBezTo>
                  <a:cubicBezTo>
                    <a:pt x="4" y="31"/>
                    <a:pt x="4" y="31"/>
                    <a:pt x="4" y="32"/>
                  </a:cubicBezTo>
                  <a:cubicBezTo>
                    <a:pt x="4" y="33"/>
                    <a:pt x="4" y="33"/>
                    <a:pt x="4" y="33"/>
                  </a:cubicBezTo>
                  <a:cubicBezTo>
                    <a:pt x="2" y="38"/>
                    <a:pt x="0" y="49"/>
                    <a:pt x="0" y="54"/>
                  </a:cubicBezTo>
                  <a:cubicBezTo>
                    <a:pt x="0" y="55"/>
                    <a:pt x="0" y="55"/>
                    <a:pt x="1" y="55"/>
                  </a:cubicBezTo>
                  <a:cubicBezTo>
                    <a:pt x="3" y="56"/>
                    <a:pt x="5" y="56"/>
                    <a:pt x="7" y="57"/>
                  </a:cubicBezTo>
                  <a:cubicBezTo>
                    <a:pt x="7" y="59"/>
                    <a:pt x="8" y="61"/>
                    <a:pt x="8" y="64"/>
                  </a:cubicBezTo>
                  <a:cubicBezTo>
                    <a:pt x="7" y="64"/>
                    <a:pt x="7" y="64"/>
                    <a:pt x="7" y="64"/>
                  </a:cubicBezTo>
                  <a:cubicBezTo>
                    <a:pt x="7" y="65"/>
                    <a:pt x="6" y="65"/>
                    <a:pt x="6" y="65"/>
                  </a:cubicBezTo>
                  <a:cubicBezTo>
                    <a:pt x="6" y="68"/>
                    <a:pt x="5" y="71"/>
                    <a:pt x="4" y="73"/>
                  </a:cubicBezTo>
                  <a:cubicBezTo>
                    <a:pt x="4" y="73"/>
                    <a:pt x="4" y="73"/>
                    <a:pt x="4" y="73"/>
                  </a:cubicBezTo>
                  <a:cubicBezTo>
                    <a:pt x="4" y="74"/>
                    <a:pt x="4" y="74"/>
                    <a:pt x="4" y="74"/>
                  </a:cubicBezTo>
                  <a:cubicBezTo>
                    <a:pt x="4" y="75"/>
                    <a:pt x="4" y="75"/>
                    <a:pt x="5" y="76"/>
                  </a:cubicBezTo>
                  <a:cubicBezTo>
                    <a:pt x="7" y="80"/>
                    <a:pt x="9" y="83"/>
                    <a:pt x="12" y="86"/>
                  </a:cubicBezTo>
                  <a:cubicBezTo>
                    <a:pt x="13" y="87"/>
                    <a:pt x="13" y="87"/>
                    <a:pt x="14" y="87"/>
                  </a:cubicBezTo>
                  <a:cubicBezTo>
                    <a:pt x="14" y="87"/>
                    <a:pt x="14" y="87"/>
                    <a:pt x="14" y="87"/>
                  </a:cubicBezTo>
                  <a:cubicBezTo>
                    <a:pt x="14" y="87"/>
                    <a:pt x="15" y="87"/>
                    <a:pt x="15" y="87"/>
                  </a:cubicBezTo>
                  <a:cubicBezTo>
                    <a:pt x="17" y="86"/>
                    <a:pt x="18" y="85"/>
                    <a:pt x="20" y="84"/>
                  </a:cubicBezTo>
                  <a:cubicBezTo>
                    <a:pt x="23" y="86"/>
                    <a:pt x="26" y="88"/>
                    <a:pt x="30" y="90"/>
                  </a:cubicBezTo>
                  <a:cubicBezTo>
                    <a:pt x="30" y="92"/>
                    <a:pt x="30" y="94"/>
                    <a:pt x="30" y="97"/>
                  </a:cubicBezTo>
                  <a:cubicBezTo>
                    <a:pt x="30" y="98"/>
                    <a:pt x="30" y="98"/>
                    <a:pt x="31" y="98"/>
                  </a:cubicBezTo>
                  <a:cubicBezTo>
                    <a:pt x="36" y="100"/>
                    <a:pt x="41" y="101"/>
                    <a:pt x="46" y="101"/>
                  </a:cubicBezTo>
                  <a:cubicBezTo>
                    <a:pt x="46" y="101"/>
                    <a:pt x="46" y="101"/>
                    <a:pt x="46" y="101"/>
                  </a:cubicBezTo>
                  <a:cubicBezTo>
                    <a:pt x="47" y="101"/>
                    <a:pt x="47" y="100"/>
                    <a:pt x="47" y="100"/>
                  </a:cubicBezTo>
                  <a:cubicBezTo>
                    <a:pt x="48" y="98"/>
                    <a:pt x="49" y="96"/>
                    <a:pt x="49" y="93"/>
                  </a:cubicBezTo>
                  <a:cubicBezTo>
                    <a:pt x="54" y="93"/>
                    <a:pt x="57" y="92"/>
                    <a:pt x="61" y="90"/>
                  </a:cubicBezTo>
                  <a:cubicBezTo>
                    <a:pt x="62" y="92"/>
                    <a:pt x="64" y="94"/>
                    <a:pt x="65" y="96"/>
                  </a:cubicBezTo>
                  <a:cubicBezTo>
                    <a:pt x="65" y="96"/>
                    <a:pt x="65" y="96"/>
                    <a:pt x="66" y="96"/>
                  </a:cubicBezTo>
                  <a:cubicBezTo>
                    <a:pt x="66" y="96"/>
                    <a:pt x="66" y="96"/>
                    <a:pt x="67" y="96"/>
                  </a:cubicBezTo>
                  <a:cubicBezTo>
                    <a:pt x="71" y="94"/>
                    <a:pt x="75" y="91"/>
                    <a:pt x="79" y="87"/>
                  </a:cubicBezTo>
                  <a:cubicBezTo>
                    <a:pt x="79" y="87"/>
                    <a:pt x="79" y="87"/>
                    <a:pt x="79" y="87"/>
                  </a:cubicBezTo>
                  <a:cubicBezTo>
                    <a:pt x="80" y="84"/>
                    <a:pt x="81" y="82"/>
                    <a:pt x="82" y="78"/>
                  </a:cubicBezTo>
                  <a:cubicBezTo>
                    <a:pt x="82" y="78"/>
                    <a:pt x="82" y="78"/>
                    <a:pt x="82" y="78"/>
                  </a:cubicBezTo>
                  <a:cubicBezTo>
                    <a:pt x="82" y="78"/>
                    <a:pt x="82" y="78"/>
                    <a:pt x="82" y="78"/>
                  </a:cubicBezTo>
                  <a:cubicBezTo>
                    <a:pt x="82" y="77"/>
                    <a:pt x="82" y="77"/>
                    <a:pt x="82" y="77"/>
                  </a:cubicBezTo>
                  <a:cubicBezTo>
                    <a:pt x="82" y="77"/>
                    <a:pt x="82" y="77"/>
                    <a:pt x="82" y="77"/>
                  </a:cubicBezTo>
                  <a:cubicBezTo>
                    <a:pt x="81" y="76"/>
                    <a:pt x="80" y="75"/>
                    <a:pt x="80" y="75"/>
                  </a:cubicBezTo>
                  <a:cubicBezTo>
                    <a:pt x="81" y="73"/>
                    <a:pt x="82" y="71"/>
                    <a:pt x="83" y="71"/>
                  </a:cubicBezTo>
                  <a:cubicBezTo>
                    <a:pt x="83" y="70"/>
                    <a:pt x="84" y="70"/>
                    <a:pt x="84" y="70"/>
                  </a:cubicBezTo>
                  <a:cubicBezTo>
                    <a:pt x="84" y="70"/>
                    <a:pt x="84" y="70"/>
                    <a:pt x="85" y="70"/>
                  </a:cubicBezTo>
                  <a:cubicBezTo>
                    <a:pt x="85" y="70"/>
                    <a:pt x="85" y="70"/>
                    <a:pt x="85" y="70"/>
                  </a:cubicBezTo>
                  <a:cubicBezTo>
                    <a:pt x="85" y="70"/>
                    <a:pt x="87" y="70"/>
                    <a:pt x="89" y="70"/>
                  </a:cubicBezTo>
                  <a:cubicBezTo>
                    <a:pt x="89" y="70"/>
                    <a:pt x="89" y="70"/>
                    <a:pt x="89" y="70"/>
                  </a:cubicBezTo>
                  <a:cubicBezTo>
                    <a:pt x="89" y="70"/>
                    <a:pt x="90" y="70"/>
                    <a:pt x="90" y="69"/>
                  </a:cubicBezTo>
                  <a:cubicBezTo>
                    <a:pt x="91" y="67"/>
                    <a:pt x="92" y="64"/>
                    <a:pt x="93" y="61"/>
                  </a:cubicBezTo>
                  <a:cubicBezTo>
                    <a:pt x="94" y="56"/>
                    <a:pt x="95" y="51"/>
                    <a:pt x="95" y="46"/>
                  </a:cubicBezTo>
                  <a:cubicBezTo>
                    <a:pt x="95" y="46"/>
                    <a:pt x="95" y="46"/>
                    <a:pt x="95" y="46"/>
                  </a:cubicBezTo>
                  <a:cubicBezTo>
                    <a:pt x="95" y="46"/>
                    <a:pt x="95" y="46"/>
                    <a:pt x="95" y="46"/>
                  </a:cubicBezTo>
                  <a:cubicBezTo>
                    <a:pt x="95" y="45"/>
                    <a:pt x="95" y="45"/>
                    <a:pt x="94" y="45"/>
                  </a:cubicBezTo>
                  <a:cubicBezTo>
                    <a:pt x="92" y="44"/>
                    <a:pt x="90" y="44"/>
                    <a:pt x="87" y="44"/>
                  </a:cubicBezTo>
                  <a:cubicBezTo>
                    <a:pt x="87" y="41"/>
                    <a:pt x="87" y="39"/>
                    <a:pt x="86" y="36"/>
                  </a:cubicBezTo>
                  <a:cubicBezTo>
                    <a:pt x="87" y="36"/>
                    <a:pt x="87" y="36"/>
                    <a:pt x="88" y="35"/>
                  </a:cubicBezTo>
                  <a:cubicBezTo>
                    <a:pt x="88" y="35"/>
                    <a:pt x="89" y="35"/>
                    <a:pt x="89" y="34"/>
                  </a:cubicBezTo>
                  <a:cubicBezTo>
                    <a:pt x="89" y="32"/>
                    <a:pt x="90" y="30"/>
                    <a:pt x="90" y="28"/>
                  </a:cubicBezTo>
                  <a:cubicBezTo>
                    <a:pt x="90" y="28"/>
                    <a:pt x="90" y="27"/>
                    <a:pt x="90" y="27"/>
                  </a:cubicBezTo>
                  <a:cubicBezTo>
                    <a:pt x="91" y="27"/>
                    <a:pt x="91" y="26"/>
                    <a:pt x="90" y="26"/>
                  </a:cubicBezTo>
                  <a:cubicBezTo>
                    <a:pt x="90" y="25"/>
                    <a:pt x="90" y="25"/>
                    <a:pt x="90" y="25"/>
                  </a:cubicBezTo>
                  <a:cubicBezTo>
                    <a:pt x="90" y="25"/>
                    <a:pt x="90" y="25"/>
                    <a:pt x="90" y="25"/>
                  </a:cubicBezTo>
                  <a:cubicBezTo>
                    <a:pt x="89" y="24"/>
                    <a:pt x="89" y="23"/>
                    <a:pt x="88" y="22"/>
                  </a:cubicBezTo>
                  <a:cubicBezTo>
                    <a:pt x="88" y="22"/>
                    <a:pt x="88" y="21"/>
                    <a:pt x="87" y="20"/>
                  </a:cubicBezTo>
                  <a:cubicBezTo>
                    <a:pt x="86" y="19"/>
                    <a:pt x="85" y="17"/>
                    <a:pt x="84" y="16"/>
                  </a:cubicBezTo>
                  <a:cubicBezTo>
                    <a:pt x="83" y="15"/>
                    <a:pt x="83" y="14"/>
                    <a:pt x="82" y="14"/>
                  </a:cubicBezTo>
                  <a:cubicBezTo>
                    <a:pt x="82" y="13"/>
                    <a:pt x="82" y="13"/>
                    <a:pt x="82" y="13"/>
                  </a:cubicBezTo>
                  <a:cubicBezTo>
                    <a:pt x="81" y="13"/>
                    <a:pt x="81" y="13"/>
                    <a:pt x="81" y="13"/>
                  </a:cubicBezTo>
                  <a:cubicBezTo>
                    <a:pt x="81" y="13"/>
                    <a:pt x="81" y="13"/>
                    <a:pt x="80" y="13"/>
                  </a:cubicBezTo>
                  <a:cubicBezTo>
                    <a:pt x="80" y="13"/>
                    <a:pt x="80" y="13"/>
                    <a:pt x="80" y="13"/>
                  </a:cubicBezTo>
                  <a:cubicBezTo>
                    <a:pt x="80" y="13"/>
                    <a:pt x="80" y="13"/>
                    <a:pt x="80" y="13"/>
                  </a:cubicBezTo>
                  <a:cubicBezTo>
                    <a:pt x="78" y="14"/>
                    <a:pt x="76" y="16"/>
                    <a:pt x="74" y="17"/>
                  </a:cubicBezTo>
                  <a:cubicBezTo>
                    <a:pt x="71" y="14"/>
                    <a:pt x="67" y="12"/>
                    <a:pt x="64" y="10"/>
                  </a:cubicBezTo>
                  <a:cubicBezTo>
                    <a:pt x="64" y="8"/>
                    <a:pt x="64" y="6"/>
                    <a:pt x="65" y="4"/>
                  </a:cubicBezTo>
                  <a:cubicBezTo>
                    <a:pt x="65" y="3"/>
                    <a:pt x="64" y="2"/>
                    <a:pt x="64" y="2"/>
                  </a:cubicBezTo>
                  <a:cubicBezTo>
                    <a:pt x="59" y="0"/>
                    <a:pt x="54" y="0"/>
                    <a:pt x="49" y="0"/>
                  </a:cubicBezTo>
                  <a:cubicBezTo>
                    <a:pt x="49" y="0"/>
                    <a:pt x="49"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0" name="Freeform 745"/>
            <p:cNvSpPr>
              <a:spLocks noEditPoints="1"/>
            </p:cNvSpPr>
            <p:nvPr/>
          </p:nvSpPr>
          <p:spPr bwMode="auto">
            <a:xfrm>
              <a:off x="1086191" y="3459834"/>
              <a:ext cx="103948" cy="105740"/>
            </a:xfrm>
            <a:custGeom>
              <a:avLst/>
              <a:gdLst>
                <a:gd name="T0" fmla="*/ 46 w 49"/>
                <a:gd name="T1" fmla="*/ 27 h 50"/>
                <a:gd name="T2" fmla="*/ 46 w 49"/>
                <a:gd name="T3" fmla="*/ 28 h 50"/>
                <a:gd name="T4" fmla="*/ 45 w 49"/>
                <a:gd name="T5" fmla="*/ 25 h 50"/>
                <a:gd name="T6" fmla="*/ 46 w 49"/>
                <a:gd name="T7" fmla="*/ 26 h 50"/>
                <a:gd name="T8" fmla="*/ 45 w 49"/>
                <a:gd name="T9" fmla="*/ 24 h 50"/>
                <a:gd name="T10" fmla="*/ 46 w 49"/>
                <a:gd name="T11" fmla="*/ 23 h 50"/>
                <a:gd name="T12" fmla="*/ 45 w 49"/>
                <a:gd name="T13" fmla="*/ 24 h 50"/>
                <a:gd name="T14" fmla="*/ 43 w 49"/>
                <a:gd name="T15" fmla="*/ 20 h 50"/>
                <a:gd name="T16" fmla="*/ 45 w 49"/>
                <a:gd name="T17" fmla="*/ 22 h 50"/>
                <a:gd name="T18" fmla="*/ 42 w 49"/>
                <a:gd name="T19" fmla="*/ 18 h 50"/>
                <a:gd name="T20" fmla="*/ 42 w 49"/>
                <a:gd name="T21" fmla="*/ 14 h 50"/>
                <a:gd name="T22" fmla="*/ 42 w 49"/>
                <a:gd name="T23" fmla="*/ 18 h 50"/>
                <a:gd name="T24" fmla="*/ 10 w 49"/>
                <a:gd name="T25" fmla="*/ 40 h 50"/>
                <a:gd name="T26" fmla="*/ 4 w 49"/>
                <a:gd name="T27" fmla="*/ 20 h 50"/>
                <a:gd name="T28" fmla="*/ 4 w 49"/>
                <a:gd name="T29" fmla="*/ 20 h 50"/>
                <a:gd name="T30" fmla="*/ 22 w 49"/>
                <a:gd name="T31" fmla="*/ 10 h 50"/>
                <a:gd name="T32" fmla="*/ 37 w 49"/>
                <a:gd name="T33" fmla="*/ 17 h 50"/>
                <a:gd name="T34" fmla="*/ 43 w 49"/>
                <a:gd name="T35" fmla="*/ 36 h 50"/>
                <a:gd name="T36" fmla="*/ 36 w 49"/>
                <a:gd name="T37" fmla="*/ 44 h 50"/>
                <a:gd name="T38" fmla="*/ 25 w 49"/>
                <a:gd name="T39" fmla="*/ 47 h 50"/>
                <a:gd name="T40" fmla="*/ 35 w 49"/>
                <a:gd name="T41" fmla="*/ 11 h 50"/>
                <a:gd name="T42" fmla="*/ 40 w 49"/>
                <a:gd name="T43" fmla="*/ 11 h 50"/>
                <a:gd name="T44" fmla="*/ 39 w 49"/>
                <a:gd name="T45" fmla="*/ 14 h 50"/>
                <a:gd name="T46" fmla="*/ 12 w 49"/>
                <a:gd name="T47" fmla="*/ 7 h 50"/>
                <a:gd name="T48" fmla="*/ 7 w 49"/>
                <a:gd name="T49" fmla="*/ 13 h 50"/>
                <a:gd name="T50" fmla="*/ 30 w 49"/>
                <a:gd name="T51" fmla="*/ 9 h 50"/>
                <a:gd name="T52" fmla="*/ 34 w 49"/>
                <a:gd name="T53" fmla="*/ 6 h 50"/>
                <a:gd name="T54" fmla="*/ 34 w 49"/>
                <a:gd name="T55" fmla="*/ 10 h 50"/>
                <a:gd name="T56" fmla="*/ 18 w 49"/>
                <a:gd name="T57" fmla="*/ 5 h 50"/>
                <a:gd name="T58" fmla="*/ 14 w 49"/>
                <a:gd name="T59" fmla="*/ 8 h 50"/>
                <a:gd name="T60" fmla="*/ 29 w 49"/>
                <a:gd name="T61" fmla="*/ 8 h 50"/>
                <a:gd name="T62" fmla="*/ 28 w 49"/>
                <a:gd name="T63" fmla="*/ 4 h 50"/>
                <a:gd name="T64" fmla="*/ 32 w 49"/>
                <a:gd name="T65" fmla="*/ 5 h 50"/>
                <a:gd name="T66" fmla="*/ 18 w 49"/>
                <a:gd name="T67" fmla="*/ 7 h 50"/>
                <a:gd name="T68" fmla="*/ 24 w 49"/>
                <a:gd name="T69" fmla="*/ 3 h 50"/>
                <a:gd name="T70" fmla="*/ 22 w 49"/>
                <a:gd name="T71" fmla="*/ 7 h 50"/>
                <a:gd name="T72" fmla="*/ 24 w 49"/>
                <a:gd name="T73" fmla="*/ 0 h 50"/>
                <a:gd name="T74" fmla="*/ 12 w 49"/>
                <a:gd name="T75" fmla="*/ 4 h 50"/>
                <a:gd name="T76" fmla="*/ 7 w 49"/>
                <a:gd name="T77" fmla="*/ 42 h 50"/>
                <a:gd name="T78" fmla="*/ 25 w 49"/>
                <a:gd name="T79" fmla="*/ 50 h 50"/>
                <a:gd name="T80" fmla="*/ 36 w 49"/>
                <a:gd name="T81" fmla="*/ 47 h 50"/>
                <a:gd name="T82" fmla="*/ 36 w 49"/>
                <a:gd name="T83" fmla="*/ 47 h 50"/>
                <a:gd name="T84" fmla="*/ 37 w 49"/>
                <a:gd name="T85" fmla="*/ 46 h 50"/>
                <a:gd name="T86" fmla="*/ 39 w 49"/>
                <a:gd name="T87" fmla="*/ 45 h 50"/>
                <a:gd name="T88" fmla="*/ 39 w 49"/>
                <a:gd name="T89" fmla="*/ 45 h 50"/>
                <a:gd name="T90" fmla="*/ 39 w 49"/>
                <a:gd name="T91" fmla="*/ 45 h 50"/>
                <a:gd name="T92" fmla="*/ 39 w 49"/>
                <a:gd name="T93" fmla="*/ 45 h 50"/>
                <a:gd name="T94" fmla="*/ 39 w 49"/>
                <a:gd name="T95" fmla="*/ 45 h 50"/>
                <a:gd name="T96" fmla="*/ 42 w 49"/>
                <a:gd name="T97" fmla="*/ 9 h 50"/>
                <a:gd name="T98" fmla="*/ 24 w 49"/>
                <a:gd name="T99"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 h="50">
                  <a:moveTo>
                    <a:pt x="46" y="28"/>
                  </a:moveTo>
                  <a:cubicBezTo>
                    <a:pt x="46" y="27"/>
                    <a:pt x="46" y="27"/>
                    <a:pt x="46" y="27"/>
                  </a:cubicBezTo>
                  <a:cubicBezTo>
                    <a:pt x="46" y="27"/>
                    <a:pt x="46" y="27"/>
                    <a:pt x="46" y="27"/>
                  </a:cubicBezTo>
                  <a:cubicBezTo>
                    <a:pt x="46" y="28"/>
                    <a:pt x="46" y="28"/>
                    <a:pt x="46" y="28"/>
                  </a:cubicBezTo>
                  <a:moveTo>
                    <a:pt x="46" y="26"/>
                  </a:moveTo>
                  <a:cubicBezTo>
                    <a:pt x="45" y="25"/>
                    <a:pt x="45" y="25"/>
                    <a:pt x="45" y="25"/>
                  </a:cubicBezTo>
                  <a:cubicBezTo>
                    <a:pt x="46" y="25"/>
                    <a:pt x="46" y="25"/>
                    <a:pt x="46" y="25"/>
                  </a:cubicBezTo>
                  <a:cubicBezTo>
                    <a:pt x="46" y="26"/>
                    <a:pt x="46" y="26"/>
                    <a:pt x="46" y="26"/>
                  </a:cubicBezTo>
                  <a:cubicBezTo>
                    <a:pt x="46" y="26"/>
                    <a:pt x="46" y="26"/>
                    <a:pt x="46" y="26"/>
                  </a:cubicBezTo>
                  <a:moveTo>
                    <a:pt x="45" y="24"/>
                  </a:moveTo>
                  <a:cubicBezTo>
                    <a:pt x="45" y="24"/>
                    <a:pt x="45" y="24"/>
                    <a:pt x="45" y="24"/>
                  </a:cubicBezTo>
                  <a:cubicBezTo>
                    <a:pt x="46" y="23"/>
                    <a:pt x="46" y="23"/>
                    <a:pt x="46" y="23"/>
                  </a:cubicBezTo>
                  <a:cubicBezTo>
                    <a:pt x="46" y="24"/>
                    <a:pt x="46" y="24"/>
                    <a:pt x="46" y="24"/>
                  </a:cubicBezTo>
                  <a:cubicBezTo>
                    <a:pt x="45" y="24"/>
                    <a:pt x="45" y="24"/>
                    <a:pt x="45" y="24"/>
                  </a:cubicBezTo>
                  <a:moveTo>
                    <a:pt x="44" y="22"/>
                  </a:moveTo>
                  <a:cubicBezTo>
                    <a:pt x="44" y="21"/>
                    <a:pt x="43" y="20"/>
                    <a:pt x="43" y="20"/>
                  </a:cubicBezTo>
                  <a:cubicBezTo>
                    <a:pt x="43" y="19"/>
                    <a:pt x="44" y="19"/>
                    <a:pt x="45" y="19"/>
                  </a:cubicBezTo>
                  <a:cubicBezTo>
                    <a:pt x="45" y="20"/>
                    <a:pt x="45" y="21"/>
                    <a:pt x="45" y="22"/>
                  </a:cubicBezTo>
                  <a:cubicBezTo>
                    <a:pt x="45" y="22"/>
                    <a:pt x="45" y="22"/>
                    <a:pt x="44" y="22"/>
                  </a:cubicBezTo>
                  <a:moveTo>
                    <a:pt x="42" y="18"/>
                  </a:moveTo>
                  <a:cubicBezTo>
                    <a:pt x="41" y="17"/>
                    <a:pt x="40" y="16"/>
                    <a:pt x="40" y="15"/>
                  </a:cubicBezTo>
                  <a:cubicBezTo>
                    <a:pt x="40" y="15"/>
                    <a:pt x="41" y="14"/>
                    <a:pt x="42" y="14"/>
                  </a:cubicBezTo>
                  <a:cubicBezTo>
                    <a:pt x="43" y="15"/>
                    <a:pt x="43" y="16"/>
                    <a:pt x="44" y="17"/>
                  </a:cubicBezTo>
                  <a:cubicBezTo>
                    <a:pt x="43" y="18"/>
                    <a:pt x="43" y="18"/>
                    <a:pt x="42" y="18"/>
                  </a:cubicBezTo>
                  <a:moveTo>
                    <a:pt x="25" y="47"/>
                  </a:moveTo>
                  <a:cubicBezTo>
                    <a:pt x="19" y="47"/>
                    <a:pt x="13" y="44"/>
                    <a:pt x="10" y="40"/>
                  </a:cubicBezTo>
                  <a:cubicBezTo>
                    <a:pt x="6" y="35"/>
                    <a:pt x="3" y="29"/>
                    <a:pt x="3" y="24"/>
                  </a:cubicBezTo>
                  <a:cubicBezTo>
                    <a:pt x="3" y="23"/>
                    <a:pt x="3" y="21"/>
                    <a:pt x="4" y="20"/>
                  </a:cubicBezTo>
                  <a:cubicBezTo>
                    <a:pt x="4" y="20"/>
                    <a:pt x="4" y="20"/>
                    <a:pt x="4" y="20"/>
                  </a:cubicBezTo>
                  <a:cubicBezTo>
                    <a:pt x="4" y="20"/>
                    <a:pt x="4" y="20"/>
                    <a:pt x="4" y="20"/>
                  </a:cubicBezTo>
                  <a:cubicBezTo>
                    <a:pt x="6" y="17"/>
                    <a:pt x="8" y="15"/>
                    <a:pt x="11" y="13"/>
                  </a:cubicBezTo>
                  <a:cubicBezTo>
                    <a:pt x="15" y="11"/>
                    <a:pt x="19" y="10"/>
                    <a:pt x="22" y="10"/>
                  </a:cubicBezTo>
                  <a:cubicBezTo>
                    <a:pt x="22" y="10"/>
                    <a:pt x="22" y="10"/>
                    <a:pt x="22" y="10"/>
                  </a:cubicBezTo>
                  <a:cubicBezTo>
                    <a:pt x="28" y="10"/>
                    <a:pt x="33" y="13"/>
                    <a:pt x="37" y="17"/>
                  </a:cubicBezTo>
                  <a:cubicBezTo>
                    <a:pt x="41" y="21"/>
                    <a:pt x="44" y="27"/>
                    <a:pt x="44" y="33"/>
                  </a:cubicBezTo>
                  <a:cubicBezTo>
                    <a:pt x="44" y="34"/>
                    <a:pt x="44" y="35"/>
                    <a:pt x="43" y="36"/>
                  </a:cubicBezTo>
                  <a:cubicBezTo>
                    <a:pt x="43" y="36"/>
                    <a:pt x="43" y="36"/>
                    <a:pt x="43" y="36"/>
                  </a:cubicBezTo>
                  <a:cubicBezTo>
                    <a:pt x="42" y="39"/>
                    <a:pt x="39" y="41"/>
                    <a:pt x="36" y="44"/>
                  </a:cubicBezTo>
                  <a:cubicBezTo>
                    <a:pt x="36" y="44"/>
                    <a:pt x="36" y="44"/>
                    <a:pt x="36" y="44"/>
                  </a:cubicBezTo>
                  <a:cubicBezTo>
                    <a:pt x="32" y="46"/>
                    <a:pt x="28" y="47"/>
                    <a:pt x="25" y="47"/>
                  </a:cubicBezTo>
                  <a:moveTo>
                    <a:pt x="39" y="14"/>
                  </a:moveTo>
                  <a:cubicBezTo>
                    <a:pt x="37" y="13"/>
                    <a:pt x="36" y="12"/>
                    <a:pt x="35" y="11"/>
                  </a:cubicBezTo>
                  <a:cubicBezTo>
                    <a:pt x="36" y="10"/>
                    <a:pt x="37" y="10"/>
                    <a:pt x="38" y="9"/>
                  </a:cubicBezTo>
                  <a:cubicBezTo>
                    <a:pt x="39" y="10"/>
                    <a:pt x="39" y="10"/>
                    <a:pt x="40" y="11"/>
                  </a:cubicBezTo>
                  <a:cubicBezTo>
                    <a:pt x="40" y="11"/>
                    <a:pt x="41" y="12"/>
                    <a:pt x="41" y="13"/>
                  </a:cubicBezTo>
                  <a:cubicBezTo>
                    <a:pt x="40" y="13"/>
                    <a:pt x="39" y="14"/>
                    <a:pt x="39" y="14"/>
                  </a:cubicBezTo>
                  <a:moveTo>
                    <a:pt x="7" y="13"/>
                  </a:moveTo>
                  <a:cubicBezTo>
                    <a:pt x="8" y="11"/>
                    <a:pt x="10" y="9"/>
                    <a:pt x="12" y="7"/>
                  </a:cubicBezTo>
                  <a:cubicBezTo>
                    <a:pt x="11" y="9"/>
                    <a:pt x="10" y="10"/>
                    <a:pt x="9" y="11"/>
                  </a:cubicBezTo>
                  <a:cubicBezTo>
                    <a:pt x="8" y="12"/>
                    <a:pt x="7" y="12"/>
                    <a:pt x="7" y="13"/>
                  </a:cubicBezTo>
                  <a:moveTo>
                    <a:pt x="34" y="10"/>
                  </a:moveTo>
                  <a:cubicBezTo>
                    <a:pt x="32" y="10"/>
                    <a:pt x="31" y="9"/>
                    <a:pt x="30" y="9"/>
                  </a:cubicBezTo>
                  <a:cubicBezTo>
                    <a:pt x="31" y="8"/>
                    <a:pt x="32" y="7"/>
                    <a:pt x="33" y="7"/>
                  </a:cubicBezTo>
                  <a:cubicBezTo>
                    <a:pt x="33" y="6"/>
                    <a:pt x="33" y="6"/>
                    <a:pt x="34" y="6"/>
                  </a:cubicBezTo>
                  <a:cubicBezTo>
                    <a:pt x="35" y="6"/>
                    <a:pt x="36" y="7"/>
                    <a:pt x="37" y="8"/>
                  </a:cubicBezTo>
                  <a:cubicBezTo>
                    <a:pt x="36" y="9"/>
                    <a:pt x="35" y="10"/>
                    <a:pt x="34" y="10"/>
                  </a:cubicBezTo>
                  <a:moveTo>
                    <a:pt x="13" y="9"/>
                  </a:moveTo>
                  <a:cubicBezTo>
                    <a:pt x="14" y="7"/>
                    <a:pt x="16" y="6"/>
                    <a:pt x="18" y="5"/>
                  </a:cubicBezTo>
                  <a:cubicBezTo>
                    <a:pt x="18" y="4"/>
                    <a:pt x="19" y="4"/>
                    <a:pt x="20" y="4"/>
                  </a:cubicBezTo>
                  <a:cubicBezTo>
                    <a:pt x="18" y="5"/>
                    <a:pt x="16" y="7"/>
                    <a:pt x="14" y="8"/>
                  </a:cubicBezTo>
                  <a:cubicBezTo>
                    <a:pt x="14" y="9"/>
                    <a:pt x="13" y="9"/>
                    <a:pt x="13" y="9"/>
                  </a:cubicBezTo>
                  <a:moveTo>
                    <a:pt x="29" y="8"/>
                  </a:moveTo>
                  <a:cubicBezTo>
                    <a:pt x="27" y="8"/>
                    <a:pt x="26" y="7"/>
                    <a:pt x="24" y="7"/>
                  </a:cubicBezTo>
                  <a:cubicBezTo>
                    <a:pt x="25" y="6"/>
                    <a:pt x="27" y="5"/>
                    <a:pt x="28" y="4"/>
                  </a:cubicBezTo>
                  <a:cubicBezTo>
                    <a:pt x="30" y="4"/>
                    <a:pt x="31" y="4"/>
                    <a:pt x="32" y="5"/>
                  </a:cubicBezTo>
                  <a:cubicBezTo>
                    <a:pt x="32" y="5"/>
                    <a:pt x="32" y="5"/>
                    <a:pt x="32" y="5"/>
                  </a:cubicBezTo>
                  <a:cubicBezTo>
                    <a:pt x="31" y="6"/>
                    <a:pt x="30" y="7"/>
                    <a:pt x="29" y="8"/>
                  </a:cubicBezTo>
                  <a:moveTo>
                    <a:pt x="18" y="7"/>
                  </a:moveTo>
                  <a:cubicBezTo>
                    <a:pt x="19" y="6"/>
                    <a:pt x="21" y="5"/>
                    <a:pt x="23" y="3"/>
                  </a:cubicBezTo>
                  <a:cubicBezTo>
                    <a:pt x="23" y="3"/>
                    <a:pt x="24" y="3"/>
                    <a:pt x="24" y="3"/>
                  </a:cubicBezTo>
                  <a:cubicBezTo>
                    <a:pt x="25" y="3"/>
                    <a:pt x="26" y="3"/>
                    <a:pt x="26" y="3"/>
                  </a:cubicBezTo>
                  <a:cubicBezTo>
                    <a:pt x="25" y="5"/>
                    <a:pt x="23" y="6"/>
                    <a:pt x="22" y="7"/>
                  </a:cubicBezTo>
                  <a:cubicBezTo>
                    <a:pt x="20" y="7"/>
                    <a:pt x="19" y="7"/>
                    <a:pt x="18" y="7"/>
                  </a:cubicBezTo>
                  <a:moveTo>
                    <a:pt x="24" y="0"/>
                  </a:moveTo>
                  <a:cubicBezTo>
                    <a:pt x="20" y="0"/>
                    <a:pt x="16" y="2"/>
                    <a:pt x="12" y="4"/>
                  </a:cubicBezTo>
                  <a:cubicBezTo>
                    <a:pt x="12" y="4"/>
                    <a:pt x="12" y="4"/>
                    <a:pt x="12" y="4"/>
                  </a:cubicBezTo>
                  <a:cubicBezTo>
                    <a:pt x="4" y="9"/>
                    <a:pt x="0" y="16"/>
                    <a:pt x="0" y="24"/>
                  </a:cubicBezTo>
                  <a:cubicBezTo>
                    <a:pt x="0" y="30"/>
                    <a:pt x="3" y="37"/>
                    <a:pt x="7" y="42"/>
                  </a:cubicBezTo>
                  <a:cubicBezTo>
                    <a:pt x="12" y="46"/>
                    <a:pt x="18" y="50"/>
                    <a:pt x="25" y="50"/>
                  </a:cubicBezTo>
                  <a:cubicBezTo>
                    <a:pt x="25" y="50"/>
                    <a:pt x="25" y="50"/>
                    <a:pt x="25" y="50"/>
                  </a:cubicBezTo>
                  <a:cubicBezTo>
                    <a:pt x="28" y="50"/>
                    <a:pt x="32" y="49"/>
                    <a:pt x="35" y="47"/>
                  </a:cubicBezTo>
                  <a:cubicBezTo>
                    <a:pt x="36" y="47"/>
                    <a:pt x="36" y="47"/>
                    <a:pt x="36" y="47"/>
                  </a:cubicBezTo>
                  <a:cubicBezTo>
                    <a:pt x="36" y="47"/>
                    <a:pt x="36" y="47"/>
                    <a:pt x="36" y="47"/>
                  </a:cubicBezTo>
                  <a:cubicBezTo>
                    <a:pt x="36" y="47"/>
                    <a:pt x="36" y="47"/>
                    <a:pt x="36" y="47"/>
                  </a:cubicBezTo>
                  <a:cubicBezTo>
                    <a:pt x="36" y="47"/>
                    <a:pt x="36" y="47"/>
                    <a:pt x="37" y="46"/>
                  </a:cubicBezTo>
                  <a:cubicBezTo>
                    <a:pt x="37" y="46"/>
                    <a:pt x="37" y="46"/>
                    <a:pt x="37" y="46"/>
                  </a:cubicBezTo>
                  <a:cubicBezTo>
                    <a:pt x="38" y="46"/>
                    <a:pt x="38" y="46"/>
                    <a:pt x="38"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39" y="45"/>
                    <a:pt x="39" y="45"/>
                    <a:pt x="39" y="45"/>
                  </a:cubicBezTo>
                  <a:cubicBezTo>
                    <a:pt x="46" y="40"/>
                    <a:pt x="49" y="33"/>
                    <a:pt x="49" y="26"/>
                  </a:cubicBezTo>
                  <a:cubicBezTo>
                    <a:pt x="49" y="20"/>
                    <a:pt x="46" y="13"/>
                    <a:pt x="42" y="9"/>
                  </a:cubicBezTo>
                  <a:cubicBezTo>
                    <a:pt x="37" y="4"/>
                    <a:pt x="31" y="0"/>
                    <a:pt x="24" y="0"/>
                  </a:cubicBezTo>
                  <a:cubicBezTo>
                    <a:pt x="24" y="0"/>
                    <a:pt x="24" y="0"/>
                    <a:pt x="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1" name="Freeform 746"/>
            <p:cNvSpPr>
              <a:spLocks noEditPoints="1"/>
            </p:cNvSpPr>
            <p:nvPr/>
          </p:nvSpPr>
          <p:spPr bwMode="auto">
            <a:xfrm>
              <a:off x="1050347" y="3430262"/>
              <a:ext cx="169363" cy="180116"/>
            </a:xfrm>
            <a:custGeom>
              <a:avLst/>
              <a:gdLst>
                <a:gd name="T0" fmla="*/ 34 w 80"/>
                <a:gd name="T1" fmla="*/ 81 h 85"/>
                <a:gd name="T2" fmla="*/ 31 w 80"/>
                <a:gd name="T3" fmla="*/ 81 h 85"/>
                <a:gd name="T4" fmla="*/ 28 w 80"/>
                <a:gd name="T5" fmla="*/ 80 h 85"/>
                <a:gd name="T6" fmla="*/ 27 w 80"/>
                <a:gd name="T7" fmla="*/ 77 h 85"/>
                <a:gd name="T8" fmla="*/ 56 w 80"/>
                <a:gd name="T9" fmla="*/ 75 h 85"/>
                <a:gd name="T10" fmla="*/ 52 w 80"/>
                <a:gd name="T11" fmla="*/ 75 h 85"/>
                <a:gd name="T12" fmla="*/ 44 w 80"/>
                <a:gd name="T13" fmla="*/ 72 h 85"/>
                <a:gd name="T14" fmla="*/ 60 w 80"/>
                <a:gd name="T15" fmla="*/ 75 h 85"/>
                <a:gd name="T16" fmla="*/ 43 w 80"/>
                <a:gd name="T17" fmla="*/ 75 h 85"/>
                <a:gd name="T18" fmla="*/ 47 w 80"/>
                <a:gd name="T19" fmla="*/ 75 h 85"/>
                <a:gd name="T20" fmla="*/ 26 w 80"/>
                <a:gd name="T21" fmla="*/ 72 h 85"/>
                <a:gd name="T22" fmla="*/ 21 w 80"/>
                <a:gd name="T23" fmla="*/ 69 h 85"/>
                <a:gd name="T24" fmla="*/ 19 w 80"/>
                <a:gd name="T25" fmla="*/ 67 h 85"/>
                <a:gd name="T26" fmla="*/ 19 w 80"/>
                <a:gd name="T27" fmla="*/ 67 h 85"/>
                <a:gd name="T28" fmla="*/ 13 w 80"/>
                <a:gd name="T29" fmla="*/ 67 h 85"/>
                <a:gd name="T30" fmla="*/ 10 w 80"/>
                <a:gd name="T31" fmla="*/ 66 h 85"/>
                <a:gd name="T32" fmla="*/ 10 w 80"/>
                <a:gd name="T33" fmla="*/ 61 h 85"/>
                <a:gd name="T34" fmla="*/ 8 w 80"/>
                <a:gd name="T35" fmla="*/ 58 h 85"/>
                <a:gd name="T36" fmla="*/ 73 w 80"/>
                <a:gd name="T37" fmla="*/ 59 h 85"/>
                <a:gd name="T38" fmla="*/ 73 w 80"/>
                <a:gd name="T39" fmla="*/ 55 h 85"/>
                <a:gd name="T40" fmla="*/ 67 w 80"/>
                <a:gd name="T41" fmla="*/ 59 h 85"/>
                <a:gd name="T42" fmla="*/ 10 w 80"/>
                <a:gd name="T43" fmla="*/ 48 h 85"/>
                <a:gd name="T44" fmla="*/ 7 w 80"/>
                <a:gd name="T45" fmla="*/ 42 h 85"/>
                <a:gd name="T46" fmla="*/ 7 w 80"/>
                <a:gd name="T47" fmla="*/ 38 h 85"/>
                <a:gd name="T48" fmla="*/ 4 w 80"/>
                <a:gd name="T49" fmla="*/ 38 h 85"/>
                <a:gd name="T50" fmla="*/ 73 w 80"/>
                <a:gd name="T51" fmla="*/ 30 h 85"/>
                <a:gd name="T52" fmla="*/ 17 w 80"/>
                <a:gd name="T53" fmla="*/ 18 h 85"/>
                <a:gd name="T54" fmla="*/ 53 w 80"/>
                <a:gd name="T55" fmla="*/ 10 h 85"/>
                <a:gd name="T56" fmla="*/ 70 w 80"/>
                <a:gd name="T57" fmla="*/ 16 h 85"/>
                <a:gd name="T58" fmla="*/ 70 w 80"/>
                <a:gd name="T59" fmla="*/ 27 h 85"/>
                <a:gd name="T60" fmla="*/ 71 w 80"/>
                <a:gd name="T61" fmla="*/ 40 h 85"/>
                <a:gd name="T62" fmla="*/ 72 w 80"/>
                <a:gd name="T63" fmla="*/ 52 h 85"/>
                <a:gd name="T64" fmla="*/ 64 w 80"/>
                <a:gd name="T65" fmla="*/ 67 h 85"/>
                <a:gd name="T66" fmla="*/ 42 w 80"/>
                <a:gd name="T67" fmla="*/ 69 h 85"/>
                <a:gd name="T68" fmla="*/ 29 w 80"/>
                <a:gd name="T69" fmla="*/ 73 h 85"/>
                <a:gd name="T70" fmla="*/ 18 w 80"/>
                <a:gd name="T71" fmla="*/ 59 h 85"/>
                <a:gd name="T72" fmla="*/ 12 w 80"/>
                <a:gd name="T73" fmla="*/ 39 h 85"/>
                <a:gd name="T74" fmla="*/ 13 w 80"/>
                <a:gd name="T75" fmla="*/ 27 h 85"/>
                <a:gd name="T76" fmla="*/ 21 w 80"/>
                <a:gd name="T77" fmla="*/ 17 h 85"/>
                <a:gd name="T78" fmla="*/ 31 w 80"/>
                <a:gd name="T79" fmla="*/ 11 h 85"/>
                <a:gd name="T80" fmla="*/ 44 w 80"/>
                <a:gd name="T81" fmla="*/ 0 h 85"/>
                <a:gd name="T82" fmla="*/ 29 w 80"/>
                <a:gd name="T83" fmla="*/ 4 h 85"/>
                <a:gd name="T84" fmla="*/ 16 w 80"/>
                <a:gd name="T85" fmla="*/ 11 h 85"/>
                <a:gd name="T86" fmla="*/ 8 w 80"/>
                <a:gd name="T87" fmla="*/ 23 h 85"/>
                <a:gd name="T88" fmla="*/ 0 w 80"/>
                <a:gd name="T89" fmla="*/ 43 h 85"/>
                <a:gd name="T90" fmla="*/ 6 w 80"/>
                <a:gd name="T91" fmla="*/ 52 h 85"/>
                <a:gd name="T92" fmla="*/ 4 w 80"/>
                <a:gd name="T93" fmla="*/ 61 h 85"/>
                <a:gd name="T94" fmla="*/ 16 w 80"/>
                <a:gd name="T95" fmla="*/ 69 h 85"/>
                <a:gd name="T96" fmla="*/ 36 w 80"/>
                <a:gd name="T97" fmla="*/ 85 h 85"/>
                <a:gd name="T98" fmla="*/ 49 w 80"/>
                <a:gd name="T99" fmla="*/ 77 h 85"/>
                <a:gd name="T100" fmla="*/ 65 w 80"/>
                <a:gd name="T101" fmla="*/ 75 h 85"/>
                <a:gd name="T102" fmla="*/ 67 w 80"/>
                <a:gd name="T103" fmla="*/ 67 h 85"/>
                <a:gd name="T104" fmla="*/ 70 w 80"/>
                <a:gd name="T105" fmla="*/ 61 h 85"/>
                <a:gd name="T106" fmla="*/ 80 w 80"/>
                <a:gd name="T107" fmla="*/ 42 h 85"/>
                <a:gd name="T108" fmla="*/ 75 w 80"/>
                <a:gd name="T109" fmla="*/ 33 h 85"/>
                <a:gd name="T110" fmla="*/ 78 w 80"/>
                <a:gd name="T111" fmla="*/ 24 h 85"/>
                <a:gd name="T112" fmla="*/ 71 w 80"/>
                <a:gd name="T113" fmla="*/ 14 h 85"/>
                <a:gd name="T114" fmla="*/ 65 w 80"/>
                <a:gd name="T115" fmla="*/ 16 h 85"/>
                <a:gd name="T116" fmla="*/ 44 w 80"/>
                <a:gd name="T1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 h="85">
                  <a:moveTo>
                    <a:pt x="35" y="81"/>
                  </a:moveTo>
                  <a:cubicBezTo>
                    <a:pt x="35" y="81"/>
                    <a:pt x="35" y="81"/>
                    <a:pt x="35" y="81"/>
                  </a:cubicBezTo>
                  <a:cubicBezTo>
                    <a:pt x="35" y="81"/>
                    <a:pt x="35" y="81"/>
                    <a:pt x="35" y="81"/>
                  </a:cubicBezTo>
                  <a:cubicBezTo>
                    <a:pt x="35" y="81"/>
                    <a:pt x="35" y="81"/>
                    <a:pt x="35" y="81"/>
                  </a:cubicBezTo>
                  <a:moveTo>
                    <a:pt x="34" y="81"/>
                  </a:moveTo>
                  <a:cubicBezTo>
                    <a:pt x="33" y="81"/>
                    <a:pt x="33" y="81"/>
                    <a:pt x="33" y="81"/>
                  </a:cubicBezTo>
                  <a:cubicBezTo>
                    <a:pt x="34" y="80"/>
                    <a:pt x="34" y="79"/>
                    <a:pt x="35" y="77"/>
                  </a:cubicBezTo>
                  <a:cubicBezTo>
                    <a:pt x="36" y="78"/>
                    <a:pt x="36" y="78"/>
                    <a:pt x="36" y="78"/>
                  </a:cubicBezTo>
                  <a:cubicBezTo>
                    <a:pt x="36" y="79"/>
                    <a:pt x="35" y="80"/>
                    <a:pt x="34" y="81"/>
                  </a:cubicBezTo>
                  <a:moveTo>
                    <a:pt x="31" y="81"/>
                  </a:moveTo>
                  <a:cubicBezTo>
                    <a:pt x="31" y="81"/>
                    <a:pt x="30" y="81"/>
                    <a:pt x="30" y="80"/>
                  </a:cubicBezTo>
                  <a:cubicBezTo>
                    <a:pt x="31" y="79"/>
                    <a:pt x="32" y="78"/>
                    <a:pt x="32" y="77"/>
                  </a:cubicBezTo>
                  <a:cubicBezTo>
                    <a:pt x="33" y="77"/>
                    <a:pt x="33" y="77"/>
                    <a:pt x="34" y="77"/>
                  </a:cubicBezTo>
                  <a:cubicBezTo>
                    <a:pt x="33" y="78"/>
                    <a:pt x="32" y="80"/>
                    <a:pt x="31" y="81"/>
                  </a:cubicBezTo>
                  <a:moveTo>
                    <a:pt x="28" y="80"/>
                  </a:moveTo>
                  <a:cubicBezTo>
                    <a:pt x="28" y="80"/>
                    <a:pt x="28" y="80"/>
                    <a:pt x="27" y="80"/>
                  </a:cubicBezTo>
                  <a:cubicBezTo>
                    <a:pt x="28" y="78"/>
                    <a:pt x="29" y="77"/>
                    <a:pt x="30" y="76"/>
                  </a:cubicBezTo>
                  <a:cubicBezTo>
                    <a:pt x="31" y="76"/>
                    <a:pt x="31" y="76"/>
                    <a:pt x="31" y="76"/>
                  </a:cubicBezTo>
                  <a:cubicBezTo>
                    <a:pt x="30" y="78"/>
                    <a:pt x="29" y="79"/>
                    <a:pt x="28" y="80"/>
                  </a:cubicBezTo>
                  <a:moveTo>
                    <a:pt x="27" y="77"/>
                  </a:moveTo>
                  <a:cubicBezTo>
                    <a:pt x="28" y="77"/>
                    <a:pt x="28" y="76"/>
                    <a:pt x="28" y="76"/>
                  </a:cubicBezTo>
                  <a:cubicBezTo>
                    <a:pt x="29" y="76"/>
                    <a:pt x="29" y="76"/>
                    <a:pt x="29" y="76"/>
                  </a:cubicBezTo>
                  <a:cubicBezTo>
                    <a:pt x="28" y="76"/>
                    <a:pt x="28" y="77"/>
                    <a:pt x="27" y="77"/>
                  </a:cubicBezTo>
                  <a:moveTo>
                    <a:pt x="55" y="78"/>
                  </a:moveTo>
                  <a:cubicBezTo>
                    <a:pt x="56" y="77"/>
                    <a:pt x="56" y="76"/>
                    <a:pt x="56" y="75"/>
                  </a:cubicBezTo>
                  <a:cubicBezTo>
                    <a:pt x="57" y="75"/>
                    <a:pt x="58" y="74"/>
                    <a:pt x="59" y="74"/>
                  </a:cubicBezTo>
                  <a:cubicBezTo>
                    <a:pt x="58" y="75"/>
                    <a:pt x="58" y="76"/>
                    <a:pt x="57" y="77"/>
                  </a:cubicBezTo>
                  <a:cubicBezTo>
                    <a:pt x="57" y="77"/>
                    <a:pt x="56" y="77"/>
                    <a:pt x="55" y="78"/>
                  </a:cubicBezTo>
                  <a:moveTo>
                    <a:pt x="53" y="77"/>
                  </a:moveTo>
                  <a:cubicBezTo>
                    <a:pt x="52" y="76"/>
                    <a:pt x="52" y="76"/>
                    <a:pt x="52" y="75"/>
                  </a:cubicBezTo>
                  <a:cubicBezTo>
                    <a:pt x="52" y="74"/>
                    <a:pt x="52" y="73"/>
                    <a:pt x="53" y="72"/>
                  </a:cubicBezTo>
                  <a:cubicBezTo>
                    <a:pt x="53" y="72"/>
                    <a:pt x="53" y="73"/>
                    <a:pt x="54" y="74"/>
                  </a:cubicBezTo>
                  <a:cubicBezTo>
                    <a:pt x="53" y="75"/>
                    <a:pt x="53" y="76"/>
                    <a:pt x="53" y="77"/>
                  </a:cubicBezTo>
                  <a:moveTo>
                    <a:pt x="42" y="72"/>
                  </a:moveTo>
                  <a:cubicBezTo>
                    <a:pt x="42" y="72"/>
                    <a:pt x="43" y="72"/>
                    <a:pt x="44" y="72"/>
                  </a:cubicBezTo>
                  <a:cubicBezTo>
                    <a:pt x="43" y="73"/>
                    <a:pt x="42" y="74"/>
                    <a:pt x="41" y="75"/>
                  </a:cubicBezTo>
                  <a:cubicBezTo>
                    <a:pt x="41" y="75"/>
                    <a:pt x="41" y="75"/>
                    <a:pt x="41" y="75"/>
                  </a:cubicBezTo>
                  <a:cubicBezTo>
                    <a:pt x="41" y="74"/>
                    <a:pt x="41" y="73"/>
                    <a:pt x="41" y="72"/>
                  </a:cubicBezTo>
                  <a:cubicBezTo>
                    <a:pt x="42" y="72"/>
                    <a:pt x="42" y="72"/>
                    <a:pt x="42" y="72"/>
                  </a:cubicBezTo>
                  <a:moveTo>
                    <a:pt x="60" y="75"/>
                  </a:moveTo>
                  <a:cubicBezTo>
                    <a:pt x="60" y="74"/>
                    <a:pt x="61" y="73"/>
                    <a:pt x="61" y="73"/>
                  </a:cubicBezTo>
                  <a:cubicBezTo>
                    <a:pt x="62" y="72"/>
                    <a:pt x="63" y="72"/>
                    <a:pt x="63" y="71"/>
                  </a:cubicBezTo>
                  <a:cubicBezTo>
                    <a:pt x="63" y="72"/>
                    <a:pt x="63" y="73"/>
                    <a:pt x="63" y="73"/>
                  </a:cubicBezTo>
                  <a:cubicBezTo>
                    <a:pt x="62" y="74"/>
                    <a:pt x="61" y="74"/>
                    <a:pt x="60" y="75"/>
                  </a:cubicBezTo>
                  <a:moveTo>
                    <a:pt x="43" y="75"/>
                  </a:moveTo>
                  <a:cubicBezTo>
                    <a:pt x="44" y="74"/>
                    <a:pt x="45" y="73"/>
                    <a:pt x="46" y="72"/>
                  </a:cubicBezTo>
                  <a:cubicBezTo>
                    <a:pt x="46" y="71"/>
                    <a:pt x="47" y="71"/>
                    <a:pt x="47" y="71"/>
                  </a:cubicBezTo>
                  <a:cubicBezTo>
                    <a:pt x="46" y="73"/>
                    <a:pt x="45" y="74"/>
                    <a:pt x="45" y="75"/>
                  </a:cubicBezTo>
                  <a:cubicBezTo>
                    <a:pt x="44" y="75"/>
                    <a:pt x="43" y="75"/>
                    <a:pt x="43" y="75"/>
                  </a:cubicBezTo>
                  <a:moveTo>
                    <a:pt x="47" y="75"/>
                  </a:moveTo>
                  <a:cubicBezTo>
                    <a:pt x="48" y="73"/>
                    <a:pt x="48" y="72"/>
                    <a:pt x="49" y="71"/>
                  </a:cubicBezTo>
                  <a:cubicBezTo>
                    <a:pt x="50" y="71"/>
                    <a:pt x="50" y="71"/>
                    <a:pt x="50" y="71"/>
                  </a:cubicBezTo>
                  <a:cubicBezTo>
                    <a:pt x="50" y="72"/>
                    <a:pt x="49" y="73"/>
                    <a:pt x="49" y="74"/>
                  </a:cubicBezTo>
                  <a:cubicBezTo>
                    <a:pt x="48" y="74"/>
                    <a:pt x="47" y="74"/>
                    <a:pt x="47" y="75"/>
                  </a:cubicBezTo>
                  <a:moveTo>
                    <a:pt x="26" y="72"/>
                  </a:moveTo>
                  <a:cubicBezTo>
                    <a:pt x="24" y="72"/>
                    <a:pt x="23" y="71"/>
                    <a:pt x="22" y="70"/>
                  </a:cubicBezTo>
                  <a:cubicBezTo>
                    <a:pt x="23" y="69"/>
                    <a:pt x="25" y="69"/>
                    <a:pt x="26" y="68"/>
                  </a:cubicBezTo>
                  <a:cubicBezTo>
                    <a:pt x="27" y="68"/>
                    <a:pt x="27" y="68"/>
                    <a:pt x="27" y="68"/>
                  </a:cubicBezTo>
                  <a:cubicBezTo>
                    <a:pt x="26" y="70"/>
                    <a:pt x="26" y="71"/>
                    <a:pt x="26" y="72"/>
                  </a:cubicBezTo>
                  <a:moveTo>
                    <a:pt x="21" y="69"/>
                  </a:moveTo>
                  <a:cubicBezTo>
                    <a:pt x="21" y="69"/>
                    <a:pt x="20" y="69"/>
                    <a:pt x="20" y="68"/>
                  </a:cubicBezTo>
                  <a:cubicBezTo>
                    <a:pt x="21" y="67"/>
                    <a:pt x="22" y="67"/>
                    <a:pt x="23" y="66"/>
                  </a:cubicBezTo>
                  <a:cubicBezTo>
                    <a:pt x="23" y="66"/>
                    <a:pt x="24" y="67"/>
                    <a:pt x="24" y="67"/>
                  </a:cubicBezTo>
                  <a:cubicBezTo>
                    <a:pt x="23" y="68"/>
                    <a:pt x="22" y="69"/>
                    <a:pt x="21" y="69"/>
                  </a:cubicBezTo>
                  <a:moveTo>
                    <a:pt x="19" y="67"/>
                  </a:moveTo>
                  <a:cubicBezTo>
                    <a:pt x="18" y="67"/>
                    <a:pt x="18" y="67"/>
                    <a:pt x="18" y="67"/>
                  </a:cubicBezTo>
                  <a:cubicBezTo>
                    <a:pt x="18" y="66"/>
                    <a:pt x="18" y="65"/>
                    <a:pt x="19" y="65"/>
                  </a:cubicBezTo>
                  <a:cubicBezTo>
                    <a:pt x="19" y="64"/>
                    <a:pt x="19" y="64"/>
                    <a:pt x="20" y="64"/>
                  </a:cubicBezTo>
                  <a:cubicBezTo>
                    <a:pt x="20" y="64"/>
                    <a:pt x="21" y="65"/>
                    <a:pt x="22" y="65"/>
                  </a:cubicBezTo>
                  <a:cubicBezTo>
                    <a:pt x="21" y="66"/>
                    <a:pt x="20" y="66"/>
                    <a:pt x="19" y="67"/>
                  </a:cubicBezTo>
                  <a:moveTo>
                    <a:pt x="13" y="67"/>
                  </a:moveTo>
                  <a:cubicBezTo>
                    <a:pt x="13" y="66"/>
                    <a:pt x="14" y="65"/>
                    <a:pt x="14" y="65"/>
                  </a:cubicBezTo>
                  <a:cubicBezTo>
                    <a:pt x="15" y="64"/>
                    <a:pt x="15" y="64"/>
                    <a:pt x="16" y="64"/>
                  </a:cubicBezTo>
                  <a:cubicBezTo>
                    <a:pt x="16" y="64"/>
                    <a:pt x="15" y="65"/>
                    <a:pt x="15" y="66"/>
                  </a:cubicBezTo>
                  <a:cubicBezTo>
                    <a:pt x="14" y="66"/>
                    <a:pt x="14" y="67"/>
                    <a:pt x="13" y="67"/>
                  </a:cubicBezTo>
                  <a:moveTo>
                    <a:pt x="10" y="67"/>
                  </a:moveTo>
                  <a:cubicBezTo>
                    <a:pt x="10" y="66"/>
                    <a:pt x="9" y="65"/>
                    <a:pt x="9" y="64"/>
                  </a:cubicBezTo>
                  <a:cubicBezTo>
                    <a:pt x="9" y="64"/>
                    <a:pt x="10" y="63"/>
                    <a:pt x="10" y="62"/>
                  </a:cubicBezTo>
                  <a:cubicBezTo>
                    <a:pt x="11" y="63"/>
                    <a:pt x="11" y="63"/>
                    <a:pt x="11" y="64"/>
                  </a:cubicBezTo>
                  <a:cubicBezTo>
                    <a:pt x="11" y="64"/>
                    <a:pt x="11" y="65"/>
                    <a:pt x="10" y="66"/>
                  </a:cubicBezTo>
                  <a:cubicBezTo>
                    <a:pt x="10" y="67"/>
                    <a:pt x="10" y="67"/>
                    <a:pt x="10" y="67"/>
                  </a:cubicBezTo>
                  <a:moveTo>
                    <a:pt x="8" y="63"/>
                  </a:moveTo>
                  <a:cubicBezTo>
                    <a:pt x="7" y="62"/>
                    <a:pt x="7" y="62"/>
                    <a:pt x="7" y="61"/>
                  </a:cubicBezTo>
                  <a:cubicBezTo>
                    <a:pt x="7" y="60"/>
                    <a:pt x="8" y="60"/>
                    <a:pt x="8" y="59"/>
                  </a:cubicBezTo>
                  <a:cubicBezTo>
                    <a:pt x="9" y="60"/>
                    <a:pt x="9" y="61"/>
                    <a:pt x="10" y="61"/>
                  </a:cubicBezTo>
                  <a:cubicBezTo>
                    <a:pt x="9" y="62"/>
                    <a:pt x="8" y="62"/>
                    <a:pt x="8" y="63"/>
                  </a:cubicBezTo>
                  <a:moveTo>
                    <a:pt x="6" y="60"/>
                  </a:moveTo>
                  <a:cubicBezTo>
                    <a:pt x="6" y="59"/>
                    <a:pt x="6" y="59"/>
                    <a:pt x="6" y="59"/>
                  </a:cubicBezTo>
                  <a:cubicBezTo>
                    <a:pt x="6" y="59"/>
                    <a:pt x="7" y="58"/>
                    <a:pt x="7" y="57"/>
                  </a:cubicBezTo>
                  <a:cubicBezTo>
                    <a:pt x="7" y="57"/>
                    <a:pt x="7" y="58"/>
                    <a:pt x="8" y="58"/>
                  </a:cubicBezTo>
                  <a:cubicBezTo>
                    <a:pt x="7" y="59"/>
                    <a:pt x="7" y="59"/>
                    <a:pt x="6" y="60"/>
                  </a:cubicBezTo>
                  <a:moveTo>
                    <a:pt x="73" y="59"/>
                  </a:moveTo>
                  <a:cubicBezTo>
                    <a:pt x="72" y="58"/>
                    <a:pt x="72" y="58"/>
                    <a:pt x="72" y="58"/>
                  </a:cubicBezTo>
                  <a:cubicBezTo>
                    <a:pt x="73" y="57"/>
                    <a:pt x="73" y="57"/>
                    <a:pt x="74" y="56"/>
                  </a:cubicBezTo>
                  <a:cubicBezTo>
                    <a:pt x="74" y="57"/>
                    <a:pt x="73" y="58"/>
                    <a:pt x="73" y="59"/>
                  </a:cubicBezTo>
                  <a:moveTo>
                    <a:pt x="67" y="59"/>
                  </a:moveTo>
                  <a:cubicBezTo>
                    <a:pt x="68" y="58"/>
                    <a:pt x="68" y="57"/>
                    <a:pt x="69" y="57"/>
                  </a:cubicBezTo>
                  <a:cubicBezTo>
                    <a:pt x="69" y="56"/>
                    <a:pt x="70" y="55"/>
                    <a:pt x="70" y="55"/>
                  </a:cubicBezTo>
                  <a:cubicBezTo>
                    <a:pt x="71" y="55"/>
                    <a:pt x="71" y="54"/>
                    <a:pt x="72" y="54"/>
                  </a:cubicBezTo>
                  <a:cubicBezTo>
                    <a:pt x="73" y="55"/>
                    <a:pt x="73" y="55"/>
                    <a:pt x="73" y="55"/>
                  </a:cubicBezTo>
                  <a:cubicBezTo>
                    <a:pt x="72" y="56"/>
                    <a:pt x="71" y="57"/>
                    <a:pt x="70" y="58"/>
                  </a:cubicBezTo>
                  <a:cubicBezTo>
                    <a:pt x="70" y="58"/>
                    <a:pt x="70" y="58"/>
                    <a:pt x="70" y="58"/>
                  </a:cubicBezTo>
                  <a:cubicBezTo>
                    <a:pt x="70" y="58"/>
                    <a:pt x="70" y="58"/>
                    <a:pt x="70" y="58"/>
                  </a:cubicBezTo>
                  <a:cubicBezTo>
                    <a:pt x="69" y="58"/>
                    <a:pt x="69" y="58"/>
                    <a:pt x="68" y="58"/>
                  </a:cubicBezTo>
                  <a:cubicBezTo>
                    <a:pt x="68" y="59"/>
                    <a:pt x="67" y="59"/>
                    <a:pt x="67" y="59"/>
                  </a:cubicBezTo>
                  <a:moveTo>
                    <a:pt x="10" y="48"/>
                  </a:moveTo>
                  <a:cubicBezTo>
                    <a:pt x="10" y="48"/>
                    <a:pt x="10" y="47"/>
                    <a:pt x="10" y="47"/>
                  </a:cubicBezTo>
                  <a:cubicBezTo>
                    <a:pt x="10" y="47"/>
                    <a:pt x="10" y="47"/>
                    <a:pt x="10" y="47"/>
                  </a:cubicBezTo>
                  <a:cubicBezTo>
                    <a:pt x="10" y="48"/>
                    <a:pt x="10" y="48"/>
                    <a:pt x="10" y="48"/>
                  </a:cubicBezTo>
                  <a:cubicBezTo>
                    <a:pt x="10" y="48"/>
                    <a:pt x="10" y="48"/>
                    <a:pt x="10" y="48"/>
                  </a:cubicBezTo>
                  <a:moveTo>
                    <a:pt x="7" y="42"/>
                  </a:moveTo>
                  <a:cubicBezTo>
                    <a:pt x="6" y="42"/>
                    <a:pt x="6" y="42"/>
                    <a:pt x="6" y="42"/>
                  </a:cubicBezTo>
                  <a:cubicBezTo>
                    <a:pt x="7" y="42"/>
                    <a:pt x="7" y="41"/>
                    <a:pt x="8" y="40"/>
                  </a:cubicBezTo>
                  <a:cubicBezTo>
                    <a:pt x="8" y="41"/>
                    <a:pt x="7" y="41"/>
                    <a:pt x="7" y="42"/>
                  </a:cubicBezTo>
                  <a:cubicBezTo>
                    <a:pt x="7" y="42"/>
                    <a:pt x="7" y="42"/>
                    <a:pt x="7" y="42"/>
                  </a:cubicBezTo>
                  <a:moveTo>
                    <a:pt x="5" y="42"/>
                  </a:moveTo>
                  <a:cubicBezTo>
                    <a:pt x="4" y="42"/>
                    <a:pt x="4" y="42"/>
                    <a:pt x="4" y="42"/>
                  </a:cubicBezTo>
                  <a:cubicBezTo>
                    <a:pt x="4" y="41"/>
                    <a:pt x="4" y="41"/>
                    <a:pt x="4" y="41"/>
                  </a:cubicBezTo>
                  <a:cubicBezTo>
                    <a:pt x="4" y="40"/>
                    <a:pt x="5" y="39"/>
                    <a:pt x="6" y="38"/>
                  </a:cubicBezTo>
                  <a:cubicBezTo>
                    <a:pt x="6" y="38"/>
                    <a:pt x="7" y="38"/>
                    <a:pt x="7" y="38"/>
                  </a:cubicBezTo>
                  <a:cubicBezTo>
                    <a:pt x="6" y="40"/>
                    <a:pt x="6" y="41"/>
                    <a:pt x="5" y="42"/>
                  </a:cubicBezTo>
                  <a:moveTo>
                    <a:pt x="4" y="38"/>
                  </a:moveTo>
                  <a:cubicBezTo>
                    <a:pt x="4" y="38"/>
                    <a:pt x="4" y="38"/>
                    <a:pt x="4" y="38"/>
                  </a:cubicBezTo>
                  <a:cubicBezTo>
                    <a:pt x="5" y="38"/>
                    <a:pt x="5" y="38"/>
                    <a:pt x="5" y="38"/>
                  </a:cubicBezTo>
                  <a:cubicBezTo>
                    <a:pt x="4" y="38"/>
                    <a:pt x="4" y="38"/>
                    <a:pt x="4" y="38"/>
                  </a:cubicBezTo>
                  <a:moveTo>
                    <a:pt x="73" y="30"/>
                  </a:moveTo>
                  <a:cubicBezTo>
                    <a:pt x="73" y="30"/>
                    <a:pt x="73" y="29"/>
                    <a:pt x="73" y="29"/>
                  </a:cubicBezTo>
                  <a:cubicBezTo>
                    <a:pt x="73" y="29"/>
                    <a:pt x="74" y="29"/>
                    <a:pt x="74" y="28"/>
                  </a:cubicBezTo>
                  <a:cubicBezTo>
                    <a:pt x="74" y="29"/>
                    <a:pt x="74" y="29"/>
                    <a:pt x="73" y="30"/>
                  </a:cubicBezTo>
                  <a:cubicBezTo>
                    <a:pt x="73" y="30"/>
                    <a:pt x="73" y="30"/>
                    <a:pt x="73" y="30"/>
                  </a:cubicBezTo>
                  <a:moveTo>
                    <a:pt x="17" y="18"/>
                  </a:moveTo>
                  <a:cubicBezTo>
                    <a:pt x="17" y="17"/>
                    <a:pt x="17" y="17"/>
                    <a:pt x="17" y="17"/>
                  </a:cubicBezTo>
                  <a:cubicBezTo>
                    <a:pt x="17" y="16"/>
                    <a:pt x="17" y="15"/>
                    <a:pt x="18" y="14"/>
                  </a:cubicBezTo>
                  <a:cubicBezTo>
                    <a:pt x="18" y="15"/>
                    <a:pt x="18" y="15"/>
                    <a:pt x="19" y="16"/>
                  </a:cubicBezTo>
                  <a:cubicBezTo>
                    <a:pt x="18" y="16"/>
                    <a:pt x="17" y="17"/>
                    <a:pt x="17" y="18"/>
                  </a:cubicBezTo>
                  <a:moveTo>
                    <a:pt x="43" y="9"/>
                  </a:moveTo>
                  <a:cubicBezTo>
                    <a:pt x="44" y="9"/>
                    <a:pt x="44" y="9"/>
                    <a:pt x="44" y="8"/>
                  </a:cubicBezTo>
                  <a:cubicBezTo>
                    <a:pt x="45" y="7"/>
                    <a:pt x="45" y="5"/>
                    <a:pt x="46" y="3"/>
                  </a:cubicBezTo>
                  <a:cubicBezTo>
                    <a:pt x="49" y="4"/>
                    <a:pt x="52" y="4"/>
                    <a:pt x="55" y="6"/>
                  </a:cubicBezTo>
                  <a:cubicBezTo>
                    <a:pt x="54" y="7"/>
                    <a:pt x="54" y="9"/>
                    <a:pt x="53" y="10"/>
                  </a:cubicBezTo>
                  <a:cubicBezTo>
                    <a:pt x="53" y="11"/>
                    <a:pt x="54" y="12"/>
                    <a:pt x="54" y="12"/>
                  </a:cubicBezTo>
                  <a:cubicBezTo>
                    <a:pt x="58" y="14"/>
                    <a:pt x="61" y="16"/>
                    <a:pt x="63" y="19"/>
                  </a:cubicBezTo>
                  <a:cubicBezTo>
                    <a:pt x="64" y="19"/>
                    <a:pt x="64" y="19"/>
                    <a:pt x="65" y="19"/>
                  </a:cubicBezTo>
                  <a:cubicBezTo>
                    <a:pt x="65" y="19"/>
                    <a:pt x="65" y="19"/>
                    <a:pt x="65" y="19"/>
                  </a:cubicBezTo>
                  <a:cubicBezTo>
                    <a:pt x="67" y="18"/>
                    <a:pt x="68" y="17"/>
                    <a:pt x="70" y="16"/>
                  </a:cubicBezTo>
                  <a:cubicBezTo>
                    <a:pt x="70" y="17"/>
                    <a:pt x="70" y="17"/>
                    <a:pt x="70" y="17"/>
                  </a:cubicBezTo>
                  <a:cubicBezTo>
                    <a:pt x="71" y="18"/>
                    <a:pt x="72" y="19"/>
                    <a:pt x="72" y="21"/>
                  </a:cubicBezTo>
                  <a:cubicBezTo>
                    <a:pt x="73" y="22"/>
                    <a:pt x="74" y="23"/>
                    <a:pt x="74" y="23"/>
                  </a:cubicBezTo>
                  <a:cubicBezTo>
                    <a:pt x="74" y="23"/>
                    <a:pt x="74" y="24"/>
                    <a:pt x="74" y="25"/>
                  </a:cubicBezTo>
                  <a:cubicBezTo>
                    <a:pt x="73" y="25"/>
                    <a:pt x="72" y="26"/>
                    <a:pt x="70" y="27"/>
                  </a:cubicBezTo>
                  <a:cubicBezTo>
                    <a:pt x="70" y="28"/>
                    <a:pt x="69" y="28"/>
                    <a:pt x="70" y="29"/>
                  </a:cubicBezTo>
                  <a:cubicBezTo>
                    <a:pt x="70" y="30"/>
                    <a:pt x="70" y="31"/>
                    <a:pt x="71" y="33"/>
                  </a:cubicBezTo>
                  <a:cubicBezTo>
                    <a:pt x="71" y="33"/>
                    <a:pt x="71" y="33"/>
                    <a:pt x="71" y="33"/>
                  </a:cubicBezTo>
                  <a:cubicBezTo>
                    <a:pt x="71" y="35"/>
                    <a:pt x="71" y="37"/>
                    <a:pt x="71" y="39"/>
                  </a:cubicBezTo>
                  <a:cubicBezTo>
                    <a:pt x="71" y="39"/>
                    <a:pt x="71" y="40"/>
                    <a:pt x="71" y="40"/>
                  </a:cubicBezTo>
                  <a:cubicBezTo>
                    <a:pt x="71" y="41"/>
                    <a:pt x="72" y="42"/>
                    <a:pt x="72" y="42"/>
                  </a:cubicBezTo>
                  <a:cubicBezTo>
                    <a:pt x="74" y="42"/>
                    <a:pt x="76" y="42"/>
                    <a:pt x="77" y="43"/>
                  </a:cubicBezTo>
                  <a:cubicBezTo>
                    <a:pt x="77" y="46"/>
                    <a:pt x="76" y="49"/>
                    <a:pt x="75" y="52"/>
                  </a:cubicBezTo>
                  <a:cubicBezTo>
                    <a:pt x="74" y="52"/>
                    <a:pt x="73" y="52"/>
                    <a:pt x="72" y="52"/>
                  </a:cubicBezTo>
                  <a:cubicBezTo>
                    <a:pt x="72" y="52"/>
                    <a:pt x="72" y="52"/>
                    <a:pt x="72" y="52"/>
                  </a:cubicBezTo>
                  <a:cubicBezTo>
                    <a:pt x="71" y="52"/>
                    <a:pt x="70" y="52"/>
                    <a:pt x="69" y="53"/>
                  </a:cubicBezTo>
                  <a:cubicBezTo>
                    <a:pt x="67" y="54"/>
                    <a:pt x="66" y="55"/>
                    <a:pt x="65" y="56"/>
                  </a:cubicBezTo>
                  <a:cubicBezTo>
                    <a:pt x="65" y="58"/>
                    <a:pt x="63" y="59"/>
                    <a:pt x="62" y="61"/>
                  </a:cubicBezTo>
                  <a:cubicBezTo>
                    <a:pt x="61" y="61"/>
                    <a:pt x="61" y="62"/>
                    <a:pt x="62" y="63"/>
                  </a:cubicBezTo>
                  <a:cubicBezTo>
                    <a:pt x="62" y="64"/>
                    <a:pt x="63" y="66"/>
                    <a:pt x="64" y="67"/>
                  </a:cubicBezTo>
                  <a:cubicBezTo>
                    <a:pt x="62" y="69"/>
                    <a:pt x="59" y="71"/>
                    <a:pt x="56" y="72"/>
                  </a:cubicBezTo>
                  <a:cubicBezTo>
                    <a:pt x="55" y="71"/>
                    <a:pt x="54" y="69"/>
                    <a:pt x="54" y="68"/>
                  </a:cubicBezTo>
                  <a:cubicBezTo>
                    <a:pt x="53" y="67"/>
                    <a:pt x="53" y="67"/>
                    <a:pt x="52" y="67"/>
                  </a:cubicBezTo>
                  <a:cubicBezTo>
                    <a:pt x="52" y="67"/>
                    <a:pt x="52" y="67"/>
                    <a:pt x="52" y="67"/>
                  </a:cubicBezTo>
                  <a:cubicBezTo>
                    <a:pt x="48" y="68"/>
                    <a:pt x="45" y="69"/>
                    <a:pt x="42" y="69"/>
                  </a:cubicBezTo>
                  <a:cubicBezTo>
                    <a:pt x="41" y="69"/>
                    <a:pt x="41" y="69"/>
                    <a:pt x="40" y="69"/>
                  </a:cubicBezTo>
                  <a:cubicBezTo>
                    <a:pt x="40" y="69"/>
                    <a:pt x="40" y="69"/>
                    <a:pt x="40" y="69"/>
                  </a:cubicBezTo>
                  <a:cubicBezTo>
                    <a:pt x="40" y="69"/>
                    <a:pt x="39" y="69"/>
                    <a:pt x="39" y="70"/>
                  </a:cubicBezTo>
                  <a:cubicBezTo>
                    <a:pt x="38" y="72"/>
                    <a:pt x="38" y="73"/>
                    <a:pt x="38" y="75"/>
                  </a:cubicBezTo>
                  <a:cubicBezTo>
                    <a:pt x="35" y="74"/>
                    <a:pt x="32" y="74"/>
                    <a:pt x="29" y="73"/>
                  </a:cubicBezTo>
                  <a:cubicBezTo>
                    <a:pt x="29" y="71"/>
                    <a:pt x="29" y="69"/>
                    <a:pt x="30" y="68"/>
                  </a:cubicBezTo>
                  <a:cubicBezTo>
                    <a:pt x="30" y="67"/>
                    <a:pt x="30" y="66"/>
                    <a:pt x="29" y="66"/>
                  </a:cubicBezTo>
                  <a:cubicBezTo>
                    <a:pt x="25" y="64"/>
                    <a:pt x="22" y="62"/>
                    <a:pt x="20" y="59"/>
                  </a:cubicBezTo>
                  <a:cubicBezTo>
                    <a:pt x="19" y="59"/>
                    <a:pt x="19" y="59"/>
                    <a:pt x="19" y="59"/>
                  </a:cubicBezTo>
                  <a:cubicBezTo>
                    <a:pt x="18" y="59"/>
                    <a:pt x="18" y="59"/>
                    <a:pt x="18" y="59"/>
                  </a:cubicBezTo>
                  <a:cubicBezTo>
                    <a:pt x="16" y="60"/>
                    <a:pt x="15" y="61"/>
                    <a:pt x="14" y="61"/>
                  </a:cubicBezTo>
                  <a:cubicBezTo>
                    <a:pt x="12" y="59"/>
                    <a:pt x="10" y="56"/>
                    <a:pt x="9" y="53"/>
                  </a:cubicBezTo>
                  <a:cubicBezTo>
                    <a:pt x="10" y="53"/>
                    <a:pt x="12" y="52"/>
                    <a:pt x="13" y="51"/>
                  </a:cubicBezTo>
                  <a:cubicBezTo>
                    <a:pt x="14" y="51"/>
                    <a:pt x="14" y="50"/>
                    <a:pt x="14" y="49"/>
                  </a:cubicBezTo>
                  <a:cubicBezTo>
                    <a:pt x="12" y="46"/>
                    <a:pt x="12" y="43"/>
                    <a:pt x="12" y="39"/>
                  </a:cubicBezTo>
                  <a:cubicBezTo>
                    <a:pt x="12" y="39"/>
                    <a:pt x="12" y="38"/>
                    <a:pt x="12" y="38"/>
                  </a:cubicBezTo>
                  <a:cubicBezTo>
                    <a:pt x="12" y="37"/>
                    <a:pt x="11" y="36"/>
                    <a:pt x="11" y="36"/>
                  </a:cubicBezTo>
                  <a:cubicBezTo>
                    <a:pt x="9" y="36"/>
                    <a:pt x="7" y="35"/>
                    <a:pt x="6" y="35"/>
                  </a:cubicBezTo>
                  <a:cubicBezTo>
                    <a:pt x="6" y="32"/>
                    <a:pt x="7" y="29"/>
                    <a:pt x="8" y="26"/>
                  </a:cubicBezTo>
                  <a:cubicBezTo>
                    <a:pt x="10" y="26"/>
                    <a:pt x="11" y="27"/>
                    <a:pt x="13" y="27"/>
                  </a:cubicBezTo>
                  <a:cubicBezTo>
                    <a:pt x="13" y="27"/>
                    <a:pt x="13" y="27"/>
                    <a:pt x="13" y="27"/>
                  </a:cubicBezTo>
                  <a:cubicBezTo>
                    <a:pt x="14" y="27"/>
                    <a:pt x="14" y="27"/>
                    <a:pt x="15" y="26"/>
                  </a:cubicBezTo>
                  <a:cubicBezTo>
                    <a:pt x="16" y="25"/>
                    <a:pt x="17" y="23"/>
                    <a:pt x="18" y="21"/>
                  </a:cubicBezTo>
                  <a:cubicBezTo>
                    <a:pt x="18" y="21"/>
                    <a:pt x="18" y="21"/>
                    <a:pt x="18" y="21"/>
                  </a:cubicBezTo>
                  <a:cubicBezTo>
                    <a:pt x="19" y="20"/>
                    <a:pt x="20" y="18"/>
                    <a:pt x="21" y="17"/>
                  </a:cubicBezTo>
                  <a:cubicBezTo>
                    <a:pt x="22" y="17"/>
                    <a:pt x="22" y="16"/>
                    <a:pt x="22" y="15"/>
                  </a:cubicBezTo>
                  <a:cubicBezTo>
                    <a:pt x="21" y="14"/>
                    <a:pt x="20" y="12"/>
                    <a:pt x="19" y="11"/>
                  </a:cubicBezTo>
                  <a:cubicBezTo>
                    <a:pt x="22" y="9"/>
                    <a:pt x="24" y="7"/>
                    <a:pt x="27" y="6"/>
                  </a:cubicBezTo>
                  <a:cubicBezTo>
                    <a:pt x="28" y="8"/>
                    <a:pt x="29" y="9"/>
                    <a:pt x="30" y="10"/>
                  </a:cubicBezTo>
                  <a:cubicBezTo>
                    <a:pt x="30" y="11"/>
                    <a:pt x="31" y="11"/>
                    <a:pt x="31" y="11"/>
                  </a:cubicBezTo>
                  <a:cubicBezTo>
                    <a:pt x="31" y="11"/>
                    <a:pt x="31" y="11"/>
                    <a:pt x="32" y="11"/>
                  </a:cubicBezTo>
                  <a:cubicBezTo>
                    <a:pt x="35" y="10"/>
                    <a:pt x="38" y="9"/>
                    <a:pt x="42" y="9"/>
                  </a:cubicBezTo>
                  <a:cubicBezTo>
                    <a:pt x="42" y="9"/>
                    <a:pt x="42" y="9"/>
                    <a:pt x="43" y="9"/>
                  </a:cubicBezTo>
                  <a:cubicBezTo>
                    <a:pt x="43" y="9"/>
                    <a:pt x="43" y="9"/>
                    <a:pt x="43" y="9"/>
                  </a:cubicBezTo>
                  <a:moveTo>
                    <a:pt x="44" y="0"/>
                  </a:moveTo>
                  <a:cubicBezTo>
                    <a:pt x="44" y="0"/>
                    <a:pt x="43" y="1"/>
                    <a:pt x="43" y="1"/>
                  </a:cubicBezTo>
                  <a:cubicBezTo>
                    <a:pt x="43" y="3"/>
                    <a:pt x="42" y="5"/>
                    <a:pt x="42" y="6"/>
                  </a:cubicBezTo>
                  <a:cubicBezTo>
                    <a:pt x="42" y="6"/>
                    <a:pt x="42" y="6"/>
                    <a:pt x="42" y="6"/>
                  </a:cubicBezTo>
                  <a:cubicBezTo>
                    <a:pt x="38" y="6"/>
                    <a:pt x="35" y="7"/>
                    <a:pt x="32" y="8"/>
                  </a:cubicBezTo>
                  <a:cubicBezTo>
                    <a:pt x="31" y="6"/>
                    <a:pt x="30" y="5"/>
                    <a:pt x="29" y="4"/>
                  </a:cubicBezTo>
                  <a:cubicBezTo>
                    <a:pt x="29" y="3"/>
                    <a:pt x="28" y="3"/>
                    <a:pt x="28" y="3"/>
                  </a:cubicBezTo>
                  <a:cubicBezTo>
                    <a:pt x="28" y="3"/>
                    <a:pt x="27" y="3"/>
                    <a:pt x="27" y="3"/>
                  </a:cubicBezTo>
                  <a:cubicBezTo>
                    <a:pt x="23" y="5"/>
                    <a:pt x="20" y="7"/>
                    <a:pt x="16" y="10"/>
                  </a:cubicBezTo>
                  <a:cubicBezTo>
                    <a:pt x="16" y="10"/>
                    <a:pt x="16" y="10"/>
                    <a:pt x="16" y="11"/>
                  </a:cubicBezTo>
                  <a:cubicBezTo>
                    <a:pt x="16" y="11"/>
                    <a:pt x="16" y="11"/>
                    <a:pt x="16" y="11"/>
                  </a:cubicBezTo>
                  <a:cubicBezTo>
                    <a:pt x="15" y="13"/>
                    <a:pt x="15" y="15"/>
                    <a:pt x="14" y="17"/>
                  </a:cubicBezTo>
                  <a:cubicBezTo>
                    <a:pt x="13" y="17"/>
                    <a:pt x="13" y="18"/>
                    <a:pt x="14" y="18"/>
                  </a:cubicBezTo>
                  <a:cubicBezTo>
                    <a:pt x="14" y="19"/>
                    <a:pt x="15" y="19"/>
                    <a:pt x="15" y="20"/>
                  </a:cubicBezTo>
                  <a:cubicBezTo>
                    <a:pt x="14" y="21"/>
                    <a:pt x="13" y="23"/>
                    <a:pt x="13" y="24"/>
                  </a:cubicBezTo>
                  <a:cubicBezTo>
                    <a:pt x="11" y="24"/>
                    <a:pt x="9" y="23"/>
                    <a:pt x="8" y="23"/>
                  </a:cubicBezTo>
                  <a:cubicBezTo>
                    <a:pt x="7" y="23"/>
                    <a:pt x="7" y="23"/>
                    <a:pt x="7" y="23"/>
                  </a:cubicBezTo>
                  <a:cubicBezTo>
                    <a:pt x="7" y="23"/>
                    <a:pt x="6" y="23"/>
                    <a:pt x="6" y="24"/>
                  </a:cubicBezTo>
                  <a:cubicBezTo>
                    <a:pt x="6" y="25"/>
                    <a:pt x="6" y="25"/>
                    <a:pt x="6" y="25"/>
                  </a:cubicBezTo>
                  <a:cubicBezTo>
                    <a:pt x="5" y="25"/>
                    <a:pt x="5" y="25"/>
                    <a:pt x="5" y="25"/>
                  </a:cubicBezTo>
                  <a:cubicBezTo>
                    <a:pt x="3" y="29"/>
                    <a:pt x="1" y="38"/>
                    <a:pt x="0" y="43"/>
                  </a:cubicBezTo>
                  <a:cubicBezTo>
                    <a:pt x="0" y="43"/>
                    <a:pt x="1" y="44"/>
                    <a:pt x="2" y="44"/>
                  </a:cubicBezTo>
                  <a:cubicBezTo>
                    <a:pt x="3" y="45"/>
                    <a:pt x="5" y="45"/>
                    <a:pt x="7" y="45"/>
                  </a:cubicBezTo>
                  <a:cubicBezTo>
                    <a:pt x="7" y="46"/>
                    <a:pt x="7" y="46"/>
                    <a:pt x="7" y="46"/>
                  </a:cubicBezTo>
                  <a:cubicBezTo>
                    <a:pt x="7" y="47"/>
                    <a:pt x="7" y="49"/>
                    <a:pt x="7" y="51"/>
                  </a:cubicBezTo>
                  <a:cubicBezTo>
                    <a:pt x="6" y="52"/>
                    <a:pt x="6" y="52"/>
                    <a:pt x="6" y="52"/>
                  </a:cubicBezTo>
                  <a:cubicBezTo>
                    <a:pt x="6" y="52"/>
                    <a:pt x="5" y="52"/>
                    <a:pt x="5" y="53"/>
                  </a:cubicBezTo>
                  <a:cubicBezTo>
                    <a:pt x="5" y="55"/>
                    <a:pt x="4" y="57"/>
                    <a:pt x="3" y="59"/>
                  </a:cubicBezTo>
                  <a:cubicBezTo>
                    <a:pt x="3" y="59"/>
                    <a:pt x="3" y="59"/>
                    <a:pt x="3" y="59"/>
                  </a:cubicBezTo>
                  <a:cubicBezTo>
                    <a:pt x="3" y="59"/>
                    <a:pt x="3" y="59"/>
                    <a:pt x="3" y="59"/>
                  </a:cubicBezTo>
                  <a:cubicBezTo>
                    <a:pt x="3" y="60"/>
                    <a:pt x="3" y="61"/>
                    <a:pt x="4" y="61"/>
                  </a:cubicBezTo>
                  <a:cubicBezTo>
                    <a:pt x="5" y="64"/>
                    <a:pt x="7" y="68"/>
                    <a:pt x="9" y="70"/>
                  </a:cubicBezTo>
                  <a:cubicBezTo>
                    <a:pt x="9" y="71"/>
                    <a:pt x="10" y="71"/>
                    <a:pt x="10" y="71"/>
                  </a:cubicBezTo>
                  <a:cubicBezTo>
                    <a:pt x="10" y="71"/>
                    <a:pt x="11" y="71"/>
                    <a:pt x="11" y="71"/>
                  </a:cubicBezTo>
                  <a:cubicBezTo>
                    <a:pt x="11" y="71"/>
                    <a:pt x="11" y="71"/>
                    <a:pt x="12" y="71"/>
                  </a:cubicBezTo>
                  <a:cubicBezTo>
                    <a:pt x="13" y="70"/>
                    <a:pt x="14" y="70"/>
                    <a:pt x="16" y="69"/>
                  </a:cubicBezTo>
                  <a:cubicBezTo>
                    <a:pt x="18" y="71"/>
                    <a:pt x="20" y="73"/>
                    <a:pt x="23" y="74"/>
                  </a:cubicBezTo>
                  <a:cubicBezTo>
                    <a:pt x="23" y="76"/>
                    <a:pt x="23" y="78"/>
                    <a:pt x="23" y="80"/>
                  </a:cubicBezTo>
                  <a:cubicBezTo>
                    <a:pt x="23" y="81"/>
                    <a:pt x="23" y="81"/>
                    <a:pt x="24" y="81"/>
                  </a:cubicBezTo>
                  <a:cubicBezTo>
                    <a:pt x="28" y="83"/>
                    <a:pt x="32" y="84"/>
                    <a:pt x="36" y="85"/>
                  </a:cubicBezTo>
                  <a:cubicBezTo>
                    <a:pt x="36" y="85"/>
                    <a:pt x="36" y="85"/>
                    <a:pt x="36" y="85"/>
                  </a:cubicBezTo>
                  <a:cubicBezTo>
                    <a:pt x="37" y="85"/>
                    <a:pt x="38" y="84"/>
                    <a:pt x="38" y="83"/>
                  </a:cubicBezTo>
                  <a:cubicBezTo>
                    <a:pt x="38" y="82"/>
                    <a:pt x="39" y="80"/>
                    <a:pt x="40" y="78"/>
                  </a:cubicBezTo>
                  <a:cubicBezTo>
                    <a:pt x="40" y="78"/>
                    <a:pt x="40" y="78"/>
                    <a:pt x="40" y="78"/>
                  </a:cubicBezTo>
                  <a:cubicBezTo>
                    <a:pt x="41" y="78"/>
                    <a:pt x="41" y="78"/>
                    <a:pt x="41" y="78"/>
                  </a:cubicBezTo>
                  <a:cubicBezTo>
                    <a:pt x="44" y="78"/>
                    <a:pt x="46" y="78"/>
                    <a:pt x="49" y="77"/>
                  </a:cubicBezTo>
                  <a:cubicBezTo>
                    <a:pt x="50" y="78"/>
                    <a:pt x="51" y="80"/>
                    <a:pt x="52" y="81"/>
                  </a:cubicBezTo>
                  <a:cubicBezTo>
                    <a:pt x="52" y="82"/>
                    <a:pt x="53" y="82"/>
                    <a:pt x="53" y="82"/>
                  </a:cubicBezTo>
                  <a:cubicBezTo>
                    <a:pt x="53" y="82"/>
                    <a:pt x="54" y="82"/>
                    <a:pt x="54" y="82"/>
                  </a:cubicBezTo>
                  <a:cubicBezTo>
                    <a:pt x="58" y="80"/>
                    <a:pt x="61" y="78"/>
                    <a:pt x="65" y="75"/>
                  </a:cubicBezTo>
                  <a:cubicBezTo>
                    <a:pt x="65" y="75"/>
                    <a:pt x="65" y="75"/>
                    <a:pt x="65" y="75"/>
                  </a:cubicBezTo>
                  <a:cubicBezTo>
                    <a:pt x="66" y="72"/>
                    <a:pt x="66" y="71"/>
                    <a:pt x="67" y="68"/>
                  </a:cubicBezTo>
                  <a:cubicBezTo>
                    <a:pt x="67" y="68"/>
                    <a:pt x="67" y="68"/>
                    <a:pt x="67" y="68"/>
                  </a:cubicBezTo>
                  <a:cubicBezTo>
                    <a:pt x="68" y="68"/>
                    <a:pt x="68" y="68"/>
                    <a:pt x="68" y="68"/>
                  </a:cubicBezTo>
                  <a:cubicBezTo>
                    <a:pt x="67" y="67"/>
                    <a:pt x="67" y="67"/>
                    <a:pt x="67" y="67"/>
                  </a:cubicBezTo>
                  <a:cubicBezTo>
                    <a:pt x="67" y="67"/>
                    <a:pt x="67" y="67"/>
                    <a:pt x="67" y="67"/>
                  </a:cubicBezTo>
                  <a:cubicBezTo>
                    <a:pt x="67" y="66"/>
                    <a:pt x="66" y="65"/>
                    <a:pt x="66" y="64"/>
                  </a:cubicBezTo>
                  <a:cubicBezTo>
                    <a:pt x="67" y="63"/>
                    <a:pt x="68" y="62"/>
                    <a:pt x="69" y="62"/>
                  </a:cubicBezTo>
                  <a:cubicBezTo>
                    <a:pt x="69" y="61"/>
                    <a:pt x="69" y="61"/>
                    <a:pt x="69" y="61"/>
                  </a:cubicBezTo>
                  <a:cubicBezTo>
                    <a:pt x="70" y="61"/>
                    <a:pt x="70" y="61"/>
                    <a:pt x="70" y="61"/>
                  </a:cubicBezTo>
                  <a:cubicBezTo>
                    <a:pt x="70" y="61"/>
                    <a:pt x="70" y="61"/>
                    <a:pt x="70" y="61"/>
                  </a:cubicBezTo>
                  <a:cubicBezTo>
                    <a:pt x="71" y="61"/>
                    <a:pt x="72" y="61"/>
                    <a:pt x="73" y="62"/>
                  </a:cubicBezTo>
                  <a:cubicBezTo>
                    <a:pt x="73" y="62"/>
                    <a:pt x="74" y="62"/>
                    <a:pt x="74" y="62"/>
                  </a:cubicBezTo>
                  <a:cubicBezTo>
                    <a:pt x="74" y="62"/>
                    <a:pt x="75" y="61"/>
                    <a:pt x="75" y="61"/>
                  </a:cubicBezTo>
                  <a:cubicBezTo>
                    <a:pt x="76" y="59"/>
                    <a:pt x="77" y="57"/>
                    <a:pt x="77" y="54"/>
                  </a:cubicBezTo>
                  <a:cubicBezTo>
                    <a:pt x="79" y="50"/>
                    <a:pt x="80" y="46"/>
                    <a:pt x="80" y="42"/>
                  </a:cubicBezTo>
                  <a:cubicBezTo>
                    <a:pt x="80" y="41"/>
                    <a:pt x="80" y="41"/>
                    <a:pt x="79" y="40"/>
                  </a:cubicBezTo>
                  <a:cubicBezTo>
                    <a:pt x="78" y="40"/>
                    <a:pt x="76" y="40"/>
                    <a:pt x="74" y="39"/>
                  </a:cubicBezTo>
                  <a:cubicBezTo>
                    <a:pt x="74" y="39"/>
                    <a:pt x="74" y="39"/>
                    <a:pt x="74" y="39"/>
                  </a:cubicBezTo>
                  <a:cubicBezTo>
                    <a:pt x="74" y="37"/>
                    <a:pt x="74" y="35"/>
                    <a:pt x="74" y="33"/>
                  </a:cubicBezTo>
                  <a:cubicBezTo>
                    <a:pt x="75" y="33"/>
                    <a:pt x="75" y="33"/>
                    <a:pt x="75" y="33"/>
                  </a:cubicBezTo>
                  <a:cubicBezTo>
                    <a:pt x="75" y="33"/>
                    <a:pt x="76" y="32"/>
                    <a:pt x="76" y="32"/>
                  </a:cubicBezTo>
                  <a:cubicBezTo>
                    <a:pt x="76" y="30"/>
                    <a:pt x="77" y="28"/>
                    <a:pt x="77" y="27"/>
                  </a:cubicBezTo>
                  <a:cubicBezTo>
                    <a:pt x="78" y="26"/>
                    <a:pt x="78" y="26"/>
                    <a:pt x="78" y="26"/>
                  </a:cubicBezTo>
                  <a:cubicBezTo>
                    <a:pt x="78" y="25"/>
                    <a:pt x="78" y="25"/>
                    <a:pt x="78" y="24"/>
                  </a:cubicBezTo>
                  <a:cubicBezTo>
                    <a:pt x="78" y="24"/>
                    <a:pt x="78" y="24"/>
                    <a:pt x="78" y="24"/>
                  </a:cubicBezTo>
                  <a:cubicBezTo>
                    <a:pt x="77" y="24"/>
                    <a:pt x="77" y="24"/>
                    <a:pt x="77" y="24"/>
                  </a:cubicBezTo>
                  <a:cubicBezTo>
                    <a:pt x="77" y="23"/>
                    <a:pt x="77" y="22"/>
                    <a:pt x="76" y="21"/>
                  </a:cubicBezTo>
                  <a:cubicBezTo>
                    <a:pt x="76" y="21"/>
                    <a:pt x="75" y="19"/>
                    <a:pt x="74" y="17"/>
                  </a:cubicBezTo>
                  <a:cubicBezTo>
                    <a:pt x="73" y="16"/>
                    <a:pt x="73" y="16"/>
                    <a:pt x="72" y="15"/>
                  </a:cubicBezTo>
                  <a:cubicBezTo>
                    <a:pt x="71" y="14"/>
                    <a:pt x="71" y="14"/>
                    <a:pt x="71" y="14"/>
                  </a:cubicBezTo>
                  <a:cubicBezTo>
                    <a:pt x="71" y="13"/>
                    <a:pt x="71" y="13"/>
                    <a:pt x="71" y="13"/>
                  </a:cubicBezTo>
                  <a:cubicBezTo>
                    <a:pt x="71" y="13"/>
                    <a:pt x="71" y="13"/>
                    <a:pt x="70" y="13"/>
                  </a:cubicBezTo>
                  <a:cubicBezTo>
                    <a:pt x="69" y="13"/>
                    <a:pt x="69" y="13"/>
                    <a:pt x="69" y="13"/>
                  </a:cubicBezTo>
                  <a:cubicBezTo>
                    <a:pt x="69" y="13"/>
                    <a:pt x="69" y="13"/>
                    <a:pt x="69" y="13"/>
                  </a:cubicBezTo>
                  <a:cubicBezTo>
                    <a:pt x="68" y="14"/>
                    <a:pt x="66" y="15"/>
                    <a:pt x="65" y="16"/>
                  </a:cubicBezTo>
                  <a:cubicBezTo>
                    <a:pt x="62" y="14"/>
                    <a:pt x="60" y="12"/>
                    <a:pt x="57" y="10"/>
                  </a:cubicBezTo>
                  <a:cubicBezTo>
                    <a:pt x="57" y="8"/>
                    <a:pt x="57" y="7"/>
                    <a:pt x="58" y="5"/>
                  </a:cubicBezTo>
                  <a:cubicBezTo>
                    <a:pt x="58" y="4"/>
                    <a:pt x="58" y="4"/>
                    <a:pt x="57" y="3"/>
                  </a:cubicBezTo>
                  <a:cubicBezTo>
                    <a:pt x="53" y="2"/>
                    <a:pt x="49" y="1"/>
                    <a:pt x="44" y="0"/>
                  </a:cubicBezTo>
                  <a:cubicBezTo>
                    <a:pt x="44" y="0"/>
                    <a:pt x="44" y="0"/>
                    <a:pt x="4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02" name="组合 301"/>
          <p:cNvGrpSpPr/>
          <p:nvPr/>
        </p:nvGrpSpPr>
        <p:grpSpPr>
          <a:xfrm>
            <a:off x="4154643" y="2824057"/>
            <a:ext cx="174699" cy="169064"/>
            <a:chOff x="2597015" y="4907933"/>
            <a:chExt cx="333349" cy="322596"/>
          </a:xfrm>
        </p:grpSpPr>
        <p:sp>
          <p:nvSpPr>
            <p:cNvPr id="303" name="Freeform 747"/>
            <p:cNvSpPr>
              <a:spLocks noEditPoints="1"/>
            </p:cNvSpPr>
            <p:nvPr/>
          </p:nvSpPr>
          <p:spPr bwMode="auto">
            <a:xfrm>
              <a:off x="2631067" y="4941985"/>
              <a:ext cx="265246" cy="254493"/>
            </a:xfrm>
            <a:custGeom>
              <a:avLst/>
              <a:gdLst>
                <a:gd name="T0" fmla="*/ 63 w 125"/>
                <a:gd name="T1" fmla="*/ 116 h 120"/>
                <a:gd name="T2" fmla="*/ 5 w 125"/>
                <a:gd name="T3" fmla="*/ 60 h 120"/>
                <a:gd name="T4" fmla="*/ 63 w 125"/>
                <a:gd name="T5" fmla="*/ 4 h 120"/>
                <a:gd name="T6" fmla="*/ 63 w 125"/>
                <a:gd name="T7" fmla="*/ 4 h 120"/>
                <a:gd name="T8" fmla="*/ 103 w 125"/>
                <a:gd name="T9" fmla="*/ 18 h 120"/>
                <a:gd name="T10" fmla="*/ 120 w 125"/>
                <a:gd name="T11" fmla="*/ 60 h 120"/>
                <a:gd name="T12" fmla="*/ 63 w 125"/>
                <a:gd name="T13" fmla="*/ 116 h 120"/>
                <a:gd name="T14" fmla="*/ 63 w 125"/>
                <a:gd name="T15" fmla="*/ 0 h 120"/>
                <a:gd name="T16" fmla="*/ 63 w 125"/>
                <a:gd name="T17" fmla="*/ 0 h 120"/>
                <a:gd name="T18" fmla="*/ 0 w 125"/>
                <a:gd name="T19" fmla="*/ 60 h 120"/>
                <a:gd name="T20" fmla="*/ 63 w 125"/>
                <a:gd name="T21" fmla="*/ 120 h 120"/>
                <a:gd name="T22" fmla="*/ 125 w 125"/>
                <a:gd name="T23" fmla="*/ 60 h 120"/>
                <a:gd name="T24" fmla="*/ 63 w 125"/>
                <a:gd name="T25"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120">
                  <a:moveTo>
                    <a:pt x="63" y="116"/>
                  </a:moveTo>
                  <a:cubicBezTo>
                    <a:pt x="35" y="116"/>
                    <a:pt x="5" y="98"/>
                    <a:pt x="5" y="60"/>
                  </a:cubicBezTo>
                  <a:cubicBezTo>
                    <a:pt x="5" y="22"/>
                    <a:pt x="35" y="4"/>
                    <a:pt x="63" y="4"/>
                  </a:cubicBezTo>
                  <a:cubicBezTo>
                    <a:pt x="63" y="4"/>
                    <a:pt x="63" y="4"/>
                    <a:pt x="63" y="4"/>
                  </a:cubicBezTo>
                  <a:cubicBezTo>
                    <a:pt x="78" y="4"/>
                    <a:pt x="92" y="9"/>
                    <a:pt x="103" y="18"/>
                  </a:cubicBezTo>
                  <a:cubicBezTo>
                    <a:pt x="114" y="28"/>
                    <a:pt x="120" y="43"/>
                    <a:pt x="120" y="60"/>
                  </a:cubicBezTo>
                  <a:cubicBezTo>
                    <a:pt x="120" y="98"/>
                    <a:pt x="90" y="116"/>
                    <a:pt x="63" y="116"/>
                  </a:cubicBezTo>
                  <a:moveTo>
                    <a:pt x="63" y="0"/>
                  </a:moveTo>
                  <a:cubicBezTo>
                    <a:pt x="63" y="0"/>
                    <a:pt x="63" y="0"/>
                    <a:pt x="63" y="0"/>
                  </a:cubicBezTo>
                  <a:cubicBezTo>
                    <a:pt x="32" y="0"/>
                    <a:pt x="0" y="20"/>
                    <a:pt x="0" y="60"/>
                  </a:cubicBezTo>
                  <a:cubicBezTo>
                    <a:pt x="0" y="100"/>
                    <a:pt x="32" y="120"/>
                    <a:pt x="63" y="120"/>
                  </a:cubicBezTo>
                  <a:cubicBezTo>
                    <a:pt x="94" y="120"/>
                    <a:pt x="125" y="100"/>
                    <a:pt x="125" y="60"/>
                  </a:cubicBezTo>
                  <a:cubicBezTo>
                    <a:pt x="125" y="20"/>
                    <a:pt x="9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4" name="Freeform 748"/>
            <p:cNvSpPr>
              <a:spLocks noEditPoints="1"/>
            </p:cNvSpPr>
            <p:nvPr/>
          </p:nvSpPr>
          <p:spPr bwMode="auto">
            <a:xfrm>
              <a:off x="2597015" y="4907933"/>
              <a:ext cx="333349" cy="322596"/>
            </a:xfrm>
            <a:custGeom>
              <a:avLst/>
              <a:gdLst>
                <a:gd name="T0" fmla="*/ 79 w 157"/>
                <a:gd name="T1" fmla="*/ 147 h 152"/>
                <a:gd name="T2" fmla="*/ 5 w 157"/>
                <a:gd name="T3" fmla="*/ 76 h 152"/>
                <a:gd name="T4" fmla="*/ 79 w 157"/>
                <a:gd name="T5" fmla="*/ 4 h 152"/>
                <a:gd name="T6" fmla="*/ 153 w 157"/>
                <a:gd name="T7" fmla="*/ 76 h 152"/>
                <a:gd name="T8" fmla="*/ 79 w 157"/>
                <a:gd name="T9" fmla="*/ 147 h 152"/>
                <a:gd name="T10" fmla="*/ 79 w 157"/>
                <a:gd name="T11" fmla="*/ 0 h 152"/>
                <a:gd name="T12" fmla="*/ 25 w 157"/>
                <a:gd name="T13" fmla="*/ 19 h 152"/>
                <a:gd name="T14" fmla="*/ 0 w 157"/>
                <a:gd name="T15" fmla="*/ 76 h 152"/>
                <a:gd name="T16" fmla="*/ 25 w 157"/>
                <a:gd name="T17" fmla="*/ 133 h 152"/>
                <a:gd name="T18" fmla="*/ 79 w 157"/>
                <a:gd name="T19" fmla="*/ 152 h 152"/>
                <a:gd name="T20" fmla="*/ 132 w 157"/>
                <a:gd name="T21" fmla="*/ 133 h 152"/>
                <a:gd name="T22" fmla="*/ 157 w 157"/>
                <a:gd name="T23" fmla="*/ 76 h 152"/>
                <a:gd name="T24" fmla="*/ 132 w 157"/>
                <a:gd name="T25" fmla="*/ 19 h 152"/>
                <a:gd name="T26" fmla="*/ 79 w 157"/>
                <a:gd name="T27"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52">
                  <a:moveTo>
                    <a:pt x="79" y="147"/>
                  </a:moveTo>
                  <a:cubicBezTo>
                    <a:pt x="42" y="147"/>
                    <a:pt x="5" y="124"/>
                    <a:pt x="5" y="76"/>
                  </a:cubicBezTo>
                  <a:cubicBezTo>
                    <a:pt x="5" y="28"/>
                    <a:pt x="42" y="4"/>
                    <a:pt x="79" y="4"/>
                  </a:cubicBezTo>
                  <a:cubicBezTo>
                    <a:pt x="116" y="4"/>
                    <a:pt x="153" y="28"/>
                    <a:pt x="153" y="76"/>
                  </a:cubicBezTo>
                  <a:cubicBezTo>
                    <a:pt x="153" y="124"/>
                    <a:pt x="116" y="147"/>
                    <a:pt x="79" y="147"/>
                  </a:cubicBezTo>
                  <a:moveTo>
                    <a:pt x="79" y="0"/>
                  </a:moveTo>
                  <a:cubicBezTo>
                    <a:pt x="58" y="0"/>
                    <a:pt x="39" y="7"/>
                    <a:pt x="25" y="19"/>
                  </a:cubicBezTo>
                  <a:cubicBezTo>
                    <a:pt x="9" y="33"/>
                    <a:pt x="0" y="53"/>
                    <a:pt x="0" y="76"/>
                  </a:cubicBezTo>
                  <a:cubicBezTo>
                    <a:pt x="0" y="99"/>
                    <a:pt x="9" y="119"/>
                    <a:pt x="25" y="133"/>
                  </a:cubicBezTo>
                  <a:cubicBezTo>
                    <a:pt x="39" y="145"/>
                    <a:pt x="58" y="152"/>
                    <a:pt x="79" y="152"/>
                  </a:cubicBezTo>
                  <a:cubicBezTo>
                    <a:pt x="99" y="152"/>
                    <a:pt x="118" y="145"/>
                    <a:pt x="132" y="133"/>
                  </a:cubicBezTo>
                  <a:cubicBezTo>
                    <a:pt x="148" y="119"/>
                    <a:pt x="157" y="99"/>
                    <a:pt x="157" y="76"/>
                  </a:cubicBezTo>
                  <a:cubicBezTo>
                    <a:pt x="157" y="53"/>
                    <a:pt x="148" y="33"/>
                    <a:pt x="132" y="19"/>
                  </a:cubicBezTo>
                  <a:cubicBezTo>
                    <a:pt x="118" y="7"/>
                    <a:pt x="99" y="0"/>
                    <a:pt x="7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5" name="Freeform 749"/>
            <p:cNvSpPr>
              <a:spLocks/>
            </p:cNvSpPr>
            <p:nvPr/>
          </p:nvSpPr>
          <p:spPr bwMode="auto">
            <a:xfrm>
              <a:off x="2752041" y="4963492"/>
              <a:ext cx="14338" cy="27779"/>
            </a:xfrm>
            <a:custGeom>
              <a:avLst/>
              <a:gdLst>
                <a:gd name="T0" fmla="*/ 4 w 7"/>
                <a:gd name="T1" fmla="*/ 0 h 13"/>
                <a:gd name="T2" fmla="*/ 1 w 7"/>
                <a:gd name="T3" fmla="*/ 1 h 13"/>
                <a:gd name="T4" fmla="*/ 2 w 7"/>
                <a:gd name="T5" fmla="*/ 12 h 13"/>
                <a:gd name="T6" fmla="*/ 3 w 7"/>
                <a:gd name="T7" fmla="*/ 13 h 13"/>
                <a:gd name="T8" fmla="*/ 4 w 7"/>
                <a:gd name="T9" fmla="*/ 13 h 13"/>
                <a:gd name="T10" fmla="*/ 6 w 7"/>
                <a:gd name="T11" fmla="*/ 10 h 13"/>
                <a:gd name="T12" fmla="*/ 6 w 7"/>
                <a:gd name="T13" fmla="*/ 3 h 13"/>
                <a:gd name="T14" fmla="*/ 5 w 7"/>
                <a:gd name="T15" fmla="*/ 0 h 13"/>
                <a:gd name="T16" fmla="*/ 4 w 7"/>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3">
                  <a:moveTo>
                    <a:pt x="4" y="0"/>
                  </a:moveTo>
                  <a:cubicBezTo>
                    <a:pt x="3" y="0"/>
                    <a:pt x="2" y="0"/>
                    <a:pt x="1" y="1"/>
                  </a:cubicBezTo>
                  <a:cubicBezTo>
                    <a:pt x="0" y="2"/>
                    <a:pt x="0" y="9"/>
                    <a:pt x="2" y="12"/>
                  </a:cubicBezTo>
                  <a:cubicBezTo>
                    <a:pt x="2" y="12"/>
                    <a:pt x="2" y="13"/>
                    <a:pt x="3" y="13"/>
                  </a:cubicBezTo>
                  <a:cubicBezTo>
                    <a:pt x="4" y="13"/>
                    <a:pt x="4" y="13"/>
                    <a:pt x="4" y="13"/>
                  </a:cubicBezTo>
                  <a:cubicBezTo>
                    <a:pt x="5" y="13"/>
                    <a:pt x="6" y="12"/>
                    <a:pt x="6" y="10"/>
                  </a:cubicBezTo>
                  <a:cubicBezTo>
                    <a:pt x="7" y="8"/>
                    <a:pt x="7" y="5"/>
                    <a:pt x="6" y="3"/>
                  </a:cubicBezTo>
                  <a:cubicBezTo>
                    <a:pt x="6" y="2"/>
                    <a:pt x="6" y="1"/>
                    <a:pt x="5" y="0"/>
                  </a:cubicBezTo>
                  <a:cubicBezTo>
                    <a:pt x="5"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6" name="Freeform 750"/>
            <p:cNvSpPr>
              <a:spLocks/>
            </p:cNvSpPr>
            <p:nvPr/>
          </p:nvSpPr>
          <p:spPr bwMode="auto">
            <a:xfrm>
              <a:off x="2752041" y="5141816"/>
              <a:ext cx="14338" cy="35844"/>
            </a:xfrm>
            <a:custGeom>
              <a:avLst/>
              <a:gdLst>
                <a:gd name="T0" fmla="*/ 3 w 7"/>
                <a:gd name="T1" fmla="*/ 0 h 17"/>
                <a:gd name="T2" fmla="*/ 1 w 7"/>
                <a:gd name="T3" fmla="*/ 2 h 17"/>
                <a:gd name="T4" fmla="*/ 1 w 7"/>
                <a:gd name="T5" fmla="*/ 14 h 17"/>
                <a:gd name="T6" fmla="*/ 2 w 7"/>
                <a:gd name="T7" fmla="*/ 16 h 17"/>
                <a:gd name="T8" fmla="*/ 4 w 7"/>
                <a:gd name="T9" fmla="*/ 17 h 17"/>
                <a:gd name="T10" fmla="*/ 6 w 7"/>
                <a:gd name="T11" fmla="*/ 16 h 17"/>
                <a:gd name="T12" fmla="*/ 5 w 7"/>
                <a:gd name="T13" fmla="*/ 1 h 17"/>
                <a:gd name="T14" fmla="*/ 4 w 7"/>
                <a:gd name="T15" fmla="*/ 0 h 17"/>
                <a:gd name="T16" fmla="*/ 3 w 7"/>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7">
                  <a:moveTo>
                    <a:pt x="3" y="0"/>
                  </a:moveTo>
                  <a:cubicBezTo>
                    <a:pt x="2" y="0"/>
                    <a:pt x="1" y="1"/>
                    <a:pt x="1" y="2"/>
                  </a:cubicBezTo>
                  <a:cubicBezTo>
                    <a:pt x="0" y="5"/>
                    <a:pt x="0" y="11"/>
                    <a:pt x="1" y="14"/>
                  </a:cubicBezTo>
                  <a:cubicBezTo>
                    <a:pt x="1" y="14"/>
                    <a:pt x="1" y="16"/>
                    <a:pt x="2" y="16"/>
                  </a:cubicBezTo>
                  <a:cubicBezTo>
                    <a:pt x="2" y="17"/>
                    <a:pt x="3" y="17"/>
                    <a:pt x="4" y="17"/>
                  </a:cubicBezTo>
                  <a:cubicBezTo>
                    <a:pt x="4" y="17"/>
                    <a:pt x="5" y="17"/>
                    <a:pt x="6" y="16"/>
                  </a:cubicBezTo>
                  <a:cubicBezTo>
                    <a:pt x="7" y="15"/>
                    <a:pt x="7" y="3"/>
                    <a:pt x="5" y="1"/>
                  </a:cubicBezTo>
                  <a:cubicBezTo>
                    <a:pt x="5" y="1"/>
                    <a:pt x="5" y="0"/>
                    <a:pt x="4" y="0"/>
                  </a:cubicBezTo>
                  <a:cubicBezTo>
                    <a:pt x="3" y="0"/>
                    <a:pt x="3" y="0"/>
                    <a:pt x="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7" name="Freeform 751"/>
            <p:cNvSpPr>
              <a:spLocks/>
            </p:cNvSpPr>
            <p:nvPr/>
          </p:nvSpPr>
          <p:spPr bwMode="auto">
            <a:xfrm>
              <a:off x="2651677" y="5062959"/>
              <a:ext cx="38532" cy="15234"/>
            </a:xfrm>
            <a:custGeom>
              <a:avLst/>
              <a:gdLst>
                <a:gd name="T0" fmla="*/ 9 w 18"/>
                <a:gd name="T1" fmla="*/ 0 h 7"/>
                <a:gd name="T2" fmla="*/ 3 w 18"/>
                <a:gd name="T3" fmla="*/ 1 h 7"/>
                <a:gd name="T4" fmla="*/ 1 w 18"/>
                <a:gd name="T5" fmla="*/ 2 h 7"/>
                <a:gd name="T6" fmla="*/ 1 w 18"/>
                <a:gd name="T7" fmla="*/ 6 h 7"/>
                <a:gd name="T8" fmla="*/ 8 w 18"/>
                <a:gd name="T9" fmla="*/ 7 h 7"/>
                <a:gd name="T10" fmla="*/ 16 w 18"/>
                <a:gd name="T11" fmla="*/ 5 h 7"/>
                <a:gd name="T12" fmla="*/ 17 w 18"/>
                <a:gd name="T13" fmla="*/ 4 h 7"/>
                <a:gd name="T14" fmla="*/ 17 w 18"/>
                <a:gd name="T15" fmla="*/ 2 h 7"/>
                <a:gd name="T16" fmla="*/ 15 w 18"/>
                <a:gd name="T17" fmla="*/ 1 h 7"/>
                <a:gd name="T18" fmla="*/ 9 w 18"/>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7">
                  <a:moveTo>
                    <a:pt x="9" y="0"/>
                  </a:moveTo>
                  <a:cubicBezTo>
                    <a:pt x="6" y="0"/>
                    <a:pt x="4" y="0"/>
                    <a:pt x="3" y="1"/>
                  </a:cubicBezTo>
                  <a:cubicBezTo>
                    <a:pt x="3" y="1"/>
                    <a:pt x="1" y="1"/>
                    <a:pt x="1" y="2"/>
                  </a:cubicBezTo>
                  <a:cubicBezTo>
                    <a:pt x="0" y="3"/>
                    <a:pt x="0" y="5"/>
                    <a:pt x="1" y="6"/>
                  </a:cubicBezTo>
                  <a:cubicBezTo>
                    <a:pt x="1" y="6"/>
                    <a:pt x="2" y="7"/>
                    <a:pt x="8" y="7"/>
                  </a:cubicBezTo>
                  <a:cubicBezTo>
                    <a:pt x="10" y="7"/>
                    <a:pt x="15" y="6"/>
                    <a:pt x="16" y="5"/>
                  </a:cubicBezTo>
                  <a:cubicBezTo>
                    <a:pt x="16" y="5"/>
                    <a:pt x="17" y="5"/>
                    <a:pt x="17" y="4"/>
                  </a:cubicBezTo>
                  <a:cubicBezTo>
                    <a:pt x="18" y="3"/>
                    <a:pt x="17" y="3"/>
                    <a:pt x="17" y="2"/>
                  </a:cubicBezTo>
                  <a:cubicBezTo>
                    <a:pt x="17" y="1"/>
                    <a:pt x="15" y="1"/>
                    <a:pt x="15" y="1"/>
                  </a:cubicBezTo>
                  <a:cubicBezTo>
                    <a:pt x="13" y="0"/>
                    <a:pt x="11"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8" name="Freeform 752"/>
            <p:cNvSpPr>
              <a:spLocks/>
            </p:cNvSpPr>
            <p:nvPr/>
          </p:nvSpPr>
          <p:spPr bwMode="auto">
            <a:xfrm>
              <a:off x="2830001" y="5062959"/>
              <a:ext cx="36740" cy="15234"/>
            </a:xfrm>
            <a:custGeom>
              <a:avLst/>
              <a:gdLst>
                <a:gd name="T0" fmla="*/ 9 w 17"/>
                <a:gd name="T1" fmla="*/ 0 h 7"/>
                <a:gd name="T2" fmla="*/ 1 w 17"/>
                <a:gd name="T3" fmla="*/ 2 h 7"/>
                <a:gd name="T4" fmla="*/ 0 w 17"/>
                <a:gd name="T5" fmla="*/ 3 h 7"/>
                <a:gd name="T6" fmla="*/ 0 w 17"/>
                <a:gd name="T7" fmla="*/ 5 h 7"/>
                <a:gd name="T8" fmla="*/ 2 w 17"/>
                <a:gd name="T9" fmla="*/ 6 h 7"/>
                <a:gd name="T10" fmla="*/ 9 w 17"/>
                <a:gd name="T11" fmla="*/ 7 h 7"/>
                <a:gd name="T12" fmla="*/ 14 w 17"/>
                <a:gd name="T13" fmla="*/ 6 h 7"/>
                <a:gd name="T14" fmla="*/ 17 w 17"/>
                <a:gd name="T15" fmla="*/ 5 h 7"/>
                <a:gd name="T16" fmla="*/ 16 w 17"/>
                <a:gd name="T17" fmla="*/ 1 h 7"/>
                <a:gd name="T18" fmla="*/ 9 w 17"/>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7">
                  <a:moveTo>
                    <a:pt x="9" y="0"/>
                  </a:moveTo>
                  <a:cubicBezTo>
                    <a:pt x="7" y="0"/>
                    <a:pt x="3" y="0"/>
                    <a:pt x="1" y="2"/>
                  </a:cubicBezTo>
                  <a:cubicBezTo>
                    <a:pt x="1" y="2"/>
                    <a:pt x="0" y="2"/>
                    <a:pt x="0" y="3"/>
                  </a:cubicBezTo>
                  <a:cubicBezTo>
                    <a:pt x="0" y="4"/>
                    <a:pt x="0" y="4"/>
                    <a:pt x="0" y="5"/>
                  </a:cubicBezTo>
                  <a:cubicBezTo>
                    <a:pt x="1" y="6"/>
                    <a:pt x="2" y="6"/>
                    <a:pt x="2" y="6"/>
                  </a:cubicBezTo>
                  <a:cubicBezTo>
                    <a:pt x="4" y="6"/>
                    <a:pt x="6" y="7"/>
                    <a:pt x="9" y="7"/>
                  </a:cubicBezTo>
                  <a:cubicBezTo>
                    <a:pt x="11" y="7"/>
                    <a:pt x="13" y="7"/>
                    <a:pt x="14" y="6"/>
                  </a:cubicBezTo>
                  <a:cubicBezTo>
                    <a:pt x="15" y="6"/>
                    <a:pt x="16" y="6"/>
                    <a:pt x="17" y="5"/>
                  </a:cubicBezTo>
                  <a:cubicBezTo>
                    <a:pt x="17" y="4"/>
                    <a:pt x="17" y="2"/>
                    <a:pt x="16" y="1"/>
                  </a:cubicBezTo>
                  <a:cubicBezTo>
                    <a:pt x="16" y="1"/>
                    <a:pt x="15"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9" name="Freeform 753"/>
            <p:cNvSpPr>
              <a:spLocks/>
            </p:cNvSpPr>
            <p:nvPr/>
          </p:nvSpPr>
          <p:spPr bwMode="auto">
            <a:xfrm>
              <a:off x="2668703" y="5112244"/>
              <a:ext cx="19714" cy="17026"/>
            </a:xfrm>
            <a:custGeom>
              <a:avLst/>
              <a:gdLst>
                <a:gd name="T0" fmla="*/ 7 w 9"/>
                <a:gd name="T1" fmla="*/ 0 h 8"/>
                <a:gd name="T2" fmla="*/ 6 w 9"/>
                <a:gd name="T3" fmla="*/ 1 h 8"/>
                <a:gd name="T4" fmla="*/ 1 w 9"/>
                <a:gd name="T5" fmla="*/ 5 h 8"/>
                <a:gd name="T6" fmla="*/ 1 w 9"/>
                <a:gd name="T7" fmla="*/ 7 h 8"/>
                <a:gd name="T8" fmla="*/ 2 w 9"/>
                <a:gd name="T9" fmla="*/ 8 h 8"/>
                <a:gd name="T10" fmla="*/ 3 w 9"/>
                <a:gd name="T11" fmla="*/ 8 h 8"/>
                <a:gd name="T12" fmla="*/ 9 w 9"/>
                <a:gd name="T13" fmla="*/ 2 h 8"/>
                <a:gd name="T14" fmla="*/ 8 w 9"/>
                <a:gd name="T15" fmla="*/ 0 h 8"/>
                <a:gd name="T16" fmla="*/ 7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7" y="0"/>
                  </a:moveTo>
                  <a:cubicBezTo>
                    <a:pt x="7" y="0"/>
                    <a:pt x="6" y="0"/>
                    <a:pt x="6" y="1"/>
                  </a:cubicBezTo>
                  <a:cubicBezTo>
                    <a:pt x="5" y="2"/>
                    <a:pt x="3" y="4"/>
                    <a:pt x="1" y="5"/>
                  </a:cubicBezTo>
                  <a:cubicBezTo>
                    <a:pt x="1" y="5"/>
                    <a:pt x="0" y="6"/>
                    <a:pt x="1" y="7"/>
                  </a:cubicBezTo>
                  <a:cubicBezTo>
                    <a:pt x="1" y="8"/>
                    <a:pt x="2" y="8"/>
                    <a:pt x="2" y="8"/>
                  </a:cubicBezTo>
                  <a:cubicBezTo>
                    <a:pt x="2" y="8"/>
                    <a:pt x="3" y="8"/>
                    <a:pt x="3" y="8"/>
                  </a:cubicBezTo>
                  <a:cubicBezTo>
                    <a:pt x="5" y="7"/>
                    <a:pt x="7" y="5"/>
                    <a:pt x="9" y="2"/>
                  </a:cubicBezTo>
                  <a:cubicBezTo>
                    <a:pt x="9" y="2"/>
                    <a:pt x="9" y="1"/>
                    <a:pt x="8" y="0"/>
                  </a:cubicBezTo>
                  <a:cubicBezTo>
                    <a:pt x="8"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0" name="Freeform 754"/>
            <p:cNvSpPr>
              <a:spLocks/>
            </p:cNvSpPr>
            <p:nvPr/>
          </p:nvSpPr>
          <p:spPr bwMode="auto">
            <a:xfrm>
              <a:off x="2709028" y="5143608"/>
              <a:ext cx="15234" cy="17026"/>
            </a:xfrm>
            <a:custGeom>
              <a:avLst/>
              <a:gdLst>
                <a:gd name="T0" fmla="*/ 5 w 7"/>
                <a:gd name="T1" fmla="*/ 0 h 8"/>
                <a:gd name="T2" fmla="*/ 4 w 7"/>
                <a:gd name="T3" fmla="*/ 1 h 8"/>
                <a:gd name="T4" fmla="*/ 1 w 7"/>
                <a:gd name="T5" fmla="*/ 6 h 8"/>
                <a:gd name="T6" fmla="*/ 1 w 7"/>
                <a:gd name="T7" fmla="*/ 8 h 8"/>
                <a:gd name="T8" fmla="*/ 2 w 7"/>
                <a:gd name="T9" fmla="*/ 8 h 8"/>
                <a:gd name="T10" fmla="*/ 3 w 7"/>
                <a:gd name="T11" fmla="*/ 8 h 8"/>
                <a:gd name="T12" fmla="*/ 6 w 7"/>
                <a:gd name="T13" fmla="*/ 3 h 8"/>
                <a:gd name="T14" fmla="*/ 6 w 7"/>
                <a:gd name="T15" fmla="*/ 1 h 8"/>
                <a:gd name="T16" fmla="*/ 5 w 7"/>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5" y="0"/>
                  </a:moveTo>
                  <a:cubicBezTo>
                    <a:pt x="5" y="0"/>
                    <a:pt x="4" y="1"/>
                    <a:pt x="4" y="1"/>
                  </a:cubicBezTo>
                  <a:cubicBezTo>
                    <a:pt x="2" y="3"/>
                    <a:pt x="2" y="4"/>
                    <a:pt x="1" y="6"/>
                  </a:cubicBezTo>
                  <a:cubicBezTo>
                    <a:pt x="0" y="7"/>
                    <a:pt x="0" y="8"/>
                    <a:pt x="1" y="8"/>
                  </a:cubicBezTo>
                  <a:cubicBezTo>
                    <a:pt x="1" y="8"/>
                    <a:pt x="2" y="8"/>
                    <a:pt x="2" y="8"/>
                  </a:cubicBezTo>
                  <a:cubicBezTo>
                    <a:pt x="2" y="8"/>
                    <a:pt x="3" y="8"/>
                    <a:pt x="3" y="8"/>
                  </a:cubicBezTo>
                  <a:cubicBezTo>
                    <a:pt x="5" y="6"/>
                    <a:pt x="5" y="5"/>
                    <a:pt x="6" y="3"/>
                  </a:cubicBezTo>
                  <a:cubicBezTo>
                    <a:pt x="7" y="2"/>
                    <a:pt x="7" y="1"/>
                    <a:pt x="6" y="1"/>
                  </a:cubicBezTo>
                  <a:cubicBezTo>
                    <a:pt x="6" y="0"/>
                    <a:pt x="5" y="0"/>
                    <a:pt x="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1" name="Freeform 755"/>
            <p:cNvSpPr>
              <a:spLocks/>
            </p:cNvSpPr>
            <p:nvPr/>
          </p:nvSpPr>
          <p:spPr bwMode="auto">
            <a:xfrm>
              <a:off x="2798638" y="5146296"/>
              <a:ext cx="17026" cy="12545"/>
            </a:xfrm>
            <a:custGeom>
              <a:avLst/>
              <a:gdLst>
                <a:gd name="T0" fmla="*/ 2 w 8"/>
                <a:gd name="T1" fmla="*/ 0 h 6"/>
                <a:gd name="T2" fmla="*/ 1 w 8"/>
                <a:gd name="T3" fmla="*/ 0 h 6"/>
                <a:gd name="T4" fmla="*/ 1 w 8"/>
                <a:gd name="T5" fmla="*/ 2 h 6"/>
                <a:gd name="T6" fmla="*/ 3 w 8"/>
                <a:gd name="T7" fmla="*/ 5 h 6"/>
                <a:gd name="T8" fmla="*/ 5 w 8"/>
                <a:gd name="T9" fmla="*/ 6 h 6"/>
                <a:gd name="T10" fmla="*/ 6 w 8"/>
                <a:gd name="T11" fmla="*/ 6 h 6"/>
                <a:gd name="T12" fmla="*/ 7 w 8"/>
                <a:gd name="T13" fmla="*/ 5 h 6"/>
                <a:gd name="T14" fmla="*/ 7 w 8"/>
                <a:gd name="T15" fmla="*/ 3 h 6"/>
                <a:gd name="T16" fmla="*/ 5 w 8"/>
                <a:gd name="T17" fmla="*/ 2 h 6"/>
                <a:gd name="T18" fmla="*/ 4 w 8"/>
                <a:gd name="T19" fmla="*/ 0 h 6"/>
                <a:gd name="T20" fmla="*/ 2 w 8"/>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6">
                  <a:moveTo>
                    <a:pt x="2" y="0"/>
                  </a:moveTo>
                  <a:cubicBezTo>
                    <a:pt x="2" y="0"/>
                    <a:pt x="2" y="0"/>
                    <a:pt x="1" y="0"/>
                  </a:cubicBezTo>
                  <a:cubicBezTo>
                    <a:pt x="1" y="1"/>
                    <a:pt x="0" y="2"/>
                    <a:pt x="1" y="2"/>
                  </a:cubicBezTo>
                  <a:cubicBezTo>
                    <a:pt x="2" y="3"/>
                    <a:pt x="2" y="4"/>
                    <a:pt x="3" y="5"/>
                  </a:cubicBezTo>
                  <a:cubicBezTo>
                    <a:pt x="3" y="5"/>
                    <a:pt x="4" y="6"/>
                    <a:pt x="5" y="6"/>
                  </a:cubicBezTo>
                  <a:cubicBezTo>
                    <a:pt x="5" y="6"/>
                    <a:pt x="6" y="6"/>
                    <a:pt x="6" y="6"/>
                  </a:cubicBezTo>
                  <a:cubicBezTo>
                    <a:pt x="6" y="6"/>
                    <a:pt x="7" y="6"/>
                    <a:pt x="7" y="5"/>
                  </a:cubicBezTo>
                  <a:cubicBezTo>
                    <a:pt x="8" y="5"/>
                    <a:pt x="7" y="4"/>
                    <a:pt x="7" y="3"/>
                  </a:cubicBezTo>
                  <a:cubicBezTo>
                    <a:pt x="6" y="3"/>
                    <a:pt x="5" y="2"/>
                    <a:pt x="5" y="2"/>
                  </a:cubicBezTo>
                  <a:cubicBezTo>
                    <a:pt x="5" y="2"/>
                    <a:pt x="4" y="1"/>
                    <a:pt x="4"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2" name="Freeform 756"/>
            <p:cNvSpPr>
              <a:spLocks/>
            </p:cNvSpPr>
            <p:nvPr/>
          </p:nvSpPr>
          <p:spPr bwMode="auto">
            <a:xfrm>
              <a:off x="2834482" y="5112244"/>
              <a:ext cx="18818" cy="12545"/>
            </a:xfrm>
            <a:custGeom>
              <a:avLst/>
              <a:gdLst>
                <a:gd name="T0" fmla="*/ 2 w 9"/>
                <a:gd name="T1" fmla="*/ 0 h 6"/>
                <a:gd name="T2" fmla="*/ 1 w 9"/>
                <a:gd name="T3" fmla="*/ 0 h 6"/>
                <a:gd name="T4" fmla="*/ 1 w 9"/>
                <a:gd name="T5" fmla="*/ 3 h 6"/>
                <a:gd name="T6" fmla="*/ 4 w 9"/>
                <a:gd name="T7" fmla="*/ 4 h 6"/>
                <a:gd name="T8" fmla="*/ 7 w 9"/>
                <a:gd name="T9" fmla="*/ 6 h 6"/>
                <a:gd name="T10" fmla="*/ 8 w 9"/>
                <a:gd name="T11" fmla="*/ 6 h 6"/>
                <a:gd name="T12" fmla="*/ 9 w 9"/>
                <a:gd name="T13" fmla="*/ 5 h 6"/>
                <a:gd name="T14" fmla="*/ 8 w 9"/>
                <a:gd name="T15" fmla="*/ 3 h 6"/>
                <a:gd name="T16" fmla="*/ 6 w 9"/>
                <a:gd name="T17" fmla="*/ 2 h 6"/>
                <a:gd name="T18" fmla="*/ 3 w 9"/>
                <a:gd name="T19" fmla="*/ 0 h 6"/>
                <a:gd name="T20" fmla="*/ 2 w 9"/>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6">
                  <a:moveTo>
                    <a:pt x="2" y="0"/>
                  </a:moveTo>
                  <a:cubicBezTo>
                    <a:pt x="2" y="0"/>
                    <a:pt x="1" y="0"/>
                    <a:pt x="1" y="0"/>
                  </a:cubicBezTo>
                  <a:cubicBezTo>
                    <a:pt x="0" y="1"/>
                    <a:pt x="1" y="2"/>
                    <a:pt x="1" y="3"/>
                  </a:cubicBezTo>
                  <a:cubicBezTo>
                    <a:pt x="3" y="3"/>
                    <a:pt x="3" y="4"/>
                    <a:pt x="4" y="4"/>
                  </a:cubicBezTo>
                  <a:cubicBezTo>
                    <a:pt x="4" y="5"/>
                    <a:pt x="5" y="5"/>
                    <a:pt x="7" y="6"/>
                  </a:cubicBezTo>
                  <a:cubicBezTo>
                    <a:pt x="7" y="6"/>
                    <a:pt x="7" y="6"/>
                    <a:pt x="8" y="6"/>
                  </a:cubicBezTo>
                  <a:cubicBezTo>
                    <a:pt x="8" y="6"/>
                    <a:pt x="9" y="6"/>
                    <a:pt x="9" y="5"/>
                  </a:cubicBezTo>
                  <a:cubicBezTo>
                    <a:pt x="9" y="5"/>
                    <a:pt x="9" y="4"/>
                    <a:pt x="8" y="3"/>
                  </a:cubicBezTo>
                  <a:cubicBezTo>
                    <a:pt x="7" y="2"/>
                    <a:pt x="6" y="2"/>
                    <a:pt x="6" y="2"/>
                  </a:cubicBezTo>
                  <a:cubicBezTo>
                    <a:pt x="5" y="1"/>
                    <a:pt x="5"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3" name="Freeform 757"/>
            <p:cNvSpPr>
              <a:spLocks/>
            </p:cNvSpPr>
            <p:nvPr/>
          </p:nvSpPr>
          <p:spPr bwMode="auto">
            <a:xfrm>
              <a:off x="2662431" y="5019050"/>
              <a:ext cx="23299" cy="14338"/>
            </a:xfrm>
            <a:custGeom>
              <a:avLst/>
              <a:gdLst>
                <a:gd name="T0" fmla="*/ 1 w 11"/>
                <a:gd name="T1" fmla="*/ 0 h 7"/>
                <a:gd name="T2" fmla="*/ 0 w 11"/>
                <a:gd name="T3" fmla="*/ 1 h 7"/>
                <a:gd name="T4" fmla="*/ 0 w 11"/>
                <a:gd name="T5" fmla="*/ 3 h 7"/>
                <a:gd name="T6" fmla="*/ 4 w 11"/>
                <a:gd name="T7" fmla="*/ 5 h 7"/>
                <a:gd name="T8" fmla="*/ 8 w 11"/>
                <a:gd name="T9" fmla="*/ 7 h 7"/>
                <a:gd name="T10" fmla="*/ 9 w 11"/>
                <a:gd name="T11" fmla="*/ 7 h 7"/>
                <a:gd name="T12" fmla="*/ 10 w 11"/>
                <a:gd name="T13" fmla="*/ 6 h 7"/>
                <a:gd name="T14" fmla="*/ 10 w 11"/>
                <a:gd name="T15" fmla="*/ 4 h 7"/>
                <a:gd name="T16" fmla="*/ 5 w 11"/>
                <a:gd name="T17" fmla="*/ 2 h 7"/>
                <a:gd name="T18" fmla="*/ 2 w 11"/>
                <a:gd name="T19" fmla="*/ 0 h 7"/>
                <a:gd name="T20" fmla="*/ 1 w 11"/>
                <a:gd name="T2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1" y="0"/>
                  </a:moveTo>
                  <a:cubicBezTo>
                    <a:pt x="1" y="0"/>
                    <a:pt x="0" y="0"/>
                    <a:pt x="0" y="1"/>
                  </a:cubicBezTo>
                  <a:cubicBezTo>
                    <a:pt x="0" y="1"/>
                    <a:pt x="0" y="2"/>
                    <a:pt x="0" y="3"/>
                  </a:cubicBezTo>
                  <a:cubicBezTo>
                    <a:pt x="2" y="4"/>
                    <a:pt x="3" y="4"/>
                    <a:pt x="4" y="5"/>
                  </a:cubicBezTo>
                  <a:cubicBezTo>
                    <a:pt x="5" y="6"/>
                    <a:pt x="7" y="6"/>
                    <a:pt x="8" y="7"/>
                  </a:cubicBezTo>
                  <a:cubicBezTo>
                    <a:pt x="8" y="7"/>
                    <a:pt x="9" y="7"/>
                    <a:pt x="9" y="7"/>
                  </a:cubicBezTo>
                  <a:cubicBezTo>
                    <a:pt x="9" y="7"/>
                    <a:pt x="10" y="7"/>
                    <a:pt x="10" y="6"/>
                  </a:cubicBezTo>
                  <a:cubicBezTo>
                    <a:pt x="11" y="6"/>
                    <a:pt x="11" y="5"/>
                    <a:pt x="10" y="4"/>
                  </a:cubicBezTo>
                  <a:cubicBezTo>
                    <a:pt x="8" y="3"/>
                    <a:pt x="7" y="3"/>
                    <a:pt x="5" y="2"/>
                  </a:cubicBezTo>
                  <a:cubicBezTo>
                    <a:pt x="4" y="1"/>
                    <a:pt x="3" y="1"/>
                    <a:pt x="2" y="0"/>
                  </a:cubicBezTo>
                  <a:cubicBezTo>
                    <a:pt x="2" y="0"/>
                    <a:pt x="2" y="0"/>
                    <a:pt x="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4" name="Freeform 758"/>
            <p:cNvSpPr>
              <a:spLocks/>
            </p:cNvSpPr>
            <p:nvPr/>
          </p:nvSpPr>
          <p:spPr bwMode="auto">
            <a:xfrm>
              <a:off x="2798638" y="4971557"/>
              <a:ext cx="17026" cy="19714"/>
            </a:xfrm>
            <a:custGeom>
              <a:avLst/>
              <a:gdLst>
                <a:gd name="T0" fmla="*/ 6 w 8"/>
                <a:gd name="T1" fmla="*/ 0 h 9"/>
                <a:gd name="T2" fmla="*/ 5 w 8"/>
                <a:gd name="T3" fmla="*/ 1 h 9"/>
                <a:gd name="T4" fmla="*/ 3 w 8"/>
                <a:gd name="T5" fmla="*/ 3 h 9"/>
                <a:gd name="T6" fmla="*/ 0 w 8"/>
                <a:gd name="T7" fmla="*/ 7 h 9"/>
                <a:gd name="T8" fmla="*/ 1 w 8"/>
                <a:gd name="T9" fmla="*/ 9 h 9"/>
                <a:gd name="T10" fmla="*/ 2 w 8"/>
                <a:gd name="T11" fmla="*/ 9 h 9"/>
                <a:gd name="T12" fmla="*/ 3 w 8"/>
                <a:gd name="T13" fmla="*/ 8 h 9"/>
                <a:gd name="T14" fmla="*/ 5 w 8"/>
                <a:gd name="T15" fmla="*/ 6 h 9"/>
                <a:gd name="T16" fmla="*/ 7 w 8"/>
                <a:gd name="T17" fmla="*/ 2 h 9"/>
                <a:gd name="T18" fmla="*/ 7 w 8"/>
                <a:gd name="T19" fmla="*/ 0 h 9"/>
                <a:gd name="T20" fmla="*/ 6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6" y="0"/>
                  </a:moveTo>
                  <a:cubicBezTo>
                    <a:pt x="5" y="0"/>
                    <a:pt x="5" y="0"/>
                    <a:pt x="5" y="1"/>
                  </a:cubicBezTo>
                  <a:cubicBezTo>
                    <a:pt x="4" y="2"/>
                    <a:pt x="3" y="3"/>
                    <a:pt x="3" y="3"/>
                  </a:cubicBezTo>
                  <a:cubicBezTo>
                    <a:pt x="2" y="4"/>
                    <a:pt x="1" y="5"/>
                    <a:pt x="0" y="7"/>
                  </a:cubicBezTo>
                  <a:cubicBezTo>
                    <a:pt x="0" y="7"/>
                    <a:pt x="0" y="8"/>
                    <a:pt x="1" y="9"/>
                  </a:cubicBezTo>
                  <a:cubicBezTo>
                    <a:pt x="1" y="9"/>
                    <a:pt x="1" y="9"/>
                    <a:pt x="2" y="9"/>
                  </a:cubicBezTo>
                  <a:cubicBezTo>
                    <a:pt x="2" y="9"/>
                    <a:pt x="3" y="9"/>
                    <a:pt x="3" y="8"/>
                  </a:cubicBezTo>
                  <a:cubicBezTo>
                    <a:pt x="4" y="7"/>
                    <a:pt x="4" y="6"/>
                    <a:pt x="5" y="6"/>
                  </a:cubicBezTo>
                  <a:cubicBezTo>
                    <a:pt x="6" y="5"/>
                    <a:pt x="6" y="4"/>
                    <a:pt x="7" y="2"/>
                  </a:cubicBezTo>
                  <a:cubicBezTo>
                    <a:pt x="8" y="2"/>
                    <a:pt x="8" y="1"/>
                    <a:pt x="7" y="0"/>
                  </a:cubicBezTo>
                  <a:cubicBezTo>
                    <a:pt x="7" y="0"/>
                    <a:pt x="6" y="0"/>
                    <a:pt x="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5" name="Freeform 759"/>
            <p:cNvSpPr>
              <a:spLocks/>
            </p:cNvSpPr>
            <p:nvPr/>
          </p:nvSpPr>
          <p:spPr bwMode="auto">
            <a:xfrm>
              <a:off x="2834482" y="4999336"/>
              <a:ext cx="17026" cy="17026"/>
            </a:xfrm>
            <a:custGeom>
              <a:avLst/>
              <a:gdLst>
                <a:gd name="T0" fmla="*/ 7 w 8"/>
                <a:gd name="T1" fmla="*/ 0 h 8"/>
                <a:gd name="T2" fmla="*/ 5 w 8"/>
                <a:gd name="T3" fmla="*/ 1 h 8"/>
                <a:gd name="T4" fmla="*/ 2 w 8"/>
                <a:gd name="T5" fmla="*/ 5 h 8"/>
                <a:gd name="T6" fmla="*/ 1 w 8"/>
                <a:gd name="T7" fmla="*/ 7 h 8"/>
                <a:gd name="T8" fmla="*/ 2 w 8"/>
                <a:gd name="T9" fmla="*/ 8 h 8"/>
                <a:gd name="T10" fmla="*/ 3 w 8"/>
                <a:gd name="T11" fmla="*/ 8 h 8"/>
                <a:gd name="T12" fmla="*/ 8 w 8"/>
                <a:gd name="T13" fmla="*/ 3 h 8"/>
                <a:gd name="T14" fmla="*/ 7 w 8"/>
                <a:gd name="T15" fmla="*/ 1 h 8"/>
                <a:gd name="T16" fmla="*/ 7 w 8"/>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8">
                  <a:moveTo>
                    <a:pt x="7" y="0"/>
                  </a:moveTo>
                  <a:cubicBezTo>
                    <a:pt x="6" y="0"/>
                    <a:pt x="5" y="1"/>
                    <a:pt x="5" y="1"/>
                  </a:cubicBezTo>
                  <a:cubicBezTo>
                    <a:pt x="4" y="3"/>
                    <a:pt x="3" y="4"/>
                    <a:pt x="2" y="5"/>
                  </a:cubicBezTo>
                  <a:cubicBezTo>
                    <a:pt x="1" y="5"/>
                    <a:pt x="0" y="6"/>
                    <a:pt x="1" y="7"/>
                  </a:cubicBezTo>
                  <a:cubicBezTo>
                    <a:pt x="1" y="8"/>
                    <a:pt x="2" y="8"/>
                    <a:pt x="2" y="8"/>
                  </a:cubicBezTo>
                  <a:cubicBezTo>
                    <a:pt x="3" y="8"/>
                    <a:pt x="3" y="8"/>
                    <a:pt x="3" y="8"/>
                  </a:cubicBezTo>
                  <a:cubicBezTo>
                    <a:pt x="5" y="6"/>
                    <a:pt x="7" y="5"/>
                    <a:pt x="8" y="3"/>
                  </a:cubicBezTo>
                  <a:cubicBezTo>
                    <a:pt x="8" y="2"/>
                    <a:pt x="8" y="1"/>
                    <a:pt x="7" y="1"/>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16" name="Freeform 760"/>
            <p:cNvSpPr>
              <a:spLocks noEditPoints="1"/>
            </p:cNvSpPr>
            <p:nvPr/>
          </p:nvSpPr>
          <p:spPr bwMode="auto">
            <a:xfrm>
              <a:off x="2699171" y="4986790"/>
              <a:ext cx="141584" cy="103948"/>
            </a:xfrm>
            <a:custGeom>
              <a:avLst/>
              <a:gdLst>
                <a:gd name="T0" fmla="*/ 30 w 67"/>
                <a:gd name="T1" fmla="*/ 43 h 49"/>
                <a:gd name="T2" fmla="*/ 27 w 67"/>
                <a:gd name="T3" fmla="*/ 41 h 49"/>
                <a:gd name="T4" fmla="*/ 30 w 67"/>
                <a:gd name="T5" fmla="*/ 37 h 49"/>
                <a:gd name="T6" fmla="*/ 30 w 67"/>
                <a:gd name="T7" fmla="*/ 37 h 49"/>
                <a:gd name="T8" fmla="*/ 33 w 67"/>
                <a:gd name="T9" fmla="*/ 39 h 49"/>
                <a:gd name="T10" fmla="*/ 32 w 67"/>
                <a:gd name="T11" fmla="*/ 42 h 49"/>
                <a:gd name="T12" fmla="*/ 30 w 67"/>
                <a:gd name="T13" fmla="*/ 43 h 49"/>
                <a:gd name="T14" fmla="*/ 4 w 67"/>
                <a:gd name="T15" fmla="*/ 0 h 49"/>
                <a:gd name="T16" fmla="*/ 3 w 67"/>
                <a:gd name="T17" fmla="*/ 0 h 49"/>
                <a:gd name="T18" fmla="*/ 6 w 67"/>
                <a:gd name="T19" fmla="*/ 11 h 49"/>
                <a:gd name="T20" fmla="*/ 28 w 67"/>
                <a:gd name="T21" fmla="*/ 48 h 49"/>
                <a:gd name="T22" fmla="*/ 29 w 67"/>
                <a:gd name="T23" fmla="*/ 49 h 49"/>
                <a:gd name="T24" fmla="*/ 65 w 67"/>
                <a:gd name="T25" fmla="*/ 25 h 49"/>
                <a:gd name="T26" fmla="*/ 60 w 67"/>
                <a:gd name="T27" fmla="*/ 19 h 49"/>
                <a:gd name="T28" fmla="*/ 32 w 67"/>
                <a:gd name="T29" fmla="*/ 34 h 49"/>
                <a:gd name="T30" fmla="*/ 11 w 67"/>
                <a:gd name="T31" fmla="*/ 6 h 49"/>
                <a:gd name="T32" fmla="*/ 4 w 67"/>
                <a:gd name="T33"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49">
                  <a:moveTo>
                    <a:pt x="30" y="43"/>
                  </a:moveTo>
                  <a:cubicBezTo>
                    <a:pt x="29" y="43"/>
                    <a:pt x="28" y="43"/>
                    <a:pt x="27" y="41"/>
                  </a:cubicBezTo>
                  <a:cubicBezTo>
                    <a:pt x="26" y="40"/>
                    <a:pt x="28" y="37"/>
                    <a:pt x="30" y="37"/>
                  </a:cubicBezTo>
                  <a:cubicBezTo>
                    <a:pt x="30" y="37"/>
                    <a:pt x="30" y="37"/>
                    <a:pt x="30" y="37"/>
                  </a:cubicBezTo>
                  <a:cubicBezTo>
                    <a:pt x="31" y="37"/>
                    <a:pt x="33" y="38"/>
                    <a:pt x="33" y="39"/>
                  </a:cubicBezTo>
                  <a:cubicBezTo>
                    <a:pt x="34" y="40"/>
                    <a:pt x="33" y="42"/>
                    <a:pt x="32" y="42"/>
                  </a:cubicBezTo>
                  <a:cubicBezTo>
                    <a:pt x="32" y="43"/>
                    <a:pt x="31" y="43"/>
                    <a:pt x="30" y="43"/>
                  </a:cubicBezTo>
                  <a:moveTo>
                    <a:pt x="4" y="0"/>
                  </a:moveTo>
                  <a:cubicBezTo>
                    <a:pt x="4" y="0"/>
                    <a:pt x="3" y="0"/>
                    <a:pt x="3" y="0"/>
                  </a:cubicBezTo>
                  <a:cubicBezTo>
                    <a:pt x="0" y="2"/>
                    <a:pt x="6" y="11"/>
                    <a:pt x="6" y="11"/>
                  </a:cubicBezTo>
                  <a:cubicBezTo>
                    <a:pt x="13" y="23"/>
                    <a:pt x="24" y="45"/>
                    <a:pt x="28" y="48"/>
                  </a:cubicBezTo>
                  <a:cubicBezTo>
                    <a:pt x="28" y="48"/>
                    <a:pt x="29" y="49"/>
                    <a:pt x="29" y="49"/>
                  </a:cubicBezTo>
                  <a:cubicBezTo>
                    <a:pt x="35" y="49"/>
                    <a:pt x="65" y="25"/>
                    <a:pt x="65" y="25"/>
                  </a:cubicBezTo>
                  <a:cubicBezTo>
                    <a:pt x="67" y="20"/>
                    <a:pt x="62" y="19"/>
                    <a:pt x="60" y="19"/>
                  </a:cubicBezTo>
                  <a:cubicBezTo>
                    <a:pt x="60" y="19"/>
                    <a:pt x="37" y="32"/>
                    <a:pt x="32" y="34"/>
                  </a:cubicBezTo>
                  <a:cubicBezTo>
                    <a:pt x="28" y="32"/>
                    <a:pt x="17" y="14"/>
                    <a:pt x="11" y="6"/>
                  </a:cubicBezTo>
                  <a:cubicBezTo>
                    <a:pt x="11" y="6"/>
                    <a:pt x="6"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17" name="Freeform 761"/>
          <p:cNvSpPr>
            <a:spLocks noEditPoints="1"/>
          </p:cNvSpPr>
          <p:nvPr/>
        </p:nvSpPr>
        <p:spPr bwMode="auto">
          <a:xfrm>
            <a:off x="3594994" y="2698568"/>
            <a:ext cx="206634" cy="211331"/>
          </a:xfrm>
          <a:custGeom>
            <a:avLst/>
            <a:gdLst>
              <a:gd name="T0" fmla="*/ 124 w 186"/>
              <a:gd name="T1" fmla="*/ 174 h 190"/>
              <a:gd name="T2" fmla="*/ 90 w 186"/>
              <a:gd name="T3" fmla="*/ 167 h 190"/>
              <a:gd name="T4" fmla="*/ 102 w 186"/>
              <a:gd name="T5" fmla="*/ 167 h 190"/>
              <a:gd name="T6" fmla="*/ 69 w 186"/>
              <a:gd name="T7" fmla="*/ 184 h 190"/>
              <a:gd name="T8" fmla="*/ 105 w 186"/>
              <a:gd name="T9" fmla="*/ 185 h 190"/>
              <a:gd name="T10" fmla="*/ 120 w 186"/>
              <a:gd name="T11" fmla="*/ 172 h 190"/>
              <a:gd name="T12" fmla="*/ 120 w 186"/>
              <a:gd name="T13" fmla="*/ 173 h 190"/>
              <a:gd name="T14" fmla="*/ 46 w 186"/>
              <a:gd name="T15" fmla="*/ 175 h 190"/>
              <a:gd name="T16" fmla="*/ 141 w 186"/>
              <a:gd name="T17" fmla="*/ 156 h 190"/>
              <a:gd name="T18" fmla="*/ 36 w 186"/>
              <a:gd name="T19" fmla="*/ 169 h 190"/>
              <a:gd name="T20" fmla="*/ 118 w 186"/>
              <a:gd name="T21" fmla="*/ 162 h 190"/>
              <a:gd name="T22" fmla="*/ 123 w 186"/>
              <a:gd name="T23" fmla="*/ 154 h 190"/>
              <a:gd name="T24" fmla="*/ 34 w 186"/>
              <a:gd name="T25" fmla="*/ 149 h 190"/>
              <a:gd name="T26" fmla="*/ 151 w 186"/>
              <a:gd name="T27" fmla="*/ 167 h 190"/>
              <a:gd name="T28" fmla="*/ 18 w 186"/>
              <a:gd name="T29" fmla="*/ 149 h 190"/>
              <a:gd name="T30" fmla="*/ 16 w 186"/>
              <a:gd name="T31" fmla="*/ 145 h 190"/>
              <a:gd name="T32" fmla="*/ 161 w 186"/>
              <a:gd name="T33" fmla="*/ 157 h 190"/>
              <a:gd name="T34" fmla="*/ 10 w 186"/>
              <a:gd name="T35" fmla="*/ 134 h 190"/>
              <a:gd name="T36" fmla="*/ 110 w 186"/>
              <a:gd name="T37" fmla="*/ 128 h 190"/>
              <a:gd name="T38" fmla="*/ 170 w 186"/>
              <a:gd name="T39" fmla="*/ 124 h 190"/>
              <a:gd name="T40" fmla="*/ 102 w 186"/>
              <a:gd name="T41" fmla="*/ 121 h 190"/>
              <a:gd name="T42" fmla="*/ 162 w 186"/>
              <a:gd name="T43" fmla="*/ 115 h 190"/>
              <a:gd name="T44" fmla="*/ 156 w 186"/>
              <a:gd name="T45" fmla="*/ 118 h 190"/>
              <a:gd name="T46" fmla="*/ 6 w 186"/>
              <a:gd name="T47" fmla="*/ 117 h 190"/>
              <a:gd name="T48" fmla="*/ 133 w 186"/>
              <a:gd name="T49" fmla="*/ 109 h 190"/>
              <a:gd name="T50" fmla="*/ 177 w 186"/>
              <a:gd name="T51" fmla="*/ 135 h 190"/>
              <a:gd name="T52" fmla="*/ 99 w 186"/>
              <a:gd name="T53" fmla="*/ 107 h 190"/>
              <a:gd name="T54" fmla="*/ 129 w 186"/>
              <a:gd name="T55" fmla="*/ 157 h 190"/>
              <a:gd name="T56" fmla="*/ 106 w 186"/>
              <a:gd name="T57" fmla="*/ 101 h 190"/>
              <a:gd name="T58" fmla="*/ 168 w 186"/>
              <a:gd name="T59" fmla="*/ 128 h 190"/>
              <a:gd name="T60" fmla="*/ 110 w 186"/>
              <a:gd name="T61" fmla="*/ 98 h 190"/>
              <a:gd name="T62" fmla="*/ 97 w 186"/>
              <a:gd name="T63" fmla="*/ 92 h 190"/>
              <a:gd name="T64" fmla="*/ 103 w 186"/>
              <a:gd name="T65" fmla="*/ 88 h 190"/>
              <a:gd name="T66" fmla="*/ 107 w 186"/>
              <a:gd name="T67" fmla="*/ 86 h 190"/>
              <a:gd name="T68" fmla="*/ 123 w 186"/>
              <a:gd name="T69" fmla="*/ 85 h 190"/>
              <a:gd name="T70" fmla="*/ 151 w 186"/>
              <a:gd name="T71" fmla="*/ 107 h 190"/>
              <a:gd name="T72" fmla="*/ 111 w 186"/>
              <a:gd name="T73" fmla="*/ 93 h 190"/>
              <a:gd name="T74" fmla="*/ 123 w 186"/>
              <a:gd name="T75" fmla="*/ 69 h 190"/>
              <a:gd name="T76" fmla="*/ 138 w 186"/>
              <a:gd name="T77" fmla="*/ 60 h 190"/>
              <a:gd name="T78" fmla="*/ 137 w 186"/>
              <a:gd name="T79" fmla="*/ 72 h 190"/>
              <a:gd name="T80" fmla="*/ 168 w 186"/>
              <a:gd name="T81" fmla="*/ 58 h 190"/>
              <a:gd name="T82" fmla="*/ 160 w 186"/>
              <a:gd name="T83" fmla="*/ 62 h 190"/>
              <a:gd name="T84" fmla="*/ 18 w 186"/>
              <a:gd name="T85" fmla="*/ 48 h 190"/>
              <a:gd name="T86" fmla="*/ 95 w 186"/>
              <a:gd name="T87" fmla="*/ 114 h 190"/>
              <a:gd name="T88" fmla="*/ 110 w 186"/>
              <a:gd name="T89" fmla="*/ 162 h 190"/>
              <a:gd name="T90" fmla="*/ 70 w 186"/>
              <a:gd name="T91" fmla="*/ 160 h 190"/>
              <a:gd name="T92" fmla="*/ 117 w 186"/>
              <a:gd name="T93" fmla="*/ 5 h 190"/>
              <a:gd name="T94" fmla="*/ 99 w 186"/>
              <a:gd name="T95" fmla="*/ 78 h 190"/>
              <a:gd name="T96" fmla="*/ 93 w 186"/>
              <a:gd name="T97" fmla="*/ 91 h 190"/>
              <a:gd name="T98" fmla="*/ 94 w 186"/>
              <a:gd name="T99" fmla="*/ 8 h 190"/>
              <a:gd name="T100" fmla="*/ 92 w 186"/>
              <a:gd name="T101" fmla="*/ 6 h 190"/>
              <a:gd name="T102" fmla="*/ 3 w 186"/>
              <a:gd name="T103" fmla="*/ 126 h 190"/>
              <a:gd name="T104" fmla="*/ 16 w 186"/>
              <a:gd name="T105" fmla="*/ 152 h 190"/>
              <a:gd name="T106" fmla="*/ 48 w 186"/>
              <a:gd name="T107" fmla="*/ 181 h 190"/>
              <a:gd name="T108" fmla="*/ 70 w 186"/>
              <a:gd name="T109" fmla="*/ 190 h 190"/>
              <a:gd name="T110" fmla="*/ 89 w 186"/>
              <a:gd name="T111" fmla="*/ 190 h 190"/>
              <a:gd name="T112" fmla="*/ 116 w 186"/>
              <a:gd name="T113" fmla="*/ 184 h 190"/>
              <a:gd name="T114" fmla="*/ 125 w 186"/>
              <a:gd name="T115" fmla="*/ 184 h 190"/>
              <a:gd name="T116" fmla="*/ 147 w 186"/>
              <a:gd name="T117" fmla="*/ 174 h 190"/>
              <a:gd name="T118" fmla="*/ 173 w 186"/>
              <a:gd name="T119" fmla="*/ 139 h 190"/>
              <a:gd name="T120" fmla="*/ 180 w 186"/>
              <a:gd name="T121" fmla="*/ 62 h 190"/>
              <a:gd name="T122" fmla="*/ 179 w 186"/>
              <a:gd name="T123" fmla="*/ 3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6" h="190">
                <a:moveTo>
                  <a:pt x="112" y="184"/>
                </a:moveTo>
                <a:cubicBezTo>
                  <a:pt x="112" y="183"/>
                  <a:pt x="112" y="183"/>
                  <a:pt x="112" y="182"/>
                </a:cubicBezTo>
                <a:cubicBezTo>
                  <a:pt x="112" y="183"/>
                  <a:pt x="112" y="183"/>
                  <a:pt x="112" y="183"/>
                </a:cubicBezTo>
                <a:cubicBezTo>
                  <a:pt x="112" y="184"/>
                  <a:pt x="112" y="184"/>
                  <a:pt x="112" y="184"/>
                </a:cubicBezTo>
                <a:cubicBezTo>
                  <a:pt x="112" y="184"/>
                  <a:pt x="112" y="184"/>
                  <a:pt x="112" y="184"/>
                </a:cubicBezTo>
                <a:moveTo>
                  <a:pt x="124" y="178"/>
                </a:moveTo>
                <a:cubicBezTo>
                  <a:pt x="124" y="177"/>
                  <a:pt x="123" y="177"/>
                  <a:pt x="123" y="176"/>
                </a:cubicBezTo>
                <a:cubicBezTo>
                  <a:pt x="123" y="175"/>
                  <a:pt x="124" y="175"/>
                  <a:pt x="124" y="174"/>
                </a:cubicBezTo>
                <a:cubicBezTo>
                  <a:pt x="124" y="175"/>
                  <a:pt x="124" y="176"/>
                  <a:pt x="124" y="178"/>
                </a:cubicBezTo>
                <a:moveTo>
                  <a:pt x="91" y="167"/>
                </a:moveTo>
                <a:cubicBezTo>
                  <a:pt x="92" y="167"/>
                  <a:pt x="92" y="167"/>
                  <a:pt x="92" y="167"/>
                </a:cubicBezTo>
                <a:cubicBezTo>
                  <a:pt x="94" y="167"/>
                  <a:pt x="96" y="167"/>
                  <a:pt x="98" y="167"/>
                </a:cubicBezTo>
                <a:cubicBezTo>
                  <a:pt x="95" y="173"/>
                  <a:pt x="92" y="180"/>
                  <a:pt x="90" y="186"/>
                </a:cubicBezTo>
                <a:cubicBezTo>
                  <a:pt x="89" y="186"/>
                  <a:pt x="89" y="186"/>
                  <a:pt x="89" y="186"/>
                </a:cubicBezTo>
                <a:cubicBezTo>
                  <a:pt x="87" y="186"/>
                  <a:pt x="85" y="186"/>
                  <a:pt x="83" y="186"/>
                </a:cubicBezTo>
                <a:cubicBezTo>
                  <a:pt x="86" y="179"/>
                  <a:pt x="88" y="173"/>
                  <a:pt x="90" y="167"/>
                </a:cubicBezTo>
                <a:cubicBezTo>
                  <a:pt x="91" y="167"/>
                  <a:pt x="91" y="167"/>
                  <a:pt x="91" y="167"/>
                </a:cubicBezTo>
                <a:moveTo>
                  <a:pt x="79" y="185"/>
                </a:moveTo>
                <a:cubicBezTo>
                  <a:pt x="77" y="185"/>
                  <a:pt x="75" y="185"/>
                  <a:pt x="73" y="184"/>
                </a:cubicBezTo>
                <a:cubicBezTo>
                  <a:pt x="75" y="178"/>
                  <a:pt x="77" y="172"/>
                  <a:pt x="80" y="167"/>
                </a:cubicBezTo>
                <a:cubicBezTo>
                  <a:pt x="82" y="167"/>
                  <a:pt x="84" y="167"/>
                  <a:pt x="86" y="167"/>
                </a:cubicBezTo>
                <a:cubicBezTo>
                  <a:pt x="84" y="173"/>
                  <a:pt x="81" y="179"/>
                  <a:pt x="79" y="185"/>
                </a:cubicBezTo>
                <a:moveTo>
                  <a:pt x="94" y="186"/>
                </a:moveTo>
                <a:cubicBezTo>
                  <a:pt x="97" y="179"/>
                  <a:pt x="100" y="173"/>
                  <a:pt x="102" y="167"/>
                </a:cubicBezTo>
                <a:cubicBezTo>
                  <a:pt x="104" y="166"/>
                  <a:pt x="106" y="166"/>
                  <a:pt x="108" y="166"/>
                </a:cubicBezTo>
                <a:cubicBezTo>
                  <a:pt x="106" y="172"/>
                  <a:pt x="103" y="179"/>
                  <a:pt x="101" y="185"/>
                </a:cubicBezTo>
                <a:cubicBezTo>
                  <a:pt x="98" y="185"/>
                  <a:pt x="96" y="186"/>
                  <a:pt x="94" y="186"/>
                </a:cubicBezTo>
                <a:moveTo>
                  <a:pt x="69" y="184"/>
                </a:moveTo>
                <a:cubicBezTo>
                  <a:pt x="67" y="183"/>
                  <a:pt x="65" y="183"/>
                  <a:pt x="62" y="182"/>
                </a:cubicBezTo>
                <a:cubicBezTo>
                  <a:pt x="65" y="176"/>
                  <a:pt x="67" y="170"/>
                  <a:pt x="70" y="165"/>
                </a:cubicBezTo>
                <a:cubicBezTo>
                  <a:pt x="72" y="165"/>
                  <a:pt x="74" y="166"/>
                  <a:pt x="76" y="166"/>
                </a:cubicBezTo>
                <a:cubicBezTo>
                  <a:pt x="73" y="172"/>
                  <a:pt x="71" y="178"/>
                  <a:pt x="69" y="184"/>
                </a:cubicBezTo>
                <a:moveTo>
                  <a:pt x="105" y="185"/>
                </a:moveTo>
                <a:cubicBezTo>
                  <a:pt x="107" y="178"/>
                  <a:pt x="110" y="172"/>
                  <a:pt x="113" y="165"/>
                </a:cubicBezTo>
                <a:cubicBezTo>
                  <a:pt x="113" y="165"/>
                  <a:pt x="114" y="165"/>
                  <a:pt x="114" y="165"/>
                </a:cubicBezTo>
                <a:cubicBezTo>
                  <a:pt x="114" y="165"/>
                  <a:pt x="114" y="165"/>
                  <a:pt x="114" y="165"/>
                </a:cubicBezTo>
                <a:cubicBezTo>
                  <a:pt x="114" y="167"/>
                  <a:pt x="114" y="169"/>
                  <a:pt x="114" y="170"/>
                </a:cubicBezTo>
                <a:cubicBezTo>
                  <a:pt x="113" y="171"/>
                  <a:pt x="113" y="171"/>
                  <a:pt x="113" y="171"/>
                </a:cubicBezTo>
                <a:cubicBezTo>
                  <a:pt x="111" y="176"/>
                  <a:pt x="109" y="180"/>
                  <a:pt x="107" y="184"/>
                </a:cubicBezTo>
                <a:cubicBezTo>
                  <a:pt x="106" y="185"/>
                  <a:pt x="106" y="185"/>
                  <a:pt x="105" y="185"/>
                </a:cubicBezTo>
                <a:moveTo>
                  <a:pt x="59" y="181"/>
                </a:moveTo>
                <a:cubicBezTo>
                  <a:pt x="55" y="180"/>
                  <a:pt x="52" y="178"/>
                  <a:pt x="50" y="177"/>
                </a:cubicBezTo>
                <a:cubicBezTo>
                  <a:pt x="50" y="176"/>
                  <a:pt x="50" y="176"/>
                  <a:pt x="50" y="176"/>
                </a:cubicBezTo>
                <a:cubicBezTo>
                  <a:pt x="53" y="171"/>
                  <a:pt x="55" y="166"/>
                  <a:pt x="58" y="161"/>
                </a:cubicBezTo>
                <a:cubicBezTo>
                  <a:pt x="61" y="162"/>
                  <a:pt x="64" y="163"/>
                  <a:pt x="66" y="164"/>
                </a:cubicBezTo>
                <a:cubicBezTo>
                  <a:pt x="63" y="169"/>
                  <a:pt x="61" y="175"/>
                  <a:pt x="59" y="181"/>
                </a:cubicBezTo>
                <a:moveTo>
                  <a:pt x="120" y="173"/>
                </a:moveTo>
                <a:cubicBezTo>
                  <a:pt x="120" y="172"/>
                  <a:pt x="120" y="172"/>
                  <a:pt x="120" y="172"/>
                </a:cubicBezTo>
                <a:cubicBezTo>
                  <a:pt x="120" y="171"/>
                  <a:pt x="120" y="171"/>
                  <a:pt x="120" y="171"/>
                </a:cubicBezTo>
                <a:cubicBezTo>
                  <a:pt x="121" y="168"/>
                  <a:pt x="122" y="165"/>
                  <a:pt x="123" y="162"/>
                </a:cubicBezTo>
                <a:cubicBezTo>
                  <a:pt x="124" y="161"/>
                  <a:pt x="125" y="160"/>
                  <a:pt x="126" y="159"/>
                </a:cubicBezTo>
                <a:cubicBezTo>
                  <a:pt x="126" y="159"/>
                  <a:pt x="126" y="159"/>
                  <a:pt x="126" y="159"/>
                </a:cubicBezTo>
                <a:cubicBezTo>
                  <a:pt x="126" y="159"/>
                  <a:pt x="126" y="159"/>
                  <a:pt x="126" y="159"/>
                </a:cubicBezTo>
                <a:cubicBezTo>
                  <a:pt x="126" y="160"/>
                  <a:pt x="125" y="162"/>
                  <a:pt x="125" y="165"/>
                </a:cubicBezTo>
                <a:cubicBezTo>
                  <a:pt x="125" y="165"/>
                  <a:pt x="124" y="165"/>
                  <a:pt x="124" y="166"/>
                </a:cubicBezTo>
                <a:cubicBezTo>
                  <a:pt x="123" y="168"/>
                  <a:pt x="122" y="170"/>
                  <a:pt x="120" y="173"/>
                </a:cubicBezTo>
                <a:moveTo>
                  <a:pt x="128" y="179"/>
                </a:moveTo>
                <a:cubicBezTo>
                  <a:pt x="128" y="177"/>
                  <a:pt x="128" y="174"/>
                  <a:pt x="129" y="171"/>
                </a:cubicBezTo>
                <a:cubicBezTo>
                  <a:pt x="129" y="167"/>
                  <a:pt x="129" y="164"/>
                  <a:pt x="129" y="161"/>
                </a:cubicBezTo>
                <a:cubicBezTo>
                  <a:pt x="132" y="160"/>
                  <a:pt x="134" y="160"/>
                  <a:pt x="136" y="159"/>
                </a:cubicBezTo>
                <a:cubicBezTo>
                  <a:pt x="134" y="165"/>
                  <a:pt x="132" y="172"/>
                  <a:pt x="130" y="178"/>
                </a:cubicBezTo>
                <a:cubicBezTo>
                  <a:pt x="130" y="179"/>
                  <a:pt x="130" y="179"/>
                  <a:pt x="130" y="179"/>
                </a:cubicBezTo>
                <a:cubicBezTo>
                  <a:pt x="129" y="179"/>
                  <a:pt x="128" y="179"/>
                  <a:pt x="128" y="179"/>
                </a:cubicBezTo>
                <a:moveTo>
                  <a:pt x="46" y="175"/>
                </a:moveTo>
                <a:cubicBezTo>
                  <a:pt x="44" y="174"/>
                  <a:pt x="42" y="172"/>
                  <a:pt x="40" y="171"/>
                </a:cubicBezTo>
                <a:cubicBezTo>
                  <a:pt x="42" y="166"/>
                  <a:pt x="44" y="161"/>
                  <a:pt x="47" y="157"/>
                </a:cubicBezTo>
                <a:cubicBezTo>
                  <a:pt x="50" y="158"/>
                  <a:pt x="52" y="159"/>
                  <a:pt x="54" y="160"/>
                </a:cubicBezTo>
                <a:cubicBezTo>
                  <a:pt x="52" y="165"/>
                  <a:pt x="49" y="170"/>
                  <a:pt x="47" y="174"/>
                </a:cubicBezTo>
                <a:cubicBezTo>
                  <a:pt x="46" y="175"/>
                  <a:pt x="46" y="175"/>
                  <a:pt x="46" y="175"/>
                </a:cubicBezTo>
                <a:moveTo>
                  <a:pt x="134" y="177"/>
                </a:moveTo>
                <a:cubicBezTo>
                  <a:pt x="136" y="170"/>
                  <a:pt x="138" y="163"/>
                  <a:pt x="141" y="157"/>
                </a:cubicBezTo>
                <a:cubicBezTo>
                  <a:pt x="141" y="156"/>
                  <a:pt x="141" y="156"/>
                  <a:pt x="141" y="156"/>
                </a:cubicBezTo>
                <a:cubicBezTo>
                  <a:pt x="141" y="156"/>
                  <a:pt x="142" y="156"/>
                  <a:pt x="143" y="155"/>
                </a:cubicBezTo>
                <a:cubicBezTo>
                  <a:pt x="141" y="162"/>
                  <a:pt x="139" y="169"/>
                  <a:pt x="137" y="175"/>
                </a:cubicBezTo>
                <a:cubicBezTo>
                  <a:pt x="136" y="176"/>
                  <a:pt x="135" y="176"/>
                  <a:pt x="134" y="177"/>
                </a:cubicBezTo>
                <a:moveTo>
                  <a:pt x="36" y="169"/>
                </a:moveTo>
                <a:cubicBezTo>
                  <a:pt x="35" y="167"/>
                  <a:pt x="33" y="166"/>
                  <a:pt x="31" y="164"/>
                </a:cubicBezTo>
                <a:cubicBezTo>
                  <a:pt x="33" y="160"/>
                  <a:pt x="35" y="156"/>
                  <a:pt x="38" y="152"/>
                </a:cubicBezTo>
                <a:cubicBezTo>
                  <a:pt x="40" y="153"/>
                  <a:pt x="42" y="154"/>
                  <a:pt x="44" y="155"/>
                </a:cubicBezTo>
                <a:cubicBezTo>
                  <a:pt x="41" y="159"/>
                  <a:pt x="38" y="164"/>
                  <a:pt x="36" y="169"/>
                </a:cubicBezTo>
                <a:moveTo>
                  <a:pt x="142" y="173"/>
                </a:moveTo>
                <a:cubicBezTo>
                  <a:pt x="144" y="166"/>
                  <a:pt x="146" y="159"/>
                  <a:pt x="148" y="153"/>
                </a:cubicBezTo>
                <a:cubicBezTo>
                  <a:pt x="148" y="152"/>
                  <a:pt x="148" y="152"/>
                  <a:pt x="148" y="152"/>
                </a:cubicBezTo>
                <a:cubicBezTo>
                  <a:pt x="149" y="152"/>
                  <a:pt x="150" y="151"/>
                  <a:pt x="152" y="150"/>
                </a:cubicBezTo>
                <a:cubicBezTo>
                  <a:pt x="150" y="157"/>
                  <a:pt x="148" y="164"/>
                  <a:pt x="145" y="171"/>
                </a:cubicBezTo>
                <a:cubicBezTo>
                  <a:pt x="144" y="171"/>
                  <a:pt x="143" y="172"/>
                  <a:pt x="142" y="173"/>
                </a:cubicBezTo>
                <a:moveTo>
                  <a:pt x="118" y="165"/>
                </a:moveTo>
                <a:cubicBezTo>
                  <a:pt x="118" y="164"/>
                  <a:pt x="118" y="163"/>
                  <a:pt x="118" y="162"/>
                </a:cubicBezTo>
                <a:cubicBezTo>
                  <a:pt x="118" y="161"/>
                  <a:pt x="117" y="160"/>
                  <a:pt x="116" y="160"/>
                </a:cubicBezTo>
                <a:cubicBezTo>
                  <a:pt x="116" y="160"/>
                  <a:pt x="116" y="160"/>
                  <a:pt x="116" y="160"/>
                </a:cubicBezTo>
                <a:cubicBezTo>
                  <a:pt x="116" y="160"/>
                  <a:pt x="116" y="160"/>
                  <a:pt x="116" y="160"/>
                </a:cubicBezTo>
                <a:cubicBezTo>
                  <a:pt x="118" y="156"/>
                  <a:pt x="119" y="153"/>
                  <a:pt x="121" y="150"/>
                </a:cubicBezTo>
                <a:cubicBezTo>
                  <a:pt x="122" y="150"/>
                  <a:pt x="122" y="150"/>
                  <a:pt x="122" y="150"/>
                </a:cubicBezTo>
                <a:cubicBezTo>
                  <a:pt x="122" y="151"/>
                  <a:pt x="123" y="152"/>
                  <a:pt x="123" y="153"/>
                </a:cubicBezTo>
                <a:cubicBezTo>
                  <a:pt x="123" y="154"/>
                  <a:pt x="123" y="154"/>
                  <a:pt x="123" y="154"/>
                </a:cubicBezTo>
                <a:cubicBezTo>
                  <a:pt x="123" y="154"/>
                  <a:pt x="123" y="154"/>
                  <a:pt x="123" y="154"/>
                </a:cubicBezTo>
                <a:cubicBezTo>
                  <a:pt x="123" y="155"/>
                  <a:pt x="123" y="156"/>
                  <a:pt x="122" y="157"/>
                </a:cubicBezTo>
                <a:cubicBezTo>
                  <a:pt x="122" y="158"/>
                  <a:pt x="121" y="159"/>
                  <a:pt x="120" y="160"/>
                </a:cubicBezTo>
                <a:cubicBezTo>
                  <a:pt x="119" y="162"/>
                  <a:pt x="118" y="163"/>
                  <a:pt x="118" y="165"/>
                </a:cubicBezTo>
                <a:moveTo>
                  <a:pt x="28" y="161"/>
                </a:moveTo>
                <a:cubicBezTo>
                  <a:pt x="28" y="161"/>
                  <a:pt x="27" y="161"/>
                  <a:pt x="27" y="160"/>
                </a:cubicBezTo>
                <a:cubicBezTo>
                  <a:pt x="26" y="159"/>
                  <a:pt x="26" y="159"/>
                  <a:pt x="25" y="158"/>
                </a:cubicBezTo>
                <a:cubicBezTo>
                  <a:pt x="27" y="154"/>
                  <a:pt x="28" y="150"/>
                  <a:pt x="30" y="146"/>
                </a:cubicBezTo>
                <a:cubicBezTo>
                  <a:pt x="31" y="147"/>
                  <a:pt x="33" y="148"/>
                  <a:pt x="34" y="149"/>
                </a:cubicBezTo>
                <a:cubicBezTo>
                  <a:pt x="32" y="153"/>
                  <a:pt x="30" y="157"/>
                  <a:pt x="28" y="161"/>
                </a:cubicBezTo>
                <a:moveTo>
                  <a:pt x="151" y="167"/>
                </a:moveTo>
                <a:cubicBezTo>
                  <a:pt x="153" y="160"/>
                  <a:pt x="155" y="154"/>
                  <a:pt x="156" y="147"/>
                </a:cubicBezTo>
                <a:cubicBezTo>
                  <a:pt x="157" y="147"/>
                  <a:pt x="157" y="147"/>
                  <a:pt x="157" y="147"/>
                </a:cubicBezTo>
                <a:cubicBezTo>
                  <a:pt x="158" y="146"/>
                  <a:pt x="159" y="145"/>
                  <a:pt x="160" y="144"/>
                </a:cubicBezTo>
                <a:cubicBezTo>
                  <a:pt x="159" y="150"/>
                  <a:pt x="157" y="157"/>
                  <a:pt x="154" y="163"/>
                </a:cubicBezTo>
                <a:cubicBezTo>
                  <a:pt x="154" y="163"/>
                  <a:pt x="154" y="163"/>
                  <a:pt x="154" y="163"/>
                </a:cubicBezTo>
                <a:cubicBezTo>
                  <a:pt x="153" y="165"/>
                  <a:pt x="152" y="166"/>
                  <a:pt x="151" y="167"/>
                </a:cubicBezTo>
                <a:moveTo>
                  <a:pt x="114" y="155"/>
                </a:moveTo>
                <a:cubicBezTo>
                  <a:pt x="114" y="153"/>
                  <a:pt x="113" y="152"/>
                  <a:pt x="112" y="150"/>
                </a:cubicBezTo>
                <a:cubicBezTo>
                  <a:pt x="113" y="150"/>
                  <a:pt x="113" y="150"/>
                  <a:pt x="113" y="150"/>
                </a:cubicBezTo>
                <a:cubicBezTo>
                  <a:pt x="114" y="147"/>
                  <a:pt x="115" y="144"/>
                  <a:pt x="117" y="142"/>
                </a:cubicBezTo>
                <a:cubicBezTo>
                  <a:pt x="118" y="143"/>
                  <a:pt x="118" y="144"/>
                  <a:pt x="119" y="146"/>
                </a:cubicBezTo>
                <a:cubicBezTo>
                  <a:pt x="117" y="149"/>
                  <a:pt x="116" y="152"/>
                  <a:pt x="114" y="155"/>
                </a:cubicBezTo>
                <a:moveTo>
                  <a:pt x="22" y="154"/>
                </a:moveTo>
                <a:cubicBezTo>
                  <a:pt x="21" y="153"/>
                  <a:pt x="20" y="151"/>
                  <a:pt x="18" y="149"/>
                </a:cubicBezTo>
                <a:cubicBezTo>
                  <a:pt x="20" y="146"/>
                  <a:pt x="21" y="144"/>
                  <a:pt x="23" y="141"/>
                </a:cubicBezTo>
                <a:cubicBezTo>
                  <a:pt x="24" y="142"/>
                  <a:pt x="25" y="143"/>
                  <a:pt x="27" y="144"/>
                </a:cubicBezTo>
                <a:cubicBezTo>
                  <a:pt x="25" y="148"/>
                  <a:pt x="24" y="151"/>
                  <a:pt x="22" y="154"/>
                </a:cubicBezTo>
                <a:moveTo>
                  <a:pt x="16" y="145"/>
                </a:moveTo>
                <a:cubicBezTo>
                  <a:pt x="15" y="145"/>
                  <a:pt x="15" y="144"/>
                  <a:pt x="14" y="143"/>
                </a:cubicBezTo>
                <a:cubicBezTo>
                  <a:pt x="16" y="140"/>
                  <a:pt x="17" y="138"/>
                  <a:pt x="18" y="136"/>
                </a:cubicBezTo>
                <a:cubicBezTo>
                  <a:pt x="19" y="136"/>
                  <a:pt x="19" y="137"/>
                  <a:pt x="20" y="138"/>
                </a:cubicBezTo>
                <a:cubicBezTo>
                  <a:pt x="18" y="140"/>
                  <a:pt x="17" y="143"/>
                  <a:pt x="16" y="145"/>
                </a:cubicBezTo>
                <a:moveTo>
                  <a:pt x="161" y="157"/>
                </a:moveTo>
                <a:cubicBezTo>
                  <a:pt x="163" y="151"/>
                  <a:pt x="164" y="145"/>
                  <a:pt x="165" y="139"/>
                </a:cubicBezTo>
                <a:cubicBezTo>
                  <a:pt x="167" y="138"/>
                  <a:pt x="168" y="136"/>
                  <a:pt x="169" y="135"/>
                </a:cubicBezTo>
                <a:cubicBezTo>
                  <a:pt x="169" y="137"/>
                  <a:pt x="169" y="138"/>
                  <a:pt x="168" y="140"/>
                </a:cubicBezTo>
                <a:cubicBezTo>
                  <a:pt x="168" y="142"/>
                  <a:pt x="168" y="144"/>
                  <a:pt x="168" y="145"/>
                </a:cubicBezTo>
                <a:cubicBezTo>
                  <a:pt x="168" y="146"/>
                  <a:pt x="168" y="146"/>
                  <a:pt x="168" y="146"/>
                </a:cubicBezTo>
                <a:cubicBezTo>
                  <a:pt x="168" y="146"/>
                  <a:pt x="168" y="146"/>
                  <a:pt x="168" y="146"/>
                </a:cubicBezTo>
                <a:cubicBezTo>
                  <a:pt x="166" y="150"/>
                  <a:pt x="164" y="153"/>
                  <a:pt x="161" y="157"/>
                </a:cubicBezTo>
                <a:moveTo>
                  <a:pt x="111" y="145"/>
                </a:moveTo>
                <a:cubicBezTo>
                  <a:pt x="110" y="143"/>
                  <a:pt x="109" y="142"/>
                  <a:pt x="109" y="140"/>
                </a:cubicBezTo>
                <a:cubicBezTo>
                  <a:pt x="110" y="137"/>
                  <a:pt x="111" y="135"/>
                  <a:pt x="112" y="132"/>
                </a:cubicBezTo>
                <a:cubicBezTo>
                  <a:pt x="112" y="132"/>
                  <a:pt x="112" y="132"/>
                  <a:pt x="112" y="132"/>
                </a:cubicBezTo>
                <a:cubicBezTo>
                  <a:pt x="113" y="134"/>
                  <a:pt x="114" y="136"/>
                  <a:pt x="115" y="138"/>
                </a:cubicBezTo>
                <a:cubicBezTo>
                  <a:pt x="113" y="140"/>
                  <a:pt x="112" y="142"/>
                  <a:pt x="111" y="145"/>
                </a:cubicBezTo>
                <a:moveTo>
                  <a:pt x="12" y="139"/>
                </a:moveTo>
                <a:cubicBezTo>
                  <a:pt x="11" y="137"/>
                  <a:pt x="11" y="135"/>
                  <a:pt x="10" y="134"/>
                </a:cubicBezTo>
                <a:cubicBezTo>
                  <a:pt x="11" y="132"/>
                  <a:pt x="12" y="131"/>
                  <a:pt x="13" y="129"/>
                </a:cubicBezTo>
                <a:cubicBezTo>
                  <a:pt x="14" y="130"/>
                  <a:pt x="15" y="131"/>
                  <a:pt x="15" y="132"/>
                </a:cubicBezTo>
                <a:cubicBezTo>
                  <a:pt x="14" y="134"/>
                  <a:pt x="13" y="136"/>
                  <a:pt x="12" y="139"/>
                </a:cubicBezTo>
                <a:moveTo>
                  <a:pt x="107" y="134"/>
                </a:moveTo>
                <a:cubicBezTo>
                  <a:pt x="106" y="133"/>
                  <a:pt x="106" y="131"/>
                  <a:pt x="105" y="130"/>
                </a:cubicBezTo>
                <a:cubicBezTo>
                  <a:pt x="105" y="130"/>
                  <a:pt x="105" y="130"/>
                  <a:pt x="105" y="130"/>
                </a:cubicBezTo>
                <a:cubicBezTo>
                  <a:pt x="106" y="128"/>
                  <a:pt x="107" y="126"/>
                  <a:pt x="108" y="124"/>
                </a:cubicBezTo>
                <a:cubicBezTo>
                  <a:pt x="108" y="126"/>
                  <a:pt x="109" y="127"/>
                  <a:pt x="110" y="128"/>
                </a:cubicBezTo>
                <a:cubicBezTo>
                  <a:pt x="109" y="130"/>
                  <a:pt x="108" y="132"/>
                  <a:pt x="107" y="134"/>
                </a:cubicBezTo>
                <a:moveTo>
                  <a:pt x="8" y="129"/>
                </a:moveTo>
                <a:cubicBezTo>
                  <a:pt x="8" y="127"/>
                  <a:pt x="7" y="125"/>
                  <a:pt x="7" y="123"/>
                </a:cubicBezTo>
                <a:cubicBezTo>
                  <a:pt x="7" y="122"/>
                  <a:pt x="8" y="121"/>
                  <a:pt x="8" y="120"/>
                </a:cubicBezTo>
                <a:cubicBezTo>
                  <a:pt x="9" y="122"/>
                  <a:pt x="10" y="123"/>
                  <a:pt x="11" y="125"/>
                </a:cubicBezTo>
                <a:cubicBezTo>
                  <a:pt x="11" y="125"/>
                  <a:pt x="11" y="125"/>
                  <a:pt x="11" y="125"/>
                </a:cubicBezTo>
                <a:cubicBezTo>
                  <a:pt x="10" y="126"/>
                  <a:pt x="9" y="128"/>
                  <a:pt x="8" y="129"/>
                </a:cubicBezTo>
                <a:moveTo>
                  <a:pt x="170" y="124"/>
                </a:moveTo>
                <a:cubicBezTo>
                  <a:pt x="169" y="124"/>
                  <a:pt x="169" y="124"/>
                  <a:pt x="168" y="123"/>
                </a:cubicBezTo>
                <a:cubicBezTo>
                  <a:pt x="169" y="121"/>
                  <a:pt x="170" y="120"/>
                  <a:pt x="171" y="118"/>
                </a:cubicBezTo>
                <a:cubicBezTo>
                  <a:pt x="172" y="119"/>
                  <a:pt x="173" y="119"/>
                  <a:pt x="174" y="119"/>
                </a:cubicBezTo>
                <a:cubicBezTo>
                  <a:pt x="174" y="120"/>
                  <a:pt x="174" y="120"/>
                  <a:pt x="174" y="120"/>
                </a:cubicBezTo>
                <a:cubicBezTo>
                  <a:pt x="174" y="120"/>
                  <a:pt x="174" y="120"/>
                  <a:pt x="174" y="120"/>
                </a:cubicBezTo>
                <a:cubicBezTo>
                  <a:pt x="172" y="122"/>
                  <a:pt x="171" y="123"/>
                  <a:pt x="170" y="124"/>
                </a:cubicBezTo>
                <a:moveTo>
                  <a:pt x="103" y="125"/>
                </a:moveTo>
                <a:cubicBezTo>
                  <a:pt x="103" y="123"/>
                  <a:pt x="103" y="122"/>
                  <a:pt x="102" y="121"/>
                </a:cubicBezTo>
                <a:cubicBezTo>
                  <a:pt x="103" y="121"/>
                  <a:pt x="103" y="121"/>
                  <a:pt x="103" y="121"/>
                </a:cubicBezTo>
                <a:cubicBezTo>
                  <a:pt x="103" y="120"/>
                  <a:pt x="104" y="119"/>
                  <a:pt x="104" y="118"/>
                </a:cubicBezTo>
                <a:cubicBezTo>
                  <a:pt x="105" y="119"/>
                  <a:pt x="105" y="119"/>
                  <a:pt x="106" y="120"/>
                </a:cubicBezTo>
                <a:cubicBezTo>
                  <a:pt x="105" y="122"/>
                  <a:pt x="104" y="123"/>
                  <a:pt x="103" y="125"/>
                </a:cubicBezTo>
                <a:moveTo>
                  <a:pt x="164" y="122"/>
                </a:moveTo>
                <a:cubicBezTo>
                  <a:pt x="163" y="121"/>
                  <a:pt x="161" y="121"/>
                  <a:pt x="159" y="120"/>
                </a:cubicBezTo>
                <a:cubicBezTo>
                  <a:pt x="160" y="118"/>
                  <a:pt x="161" y="117"/>
                  <a:pt x="162" y="115"/>
                </a:cubicBezTo>
                <a:cubicBezTo>
                  <a:pt x="162" y="115"/>
                  <a:pt x="162" y="115"/>
                  <a:pt x="162" y="115"/>
                </a:cubicBezTo>
                <a:cubicBezTo>
                  <a:pt x="164" y="116"/>
                  <a:pt x="166" y="116"/>
                  <a:pt x="167" y="117"/>
                </a:cubicBezTo>
                <a:cubicBezTo>
                  <a:pt x="166" y="118"/>
                  <a:pt x="165" y="120"/>
                  <a:pt x="164" y="122"/>
                </a:cubicBezTo>
                <a:moveTo>
                  <a:pt x="101" y="116"/>
                </a:moveTo>
                <a:cubicBezTo>
                  <a:pt x="100" y="115"/>
                  <a:pt x="100" y="115"/>
                  <a:pt x="100" y="114"/>
                </a:cubicBezTo>
                <a:cubicBezTo>
                  <a:pt x="100" y="113"/>
                  <a:pt x="101" y="112"/>
                  <a:pt x="101" y="112"/>
                </a:cubicBezTo>
                <a:cubicBezTo>
                  <a:pt x="102" y="113"/>
                  <a:pt x="102" y="113"/>
                  <a:pt x="102" y="113"/>
                </a:cubicBezTo>
                <a:cubicBezTo>
                  <a:pt x="101" y="114"/>
                  <a:pt x="101" y="115"/>
                  <a:pt x="101" y="116"/>
                </a:cubicBezTo>
                <a:moveTo>
                  <a:pt x="156" y="118"/>
                </a:moveTo>
                <a:cubicBezTo>
                  <a:pt x="154" y="117"/>
                  <a:pt x="151" y="116"/>
                  <a:pt x="149" y="115"/>
                </a:cubicBezTo>
                <a:cubicBezTo>
                  <a:pt x="150" y="114"/>
                  <a:pt x="150" y="113"/>
                  <a:pt x="151" y="111"/>
                </a:cubicBezTo>
                <a:cubicBezTo>
                  <a:pt x="154" y="112"/>
                  <a:pt x="156" y="113"/>
                  <a:pt x="158" y="114"/>
                </a:cubicBezTo>
                <a:cubicBezTo>
                  <a:pt x="157" y="115"/>
                  <a:pt x="156" y="117"/>
                  <a:pt x="156" y="118"/>
                </a:cubicBezTo>
                <a:moveTo>
                  <a:pt x="6" y="117"/>
                </a:moveTo>
                <a:cubicBezTo>
                  <a:pt x="5" y="115"/>
                  <a:pt x="5" y="112"/>
                  <a:pt x="5" y="110"/>
                </a:cubicBezTo>
                <a:cubicBezTo>
                  <a:pt x="5" y="112"/>
                  <a:pt x="6" y="114"/>
                  <a:pt x="6" y="115"/>
                </a:cubicBezTo>
                <a:cubicBezTo>
                  <a:pt x="6" y="116"/>
                  <a:pt x="6" y="117"/>
                  <a:pt x="6" y="117"/>
                </a:cubicBezTo>
                <a:moveTo>
                  <a:pt x="145" y="114"/>
                </a:moveTo>
                <a:cubicBezTo>
                  <a:pt x="144" y="113"/>
                  <a:pt x="144" y="113"/>
                  <a:pt x="143" y="113"/>
                </a:cubicBezTo>
                <a:cubicBezTo>
                  <a:pt x="143" y="112"/>
                  <a:pt x="144" y="110"/>
                  <a:pt x="144" y="109"/>
                </a:cubicBezTo>
                <a:cubicBezTo>
                  <a:pt x="145" y="109"/>
                  <a:pt x="146" y="110"/>
                  <a:pt x="147" y="110"/>
                </a:cubicBezTo>
                <a:cubicBezTo>
                  <a:pt x="147" y="111"/>
                  <a:pt x="146" y="113"/>
                  <a:pt x="145" y="114"/>
                </a:cubicBezTo>
                <a:moveTo>
                  <a:pt x="139" y="111"/>
                </a:moveTo>
                <a:cubicBezTo>
                  <a:pt x="137" y="110"/>
                  <a:pt x="135" y="110"/>
                  <a:pt x="133" y="109"/>
                </a:cubicBezTo>
                <a:cubicBezTo>
                  <a:pt x="133" y="109"/>
                  <a:pt x="133" y="109"/>
                  <a:pt x="133" y="109"/>
                </a:cubicBezTo>
                <a:cubicBezTo>
                  <a:pt x="133" y="108"/>
                  <a:pt x="134" y="107"/>
                  <a:pt x="134" y="106"/>
                </a:cubicBezTo>
                <a:cubicBezTo>
                  <a:pt x="136" y="106"/>
                  <a:pt x="139" y="107"/>
                  <a:pt x="141" y="108"/>
                </a:cubicBezTo>
                <a:cubicBezTo>
                  <a:pt x="140" y="109"/>
                  <a:pt x="140" y="110"/>
                  <a:pt x="139" y="111"/>
                </a:cubicBezTo>
                <a:moveTo>
                  <a:pt x="177" y="135"/>
                </a:moveTo>
                <a:cubicBezTo>
                  <a:pt x="177" y="130"/>
                  <a:pt x="178" y="125"/>
                  <a:pt x="178" y="119"/>
                </a:cubicBezTo>
                <a:cubicBezTo>
                  <a:pt x="179" y="119"/>
                  <a:pt x="179" y="119"/>
                  <a:pt x="179" y="119"/>
                </a:cubicBezTo>
                <a:cubicBezTo>
                  <a:pt x="180" y="114"/>
                  <a:pt x="181" y="109"/>
                  <a:pt x="182" y="103"/>
                </a:cubicBezTo>
                <a:cubicBezTo>
                  <a:pt x="182" y="114"/>
                  <a:pt x="181" y="125"/>
                  <a:pt x="177" y="135"/>
                </a:cubicBezTo>
                <a:moveTo>
                  <a:pt x="129" y="107"/>
                </a:moveTo>
                <a:cubicBezTo>
                  <a:pt x="128" y="106"/>
                  <a:pt x="126" y="106"/>
                  <a:pt x="125" y="105"/>
                </a:cubicBezTo>
                <a:cubicBezTo>
                  <a:pt x="126" y="104"/>
                  <a:pt x="126" y="104"/>
                  <a:pt x="126" y="103"/>
                </a:cubicBezTo>
                <a:cubicBezTo>
                  <a:pt x="128" y="103"/>
                  <a:pt x="129" y="104"/>
                  <a:pt x="131" y="104"/>
                </a:cubicBezTo>
                <a:cubicBezTo>
                  <a:pt x="130" y="105"/>
                  <a:pt x="130" y="106"/>
                  <a:pt x="129" y="107"/>
                </a:cubicBezTo>
                <a:moveTo>
                  <a:pt x="98" y="109"/>
                </a:moveTo>
                <a:cubicBezTo>
                  <a:pt x="97" y="106"/>
                  <a:pt x="97" y="104"/>
                  <a:pt x="96" y="102"/>
                </a:cubicBezTo>
                <a:cubicBezTo>
                  <a:pt x="97" y="104"/>
                  <a:pt x="98" y="106"/>
                  <a:pt x="99" y="107"/>
                </a:cubicBezTo>
                <a:cubicBezTo>
                  <a:pt x="99" y="108"/>
                  <a:pt x="99" y="108"/>
                  <a:pt x="99" y="108"/>
                </a:cubicBezTo>
                <a:cubicBezTo>
                  <a:pt x="98" y="108"/>
                  <a:pt x="98" y="108"/>
                  <a:pt x="98" y="109"/>
                </a:cubicBezTo>
                <a:moveTo>
                  <a:pt x="121" y="104"/>
                </a:moveTo>
                <a:cubicBezTo>
                  <a:pt x="120" y="103"/>
                  <a:pt x="118" y="102"/>
                  <a:pt x="117" y="102"/>
                </a:cubicBezTo>
                <a:cubicBezTo>
                  <a:pt x="117" y="101"/>
                  <a:pt x="117" y="100"/>
                  <a:pt x="117" y="100"/>
                </a:cubicBezTo>
                <a:cubicBezTo>
                  <a:pt x="119" y="100"/>
                  <a:pt x="121" y="101"/>
                  <a:pt x="123" y="102"/>
                </a:cubicBezTo>
                <a:cubicBezTo>
                  <a:pt x="122" y="102"/>
                  <a:pt x="122" y="103"/>
                  <a:pt x="121" y="104"/>
                </a:cubicBezTo>
                <a:moveTo>
                  <a:pt x="129" y="157"/>
                </a:moveTo>
                <a:cubicBezTo>
                  <a:pt x="129" y="156"/>
                  <a:pt x="129" y="156"/>
                  <a:pt x="129" y="156"/>
                </a:cubicBezTo>
                <a:cubicBezTo>
                  <a:pt x="128" y="154"/>
                  <a:pt x="126" y="150"/>
                  <a:pt x="124" y="146"/>
                </a:cubicBezTo>
                <a:cubicBezTo>
                  <a:pt x="123" y="145"/>
                  <a:pt x="123" y="145"/>
                  <a:pt x="123" y="145"/>
                </a:cubicBezTo>
                <a:cubicBezTo>
                  <a:pt x="123" y="144"/>
                  <a:pt x="123" y="144"/>
                  <a:pt x="123" y="144"/>
                </a:cubicBezTo>
                <a:cubicBezTo>
                  <a:pt x="118" y="135"/>
                  <a:pt x="111" y="123"/>
                  <a:pt x="105" y="112"/>
                </a:cubicBezTo>
                <a:cubicBezTo>
                  <a:pt x="105" y="111"/>
                  <a:pt x="105" y="111"/>
                  <a:pt x="105" y="111"/>
                </a:cubicBezTo>
                <a:cubicBezTo>
                  <a:pt x="103" y="106"/>
                  <a:pt x="100" y="102"/>
                  <a:pt x="98" y="98"/>
                </a:cubicBezTo>
                <a:cubicBezTo>
                  <a:pt x="101" y="99"/>
                  <a:pt x="103" y="100"/>
                  <a:pt x="106" y="101"/>
                </a:cubicBezTo>
                <a:cubicBezTo>
                  <a:pt x="115" y="105"/>
                  <a:pt x="127" y="110"/>
                  <a:pt x="138" y="115"/>
                </a:cubicBezTo>
                <a:cubicBezTo>
                  <a:pt x="138" y="115"/>
                  <a:pt x="139" y="116"/>
                  <a:pt x="139" y="116"/>
                </a:cubicBezTo>
                <a:cubicBezTo>
                  <a:pt x="139" y="116"/>
                  <a:pt x="140" y="116"/>
                  <a:pt x="140" y="116"/>
                </a:cubicBezTo>
                <a:cubicBezTo>
                  <a:pt x="140" y="116"/>
                  <a:pt x="140" y="116"/>
                  <a:pt x="140" y="116"/>
                </a:cubicBezTo>
                <a:cubicBezTo>
                  <a:pt x="149" y="120"/>
                  <a:pt x="158" y="123"/>
                  <a:pt x="164" y="126"/>
                </a:cubicBezTo>
                <a:cubicBezTo>
                  <a:pt x="164" y="126"/>
                  <a:pt x="164" y="126"/>
                  <a:pt x="165" y="127"/>
                </a:cubicBezTo>
                <a:cubicBezTo>
                  <a:pt x="165" y="127"/>
                  <a:pt x="165" y="127"/>
                  <a:pt x="165" y="127"/>
                </a:cubicBezTo>
                <a:cubicBezTo>
                  <a:pt x="166" y="127"/>
                  <a:pt x="167" y="127"/>
                  <a:pt x="168" y="128"/>
                </a:cubicBezTo>
                <a:cubicBezTo>
                  <a:pt x="168" y="128"/>
                  <a:pt x="168" y="128"/>
                  <a:pt x="168" y="128"/>
                </a:cubicBezTo>
                <a:cubicBezTo>
                  <a:pt x="168" y="129"/>
                  <a:pt x="168" y="130"/>
                  <a:pt x="168" y="130"/>
                </a:cubicBezTo>
                <a:cubicBezTo>
                  <a:pt x="167" y="132"/>
                  <a:pt x="165" y="134"/>
                  <a:pt x="163" y="136"/>
                </a:cubicBezTo>
                <a:cubicBezTo>
                  <a:pt x="162" y="137"/>
                  <a:pt x="162" y="137"/>
                  <a:pt x="162" y="137"/>
                </a:cubicBezTo>
                <a:cubicBezTo>
                  <a:pt x="155" y="144"/>
                  <a:pt x="144" y="152"/>
                  <a:pt x="129" y="157"/>
                </a:cubicBezTo>
                <a:moveTo>
                  <a:pt x="113" y="100"/>
                </a:moveTo>
                <a:cubicBezTo>
                  <a:pt x="112" y="100"/>
                  <a:pt x="111" y="99"/>
                  <a:pt x="110" y="99"/>
                </a:cubicBezTo>
                <a:cubicBezTo>
                  <a:pt x="110" y="98"/>
                  <a:pt x="110" y="98"/>
                  <a:pt x="110" y="98"/>
                </a:cubicBezTo>
                <a:cubicBezTo>
                  <a:pt x="110" y="98"/>
                  <a:pt x="110" y="98"/>
                  <a:pt x="110" y="97"/>
                </a:cubicBezTo>
                <a:cubicBezTo>
                  <a:pt x="111" y="97"/>
                  <a:pt x="111" y="97"/>
                  <a:pt x="111" y="97"/>
                </a:cubicBezTo>
                <a:cubicBezTo>
                  <a:pt x="112" y="98"/>
                  <a:pt x="113" y="98"/>
                  <a:pt x="114" y="98"/>
                </a:cubicBezTo>
                <a:cubicBezTo>
                  <a:pt x="113" y="99"/>
                  <a:pt x="113" y="100"/>
                  <a:pt x="113" y="100"/>
                </a:cubicBezTo>
                <a:moveTo>
                  <a:pt x="106" y="97"/>
                </a:moveTo>
                <a:cubicBezTo>
                  <a:pt x="103" y="96"/>
                  <a:pt x="100" y="94"/>
                  <a:pt x="97" y="93"/>
                </a:cubicBezTo>
                <a:cubicBezTo>
                  <a:pt x="97" y="92"/>
                  <a:pt x="97" y="92"/>
                  <a:pt x="97" y="92"/>
                </a:cubicBezTo>
                <a:cubicBezTo>
                  <a:pt x="97" y="92"/>
                  <a:pt x="97" y="92"/>
                  <a:pt x="97" y="92"/>
                </a:cubicBezTo>
                <a:cubicBezTo>
                  <a:pt x="98" y="92"/>
                  <a:pt x="98" y="92"/>
                  <a:pt x="98" y="92"/>
                </a:cubicBezTo>
                <a:cubicBezTo>
                  <a:pt x="99" y="93"/>
                  <a:pt x="102" y="94"/>
                  <a:pt x="107" y="96"/>
                </a:cubicBezTo>
                <a:cubicBezTo>
                  <a:pt x="106" y="96"/>
                  <a:pt x="106" y="97"/>
                  <a:pt x="106" y="97"/>
                </a:cubicBezTo>
                <a:moveTo>
                  <a:pt x="98" y="89"/>
                </a:moveTo>
                <a:cubicBezTo>
                  <a:pt x="98" y="87"/>
                  <a:pt x="98" y="85"/>
                  <a:pt x="98" y="83"/>
                </a:cubicBezTo>
                <a:cubicBezTo>
                  <a:pt x="99" y="83"/>
                  <a:pt x="99" y="83"/>
                  <a:pt x="99" y="83"/>
                </a:cubicBezTo>
                <a:cubicBezTo>
                  <a:pt x="100" y="82"/>
                  <a:pt x="102" y="81"/>
                  <a:pt x="106" y="79"/>
                </a:cubicBezTo>
                <a:cubicBezTo>
                  <a:pt x="104" y="82"/>
                  <a:pt x="103" y="85"/>
                  <a:pt x="103" y="88"/>
                </a:cubicBezTo>
                <a:cubicBezTo>
                  <a:pt x="101" y="88"/>
                  <a:pt x="99" y="89"/>
                  <a:pt x="99" y="89"/>
                </a:cubicBezTo>
                <a:cubicBezTo>
                  <a:pt x="99" y="89"/>
                  <a:pt x="99" y="89"/>
                  <a:pt x="99" y="89"/>
                </a:cubicBezTo>
                <a:cubicBezTo>
                  <a:pt x="99" y="89"/>
                  <a:pt x="99" y="89"/>
                  <a:pt x="99" y="89"/>
                </a:cubicBezTo>
                <a:cubicBezTo>
                  <a:pt x="99" y="89"/>
                  <a:pt x="99" y="89"/>
                  <a:pt x="99" y="89"/>
                </a:cubicBezTo>
                <a:cubicBezTo>
                  <a:pt x="98" y="89"/>
                  <a:pt x="98" y="89"/>
                  <a:pt x="98" y="89"/>
                </a:cubicBezTo>
                <a:cubicBezTo>
                  <a:pt x="98" y="89"/>
                  <a:pt x="98" y="89"/>
                  <a:pt x="98" y="89"/>
                </a:cubicBezTo>
                <a:cubicBezTo>
                  <a:pt x="98" y="89"/>
                  <a:pt x="98" y="89"/>
                  <a:pt x="98" y="89"/>
                </a:cubicBezTo>
                <a:moveTo>
                  <a:pt x="107" y="86"/>
                </a:moveTo>
                <a:cubicBezTo>
                  <a:pt x="108" y="83"/>
                  <a:pt x="109" y="80"/>
                  <a:pt x="111" y="76"/>
                </a:cubicBezTo>
                <a:cubicBezTo>
                  <a:pt x="111" y="75"/>
                  <a:pt x="111" y="75"/>
                  <a:pt x="111" y="75"/>
                </a:cubicBezTo>
                <a:cubicBezTo>
                  <a:pt x="113" y="74"/>
                  <a:pt x="116" y="73"/>
                  <a:pt x="118" y="71"/>
                </a:cubicBezTo>
                <a:cubicBezTo>
                  <a:pt x="117" y="75"/>
                  <a:pt x="115" y="79"/>
                  <a:pt x="114" y="83"/>
                </a:cubicBezTo>
                <a:cubicBezTo>
                  <a:pt x="113" y="84"/>
                  <a:pt x="112" y="84"/>
                  <a:pt x="111" y="84"/>
                </a:cubicBezTo>
                <a:cubicBezTo>
                  <a:pt x="110" y="85"/>
                  <a:pt x="110" y="85"/>
                  <a:pt x="110" y="85"/>
                </a:cubicBezTo>
                <a:cubicBezTo>
                  <a:pt x="109" y="86"/>
                  <a:pt x="108" y="86"/>
                  <a:pt x="107" y="86"/>
                </a:cubicBezTo>
                <a:moveTo>
                  <a:pt x="123" y="85"/>
                </a:moveTo>
                <a:cubicBezTo>
                  <a:pt x="124" y="85"/>
                  <a:pt x="124" y="85"/>
                  <a:pt x="124" y="84"/>
                </a:cubicBezTo>
                <a:cubicBezTo>
                  <a:pt x="129" y="83"/>
                  <a:pt x="134" y="81"/>
                  <a:pt x="140" y="79"/>
                </a:cubicBezTo>
                <a:cubicBezTo>
                  <a:pt x="153" y="73"/>
                  <a:pt x="167" y="68"/>
                  <a:pt x="178" y="66"/>
                </a:cubicBezTo>
                <a:cubicBezTo>
                  <a:pt x="179" y="72"/>
                  <a:pt x="180" y="79"/>
                  <a:pt x="180" y="86"/>
                </a:cubicBezTo>
                <a:cubicBezTo>
                  <a:pt x="180" y="96"/>
                  <a:pt x="178" y="106"/>
                  <a:pt x="176" y="115"/>
                </a:cubicBezTo>
                <a:cubicBezTo>
                  <a:pt x="175" y="115"/>
                  <a:pt x="175" y="115"/>
                  <a:pt x="175" y="115"/>
                </a:cubicBezTo>
                <a:cubicBezTo>
                  <a:pt x="169" y="113"/>
                  <a:pt x="161" y="110"/>
                  <a:pt x="151" y="107"/>
                </a:cubicBezTo>
                <a:cubicBezTo>
                  <a:pt x="151" y="107"/>
                  <a:pt x="151" y="107"/>
                  <a:pt x="151" y="107"/>
                </a:cubicBezTo>
                <a:cubicBezTo>
                  <a:pt x="150" y="107"/>
                  <a:pt x="150" y="107"/>
                  <a:pt x="150" y="107"/>
                </a:cubicBezTo>
                <a:cubicBezTo>
                  <a:pt x="145" y="105"/>
                  <a:pt x="139" y="103"/>
                  <a:pt x="134" y="101"/>
                </a:cubicBezTo>
                <a:cubicBezTo>
                  <a:pt x="128" y="99"/>
                  <a:pt x="123" y="97"/>
                  <a:pt x="118" y="96"/>
                </a:cubicBezTo>
                <a:cubicBezTo>
                  <a:pt x="118" y="95"/>
                  <a:pt x="117" y="95"/>
                  <a:pt x="117" y="95"/>
                </a:cubicBezTo>
                <a:cubicBezTo>
                  <a:pt x="116" y="95"/>
                  <a:pt x="116" y="95"/>
                  <a:pt x="116" y="95"/>
                </a:cubicBezTo>
                <a:cubicBezTo>
                  <a:pt x="116" y="95"/>
                  <a:pt x="116" y="95"/>
                  <a:pt x="115" y="95"/>
                </a:cubicBezTo>
                <a:cubicBezTo>
                  <a:pt x="114" y="94"/>
                  <a:pt x="113" y="94"/>
                  <a:pt x="112" y="94"/>
                </a:cubicBezTo>
                <a:cubicBezTo>
                  <a:pt x="111" y="93"/>
                  <a:pt x="111" y="93"/>
                  <a:pt x="111" y="93"/>
                </a:cubicBezTo>
                <a:cubicBezTo>
                  <a:pt x="111" y="93"/>
                  <a:pt x="111" y="93"/>
                  <a:pt x="111" y="93"/>
                </a:cubicBezTo>
                <a:cubicBezTo>
                  <a:pt x="111" y="92"/>
                  <a:pt x="110" y="92"/>
                  <a:pt x="110" y="92"/>
                </a:cubicBezTo>
                <a:cubicBezTo>
                  <a:pt x="109" y="92"/>
                  <a:pt x="109" y="92"/>
                  <a:pt x="109" y="92"/>
                </a:cubicBezTo>
                <a:cubicBezTo>
                  <a:pt x="108" y="92"/>
                  <a:pt x="106" y="92"/>
                  <a:pt x="105" y="91"/>
                </a:cubicBezTo>
                <a:cubicBezTo>
                  <a:pt x="110" y="90"/>
                  <a:pt x="116" y="88"/>
                  <a:pt x="123" y="85"/>
                </a:cubicBezTo>
                <a:cubicBezTo>
                  <a:pt x="123" y="85"/>
                  <a:pt x="123" y="85"/>
                  <a:pt x="123" y="85"/>
                </a:cubicBezTo>
                <a:moveTo>
                  <a:pt x="119" y="81"/>
                </a:moveTo>
                <a:cubicBezTo>
                  <a:pt x="120" y="77"/>
                  <a:pt x="122" y="73"/>
                  <a:pt x="123" y="69"/>
                </a:cubicBezTo>
                <a:cubicBezTo>
                  <a:pt x="123" y="68"/>
                  <a:pt x="123" y="68"/>
                  <a:pt x="123" y="68"/>
                </a:cubicBezTo>
                <a:cubicBezTo>
                  <a:pt x="125" y="67"/>
                  <a:pt x="126" y="66"/>
                  <a:pt x="128" y="65"/>
                </a:cubicBezTo>
                <a:cubicBezTo>
                  <a:pt x="126" y="70"/>
                  <a:pt x="124" y="75"/>
                  <a:pt x="122" y="79"/>
                </a:cubicBezTo>
                <a:cubicBezTo>
                  <a:pt x="121" y="80"/>
                  <a:pt x="120" y="80"/>
                  <a:pt x="119" y="81"/>
                </a:cubicBezTo>
                <a:moveTo>
                  <a:pt x="127" y="77"/>
                </a:moveTo>
                <a:cubicBezTo>
                  <a:pt x="129" y="73"/>
                  <a:pt x="131" y="69"/>
                  <a:pt x="133" y="65"/>
                </a:cubicBezTo>
                <a:cubicBezTo>
                  <a:pt x="133" y="64"/>
                  <a:pt x="133" y="63"/>
                  <a:pt x="132" y="63"/>
                </a:cubicBezTo>
                <a:cubicBezTo>
                  <a:pt x="134" y="62"/>
                  <a:pt x="136" y="61"/>
                  <a:pt x="138" y="60"/>
                </a:cubicBezTo>
                <a:cubicBezTo>
                  <a:pt x="136" y="65"/>
                  <a:pt x="134" y="70"/>
                  <a:pt x="132" y="75"/>
                </a:cubicBezTo>
                <a:cubicBezTo>
                  <a:pt x="130" y="76"/>
                  <a:pt x="129" y="76"/>
                  <a:pt x="127" y="77"/>
                </a:cubicBezTo>
                <a:moveTo>
                  <a:pt x="137" y="72"/>
                </a:moveTo>
                <a:cubicBezTo>
                  <a:pt x="139" y="67"/>
                  <a:pt x="141" y="62"/>
                  <a:pt x="143" y="57"/>
                </a:cubicBezTo>
                <a:cubicBezTo>
                  <a:pt x="143" y="57"/>
                  <a:pt x="143" y="57"/>
                  <a:pt x="143" y="57"/>
                </a:cubicBezTo>
                <a:cubicBezTo>
                  <a:pt x="146" y="55"/>
                  <a:pt x="148" y="54"/>
                  <a:pt x="150" y="53"/>
                </a:cubicBezTo>
                <a:cubicBezTo>
                  <a:pt x="149" y="58"/>
                  <a:pt x="147" y="63"/>
                  <a:pt x="146" y="68"/>
                </a:cubicBezTo>
                <a:cubicBezTo>
                  <a:pt x="143" y="70"/>
                  <a:pt x="140" y="71"/>
                  <a:pt x="137" y="72"/>
                </a:cubicBezTo>
                <a:moveTo>
                  <a:pt x="151" y="66"/>
                </a:moveTo>
                <a:cubicBezTo>
                  <a:pt x="152" y="61"/>
                  <a:pt x="154" y="55"/>
                  <a:pt x="155" y="50"/>
                </a:cubicBezTo>
                <a:cubicBezTo>
                  <a:pt x="157" y="49"/>
                  <a:pt x="159" y="48"/>
                  <a:pt x="161" y="47"/>
                </a:cubicBezTo>
                <a:cubicBezTo>
                  <a:pt x="159" y="52"/>
                  <a:pt x="157" y="57"/>
                  <a:pt x="155" y="63"/>
                </a:cubicBezTo>
                <a:cubicBezTo>
                  <a:pt x="155" y="63"/>
                  <a:pt x="155" y="63"/>
                  <a:pt x="155" y="63"/>
                </a:cubicBezTo>
                <a:cubicBezTo>
                  <a:pt x="155" y="64"/>
                  <a:pt x="155" y="64"/>
                  <a:pt x="155" y="64"/>
                </a:cubicBezTo>
                <a:cubicBezTo>
                  <a:pt x="154" y="65"/>
                  <a:pt x="152" y="65"/>
                  <a:pt x="151" y="66"/>
                </a:cubicBezTo>
                <a:moveTo>
                  <a:pt x="168" y="58"/>
                </a:moveTo>
                <a:cubicBezTo>
                  <a:pt x="170" y="53"/>
                  <a:pt x="172" y="48"/>
                  <a:pt x="174" y="43"/>
                </a:cubicBezTo>
                <a:cubicBezTo>
                  <a:pt x="172" y="47"/>
                  <a:pt x="171" y="52"/>
                  <a:pt x="171" y="57"/>
                </a:cubicBezTo>
                <a:cubicBezTo>
                  <a:pt x="170" y="57"/>
                  <a:pt x="169" y="57"/>
                  <a:pt x="168" y="58"/>
                </a:cubicBezTo>
                <a:moveTo>
                  <a:pt x="160" y="62"/>
                </a:moveTo>
                <a:cubicBezTo>
                  <a:pt x="162" y="56"/>
                  <a:pt x="164" y="50"/>
                  <a:pt x="166" y="44"/>
                </a:cubicBezTo>
                <a:cubicBezTo>
                  <a:pt x="167" y="44"/>
                  <a:pt x="168" y="43"/>
                  <a:pt x="169" y="43"/>
                </a:cubicBezTo>
                <a:cubicBezTo>
                  <a:pt x="168" y="49"/>
                  <a:pt x="166" y="54"/>
                  <a:pt x="163" y="60"/>
                </a:cubicBezTo>
                <a:cubicBezTo>
                  <a:pt x="162" y="61"/>
                  <a:pt x="161" y="61"/>
                  <a:pt x="160" y="62"/>
                </a:cubicBezTo>
                <a:moveTo>
                  <a:pt x="46" y="152"/>
                </a:moveTo>
                <a:cubicBezTo>
                  <a:pt x="41" y="149"/>
                  <a:pt x="35" y="145"/>
                  <a:pt x="29" y="141"/>
                </a:cubicBezTo>
                <a:cubicBezTo>
                  <a:pt x="21" y="135"/>
                  <a:pt x="15" y="126"/>
                  <a:pt x="11" y="116"/>
                </a:cubicBezTo>
                <a:cubicBezTo>
                  <a:pt x="11" y="115"/>
                  <a:pt x="11" y="114"/>
                  <a:pt x="10" y="114"/>
                </a:cubicBezTo>
                <a:cubicBezTo>
                  <a:pt x="7" y="106"/>
                  <a:pt x="6" y="98"/>
                  <a:pt x="6" y="90"/>
                </a:cubicBezTo>
                <a:cubicBezTo>
                  <a:pt x="6" y="90"/>
                  <a:pt x="6" y="89"/>
                  <a:pt x="6" y="89"/>
                </a:cubicBezTo>
                <a:cubicBezTo>
                  <a:pt x="6" y="88"/>
                  <a:pt x="6" y="88"/>
                  <a:pt x="6" y="87"/>
                </a:cubicBezTo>
                <a:cubicBezTo>
                  <a:pt x="6" y="73"/>
                  <a:pt x="10" y="59"/>
                  <a:pt x="18" y="48"/>
                </a:cubicBezTo>
                <a:cubicBezTo>
                  <a:pt x="33" y="26"/>
                  <a:pt x="60" y="13"/>
                  <a:pt x="90" y="11"/>
                </a:cubicBezTo>
                <a:cubicBezTo>
                  <a:pt x="89" y="12"/>
                  <a:pt x="89" y="15"/>
                  <a:pt x="89" y="17"/>
                </a:cubicBezTo>
                <a:cubicBezTo>
                  <a:pt x="89" y="31"/>
                  <a:pt x="89" y="54"/>
                  <a:pt x="89" y="71"/>
                </a:cubicBezTo>
                <a:cubicBezTo>
                  <a:pt x="89" y="81"/>
                  <a:pt x="89" y="88"/>
                  <a:pt x="89" y="91"/>
                </a:cubicBezTo>
                <a:cubicBezTo>
                  <a:pt x="89" y="92"/>
                  <a:pt x="89" y="92"/>
                  <a:pt x="89" y="92"/>
                </a:cubicBezTo>
                <a:cubicBezTo>
                  <a:pt x="89" y="93"/>
                  <a:pt x="89" y="93"/>
                  <a:pt x="89" y="93"/>
                </a:cubicBezTo>
                <a:cubicBezTo>
                  <a:pt x="90" y="95"/>
                  <a:pt x="92" y="104"/>
                  <a:pt x="96" y="114"/>
                </a:cubicBezTo>
                <a:cubicBezTo>
                  <a:pt x="95" y="114"/>
                  <a:pt x="95" y="114"/>
                  <a:pt x="95" y="114"/>
                </a:cubicBezTo>
                <a:cubicBezTo>
                  <a:pt x="95" y="115"/>
                  <a:pt x="95" y="117"/>
                  <a:pt x="96" y="117"/>
                </a:cubicBezTo>
                <a:cubicBezTo>
                  <a:pt x="97" y="117"/>
                  <a:pt x="97" y="117"/>
                  <a:pt x="97" y="117"/>
                </a:cubicBezTo>
                <a:cubicBezTo>
                  <a:pt x="99" y="124"/>
                  <a:pt x="102" y="132"/>
                  <a:pt x="105" y="140"/>
                </a:cubicBezTo>
                <a:cubicBezTo>
                  <a:pt x="104" y="140"/>
                  <a:pt x="105" y="141"/>
                  <a:pt x="105" y="141"/>
                </a:cubicBezTo>
                <a:cubicBezTo>
                  <a:pt x="108" y="149"/>
                  <a:pt x="110" y="156"/>
                  <a:pt x="113" y="161"/>
                </a:cubicBezTo>
                <a:cubicBezTo>
                  <a:pt x="112" y="161"/>
                  <a:pt x="112" y="161"/>
                  <a:pt x="112" y="161"/>
                </a:cubicBezTo>
                <a:cubicBezTo>
                  <a:pt x="112" y="161"/>
                  <a:pt x="112" y="161"/>
                  <a:pt x="111" y="161"/>
                </a:cubicBezTo>
                <a:cubicBezTo>
                  <a:pt x="111" y="161"/>
                  <a:pt x="111" y="161"/>
                  <a:pt x="110" y="162"/>
                </a:cubicBezTo>
                <a:cubicBezTo>
                  <a:pt x="104" y="163"/>
                  <a:pt x="98" y="163"/>
                  <a:pt x="92" y="163"/>
                </a:cubicBezTo>
                <a:cubicBezTo>
                  <a:pt x="91" y="163"/>
                  <a:pt x="91" y="163"/>
                  <a:pt x="91" y="163"/>
                </a:cubicBezTo>
                <a:cubicBezTo>
                  <a:pt x="91" y="163"/>
                  <a:pt x="90" y="163"/>
                  <a:pt x="90" y="162"/>
                </a:cubicBezTo>
                <a:cubicBezTo>
                  <a:pt x="90" y="162"/>
                  <a:pt x="89" y="162"/>
                  <a:pt x="89" y="162"/>
                </a:cubicBezTo>
                <a:cubicBezTo>
                  <a:pt x="89" y="162"/>
                  <a:pt x="88" y="163"/>
                  <a:pt x="88" y="163"/>
                </a:cubicBezTo>
                <a:cubicBezTo>
                  <a:pt x="82" y="163"/>
                  <a:pt x="77" y="162"/>
                  <a:pt x="71" y="161"/>
                </a:cubicBezTo>
                <a:cubicBezTo>
                  <a:pt x="71" y="161"/>
                  <a:pt x="71" y="160"/>
                  <a:pt x="71" y="160"/>
                </a:cubicBezTo>
                <a:cubicBezTo>
                  <a:pt x="70" y="160"/>
                  <a:pt x="70" y="160"/>
                  <a:pt x="70" y="160"/>
                </a:cubicBezTo>
                <a:cubicBezTo>
                  <a:pt x="69" y="160"/>
                  <a:pt x="69" y="160"/>
                  <a:pt x="68" y="160"/>
                </a:cubicBezTo>
                <a:cubicBezTo>
                  <a:pt x="62" y="159"/>
                  <a:pt x="55" y="156"/>
                  <a:pt x="49" y="153"/>
                </a:cubicBezTo>
                <a:cubicBezTo>
                  <a:pt x="49" y="153"/>
                  <a:pt x="48" y="153"/>
                  <a:pt x="48" y="152"/>
                </a:cubicBezTo>
                <a:cubicBezTo>
                  <a:pt x="48" y="152"/>
                  <a:pt x="47" y="152"/>
                  <a:pt x="47" y="152"/>
                </a:cubicBezTo>
                <a:cubicBezTo>
                  <a:pt x="47" y="152"/>
                  <a:pt x="47" y="152"/>
                  <a:pt x="46" y="152"/>
                </a:cubicBezTo>
                <a:moveTo>
                  <a:pt x="99" y="78"/>
                </a:moveTo>
                <a:cubicBezTo>
                  <a:pt x="101" y="51"/>
                  <a:pt x="104" y="32"/>
                  <a:pt x="108" y="4"/>
                </a:cubicBezTo>
                <a:cubicBezTo>
                  <a:pt x="111" y="4"/>
                  <a:pt x="114" y="4"/>
                  <a:pt x="117" y="5"/>
                </a:cubicBezTo>
                <a:cubicBezTo>
                  <a:pt x="138" y="7"/>
                  <a:pt x="158" y="15"/>
                  <a:pt x="170" y="29"/>
                </a:cubicBezTo>
                <a:cubicBezTo>
                  <a:pt x="172" y="32"/>
                  <a:pt x="173" y="34"/>
                  <a:pt x="174" y="36"/>
                </a:cubicBezTo>
                <a:cubicBezTo>
                  <a:pt x="172" y="37"/>
                  <a:pt x="168" y="39"/>
                  <a:pt x="165" y="40"/>
                </a:cubicBezTo>
                <a:cubicBezTo>
                  <a:pt x="165" y="40"/>
                  <a:pt x="165" y="40"/>
                  <a:pt x="165" y="40"/>
                </a:cubicBezTo>
                <a:cubicBezTo>
                  <a:pt x="164" y="40"/>
                  <a:pt x="164" y="41"/>
                  <a:pt x="163" y="41"/>
                </a:cubicBezTo>
                <a:cubicBezTo>
                  <a:pt x="151" y="47"/>
                  <a:pt x="138" y="55"/>
                  <a:pt x="126" y="62"/>
                </a:cubicBezTo>
                <a:cubicBezTo>
                  <a:pt x="117" y="67"/>
                  <a:pt x="110" y="72"/>
                  <a:pt x="105" y="75"/>
                </a:cubicBezTo>
                <a:cubicBezTo>
                  <a:pt x="102" y="76"/>
                  <a:pt x="100" y="77"/>
                  <a:pt x="99" y="78"/>
                </a:cubicBezTo>
                <a:moveTo>
                  <a:pt x="107" y="0"/>
                </a:moveTo>
                <a:cubicBezTo>
                  <a:pt x="106" y="0"/>
                  <a:pt x="106" y="0"/>
                  <a:pt x="105" y="1"/>
                </a:cubicBezTo>
                <a:cubicBezTo>
                  <a:pt x="105" y="1"/>
                  <a:pt x="104" y="2"/>
                  <a:pt x="104" y="3"/>
                </a:cubicBezTo>
                <a:cubicBezTo>
                  <a:pt x="101" y="32"/>
                  <a:pt x="97" y="50"/>
                  <a:pt x="95" y="79"/>
                </a:cubicBezTo>
                <a:cubicBezTo>
                  <a:pt x="95" y="79"/>
                  <a:pt x="94" y="80"/>
                  <a:pt x="94" y="80"/>
                </a:cubicBezTo>
                <a:cubicBezTo>
                  <a:pt x="94" y="83"/>
                  <a:pt x="94" y="88"/>
                  <a:pt x="94" y="91"/>
                </a:cubicBezTo>
                <a:cubicBezTo>
                  <a:pt x="93" y="91"/>
                  <a:pt x="93" y="91"/>
                  <a:pt x="93" y="91"/>
                </a:cubicBezTo>
                <a:cubicBezTo>
                  <a:pt x="93" y="91"/>
                  <a:pt x="93" y="91"/>
                  <a:pt x="93" y="91"/>
                </a:cubicBezTo>
                <a:cubicBezTo>
                  <a:pt x="93" y="88"/>
                  <a:pt x="92" y="81"/>
                  <a:pt x="92" y="71"/>
                </a:cubicBezTo>
                <a:cubicBezTo>
                  <a:pt x="92" y="60"/>
                  <a:pt x="93" y="46"/>
                  <a:pt x="93" y="33"/>
                </a:cubicBezTo>
                <a:cubicBezTo>
                  <a:pt x="93" y="27"/>
                  <a:pt x="93" y="22"/>
                  <a:pt x="93" y="18"/>
                </a:cubicBezTo>
                <a:cubicBezTo>
                  <a:pt x="93" y="13"/>
                  <a:pt x="94" y="10"/>
                  <a:pt x="94" y="9"/>
                </a:cubicBezTo>
                <a:cubicBezTo>
                  <a:pt x="94" y="9"/>
                  <a:pt x="94" y="9"/>
                  <a:pt x="94" y="9"/>
                </a:cubicBezTo>
                <a:cubicBezTo>
                  <a:pt x="94" y="8"/>
                  <a:pt x="94" y="8"/>
                  <a:pt x="94" y="8"/>
                </a:cubicBezTo>
                <a:cubicBezTo>
                  <a:pt x="94" y="8"/>
                  <a:pt x="94" y="8"/>
                  <a:pt x="94" y="8"/>
                </a:cubicBezTo>
                <a:cubicBezTo>
                  <a:pt x="94" y="8"/>
                  <a:pt x="94" y="8"/>
                  <a:pt x="94" y="8"/>
                </a:cubicBezTo>
                <a:cubicBezTo>
                  <a:pt x="93" y="7"/>
                  <a:pt x="93" y="7"/>
                  <a:pt x="93" y="7"/>
                </a:cubicBezTo>
                <a:cubicBezTo>
                  <a:pt x="93" y="7"/>
                  <a:pt x="93" y="7"/>
                  <a:pt x="93" y="7"/>
                </a:cubicBezTo>
                <a:cubicBezTo>
                  <a:pt x="93" y="7"/>
                  <a:pt x="93" y="7"/>
                  <a:pt x="93" y="7"/>
                </a:cubicBezTo>
                <a:cubicBezTo>
                  <a:pt x="93" y="7"/>
                  <a:pt x="93" y="7"/>
                  <a:pt x="93" y="7"/>
                </a:cubicBezTo>
                <a:cubicBezTo>
                  <a:pt x="92" y="7"/>
                  <a:pt x="92" y="7"/>
                  <a:pt x="92" y="7"/>
                </a:cubicBezTo>
                <a:cubicBezTo>
                  <a:pt x="92" y="6"/>
                  <a:pt x="92" y="6"/>
                  <a:pt x="92" y="6"/>
                </a:cubicBezTo>
                <a:cubicBezTo>
                  <a:pt x="92" y="6"/>
                  <a:pt x="92" y="6"/>
                  <a:pt x="92" y="6"/>
                </a:cubicBezTo>
                <a:cubicBezTo>
                  <a:pt x="92" y="6"/>
                  <a:pt x="92" y="6"/>
                  <a:pt x="92" y="6"/>
                </a:cubicBezTo>
                <a:cubicBezTo>
                  <a:pt x="61" y="9"/>
                  <a:pt x="31" y="22"/>
                  <a:pt x="14" y="46"/>
                </a:cubicBezTo>
                <a:cubicBezTo>
                  <a:pt x="6" y="58"/>
                  <a:pt x="2" y="74"/>
                  <a:pt x="2" y="89"/>
                </a:cubicBezTo>
                <a:cubicBezTo>
                  <a:pt x="2" y="90"/>
                  <a:pt x="2" y="90"/>
                  <a:pt x="2" y="90"/>
                </a:cubicBezTo>
                <a:cubicBezTo>
                  <a:pt x="1" y="95"/>
                  <a:pt x="0" y="99"/>
                  <a:pt x="0" y="104"/>
                </a:cubicBezTo>
                <a:cubicBezTo>
                  <a:pt x="0" y="111"/>
                  <a:pt x="1" y="117"/>
                  <a:pt x="3" y="123"/>
                </a:cubicBezTo>
                <a:cubicBezTo>
                  <a:pt x="2" y="123"/>
                  <a:pt x="2" y="123"/>
                  <a:pt x="2" y="123"/>
                </a:cubicBezTo>
                <a:cubicBezTo>
                  <a:pt x="2" y="124"/>
                  <a:pt x="2" y="125"/>
                  <a:pt x="3" y="126"/>
                </a:cubicBezTo>
                <a:cubicBezTo>
                  <a:pt x="3" y="126"/>
                  <a:pt x="3" y="126"/>
                  <a:pt x="3" y="126"/>
                </a:cubicBezTo>
                <a:cubicBezTo>
                  <a:pt x="4" y="129"/>
                  <a:pt x="5" y="131"/>
                  <a:pt x="6" y="134"/>
                </a:cubicBezTo>
                <a:cubicBezTo>
                  <a:pt x="6" y="134"/>
                  <a:pt x="6" y="135"/>
                  <a:pt x="6" y="135"/>
                </a:cubicBezTo>
                <a:cubicBezTo>
                  <a:pt x="8" y="138"/>
                  <a:pt x="9" y="140"/>
                  <a:pt x="10" y="143"/>
                </a:cubicBezTo>
                <a:cubicBezTo>
                  <a:pt x="10" y="144"/>
                  <a:pt x="10" y="145"/>
                  <a:pt x="11" y="145"/>
                </a:cubicBezTo>
                <a:cubicBezTo>
                  <a:pt x="11" y="146"/>
                  <a:pt x="11" y="146"/>
                  <a:pt x="11" y="146"/>
                </a:cubicBezTo>
                <a:cubicBezTo>
                  <a:pt x="12" y="147"/>
                  <a:pt x="13" y="149"/>
                  <a:pt x="14" y="150"/>
                </a:cubicBezTo>
                <a:cubicBezTo>
                  <a:pt x="14" y="151"/>
                  <a:pt x="14" y="151"/>
                  <a:pt x="14" y="151"/>
                </a:cubicBezTo>
                <a:cubicBezTo>
                  <a:pt x="14" y="151"/>
                  <a:pt x="15" y="152"/>
                  <a:pt x="16" y="152"/>
                </a:cubicBezTo>
                <a:cubicBezTo>
                  <a:pt x="17" y="154"/>
                  <a:pt x="19" y="156"/>
                  <a:pt x="20" y="158"/>
                </a:cubicBezTo>
                <a:cubicBezTo>
                  <a:pt x="20" y="159"/>
                  <a:pt x="21" y="160"/>
                  <a:pt x="21" y="161"/>
                </a:cubicBezTo>
                <a:cubicBezTo>
                  <a:pt x="22" y="161"/>
                  <a:pt x="22" y="161"/>
                  <a:pt x="22" y="161"/>
                </a:cubicBezTo>
                <a:cubicBezTo>
                  <a:pt x="23" y="161"/>
                  <a:pt x="24" y="162"/>
                  <a:pt x="24" y="163"/>
                </a:cubicBezTo>
                <a:cubicBezTo>
                  <a:pt x="29" y="168"/>
                  <a:pt x="36" y="174"/>
                  <a:pt x="46" y="179"/>
                </a:cubicBezTo>
                <a:cubicBezTo>
                  <a:pt x="46" y="180"/>
                  <a:pt x="46" y="180"/>
                  <a:pt x="46" y="180"/>
                </a:cubicBezTo>
                <a:cubicBezTo>
                  <a:pt x="46" y="181"/>
                  <a:pt x="47" y="181"/>
                  <a:pt x="48" y="181"/>
                </a:cubicBezTo>
                <a:cubicBezTo>
                  <a:pt x="48" y="181"/>
                  <a:pt x="48" y="181"/>
                  <a:pt x="48" y="181"/>
                </a:cubicBezTo>
                <a:cubicBezTo>
                  <a:pt x="48" y="181"/>
                  <a:pt x="48" y="181"/>
                  <a:pt x="48" y="181"/>
                </a:cubicBezTo>
                <a:cubicBezTo>
                  <a:pt x="51" y="182"/>
                  <a:pt x="54" y="183"/>
                  <a:pt x="57" y="184"/>
                </a:cubicBezTo>
                <a:cubicBezTo>
                  <a:pt x="57" y="185"/>
                  <a:pt x="58" y="186"/>
                  <a:pt x="59" y="186"/>
                </a:cubicBezTo>
                <a:cubicBezTo>
                  <a:pt x="59" y="186"/>
                  <a:pt x="59" y="186"/>
                  <a:pt x="59" y="186"/>
                </a:cubicBezTo>
                <a:cubicBezTo>
                  <a:pt x="60" y="186"/>
                  <a:pt x="61" y="186"/>
                  <a:pt x="61" y="186"/>
                </a:cubicBezTo>
                <a:cubicBezTo>
                  <a:pt x="63" y="186"/>
                  <a:pt x="65" y="187"/>
                  <a:pt x="68" y="187"/>
                </a:cubicBezTo>
                <a:cubicBezTo>
                  <a:pt x="68" y="188"/>
                  <a:pt x="68" y="189"/>
                  <a:pt x="69" y="190"/>
                </a:cubicBezTo>
                <a:cubicBezTo>
                  <a:pt x="69" y="190"/>
                  <a:pt x="70" y="190"/>
                  <a:pt x="70" y="190"/>
                </a:cubicBezTo>
                <a:cubicBezTo>
                  <a:pt x="71" y="190"/>
                  <a:pt x="71" y="189"/>
                  <a:pt x="72" y="188"/>
                </a:cubicBezTo>
                <a:cubicBezTo>
                  <a:pt x="72" y="188"/>
                  <a:pt x="72" y="188"/>
                  <a:pt x="72" y="188"/>
                </a:cubicBezTo>
                <a:cubicBezTo>
                  <a:pt x="74" y="189"/>
                  <a:pt x="76" y="189"/>
                  <a:pt x="78" y="189"/>
                </a:cubicBezTo>
                <a:cubicBezTo>
                  <a:pt x="79" y="189"/>
                  <a:pt x="79" y="190"/>
                  <a:pt x="79" y="190"/>
                </a:cubicBezTo>
                <a:cubicBezTo>
                  <a:pt x="80" y="190"/>
                  <a:pt x="80" y="190"/>
                  <a:pt x="80" y="190"/>
                </a:cubicBezTo>
                <a:cubicBezTo>
                  <a:pt x="81" y="190"/>
                  <a:pt x="81" y="190"/>
                  <a:pt x="82" y="189"/>
                </a:cubicBezTo>
                <a:cubicBezTo>
                  <a:pt x="84" y="190"/>
                  <a:pt x="87" y="190"/>
                  <a:pt x="89" y="190"/>
                </a:cubicBezTo>
                <a:cubicBezTo>
                  <a:pt x="89" y="190"/>
                  <a:pt x="89" y="190"/>
                  <a:pt x="89" y="190"/>
                </a:cubicBezTo>
                <a:cubicBezTo>
                  <a:pt x="93" y="190"/>
                  <a:pt x="97" y="189"/>
                  <a:pt x="100" y="189"/>
                </a:cubicBezTo>
                <a:cubicBezTo>
                  <a:pt x="100" y="190"/>
                  <a:pt x="101" y="190"/>
                  <a:pt x="102" y="190"/>
                </a:cubicBezTo>
                <a:cubicBezTo>
                  <a:pt x="102" y="190"/>
                  <a:pt x="102" y="190"/>
                  <a:pt x="102" y="190"/>
                </a:cubicBezTo>
                <a:cubicBezTo>
                  <a:pt x="103" y="190"/>
                  <a:pt x="103" y="190"/>
                  <a:pt x="104" y="189"/>
                </a:cubicBezTo>
                <a:cubicBezTo>
                  <a:pt x="104" y="189"/>
                  <a:pt x="104" y="189"/>
                  <a:pt x="104" y="189"/>
                </a:cubicBezTo>
                <a:cubicBezTo>
                  <a:pt x="108" y="188"/>
                  <a:pt x="111" y="188"/>
                  <a:pt x="115" y="187"/>
                </a:cubicBezTo>
                <a:cubicBezTo>
                  <a:pt x="116" y="187"/>
                  <a:pt x="117" y="186"/>
                  <a:pt x="117" y="185"/>
                </a:cubicBezTo>
                <a:cubicBezTo>
                  <a:pt x="117" y="184"/>
                  <a:pt x="117" y="184"/>
                  <a:pt x="116" y="184"/>
                </a:cubicBezTo>
                <a:cubicBezTo>
                  <a:pt x="117" y="181"/>
                  <a:pt x="117" y="178"/>
                  <a:pt x="117" y="175"/>
                </a:cubicBezTo>
                <a:cubicBezTo>
                  <a:pt x="118" y="176"/>
                  <a:pt x="118" y="177"/>
                  <a:pt x="119" y="178"/>
                </a:cubicBezTo>
                <a:cubicBezTo>
                  <a:pt x="121" y="180"/>
                  <a:pt x="122" y="182"/>
                  <a:pt x="124" y="184"/>
                </a:cubicBezTo>
                <a:cubicBezTo>
                  <a:pt x="124" y="184"/>
                  <a:pt x="124" y="184"/>
                  <a:pt x="124" y="184"/>
                </a:cubicBezTo>
                <a:cubicBezTo>
                  <a:pt x="124" y="184"/>
                  <a:pt x="124" y="184"/>
                  <a:pt x="124" y="184"/>
                </a:cubicBezTo>
                <a:cubicBezTo>
                  <a:pt x="124" y="184"/>
                  <a:pt x="124" y="184"/>
                  <a:pt x="124" y="184"/>
                </a:cubicBezTo>
                <a:cubicBezTo>
                  <a:pt x="125" y="184"/>
                  <a:pt x="125" y="184"/>
                  <a:pt x="125" y="184"/>
                </a:cubicBezTo>
                <a:cubicBezTo>
                  <a:pt x="125" y="184"/>
                  <a:pt x="125" y="184"/>
                  <a:pt x="125" y="184"/>
                </a:cubicBezTo>
                <a:cubicBezTo>
                  <a:pt x="126" y="184"/>
                  <a:pt x="126" y="184"/>
                  <a:pt x="126" y="184"/>
                </a:cubicBezTo>
                <a:cubicBezTo>
                  <a:pt x="126" y="184"/>
                  <a:pt x="126" y="184"/>
                  <a:pt x="126" y="184"/>
                </a:cubicBezTo>
                <a:cubicBezTo>
                  <a:pt x="126" y="184"/>
                  <a:pt x="126" y="184"/>
                  <a:pt x="126" y="184"/>
                </a:cubicBezTo>
                <a:cubicBezTo>
                  <a:pt x="126" y="184"/>
                  <a:pt x="126" y="184"/>
                  <a:pt x="126" y="184"/>
                </a:cubicBezTo>
                <a:cubicBezTo>
                  <a:pt x="131" y="183"/>
                  <a:pt x="135" y="181"/>
                  <a:pt x="139" y="179"/>
                </a:cubicBezTo>
                <a:cubicBezTo>
                  <a:pt x="139" y="179"/>
                  <a:pt x="139" y="179"/>
                  <a:pt x="140" y="178"/>
                </a:cubicBezTo>
                <a:cubicBezTo>
                  <a:pt x="142" y="177"/>
                  <a:pt x="144" y="176"/>
                  <a:pt x="147" y="174"/>
                </a:cubicBezTo>
                <a:cubicBezTo>
                  <a:pt x="147" y="174"/>
                  <a:pt x="147" y="174"/>
                  <a:pt x="147" y="174"/>
                </a:cubicBezTo>
                <a:cubicBezTo>
                  <a:pt x="148" y="174"/>
                  <a:pt x="148" y="174"/>
                  <a:pt x="149" y="173"/>
                </a:cubicBezTo>
                <a:cubicBezTo>
                  <a:pt x="149" y="173"/>
                  <a:pt x="149" y="173"/>
                  <a:pt x="149" y="173"/>
                </a:cubicBezTo>
                <a:cubicBezTo>
                  <a:pt x="158" y="166"/>
                  <a:pt x="166" y="159"/>
                  <a:pt x="170" y="149"/>
                </a:cubicBezTo>
                <a:cubicBezTo>
                  <a:pt x="171" y="149"/>
                  <a:pt x="171" y="149"/>
                  <a:pt x="171" y="149"/>
                </a:cubicBezTo>
                <a:cubicBezTo>
                  <a:pt x="171" y="148"/>
                  <a:pt x="171" y="148"/>
                  <a:pt x="171" y="148"/>
                </a:cubicBezTo>
                <a:cubicBezTo>
                  <a:pt x="171" y="148"/>
                  <a:pt x="171" y="148"/>
                  <a:pt x="172" y="147"/>
                </a:cubicBezTo>
                <a:cubicBezTo>
                  <a:pt x="172" y="145"/>
                  <a:pt x="172" y="142"/>
                  <a:pt x="173" y="139"/>
                </a:cubicBezTo>
                <a:cubicBezTo>
                  <a:pt x="173" y="139"/>
                  <a:pt x="173" y="139"/>
                  <a:pt x="173" y="139"/>
                </a:cubicBezTo>
                <a:cubicBezTo>
                  <a:pt x="173" y="140"/>
                  <a:pt x="173" y="141"/>
                  <a:pt x="174" y="141"/>
                </a:cubicBezTo>
                <a:cubicBezTo>
                  <a:pt x="175" y="142"/>
                  <a:pt x="175" y="142"/>
                  <a:pt x="176" y="142"/>
                </a:cubicBezTo>
                <a:cubicBezTo>
                  <a:pt x="176" y="142"/>
                  <a:pt x="177" y="142"/>
                  <a:pt x="177" y="142"/>
                </a:cubicBezTo>
                <a:cubicBezTo>
                  <a:pt x="178" y="142"/>
                  <a:pt x="178" y="141"/>
                  <a:pt x="179" y="141"/>
                </a:cubicBezTo>
                <a:cubicBezTo>
                  <a:pt x="184" y="129"/>
                  <a:pt x="186" y="116"/>
                  <a:pt x="186" y="103"/>
                </a:cubicBezTo>
                <a:cubicBezTo>
                  <a:pt x="186" y="103"/>
                  <a:pt x="186" y="102"/>
                  <a:pt x="186" y="102"/>
                </a:cubicBezTo>
                <a:cubicBezTo>
                  <a:pt x="186" y="89"/>
                  <a:pt x="184" y="76"/>
                  <a:pt x="182" y="63"/>
                </a:cubicBezTo>
                <a:cubicBezTo>
                  <a:pt x="182" y="62"/>
                  <a:pt x="181" y="62"/>
                  <a:pt x="180" y="62"/>
                </a:cubicBezTo>
                <a:cubicBezTo>
                  <a:pt x="180" y="61"/>
                  <a:pt x="180" y="61"/>
                  <a:pt x="179" y="61"/>
                </a:cubicBezTo>
                <a:cubicBezTo>
                  <a:pt x="179" y="61"/>
                  <a:pt x="179" y="61"/>
                  <a:pt x="179" y="61"/>
                </a:cubicBezTo>
                <a:cubicBezTo>
                  <a:pt x="179" y="61"/>
                  <a:pt x="179" y="61"/>
                  <a:pt x="179" y="61"/>
                </a:cubicBezTo>
                <a:cubicBezTo>
                  <a:pt x="171" y="63"/>
                  <a:pt x="162" y="66"/>
                  <a:pt x="152" y="70"/>
                </a:cubicBezTo>
                <a:cubicBezTo>
                  <a:pt x="160" y="66"/>
                  <a:pt x="167" y="63"/>
                  <a:pt x="173" y="60"/>
                </a:cubicBezTo>
                <a:cubicBezTo>
                  <a:pt x="174" y="60"/>
                  <a:pt x="174" y="59"/>
                  <a:pt x="174" y="58"/>
                </a:cubicBezTo>
                <a:cubicBezTo>
                  <a:pt x="175" y="52"/>
                  <a:pt x="177" y="46"/>
                  <a:pt x="178" y="39"/>
                </a:cubicBezTo>
                <a:cubicBezTo>
                  <a:pt x="179" y="39"/>
                  <a:pt x="180" y="38"/>
                  <a:pt x="179" y="37"/>
                </a:cubicBezTo>
                <a:cubicBezTo>
                  <a:pt x="177" y="33"/>
                  <a:pt x="175" y="30"/>
                  <a:pt x="173" y="27"/>
                </a:cubicBezTo>
                <a:cubicBezTo>
                  <a:pt x="160" y="11"/>
                  <a:pt x="139" y="3"/>
                  <a:pt x="118" y="1"/>
                </a:cubicBezTo>
                <a:cubicBezTo>
                  <a:pt x="114" y="0"/>
                  <a:pt x="111" y="0"/>
                  <a:pt x="107" y="0"/>
                </a:cubicBezTo>
                <a:cubicBezTo>
                  <a:pt x="107" y="0"/>
                  <a:pt x="107" y="0"/>
                  <a:pt x="10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18" name="组合 317"/>
          <p:cNvGrpSpPr/>
          <p:nvPr/>
        </p:nvGrpSpPr>
        <p:grpSpPr>
          <a:xfrm>
            <a:off x="4090889" y="2735768"/>
            <a:ext cx="119753" cy="129616"/>
            <a:chOff x="2342523" y="3214302"/>
            <a:chExt cx="228505" cy="247324"/>
          </a:xfrm>
        </p:grpSpPr>
        <p:sp>
          <p:nvSpPr>
            <p:cNvPr id="319" name="Freeform 762"/>
            <p:cNvSpPr>
              <a:spLocks noEditPoints="1"/>
            </p:cNvSpPr>
            <p:nvPr/>
          </p:nvSpPr>
          <p:spPr bwMode="auto">
            <a:xfrm>
              <a:off x="2367614" y="3239393"/>
              <a:ext cx="44805" cy="57350"/>
            </a:xfrm>
            <a:custGeom>
              <a:avLst/>
              <a:gdLst>
                <a:gd name="T0" fmla="*/ 9 w 21"/>
                <a:gd name="T1" fmla="*/ 24 h 27"/>
                <a:gd name="T2" fmla="*/ 9 w 21"/>
                <a:gd name="T3" fmla="*/ 24 h 27"/>
                <a:gd name="T4" fmla="*/ 6 w 21"/>
                <a:gd name="T5" fmla="*/ 23 h 27"/>
                <a:gd name="T6" fmla="*/ 4 w 21"/>
                <a:gd name="T7" fmla="*/ 21 h 27"/>
                <a:gd name="T8" fmla="*/ 4 w 21"/>
                <a:gd name="T9" fmla="*/ 20 h 27"/>
                <a:gd name="T10" fmla="*/ 5 w 21"/>
                <a:gd name="T11" fmla="*/ 20 h 27"/>
                <a:gd name="T12" fmla="*/ 10 w 21"/>
                <a:gd name="T13" fmla="*/ 12 h 27"/>
                <a:gd name="T14" fmla="*/ 13 w 21"/>
                <a:gd name="T15" fmla="*/ 12 h 27"/>
                <a:gd name="T16" fmla="*/ 13 w 21"/>
                <a:gd name="T17" fmla="*/ 12 h 27"/>
                <a:gd name="T18" fmla="*/ 13 w 21"/>
                <a:gd name="T19" fmla="*/ 12 h 27"/>
                <a:gd name="T20" fmla="*/ 15 w 21"/>
                <a:gd name="T21" fmla="*/ 12 h 27"/>
                <a:gd name="T22" fmla="*/ 16 w 21"/>
                <a:gd name="T23" fmla="*/ 13 h 27"/>
                <a:gd name="T24" fmla="*/ 17 w 21"/>
                <a:gd name="T25" fmla="*/ 15 h 27"/>
                <a:gd name="T26" fmla="*/ 15 w 21"/>
                <a:gd name="T27" fmla="*/ 20 h 27"/>
                <a:gd name="T28" fmla="*/ 9 w 21"/>
                <a:gd name="T29" fmla="*/ 24 h 27"/>
                <a:gd name="T30" fmla="*/ 5 w 21"/>
                <a:gd name="T31" fmla="*/ 12 h 27"/>
                <a:gd name="T32" fmla="*/ 5 w 21"/>
                <a:gd name="T33" fmla="*/ 12 h 27"/>
                <a:gd name="T34" fmla="*/ 6 w 21"/>
                <a:gd name="T35" fmla="*/ 9 h 27"/>
                <a:gd name="T36" fmla="*/ 6 w 21"/>
                <a:gd name="T37" fmla="*/ 11 h 27"/>
                <a:gd name="T38" fmla="*/ 5 w 21"/>
                <a:gd name="T39" fmla="*/ 12 h 27"/>
                <a:gd name="T40" fmla="*/ 17 w 21"/>
                <a:gd name="T41" fmla="*/ 9 h 27"/>
                <a:gd name="T42" fmla="*/ 17 w 21"/>
                <a:gd name="T43" fmla="*/ 9 h 27"/>
                <a:gd name="T44" fmla="*/ 17 w 21"/>
                <a:gd name="T45" fmla="*/ 7 h 27"/>
                <a:gd name="T46" fmla="*/ 17 w 21"/>
                <a:gd name="T47" fmla="*/ 8 h 27"/>
                <a:gd name="T48" fmla="*/ 17 w 21"/>
                <a:gd name="T49" fmla="*/ 9 h 27"/>
                <a:gd name="T50" fmla="*/ 17 w 21"/>
                <a:gd name="T51" fmla="*/ 9 h 27"/>
                <a:gd name="T52" fmla="*/ 9 w 21"/>
                <a:gd name="T53" fmla="*/ 9 h 27"/>
                <a:gd name="T54" fmla="*/ 10 w 21"/>
                <a:gd name="T55" fmla="*/ 4 h 27"/>
                <a:gd name="T56" fmla="*/ 11 w 21"/>
                <a:gd name="T57" fmla="*/ 4 h 27"/>
                <a:gd name="T58" fmla="*/ 10 w 21"/>
                <a:gd name="T59" fmla="*/ 9 h 27"/>
                <a:gd name="T60" fmla="*/ 9 w 21"/>
                <a:gd name="T61" fmla="*/ 9 h 27"/>
                <a:gd name="T62" fmla="*/ 14 w 21"/>
                <a:gd name="T63" fmla="*/ 8 h 27"/>
                <a:gd name="T64" fmla="*/ 13 w 21"/>
                <a:gd name="T65" fmla="*/ 8 h 27"/>
                <a:gd name="T66" fmla="*/ 14 w 21"/>
                <a:gd name="T67" fmla="*/ 3 h 27"/>
                <a:gd name="T68" fmla="*/ 15 w 21"/>
                <a:gd name="T69" fmla="*/ 4 h 27"/>
                <a:gd name="T70" fmla="*/ 16 w 21"/>
                <a:gd name="T71" fmla="*/ 4 h 27"/>
                <a:gd name="T72" fmla="*/ 14 w 21"/>
                <a:gd name="T73" fmla="*/ 8 h 27"/>
                <a:gd name="T74" fmla="*/ 13 w 21"/>
                <a:gd name="T75" fmla="*/ 0 h 27"/>
                <a:gd name="T76" fmla="*/ 8 w 21"/>
                <a:gd name="T77" fmla="*/ 1 h 27"/>
                <a:gd name="T78" fmla="*/ 2 w 21"/>
                <a:gd name="T79" fmla="*/ 11 h 27"/>
                <a:gd name="T80" fmla="*/ 0 w 21"/>
                <a:gd name="T81" fmla="*/ 18 h 27"/>
                <a:gd name="T82" fmla="*/ 1 w 21"/>
                <a:gd name="T83" fmla="*/ 22 h 27"/>
                <a:gd name="T84" fmla="*/ 4 w 21"/>
                <a:gd name="T85" fmla="*/ 26 h 27"/>
                <a:gd name="T86" fmla="*/ 9 w 21"/>
                <a:gd name="T87" fmla="*/ 27 h 27"/>
                <a:gd name="T88" fmla="*/ 9 w 21"/>
                <a:gd name="T89" fmla="*/ 27 h 27"/>
                <a:gd name="T90" fmla="*/ 18 w 21"/>
                <a:gd name="T91" fmla="*/ 22 h 27"/>
                <a:gd name="T92" fmla="*/ 21 w 21"/>
                <a:gd name="T93" fmla="*/ 9 h 27"/>
                <a:gd name="T94" fmla="*/ 19 w 21"/>
                <a:gd name="T95" fmla="*/ 9 h 27"/>
                <a:gd name="T96" fmla="*/ 21 w 21"/>
                <a:gd name="T97" fmla="*/ 9 h 27"/>
                <a:gd name="T98" fmla="*/ 21 w 21"/>
                <a:gd name="T99" fmla="*/ 8 h 27"/>
                <a:gd name="T100" fmla="*/ 20 w 21"/>
                <a:gd name="T101" fmla="*/ 4 h 27"/>
                <a:gd name="T102" fmla="*/ 17 w 21"/>
                <a:gd name="T103" fmla="*/ 1 h 27"/>
                <a:gd name="T104" fmla="*/ 13 w 21"/>
                <a:gd name="T105"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27">
                  <a:moveTo>
                    <a:pt x="9" y="24"/>
                  </a:moveTo>
                  <a:cubicBezTo>
                    <a:pt x="9" y="24"/>
                    <a:pt x="9" y="24"/>
                    <a:pt x="9" y="24"/>
                  </a:cubicBezTo>
                  <a:cubicBezTo>
                    <a:pt x="8" y="24"/>
                    <a:pt x="7" y="24"/>
                    <a:pt x="6" y="23"/>
                  </a:cubicBezTo>
                  <a:cubicBezTo>
                    <a:pt x="5" y="23"/>
                    <a:pt x="5" y="22"/>
                    <a:pt x="4" y="21"/>
                  </a:cubicBezTo>
                  <a:cubicBezTo>
                    <a:pt x="4" y="20"/>
                    <a:pt x="4" y="20"/>
                    <a:pt x="4" y="20"/>
                  </a:cubicBezTo>
                  <a:cubicBezTo>
                    <a:pt x="5" y="20"/>
                    <a:pt x="5" y="20"/>
                    <a:pt x="5" y="20"/>
                  </a:cubicBezTo>
                  <a:cubicBezTo>
                    <a:pt x="6" y="17"/>
                    <a:pt x="7" y="14"/>
                    <a:pt x="10" y="12"/>
                  </a:cubicBezTo>
                  <a:cubicBezTo>
                    <a:pt x="10" y="12"/>
                    <a:pt x="12" y="12"/>
                    <a:pt x="13" y="12"/>
                  </a:cubicBezTo>
                  <a:cubicBezTo>
                    <a:pt x="13" y="12"/>
                    <a:pt x="13" y="12"/>
                    <a:pt x="13" y="12"/>
                  </a:cubicBezTo>
                  <a:cubicBezTo>
                    <a:pt x="13" y="12"/>
                    <a:pt x="13" y="12"/>
                    <a:pt x="13" y="12"/>
                  </a:cubicBezTo>
                  <a:cubicBezTo>
                    <a:pt x="13" y="12"/>
                    <a:pt x="14" y="12"/>
                    <a:pt x="15" y="12"/>
                  </a:cubicBezTo>
                  <a:cubicBezTo>
                    <a:pt x="16" y="12"/>
                    <a:pt x="16" y="13"/>
                    <a:pt x="16" y="13"/>
                  </a:cubicBezTo>
                  <a:cubicBezTo>
                    <a:pt x="17" y="14"/>
                    <a:pt x="17" y="15"/>
                    <a:pt x="17" y="15"/>
                  </a:cubicBezTo>
                  <a:cubicBezTo>
                    <a:pt x="16" y="17"/>
                    <a:pt x="16" y="19"/>
                    <a:pt x="15" y="20"/>
                  </a:cubicBezTo>
                  <a:cubicBezTo>
                    <a:pt x="14" y="22"/>
                    <a:pt x="11" y="24"/>
                    <a:pt x="9" y="24"/>
                  </a:cubicBezTo>
                  <a:moveTo>
                    <a:pt x="5" y="12"/>
                  </a:moveTo>
                  <a:cubicBezTo>
                    <a:pt x="5" y="12"/>
                    <a:pt x="5" y="12"/>
                    <a:pt x="5" y="12"/>
                  </a:cubicBezTo>
                  <a:cubicBezTo>
                    <a:pt x="5" y="11"/>
                    <a:pt x="6" y="10"/>
                    <a:pt x="6" y="9"/>
                  </a:cubicBezTo>
                  <a:cubicBezTo>
                    <a:pt x="6" y="9"/>
                    <a:pt x="6" y="10"/>
                    <a:pt x="6" y="11"/>
                  </a:cubicBezTo>
                  <a:cubicBezTo>
                    <a:pt x="5" y="12"/>
                    <a:pt x="5" y="12"/>
                    <a:pt x="5" y="12"/>
                  </a:cubicBezTo>
                  <a:moveTo>
                    <a:pt x="17" y="9"/>
                  </a:moveTo>
                  <a:cubicBezTo>
                    <a:pt x="17" y="9"/>
                    <a:pt x="17" y="9"/>
                    <a:pt x="17" y="9"/>
                  </a:cubicBezTo>
                  <a:cubicBezTo>
                    <a:pt x="17" y="9"/>
                    <a:pt x="17" y="8"/>
                    <a:pt x="17" y="7"/>
                  </a:cubicBezTo>
                  <a:cubicBezTo>
                    <a:pt x="17" y="8"/>
                    <a:pt x="17" y="8"/>
                    <a:pt x="17" y="8"/>
                  </a:cubicBezTo>
                  <a:cubicBezTo>
                    <a:pt x="17" y="9"/>
                    <a:pt x="17" y="9"/>
                    <a:pt x="17" y="9"/>
                  </a:cubicBezTo>
                  <a:cubicBezTo>
                    <a:pt x="17" y="9"/>
                    <a:pt x="17" y="9"/>
                    <a:pt x="17" y="9"/>
                  </a:cubicBezTo>
                  <a:moveTo>
                    <a:pt x="9" y="9"/>
                  </a:moveTo>
                  <a:cubicBezTo>
                    <a:pt x="9" y="7"/>
                    <a:pt x="10" y="6"/>
                    <a:pt x="10" y="4"/>
                  </a:cubicBezTo>
                  <a:cubicBezTo>
                    <a:pt x="11" y="4"/>
                    <a:pt x="11" y="4"/>
                    <a:pt x="11" y="4"/>
                  </a:cubicBezTo>
                  <a:cubicBezTo>
                    <a:pt x="11" y="5"/>
                    <a:pt x="10" y="7"/>
                    <a:pt x="10" y="9"/>
                  </a:cubicBezTo>
                  <a:cubicBezTo>
                    <a:pt x="9" y="9"/>
                    <a:pt x="9" y="9"/>
                    <a:pt x="9" y="9"/>
                  </a:cubicBezTo>
                  <a:moveTo>
                    <a:pt x="14" y="8"/>
                  </a:moveTo>
                  <a:cubicBezTo>
                    <a:pt x="14" y="8"/>
                    <a:pt x="13" y="8"/>
                    <a:pt x="13" y="8"/>
                  </a:cubicBezTo>
                  <a:cubicBezTo>
                    <a:pt x="13" y="6"/>
                    <a:pt x="14" y="5"/>
                    <a:pt x="14" y="3"/>
                  </a:cubicBezTo>
                  <a:cubicBezTo>
                    <a:pt x="15" y="4"/>
                    <a:pt x="15" y="4"/>
                    <a:pt x="15" y="4"/>
                  </a:cubicBezTo>
                  <a:cubicBezTo>
                    <a:pt x="16" y="4"/>
                    <a:pt x="16" y="4"/>
                    <a:pt x="16" y="4"/>
                  </a:cubicBezTo>
                  <a:cubicBezTo>
                    <a:pt x="15" y="5"/>
                    <a:pt x="15" y="7"/>
                    <a:pt x="14" y="8"/>
                  </a:cubicBezTo>
                  <a:moveTo>
                    <a:pt x="13" y="0"/>
                  </a:moveTo>
                  <a:cubicBezTo>
                    <a:pt x="11" y="0"/>
                    <a:pt x="10" y="0"/>
                    <a:pt x="8" y="1"/>
                  </a:cubicBezTo>
                  <a:cubicBezTo>
                    <a:pt x="5" y="3"/>
                    <a:pt x="3" y="7"/>
                    <a:pt x="2" y="11"/>
                  </a:cubicBezTo>
                  <a:cubicBezTo>
                    <a:pt x="1" y="13"/>
                    <a:pt x="0" y="15"/>
                    <a:pt x="0" y="18"/>
                  </a:cubicBezTo>
                  <a:cubicBezTo>
                    <a:pt x="0" y="19"/>
                    <a:pt x="1" y="21"/>
                    <a:pt x="1" y="22"/>
                  </a:cubicBezTo>
                  <a:cubicBezTo>
                    <a:pt x="2" y="24"/>
                    <a:pt x="3" y="25"/>
                    <a:pt x="4" y="26"/>
                  </a:cubicBezTo>
                  <a:cubicBezTo>
                    <a:pt x="6" y="27"/>
                    <a:pt x="7" y="27"/>
                    <a:pt x="9" y="27"/>
                  </a:cubicBezTo>
                  <a:cubicBezTo>
                    <a:pt x="9" y="27"/>
                    <a:pt x="9" y="27"/>
                    <a:pt x="9" y="27"/>
                  </a:cubicBezTo>
                  <a:cubicBezTo>
                    <a:pt x="12" y="27"/>
                    <a:pt x="16" y="25"/>
                    <a:pt x="18" y="22"/>
                  </a:cubicBezTo>
                  <a:cubicBezTo>
                    <a:pt x="20" y="18"/>
                    <a:pt x="21" y="13"/>
                    <a:pt x="21" y="9"/>
                  </a:cubicBezTo>
                  <a:cubicBezTo>
                    <a:pt x="19" y="9"/>
                    <a:pt x="19" y="9"/>
                    <a:pt x="19" y="9"/>
                  </a:cubicBezTo>
                  <a:cubicBezTo>
                    <a:pt x="21" y="9"/>
                    <a:pt x="21" y="9"/>
                    <a:pt x="21" y="9"/>
                  </a:cubicBezTo>
                  <a:cubicBezTo>
                    <a:pt x="21" y="8"/>
                    <a:pt x="21" y="8"/>
                    <a:pt x="21" y="8"/>
                  </a:cubicBezTo>
                  <a:cubicBezTo>
                    <a:pt x="21" y="7"/>
                    <a:pt x="21" y="5"/>
                    <a:pt x="20" y="4"/>
                  </a:cubicBezTo>
                  <a:cubicBezTo>
                    <a:pt x="19" y="2"/>
                    <a:pt x="18" y="1"/>
                    <a:pt x="17" y="1"/>
                  </a:cubicBezTo>
                  <a:cubicBezTo>
                    <a:pt x="16"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0" name="Freeform 763"/>
            <p:cNvSpPr>
              <a:spLocks noEditPoints="1"/>
            </p:cNvSpPr>
            <p:nvPr/>
          </p:nvSpPr>
          <p:spPr bwMode="auto">
            <a:xfrm>
              <a:off x="2342523" y="3214302"/>
              <a:ext cx="93194" cy="127246"/>
            </a:xfrm>
            <a:custGeom>
              <a:avLst/>
              <a:gdLst>
                <a:gd name="T0" fmla="*/ 16 w 44"/>
                <a:gd name="T1" fmla="*/ 56 h 60"/>
                <a:gd name="T2" fmla="*/ 21 w 44"/>
                <a:gd name="T3" fmla="*/ 51 h 60"/>
                <a:gd name="T4" fmla="*/ 20 w 44"/>
                <a:gd name="T5" fmla="*/ 56 h 60"/>
                <a:gd name="T6" fmla="*/ 23 w 44"/>
                <a:gd name="T7" fmla="*/ 56 h 60"/>
                <a:gd name="T8" fmla="*/ 25 w 44"/>
                <a:gd name="T9" fmla="*/ 51 h 60"/>
                <a:gd name="T10" fmla="*/ 28 w 44"/>
                <a:gd name="T11" fmla="*/ 50 h 60"/>
                <a:gd name="T12" fmla="*/ 26 w 44"/>
                <a:gd name="T13" fmla="*/ 55 h 60"/>
                <a:gd name="T14" fmla="*/ 23 w 44"/>
                <a:gd name="T15" fmla="*/ 56 h 60"/>
                <a:gd name="T16" fmla="*/ 12 w 44"/>
                <a:gd name="T17" fmla="*/ 54 h 60"/>
                <a:gd name="T18" fmla="*/ 13 w 44"/>
                <a:gd name="T19" fmla="*/ 50 h 60"/>
                <a:gd name="T20" fmla="*/ 13 w 44"/>
                <a:gd name="T21" fmla="*/ 55 h 60"/>
                <a:gd name="T22" fmla="*/ 8 w 44"/>
                <a:gd name="T23" fmla="*/ 51 h 60"/>
                <a:gd name="T24" fmla="*/ 11 w 44"/>
                <a:gd name="T25" fmla="*/ 48 h 60"/>
                <a:gd name="T26" fmla="*/ 29 w 44"/>
                <a:gd name="T27" fmla="*/ 53 h 60"/>
                <a:gd name="T28" fmla="*/ 33 w 44"/>
                <a:gd name="T29" fmla="*/ 47 h 60"/>
                <a:gd name="T30" fmla="*/ 32 w 44"/>
                <a:gd name="T31" fmla="*/ 51 h 60"/>
                <a:gd name="T32" fmla="*/ 6 w 44"/>
                <a:gd name="T33" fmla="*/ 49 h 60"/>
                <a:gd name="T34" fmla="*/ 6 w 44"/>
                <a:gd name="T35" fmla="*/ 44 h 60"/>
                <a:gd name="T36" fmla="*/ 6 w 44"/>
                <a:gd name="T37" fmla="*/ 49 h 60"/>
                <a:gd name="T38" fmla="*/ 37 w 44"/>
                <a:gd name="T39" fmla="*/ 43 h 60"/>
                <a:gd name="T40" fmla="*/ 38 w 44"/>
                <a:gd name="T41" fmla="*/ 43 h 60"/>
                <a:gd name="T42" fmla="*/ 4 w 44"/>
                <a:gd name="T43" fmla="*/ 41 h 60"/>
                <a:gd name="T44" fmla="*/ 4 w 44"/>
                <a:gd name="T45" fmla="*/ 41 h 60"/>
                <a:gd name="T46" fmla="*/ 21 w 44"/>
                <a:gd name="T47" fmla="*/ 47 h 60"/>
                <a:gd name="T48" fmla="*/ 5 w 44"/>
                <a:gd name="T49" fmla="*/ 30 h 60"/>
                <a:gd name="T50" fmla="*/ 17 w 44"/>
                <a:gd name="T51" fmla="*/ 5 h 60"/>
                <a:gd name="T52" fmla="*/ 25 w 44"/>
                <a:gd name="T53" fmla="*/ 3 h 60"/>
                <a:gd name="T54" fmla="*/ 37 w 44"/>
                <a:gd name="T55" fmla="*/ 11 h 60"/>
                <a:gd name="T56" fmla="*/ 40 w 44"/>
                <a:gd name="T57" fmla="*/ 24 h 60"/>
                <a:gd name="T58" fmla="*/ 26 w 44"/>
                <a:gd name="T59" fmla="*/ 47 h 60"/>
                <a:gd name="T60" fmla="*/ 21 w 44"/>
                <a:gd name="T61" fmla="*/ 47 h 60"/>
                <a:gd name="T62" fmla="*/ 16 w 44"/>
                <a:gd name="T63" fmla="*/ 2 h 60"/>
                <a:gd name="T64" fmla="*/ 1 w 44"/>
                <a:gd name="T65" fmla="*/ 28 h 60"/>
                <a:gd name="T66" fmla="*/ 0 w 44"/>
                <a:gd name="T67" fmla="*/ 40 h 60"/>
                <a:gd name="T68" fmla="*/ 20 w 44"/>
                <a:gd name="T69" fmla="*/ 60 h 60"/>
                <a:gd name="T70" fmla="*/ 21 w 44"/>
                <a:gd name="T71" fmla="*/ 59 h 60"/>
                <a:gd name="T72" fmla="*/ 27 w 44"/>
                <a:gd name="T73" fmla="*/ 58 h 60"/>
                <a:gd name="T74" fmla="*/ 44 w 44"/>
                <a:gd name="T75" fmla="*/ 23 h 60"/>
                <a:gd name="T76" fmla="*/ 40 w 44"/>
                <a:gd name="T77" fmla="*/ 9 h 60"/>
                <a:gd name="T78" fmla="*/ 25 w 44"/>
                <a:gd name="T7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 h="60">
                  <a:moveTo>
                    <a:pt x="20" y="56"/>
                  </a:moveTo>
                  <a:cubicBezTo>
                    <a:pt x="18" y="56"/>
                    <a:pt x="17" y="56"/>
                    <a:pt x="16" y="56"/>
                  </a:cubicBezTo>
                  <a:cubicBezTo>
                    <a:pt x="17" y="54"/>
                    <a:pt x="17" y="52"/>
                    <a:pt x="18" y="51"/>
                  </a:cubicBezTo>
                  <a:cubicBezTo>
                    <a:pt x="19" y="51"/>
                    <a:pt x="20" y="51"/>
                    <a:pt x="21" y="51"/>
                  </a:cubicBezTo>
                  <a:cubicBezTo>
                    <a:pt x="22" y="51"/>
                    <a:pt x="22" y="51"/>
                    <a:pt x="22" y="51"/>
                  </a:cubicBezTo>
                  <a:cubicBezTo>
                    <a:pt x="21" y="53"/>
                    <a:pt x="21" y="54"/>
                    <a:pt x="20" y="56"/>
                  </a:cubicBezTo>
                  <a:cubicBezTo>
                    <a:pt x="20" y="56"/>
                    <a:pt x="20" y="56"/>
                    <a:pt x="20" y="56"/>
                  </a:cubicBezTo>
                  <a:moveTo>
                    <a:pt x="23" y="56"/>
                  </a:moveTo>
                  <a:cubicBezTo>
                    <a:pt x="24" y="54"/>
                    <a:pt x="24" y="53"/>
                    <a:pt x="25" y="51"/>
                  </a:cubicBezTo>
                  <a:cubicBezTo>
                    <a:pt x="25" y="51"/>
                    <a:pt x="25" y="51"/>
                    <a:pt x="25" y="51"/>
                  </a:cubicBezTo>
                  <a:cubicBezTo>
                    <a:pt x="26" y="50"/>
                    <a:pt x="26" y="50"/>
                    <a:pt x="27" y="50"/>
                  </a:cubicBezTo>
                  <a:cubicBezTo>
                    <a:pt x="28" y="50"/>
                    <a:pt x="28" y="50"/>
                    <a:pt x="28" y="50"/>
                  </a:cubicBezTo>
                  <a:cubicBezTo>
                    <a:pt x="27" y="51"/>
                    <a:pt x="27" y="53"/>
                    <a:pt x="26" y="54"/>
                  </a:cubicBezTo>
                  <a:cubicBezTo>
                    <a:pt x="26" y="55"/>
                    <a:pt x="26" y="55"/>
                    <a:pt x="26" y="55"/>
                  </a:cubicBezTo>
                  <a:cubicBezTo>
                    <a:pt x="26" y="55"/>
                    <a:pt x="26" y="55"/>
                    <a:pt x="26" y="55"/>
                  </a:cubicBezTo>
                  <a:cubicBezTo>
                    <a:pt x="25" y="55"/>
                    <a:pt x="24" y="55"/>
                    <a:pt x="23" y="56"/>
                  </a:cubicBezTo>
                  <a:moveTo>
                    <a:pt x="13" y="55"/>
                  </a:moveTo>
                  <a:cubicBezTo>
                    <a:pt x="13" y="55"/>
                    <a:pt x="12" y="54"/>
                    <a:pt x="12" y="54"/>
                  </a:cubicBezTo>
                  <a:cubicBezTo>
                    <a:pt x="12" y="54"/>
                    <a:pt x="12" y="54"/>
                    <a:pt x="12" y="54"/>
                  </a:cubicBezTo>
                  <a:cubicBezTo>
                    <a:pt x="12" y="52"/>
                    <a:pt x="13" y="51"/>
                    <a:pt x="13" y="50"/>
                  </a:cubicBezTo>
                  <a:cubicBezTo>
                    <a:pt x="14" y="50"/>
                    <a:pt x="15" y="50"/>
                    <a:pt x="15" y="50"/>
                  </a:cubicBezTo>
                  <a:cubicBezTo>
                    <a:pt x="15" y="52"/>
                    <a:pt x="14" y="53"/>
                    <a:pt x="13" y="55"/>
                  </a:cubicBezTo>
                  <a:moveTo>
                    <a:pt x="9" y="53"/>
                  </a:moveTo>
                  <a:cubicBezTo>
                    <a:pt x="9" y="52"/>
                    <a:pt x="8" y="52"/>
                    <a:pt x="8" y="51"/>
                  </a:cubicBezTo>
                  <a:cubicBezTo>
                    <a:pt x="8" y="50"/>
                    <a:pt x="9" y="48"/>
                    <a:pt x="9" y="47"/>
                  </a:cubicBezTo>
                  <a:cubicBezTo>
                    <a:pt x="10" y="47"/>
                    <a:pt x="10" y="48"/>
                    <a:pt x="11" y="48"/>
                  </a:cubicBezTo>
                  <a:cubicBezTo>
                    <a:pt x="11" y="50"/>
                    <a:pt x="10" y="51"/>
                    <a:pt x="9" y="53"/>
                  </a:cubicBezTo>
                  <a:moveTo>
                    <a:pt x="29" y="53"/>
                  </a:moveTo>
                  <a:cubicBezTo>
                    <a:pt x="30" y="51"/>
                    <a:pt x="31" y="50"/>
                    <a:pt x="31" y="48"/>
                  </a:cubicBezTo>
                  <a:cubicBezTo>
                    <a:pt x="32" y="47"/>
                    <a:pt x="33" y="47"/>
                    <a:pt x="33" y="47"/>
                  </a:cubicBezTo>
                  <a:cubicBezTo>
                    <a:pt x="33" y="48"/>
                    <a:pt x="33" y="49"/>
                    <a:pt x="32" y="50"/>
                  </a:cubicBezTo>
                  <a:cubicBezTo>
                    <a:pt x="32" y="51"/>
                    <a:pt x="32" y="51"/>
                    <a:pt x="32" y="51"/>
                  </a:cubicBezTo>
                  <a:cubicBezTo>
                    <a:pt x="32" y="52"/>
                    <a:pt x="31" y="53"/>
                    <a:pt x="29" y="53"/>
                  </a:cubicBezTo>
                  <a:moveTo>
                    <a:pt x="6" y="49"/>
                  </a:moveTo>
                  <a:cubicBezTo>
                    <a:pt x="6" y="48"/>
                    <a:pt x="5" y="48"/>
                    <a:pt x="5" y="47"/>
                  </a:cubicBezTo>
                  <a:cubicBezTo>
                    <a:pt x="6" y="46"/>
                    <a:pt x="6" y="45"/>
                    <a:pt x="6" y="44"/>
                  </a:cubicBezTo>
                  <a:cubicBezTo>
                    <a:pt x="7" y="45"/>
                    <a:pt x="7" y="45"/>
                    <a:pt x="7" y="45"/>
                  </a:cubicBezTo>
                  <a:cubicBezTo>
                    <a:pt x="7" y="46"/>
                    <a:pt x="6" y="47"/>
                    <a:pt x="6" y="49"/>
                  </a:cubicBezTo>
                  <a:moveTo>
                    <a:pt x="36" y="46"/>
                  </a:moveTo>
                  <a:cubicBezTo>
                    <a:pt x="37" y="45"/>
                    <a:pt x="37" y="44"/>
                    <a:pt x="37" y="43"/>
                  </a:cubicBezTo>
                  <a:cubicBezTo>
                    <a:pt x="38" y="42"/>
                    <a:pt x="38" y="42"/>
                    <a:pt x="38" y="41"/>
                  </a:cubicBezTo>
                  <a:cubicBezTo>
                    <a:pt x="38" y="42"/>
                    <a:pt x="38" y="42"/>
                    <a:pt x="38" y="43"/>
                  </a:cubicBezTo>
                  <a:cubicBezTo>
                    <a:pt x="37" y="44"/>
                    <a:pt x="37" y="45"/>
                    <a:pt x="36" y="46"/>
                  </a:cubicBezTo>
                  <a:moveTo>
                    <a:pt x="4" y="41"/>
                  </a:moveTo>
                  <a:cubicBezTo>
                    <a:pt x="4" y="41"/>
                    <a:pt x="4" y="41"/>
                    <a:pt x="4" y="41"/>
                  </a:cubicBezTo>
                  <a:cubicBezTo>
                    <a:pt x="4" y="41"/>
                    <a:pt x="4" y="41"/>
                    <a:pt x="4" y="41"/>
                  </a:cubicBezTo>
                  <a:cubicBezTo>
                    <a:pt x="4" y="41"/>
                    <a:pt x="4" y="41"/>
                    <a:pt x="4" y="41"/>
                  </a:cubicBezTo>
                  <a:moveTo>
                    <a:pt x="21" y="47"/>
                  </a:moveTo>
                  <a:cubicBezTo>
                    <a:pt x="17" y="47"/>
                    <a:pt x="13" y="46"/>
                    <a:pt x="10" y="43"/>
                  </a:cubicBezTo>
                  <a:cubicBezTo>
                    <a:pt x="6" y="39"/>
                    <a:pt x="5" y="35"/>
                    <a:pt x="5" y="30"/>
                  </a:cubicBezTo>
                  <a:cubicBezTo>
                    <a:pt x="5" y="26"/>
                    <a:pt x="6" y="23"/>
                    <a:pt x="7" y="20"/>
                  </a:cubicBezTo>
                  <a:cubicBezTo>
                    <a:pt x="9" y="14"/>
                    <a:pt x="12" y="8"/>
                    <a:pt x="17" y="5"/>
                  </a:cubicBezTo>
                  <a:cubicBezTo>
                    <a:pt x="20" y="4"/>
                    <a:pt x="23" y="3"/>
                    <a:pt x="25" y="3"/>
                  </a:cubicBezTo>
                  <a:cubicBezTo>
                    <a:pt x="25" y="3"/>
                    <a:pt x="25" y="3"/>
                    <a:pt x="25" y="3"/>
                  </a:cubicBezTo>
                  <a:cubicBezTo>
                    <a:pt x="29" y="3"/>
                    <a:pt x="32" y="4"/>
                    <a:pt x="34" y="7"/>
                  </a:cubicBezTo>
                  <a:cubicBezTo>
                    <a:pt x="35" y="8"/>
                    <a:pt x="36" y="9"/>
                    <a:pt x="37" y="11"/>
                  </a:cubicBezTo>
                  <a:cubicBezTo>
                    <a:pt x="37" y="11"/>
                    <a:pt x="37" y="11"/>
                    <a:pt x="37" y="11"/>
                  </a:cubicBezTo>
                  <a:cubicBezTo>
                    <a:pt x="39" y="15"/>
                    <a:pt x="40" y="19"/>
                    <a:pt x="40" y="24"/>
                  </a:cubicBezTo>
                  <a:cubicBezTo>
                    <a:pt x="40" y="27"/>
                    <a:pt x="39" y="31"/>
                    <a:pt x="38" y="34"/>
                  </a:cubicBezTo>
                  <a:cubicBezTo>
                    <a:pt x="36" y="40"/>
                    <a:pt x="31" y="45"/>
                    <a:pt x="26" y="47"/>
                  </a:cubicBezTo>
                  <a:cubicBezTo>
                    <a:pt x="24" y="47"/>
                    <a:pt x="23" y="47"/>
                    <a:pt x="21" y="47"/>
                  </a:cubicBezTo>
                  <a:cubicBezTo>
                    <a:pt x="21" y="47"/>
                    <a:pt x="21" y="47"/>
                    <a:pt x="21" y="47"/>
                  </a:cubicBezTo>
                  <a:moveTo>
                    <a:pt x="25" y="0"/>
                  </a:moveTo>
                  <a:cubicBezTo>
                    <a:pt x="22" y="0"/>
                    <a:pt x="19" y="1"/>
                    <a:pt x="16" y="2"/>
                  </a:cubicBezTo>
                  <a:cubicBezTo>
                    <a:pt x="9" y="6"/>
                    <a:pt x="5" y="12"/>
                    <a:pt x="3" y="19"/>
                  </a:cubicBezTo>
                  <a:cubicBezTo>
                    <a:pt x="2" y="22"/>
                    <a:pt x="2" y="25"/>
                    <a:pt x="1" y="28"/>
                  </a:cubicBezTo>
                  <a:cubicBezTo>
                    <a:pt x="1" y="29"/>
                    <a:pt x="1" y="29"/>
                    <a:pt x="1" y="29"/>
                  </a:cubicBezTo>
                  <a:cubicBezTo>
                    <a:pt x="1" y="33"/>
                    <a:pt x="0" y="36"/>
                    <a:pt x="0" y="40"/>
                  </a:cubicBezTo>
                  <a:cubicBezTo>
                    <a:pt x="0" y="44"/>
                    <a:pt x="1" y="49"/>
                    <a:pt x="4" y="52"/>
                  </a:cubicBezTo>
                  <a:cubicBezTo>
                    <a:pt x="8" y="58"/>
                    <a:pt x="14" y="60"/>
                    <a:pt x="20" y="60"/>
                  </a:cubicBezTo>
                  <a:cubicBezTo>
                    <a:pt x="20" y="60"/>
                    <a:pt x="20" y="60"/>
                    <a:pt x="20" y="60"/>
                  </a:cubicBezTo>
                  <a:cubicBezTo>
                    <a:pt x="20" y="60"/>
                    <a:pt x="20" y="59"/>
                    <a:pt x="21" y="59"/>
                  </a:cubicBezTo>
                  <a:cubicBezTo>
                    <a:pt x="21" y="59"/>
                    <a:pt x="21" y="59"/>
                    <a:pt x="21" y="59"/>
                  </a:cubicBezTo>
                  <a:cubicBezTo>
                    <a:pt x="23" y="59"/>
                    <a:pt x="25" y="59"/>
                    <a:pt x="27" y="58"/>
                  </a:cubicBezTo>
                  <a:cubicBezTo>
                    <a:pt x="34" y="56"/>
                    <a:pt x="39" y="50"/>
                    <a:pt x="41" y="44"/>
                  </a:cubicBezTo>
                  <a:cubicBezTo>
                    <a:pt x="43" y="39"/>
                    <a:pt x="44" y="31"/>
                    <a:pt x="44" y="23"/>
                  </a:cubicBezTo>
                  <a:cubicBezTo>
                    <a:pt x="44" y="23"/>
                    <a:pt x="44" y="22"/>
                    <a:pt x="43" y="22"/>
                  </a:cubicBezTo>
                  <a:cubicBezTo>
                    <a:pt x="43" y="17"/>
                    <a:pt x="42" y="13"/>
                    <a:pt x="40" y="9"/>
                  </a:cubicBezTo>
                  <a:cubicBezTo>
                    <a:pt x="39" y="7"/>
                    <a:pt x="38" y="6"/>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1" name="Freeform 764"/>
            <p:cNvSpPr>
              <a:spLocks noEditPoints="1"/>
            </p:cNvSpPr>
            <p:nvPr/>
          </p:nvSpPr>
          <p:spPr bwMode="auto">
            <a:xfrm>
              <a:off x="2505613" y="3362159"/>
              <a:ext cx="42117" cy="57350"/>
            </a:xfrm>
            <a:custGeom>
              <a:avLst/>
              <a:gdLst>
                <a:gd name="T0" fmla="*/ 8 w 20"/>
                <a:gd name="T1" fmla="*/ 24 h 27"/>
                <a:gd name="T2" fmla="*/ 8 w 20"/>
                <a:gd name="T3" fmla="*/ 24 h 27"/>
                <a:gd name="T4" fmla="*/ 6 w 20"/>
                <a:gd name="T5" fmla="*/ 23 h 27"/>
                <a:gd name="T6" fmla="*/ 4 w 20"/>
                <a:gd name="T7" fmla="*/ 21 h 27"/>
                <a:gd name="T8" fmla="*/ 4 w 20"/>
                <a:gd name="T9" fmla="*/ 20 h 27"/>
                <a:gd name="T10" fmla="*/ 4 w 20"/>
                <a:gd name="T11" fmla="*/ 20 h 27"/>
                <a:gd name="T12" fmla="*/ 9 w 20"/>
                <a:gd name="T13" fmla="*/ 12 h 27"/>
                <a:gd name="T14" fmla="*/ 12 w 20"/>
                <a:gd name="T15" fmla="*/ 11 h 27"/>
                <a:gd name="T16" fmla="*/ 12 w 20"/>
                <a:gd name="T17" fmla="*/ 11 h 27"/>
                <a:gd name="T18" fmla="*/ 14 w 20"/>
                <a:gd name="T19" fmla="*/ 12 h 27"/>
                <a:gd name="T20" fmla="*/ 16 w 20"/>
                <a:gd name="T21" fmla="*/ 13 h 27"/>
                <a:gd name="T22" fmla="*/ 16 w 20"/>
                <a:gd name="T23" fmla="*/ 15 h 27"/>
                <a:gd name="T24" fmla="*/ 14 w 20"/>
                <a:gd name="T25" fmla="*/ 20 h 27"/>
                <a:gd name="T26" fmla="*/ 8 w 20"/>
                <a:gd name="T27" fmla="*/ 24 h 27"/>
                <a:gd name="T28" fmla="*/ 4 w 20"/>
                <a:gd name="T29" fmla="*/ 12 h 27"/>
                <a:gd name="T30" fmla="*/ 5 w 20"/>
                <a:gd name="T31" fmla="*/ 12 h 27"/>
                <a:gd name="T32" fmla="*/ 6 w 20"/>
                <a:gd name="T33" fmla="*/ 8 h 27"/>
                <a:gd name="T34" fmla="*/ 5 w 20"/>
                <a:gd name="T35" fmla="*/ 11 h 27"/>
                <a:gd name="T36" fmla="*/ 4 w 20"/>
                <a:gd name="T37" fmla="*/ 12 h 27"/>
                <a:gd name="T38" fmla="*/ 17 w 20"/>
                <a:gd name="T39" fmla="*/ 9 h 27"/>
                <a:gd name="T40" fmla="*/ 16 w 20"/>
                <a:gd name="T41" fmla="*/ 9 h 27"/>
                <a:gd name="T42" fmla="*/ 17 w 20"/>
                <a:gd name="T43" fmla="*/ 7 h 27"/>
                <a:gd name="T44" fmla="*/ 17 w 20"/>
                <a:gd name="T45" fmla="*/ 8 h 27"/>
                <a:gd name="T46" fmla="*/ 17 w 20"/>
                <a:gd name="T47" fmla="*/ 9 h 27"/>
                <a:gd name="T48" fmla="*/ 17 w 20"/>
                <a:gd name="T49" fmla="*/ 9 h 27"/>
                <a:gd name="T50" fmla="*/ 9 w 20"/>
                <a:gd name="T51" fmla="*/ 9 h 27"/>
                <a:gd name="T52" fmla="*/ 10 w 20"/>
                <a:gd name="T53" fmla="*/ 4 h 27"/>
                <a:gd name="T54" fmla="*/ 11 w 20"/>
                <a:gd name="T55" fmla="*/ 3 h 27"/>
                <a:gd name="T56" fmla="*/ 9 w 20"/>
                <a:gd name="T57" fmla="*/ 8 h 27"/>
                <a:gd name="T58" fmla="*/ 9 w 20"/>
                <a:gd name="T59" fmla="*/ 9 h 27"/>
                <a:gd name="T60" fmla="*/ 14 w 20"/>
                <a:gd name="T61" fmla="*/ 8 h 27"/>
                <a:gd name="T62" fmla="*/ 12 w 20"/>
                <a:gd name="T63" fmla="*/ 8 h 27"/>
                <a:gd name="T64" fmla="*/ 14 w 20"/>
                <a:gd name="T65" fmla="*/ 3 h 27"/>
                <a:gd name="T66" fmla="*/ 15 w 20"/>
                <a:gd name="T67" fmla="*/ 4 h 27"/>
                <a:gd name="T68" fmla="*/ 15 w 20"/>
                <a:gd name="T69" fmla="*/ 4 h 27"/>
                <a:gd name="T70" fmla="*/ 14 w 20"/>
                <a:gd name="T71" fmla="*/ 8 h 27"/>
                <a:gd name="T72" fmla="*/ 13 w 20"/>
                <a:gd name="T73" fmla="*/ 0 h 27"/>
                <a:gd name="T74" fmla="*/ 8 w 20"/>
                <a:gd name="T75" fmla="*/ 1 h 27"/>
                <a:gd name="T76" fmla="*/ 1 w 20"/>
                <a:gd name="T77" fmla="*/ 10 h 27"/>
                <a:gd name="T78" fmla="*/ 0 w 20"/>
                <a:gd name="T79" fmla="*/ 18 h 27"/>
                <a:gd name="T80" fmla="*/ 1 w 20"/>
                <a:gd name="T81" fmla="*/ 22 h 27"/>
                <a:gd name="T82" fmla="*/ 4 w 20"/>
                <a:gd name="T83" fmla="*/ 26 h 27"/>
                <a:gd name="T84" fmla="*/ 8 w 20"/>
                <a:gd name="T85" fmla="*/ 27 h 27"/>
                <a:gd name="T86" fmla="*/ 8 w 20"/>
                <a:gd name="T87" fmla="*/ 27 h 27"/>
                <a:gd name="T88" fmla="*/ 17 w 20"/>
                <a:gd name="T89" fmla="*/ 22 h 27"/>
                <a:gd name="T90" fmla="*/ 20 w 20"/>
                <a:gd name="T91" fmla="*/ 9 h 27"/>
                <a:gd name="T92" fmla="*/ 19 w 20"/>
                <a:gd name="T93" fmla="*/ 9 h 27"/>
                <a:gd name="T94" fmla="*/ 20 w 20"/>
                <a:gd name="T95" fmla="*/ 9 h 27"/>
                <a:gd name="T96" fmla="*/ 20 w 20"/>
                <a:gd name="T97" fmla="*/ 8 h 27"/>
                <a:gd name="T98" fmla="*/ 19 w 20"/>
                <a:gd name="T99" fmla="*/ 3 h 27"/>
                <a:gd name="T100" fmla="*/ 16 w 20"/>
                <a:gd name="T101" fmla="*/ 0 h 27"/>
                <a:gd name="T102" fmla="*/ 13 w 20"/>
                <a:gd name="T103"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 h="27">
                  <a:moveTo>
                    <a:pt x="8" y="24"/>
                  </a:moveTo>
                  <a:cubicBezTo>
                    <a:pt x="8" y="24"/>
                    <a:pt x="8" y="24"/>
                    <a:pt x="8" y="24"/>
                  </a:cubicBezTo>
                  <a:cubicBezTo>
                    <a:pt x="7" y="24"/>
                    <a:pt x="7" y="24"/>
                    <a:pt x="6" y="23"/>
                  </a:cubicBezTo>
                  <a:cubicBezTo>
                    <a:pt x="5" y="23"/>
                    <a:pt x="4" y="22"/>
                    <a:pt x="4" y="21"/>
                  </a:cubicBezTo>
                  <a:cubicBezTo>
                    <a:pt x="4" y="20"/>
                    <a:pt x="4" y="20"/>
                    <a:pt x="4" y="20"/>
                  </a:cubicBezTo>
                  <a:cubicBezTo>
                    <a:pt x="4" y="20"/>
                    <a:pt x="4" y="20"/>
                    <a:pt x="4" y="20"/>
                  </a:cubicBezTo>
                  <a:cubicBezTo>
                    <a:pt x="5" y="17"/>
                    <a:pt x="7" y="14"/>
                    <a:pt x="9" y="12"/>
                  </a:cubicBezTo>
                  <a:cubicBezTo>
                    <a:pt x="10" y="12"/>
                    <a:pt x="11" y="11"/>
                    <a:pt x="12" y="11"/>
                  </a:cubicBezTo>
                  <a:cubicBezTo>
                    <a:pt x="12" y="11"/>
                    <a:pt x="12" y="11"/>
                    <a:pt x="12" y="11"/>
                  </a:cubicBezTo>
                  <a:cubicBezTo>
                    <a:pt x="13" y="11"/>
                    <a:pt x="14" y="12"/>
                    <a:pt x="14" y="12"/>
                  </a:cubicBezTo>
                  <a:cubicBezTo>
                    <a:pt x="15" y="12"/>
                    <a:pt x="15" y="13"/>
                    <a:pt x="16" y="13"/>
                  </a:cubicBezTo>
                  <a:cubicBezTo>
                    <a:pt x="16" y="14"/>
                    <a:pt x="16" y="14"/>
                    <a:pt x="16" y="15"/>
                  </a:cubicBezTo>
                  <a:cubicBezTo>
                    <a:pt x="16" y="17"/>
                    <a:pt x="15" y="19"/>
                    <a:pt x="14" y="20"/>
                  </a:cubicBezTo>
                  <a:cubicBezTo>
                    <a:pt x="13" y="22"/>
                    <a:pt x="10" y="24"/>
                    <a:pt x="8" y="24"/>
                  </a:cubicBezTo>
                  <a:moveTo>
                    <a:pt x="4" y="12"/>
                  </a:moveTo>
                  <a:cubicBezTo>
                    <a:pt x="5" y="12"/>
                    <a:pt x="5" y="12"/>
                    <a:pt x="5" y="12"/>
                  </a:cubicBezTo>
                  <a:cubicBezTo>
                    <a:pt x="5" y="10"/>
                    <a:pt x="5" y="9"/>
                    <a:pt x="6" y="8"/>
                  </a:cubicBezTo>
                  <a:cubicBezTo>
                    <a:pt x="6" y="9"/>
                    <a:pt x="6" y="10"/>
                    <a:pt x="5" y="11"/>
                  </a:cubicBezTo>
                  <a:cubicBezTo>
                    <a:pt x="4" y="12"/>
                    <a:pt x="4" y="12"/>
                    <a:pt x="4" y="12"/>
                  </a:cubicBezTo>
                  <a:moveTo>
                    <a:pt x="17" y="9"/>
                  </a:moveTo>
                  <a:cubicBezTo>
                    <a:pt x="16" y="9"/>
                    <a:pt x="16" y="9"/>
                    <a:pt x="16" y="9"/>
                  </a:cubicBezTo>
                  <a:cubicBezTo>
                    <a:pt x="16" y="8"/>
                    <a:pt x="17" y="8"/>
                    <a:pt x="17" y="7"/>
                  </a:cubicBezTo>
                  <a:cubicBezTo>
                    <a:pt x="17" y="8"/>
                    <a:pt x="17" y="8"/>
                    <a:pt x="17" y="8"/>
                  </a:cubicBezTo>
                  <a:cubicBezTo>
                    <a:pt x="17" y="9"/>
                    <a:pt x="17" y="9"/>
                    <a:pt x="17" y="9"/>
                  </a:cubicBezTo>
                  <a:cubicBezTo>
                    <a:pt x="17" y="9"/>
                    <a:pt x="17" y="9"/>
                    <a:pt x="17" y="9"/>
                  </a:cubicBezTo>
                  <a:moveTo>
                    <a:pt x="9" y="9"/>
                  </a:moveTo>
                  <a:cubicBezTo>
                    <a:pt x="9" y="7"/>
                    <a:pt x="9" y="5"/>
                    <a:pt x="10" y="4"/>
                  </a:cubicBezTo>
                  <a:cubicBezTo>
                    <a:pt x="11" y="3"/>
                    <a:pt x="11" y="3"/>
                    <a:pt x="11" y="3"/>
                  </a:cubicBezTo>
                  <a:cubicBezTo>
                    <a:pt x="10" y="5"/>
                    <a:pt x="10" y="7"/>
                    <a:pt x="9" y="8"/>
                  </a:cubicBezTo>
                  <a:cubicBezTo>
                    <a:pt x="9" y="9"/>
                    <a:pt x="9" y="9"/>
                    <a:pt x="9" y="9"/>
                  </a:cubicBezTo>
                  <a:moveTo>
                    <a:pt x="14" y="8"/>
                  </a:moveTo>
                  <a:cubicBezTo>
                    <a:pt x="13" y="8"/>
                    <a:pt x="13" y="8"/>
                    <a:pt x="12" y="8"/>
                  </a:cubicBezTo>
                  <a:cubicBezTo>
                    <a:pt x="13" y="6"/>
                    <a:pt x="13" y="5"/>
                    <a:pt x="14" y="3"/>
                  </a:cubicBezTo>
                  <a:cubicBezTo>
                    <a:pt x="14" y="3"/>
                    <a:pt x="15" y="3"/>
                    <a:pt x="15" y="4"/>
                  </a:cubicBezTo>
                  <a:cubicBezTo>
                    <a:pt x="15" y="4"/>
                    <a:pt x="15" y="4"/>
                    <a:pt x="15" y="4"/>
                  </a:cubicBezTo>
                  <a:cubicBezTo>
                    <a:pt x="15" y="5"/>
                    <a:pt x="14" y="7"/>
                    <a:pt x="14" y="8"/>
                  </a:cubicBezTo>
                  <a:moveTo>
                    <a:pt x="13" y="0"/>
                  </a:moveTo>
                  <a:cubicBezTo>
                    <a:pt x="11" y="0"/>
                    <a:pt x="9" y="0"/>
                    <a:pt x="8" y="1"/>
                  </a:cubicBezTo>
                  <a:cubicBezTo>
                    <a:pt x="4" y="3"/>
                    <a:pt x="2" y="7"/>
                    <a:pt x="1" y="10"/>
                  </a:cubicBezTo>
                  <a:cubicBezTo>
                    <a:pt x="0" y="13"/>
                    <a:pt x="0" y="15"/>
                    <a:pt x="0" y="18"/>
                  </a:cubicBezTo>
                  <a:cubicBezTo>
                    <a:pt x="0" y="19"/>
                    <a:pt x="0" y="21"/>
                    <a:pt x="1" y="22"/>
                  </a:cubicBezTo>
                  <a:cubicBezTo>
                    <a:pt x="1" y="24"/>
                    <a:pt x="2" y="25"/>
                    <a:pt x="4" y="26"/>
                  </a:cubicBezTo>
                  <a:cubicBezTo>
                    <a:pt x="5" y="27"/>
                    <a:pt x="7" y="27"/>
                    <a:pt x="8" y="27"/>
                  </a:cubicBezTo>
                  <a:cubicBezTo>
                    <a:pt x="8" y="27"/>
                    <a:pt x="8" y="27"/>
                    <a:pt x="8" y="27"/>
                  </a:cubicBezTo>
                  <a:cubicBezTo>
                    <a:pt x="12" y="27"/>
                    <a:pt x="15" y="25"/>
                    <a:pt x="17" y="22"/>
                  </a:cubicBezTo>
                  <a:cubicBezTo>
                    <a:pt x="20" y="18"/>
                    <a:pt x="20" y="13"/>
                    <a:pt x="20" y="9"/>
                  </a:cubicBezTo>
                  <a:cubicBezTo>
                    <a:pt x="19" y="9"/>
                    <a:pt x="19" y="9"/>
                    <a:pt x="19" y="9"/>
                  </a:cubicBezTo>
                  <a:cubicBezTo>
                    <a:pt x="20" y="9"/>
                    <a:pt x="20" y="9"/>
                    <a:pt x="20" y="9"/>
                  </a:cubicBezTo>
                  <a:cubicBezTo>
                    <a:pt x="20" y="8"/>
                    <a:pt x="20" y="8"/>
                    <a:pt x="20" y="8"/>
                  </a:cubicBezTo>
                  <a:cubicBezTo>
                    <a:pt x="20" y="7"/>
                    <a:pt x="20" y="5"/>
                    <a:pt x="19" y="3"/>
                  </a:cubicBezTo>
                  <a:cubicBezTo>
                    <a:pt x="19" y="2"/>
                    <a:pt x="18" y="1"/>
                    <a:pt x="16" y="0"/>
                  </a:cubicBezTo>
                  <a:cubicBezTo>
                    <a:pt x="15"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2" name="Freeform 765"/>
            <p:cNvSpPr>
              <a:spLocks noEditPoints="1"/>
            </p:cNvSpPr>
            <p:nvPr/>
          </p:nvSpPr>
          <p:spPr bwMode="auto">
            <a:xfrm>
              <a:off x="2480522" y="3337068"/>
              <a:ext cx="90506" cy="124558"/>
            </a:xfrm>
            <a:custGeom>
              <a:avLst/>
              <a:gdLst>
                <a:gd name="T0" fmla="*/ 16 w 43"/>
                <a:gd name="T1" fmla="*/ 56 h 59"/>
                <a:gd name="T2" fmla="*/ 21 w 43"/>
                <a:gd name="T3" fmla="*/ 51 h 59"/>
                <a:gd name="T4" fmla="*/ 20 w 43"/>
                <a:gd name="T5" fmla="*/ 56 h 59"/>
                <a:gd name="T6" fmla="*/ 23 w 43"/>
                <a:gd name="T7" fmla="*/ 55 h 59"/>
                <a:gd name="T8" fmla="*/ 25 w 43"/>
                <a:gd name="T9" fmla="*/ 50 h 59"/>
                <a:gd name="T10" fmla="*/ 27 w 43"/>
                <a:gd name="T11" fmla="*/ 50 h 59"/>
                <a:gd name="T12" fmla="*/ 26 w 43"/>
                <a:gd name="T13" fmla="*/ 55 h 59"/>
                <a:gd name="T14" fmla="*/ 23 w 43"/>
                <a:gd name="T15" fmla="*/ 55 h 59"/>
                <a:gd name="T16" fmla="*/ 11 w 43"/>
                <a:gd name="T17" fmla="*/ 54 h 59"/>
                <a:gd name="T18" fmla="*/ 13 w 43"/>
                <a:gd name="T19" fmla="*/ 49 h 59"/>
                <a:gd name="T20" fmla="*/ 13 w 43"/>
                <a:gd name="T21" fmla="*/ 55 h 59"/>
                <a:gd name="T22" fmla="*/ 7 w 43"/>
                <a:gd name="T23" fmla="*/ 51 h 59"/>
                <a:gd name="T24" fmla="*/ 11 w 43"/>
                <a:gd name="T25" fmla="*/ 48 h 59"/>
                <a:gd name="T26" fmla="*/ 29 w 43"/>
                <a:gd name="T27" fmla="*/ 53 h 59"/>
                <a:gd name="T28" fmla="*/ 33 w 43"/>
                <a:gd name="T29" fmla="*/ 46 h 59"/>
                <a:gd name="T30" fmla="*/ 32 w 43"/>
                <a:gd name="T31" fmla="*/ 51 h 59"/>
                <a:gd name="T32" fmla="*/ 5 w 43"/>
                <a:gd name="T33" fmla="*/ 48 h 59"/>
                <a:gd name="T34" fmla="*/ 6 w 43"/>
                <a:gd name="T35" fmla="*/ 44 h 59"/>
                <a:gd name="T36" fmla="*/ 5 w 43"/>
                <a:gd name="T37" fmla="*/ 48 h 59"/>
                <a:gd name="T38" fmla="*/ 37 w 43"/>
                <a:gd name="T39" fmla="*/ 43 h 59"/>
                <a:gd name="T40" fmla="*/ 37 w 43"/>
                <a:gd name="T41" fmla="*/ 43 h 59"/>
                <a:gd name="T42" fmla="*/ 3 w 43"/>
                <a:gd name="T43" fmla="*/ 41 h 59"/>
                <a:gd name="T44" fmla="*/ 3 w 43"/>
                <a:gd name="T45" fmla="*/ 41 h 59"/>
                <a:gd name="T46" fmla="*/ 21 w 43"/>
                <a:gd name="T47" fmla="*/ 47 h 59"/>
                <a:gd name="T48" fmla="*/ 4 w 43"/>
                <a:gd name="T49" fmla="*/ 29 h 59"/>
                <a:gd name="T50" fmla="*/ 17 w 43"/>
                <a:gd name="T51" fmla="*/ 5 h 59"/>
                <a:gd name="T52" fmla="*/ 25 w 43"/>
                <a:gd name="T53" fmla="*/ 3 h 59"/>
                <a:gd name="T54" fmla="*/ 36 w 43"/>
                <a:gd name="T55" fmla="*/ 11 h 59"/>
                <a:gd name="T56" fmla="*/ 36 w 43"/>
                <a:gd name="T57" fmla="*/ 11 h 59"/>
                <a:gd name="T58" fmla="*/ 37 w 43"/>
                <a:gd name="T59" fmla="*/ 34 h 59"/>
                <a:gd name="T60" fmla="*/ 21 w 43"/>
                <a:gd name="T61" fmla="*/ 47 h 59"/>
                <a:gd name="T62" fmla="*/ 25 w 43"/>
                <a:gd name="T63" fmla="*/ 0 h 59"/>
                <a:gd name="T64" fmla="*/ 3 w 43"/>
                <a:gd name="T65" fmla="*/ 18 h 59"/>
                <a:gd name="T66" fmla="*/ 1 w 43"/>
                <a:gd name="T67" fmla="*/ 29 h 59"/>
                <a:gd name="T68" fmla="*/ 3 w 43"/>
                <a:gd name="T69" fmla="*/ 52 h 59"/>
                <a:gd name="T70" fmla="*/ 19 w 43"/>
                <a:gd name="T71" fmla="*/ 59 h 59"/>
                <a:gd name="T72" fmla="*/ 21 w 43"/>
                <a:gd name="T73" fmla="*/ 59 h 59"/>
                <a:gd name="T74" fmla="*/ 41 w 43"/>
                <a:gd name="T75" fmla="*/ 44 h 59"/>
                <a:gd name="T76" fmla="*/ 43 w 43"/>
                <a:gd name="T77" fmla="*/ 22 h 59"/>
                <a:gd name="T78" fmla="*/ 36 w 43"/>
                <a:gd name="T79" fmla="*/ 4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 h="59">
                  <a:moveTo>
                    <a:pt x="19" y="56"/>
                  </a:moveTo>
                  <a:cubicBezTo>
                    <a:pt x="18" y="56"/>
                    <a:pt x="17" y="56"/>
                    <a:pt x="16" y="56"/>
                  </a:cubicBezTo>
                  <a:cubicBezTo>
                    <a:pt x="16" y="54"/>
                    <a:pt x="17" y="52"/>
                    <a:pt x="18" y="51"/>
                  </a:cubicBezTo>
                  <a:cubicBezTo>
                    <a:pt x="19" y="51"/>
                    <a:pt x="20" y="51"/>
                    <a:pt x="21" y="51"/>
                  </a:cubicBezTo>
                  <a:cubicBezTo>
                    <a:pt x="22" y="51"/>
                    <a:pt x="22" y="51"/>
                    <a:pt x="22" y="51"/>
                  </a:cubicBezTo>
                  <a:cubicBezTo>
                    <a:pt x="21" y="52"/>
                    <a:pt x="20" y="54"/>
                    <a:pt x="20" y="56"/>
                  </a:cubicBezTo>
                  <a:cubicBezTo>
                    <a:pt x="19" y="56"/>
                    <a:pt x="19" y="56"/>
                    <a:pt x="19" y="56"/>
                  </a:cubicBezTo>
                  <a:moveTo>
                    <a:pt x="23" y="55"/>
                  </a:moveTo>
                  <a:cubicBezTo>
                    <a:pt x="23" y="54"/>
                    <a:pt x="24" y="53"/>
                    <a:pt x="24" y="51"/>
                  </a:cubicBezTo>
                  <a:cubicBezTo>
                    <a:pt x="25" y="50"/>
                    <a:pt x="25" y="50"/>
                    <a:pt x="25" y="50"/>
                  </a:cubicBezTo>
                  <a:cubicBezTo>
                    <a:pt x="25" y="50"/>
                    <a:pt x="26" y="50"/>
                    <a:pt x="26" y="50"/>
                  </a:cubicBezTo>
                  <a:cubicBezTo>
                    <a:pt x="27" y="50"/>
                    <a:pt x="27" y="50"/>
                    <a:pt x="27" y="50"/>
                  </a:cubicBezTo>
                  <a:cubicBezTo>
                    <a:pt x="27" y="51"/>
                    <a:pt x="26" y="53"/>
                    <a:pt x="26" y="54"/>
                  </a:cubicBezTo>
                  <a:cubicBezTo>
                    <a:pt x="26" y="55"/>
                    <a:pt x="26" y="55"/>
                    <a:pt x="26" y="55"/>
                  </a:cubicBezTo>
                  <a:cubicBezTo>
                    <a:pt x="25" y="55"/>
                    <a:pt x="25" y="55"/>
                    <a:pt x="25" y="55"/>
                  </a:cubicBezTo>
                  <a:cubicBezTo>
                    <a:pt x="25" y="55"/>
                    <a:pt x="24" y="55"/>
                    <a:pt x="23" y="55"/>
                  </a:cubicBezTo>
                  <a:moveTo>
                    <a:pt x="13" y="55"/>
                  </a:moveTo>
                  <a:cubicBezTo>
                    <a:pt x="12" y="55"/>
                    <a:pt x="12" y="54"/>
                    <a:pt x="11" y="54"/>
                  </a:cubicBezTo>
                  <a:cubicBezTo>
                    <a:pt x="11" y="53"/>
                    <a:pt x="11" y="53"/>
                    <a:pt x="11" y="53"/>
                  </a:cubicBezTo>
                  <a:cubicBezTo>
                    <a:pt x="12" y="52"/>
                    <a:pt x="12" y="51"/>
                    <a:pt x="13" y="49"/>
                  </a:cubicBezTo>
                  <a:cubicBezTo>
                    <a:pt x="14" y="50"/>
                    <a:pt x="14" y="50"/>
                    <a:pt x="15" y="50"/>
                  </a:cubicBezTo>
                  <a:cubicBezTo>
                    <a:pt x="14" y="52"/>
                    <a:pt x="13" y="53"/>
                    <a:pt x="13" y="55"/>
                  </a:cubicBezTo>
                  <a:moveTo>
                    <a:pt x="9" y="53"/>
                  </a:moveTo>
                  <a:cubicBezTo>
                    <a:pt x="8" y="52"/>
                    <a:pt x="8" y="52"/>
                    <a:pt x="7" y="51"/>
                  </a:cubicBezTo>
                  <a:cubicBezTo>
                    <a:pt x="8" y="50"/>
                    <a:pt x="8" y="48"/>
                    <a:pt x="9" y="47"/>
                  </a:cubicBezTo>
                  <a:cubicBezTo>
                    <a:pt x="9" y="47"/>
                    <a:pt x="10" y="48"/>
                    <a:pt x="11" y="48"/>
                  </a:cubicBezTo>
                  <a:cubicBezTo>
                    <a:pt x="10" y="50"/>
                    <a:pt x="9" y="51"/>
                    <a:pt x="9" y="53"/>
                  </a:cubicBezTo>
                  <a:moveTo>
                    <a:pt x="29" y="53"/>
                  </a:moveTo>
                  <a:cubicBezTo>
                    <a:pt x="30" y="51"/>
                    <a:pt x="30" y="50"/>
                    <a:pt x="31" y="48"/>
                  </a:cubicBezTo>
                  <a:cubicBezTo>
                    <a:pt x="32" y="47"/>
                    <a:pt x="32" y="47"/>
                    <a:pt x="33" y="46"/>
                  </a:cubicBezTo>
                  <a:cubicBezTo>
                    <a:pt x="33" y="48"/>
                    <a:pt x="32" y="49"/>
                    <a:pt x="32" y="50"/>
                  </a:cubicBezTo>
                  <a:cubicBezTo>
                    <a:pt x="32" y="51"/>
                    <a:pt x="32" y="51"/>
                    <a:pt x="32" y="51"/>
                  </a:cubicBezTo>
                  <a:cubicBezTo>
                    <a:pt x="31" y="52"/>
                    <a:pt x="30" y="52"/>
                    <a:pt x="29" y="53"/>
                  </a:cubicBezTo>
                  <a:moveTo>
                    <a:pt x="5" y="48"/>
                  </a:moveTo>
                  <a:cubicBezTo>
                    <a:pt x="5" y="48"/>
                    <a:pt x="5" y="48"/>
                    <a:pt x="5" y="47"/>
                  </a:cubicBezTo>
                  <a:cubicBezTo>
                    <a:pt x="5" y="46"/>
                    <a:pt x="5" y="45"/>
                    <a:pt x="6" y="44"/>
                  </a:cubicBezTo>
                  <a:cubicBezTo>
                    <a:pt x="6" y="45"/>
                    <a:pt x="6" y="45"/>
                    <a:pt x="6" y="45"/>
                  </a:cubicBezTo>
                  <a:cubicBezTo>
                    <a:pt x="6" y="46"/>
                    <a:pt x="6" y="47"/>
                    <a:pt x="5" y="48"/>
                  </a:cubicBezTo>
                  <a:moveTo>
                    <a:pt x="36" y="46"/>
                  </a:moveTo>
                  <a:cubicBezTo>
                    <a:pt x="36" y="45"/>
                    <a:pt x="36" y="44"/>
                    <a:pt x="37" y="43"/>
                  </a:cubicBezTo>
                  <a:cubicBezTo>
                    <a:pt x="37" y="42"/>
                    <a:pt x="37" y="41"/>
                    <a:pt x="38" y="41"/>
                  </a:cubicBezTo>
                  <a:cubicBezTo>
                    <a:pt x="38" y="41"/>
                    <a:pt x="38" y="42"/>
                    <a:pt x="37" y="43"/>
                  </a:cubicBezTo>
                  <a:cubicBezTo>
                    <a:pt x="37" y="44"/>
                    <a:pt x="36" y="45"/>
                    <a:pt x="36" y="46"/>
                  </a:cubicBezTo>
                  <a:moveTo>
                    <a:pt x="3" y="41"/>
                  </a:moveTo>
                  <a:cubicBezTo>
                    <a:pt x="3" y="41"/>
                    <a:pt x="3" y="41"/>
                    <a:pt x="3" y="41"/>
                  </a:cubicBezTo>
                  <a:cubicBezTo>
                    <a:pt x="3" y="41"/>
                    <a:pt x="3" y="41"/>
                    <a:pt x="3" y="41"/>
                  </a:cubicBezTo>
                  <a:cubicBezTo>
                    <a:pt x="3" y="41"/>
                    <a:pt x="3" y="41"/>
                    <a:pt x="3" y="41"/>
                  </a:cubicBezTo>
                  <a:moveTo>
                    <a:pt x="21" y="47"/>
                  </a:moveTo>
                  <a:cubicBezTo>
                    <a:pt x="16" y="47"/>
                    <a:pt x="12" y="46"/>
                    <a:pt x="9" y="43"/>
                  </a:cubicBezTo>
                  <a:cubicBezTo>
                    <a:pt x="6" y="39"/>
                    <a:pt x="4" y="35"/>
                    <a:pt x="4" y="29"/>
                  </a:cubicBezTo>
                  <a:cubicBezTo>
                    <a:pt x="4" y="26"/>
                    <a:pt x="5" y="23"/>
                    <a:pt x="6" y="20"/>
                  </a:cubicBezTo>
                  <a:cubicBezTo>
                    <a:pt x="8" y="14"/>
                    <a:pt x="12" y="8"/>
                    <a:pt x="17" y="5"/>
                  </a:cubicBezTo>
                  <a:cubicBezTo>
                    <a:pt x="19" y="4"/>
                    <a:pt x="22" y="3"/>
                    <a:pt x="25" y="3"/>
                  </a:cubicBezTo>
                  <a:cubicBezTo>
                    <a:pt x="25" y="3"/>
                    <a:pt x="25" y="3"/>
                    <a:pt x="25" y="3"/>
                  </a:cubicBezTo>
                  <a:cubicBezTo>
                    <a:pt x="28" y="3"/>
                    <a:pt x="31" y="4"/>
                    <a:pt x="33" y="6"/>
                  </a:cubicBezTo>
                  <a:cubicBezTo>
                    <a:pt x="35" y="8"/>
                    <a:pt x="36" y="9"/>
                    <a:pt x="36" y="11"/>
                  </a:cubicBezTo>
                  <a:cubicBezTo>
                    <a:pt x="38" y="10"/>
                    <a:pt x="38" y="10"/>
                    <a:pt x="38" y="10"/>
                  </a:cubicBezTo>
                  <a:cubicBezTo>
                    <a:pt x="36" y="11"/>
                    <a:pt x="36" y="11"/>
                    <a:pt x="36" y="11"/>
                  </a:cubicBezTo>
                  <a:cubicBezTo>
                    <a:pt x="38" y="15"/>
                    <a:pt x="39" y="19"/>
                    <a:pt x="39" y="24"/>
                  </a:cubicBezTo>
                  <a:cubicBezTo>
                    <a:pt x="39" y="27"/>
                    <a:pt x="39" y="31"/>
                    <a:pt x="37" y="34"/>
                  </a:cubicBezTo>
                  <a:cubicBezTo>
                    <a:pt x="35" y="40"/>
                    <a:pt x="31" y="45"/>
                    <a:pt x="25" y="47"/>
                  </a:cubicBezTo>
                  <a:cubicBezTo>
                    <a:pt x="24" y="47"/>
                    <a:pt x="22" y="47"/>
                    <a:pt x="21" y="47"/>
                  </a:cubicBezTo>
                  <a:cubicBezTo>
                    <a:pt x="21" y="47"/>
                    <a:pt x="21" y="47"/>
                    <a:pt x="21" y="47"/>
                  </a:cubicBezTo>
                  <a:moveTo>
                    <a:pt x="25" y="0"/>
                  </a:moveTo>
                  <a:cubicBezTo>
                    <a:pt x="21" y="0"/>
                    <a:pt x="18" y="0"/>
                    <a:pt x="15" y="2"/>
                  </a:cubicBezTo>
                  <a:cubicBezTo>
                    <a:pt x="9" y="6"/>
                    <a:pt x="5" y="12"/>
                    <a:pt x="3" y="18"/>
                  </a:cubicBezTo>
                  <a:cubicBezTo>
                    <a:pt x="2" y="22"/>
                    <a:pt x="1" y="25"/>
                    <a:pt x="1" y="28"/>
                  </a:cubicBezTo>
                  <a:cubicBezTo>
                    <a:pt x="1" y="29"/>
                    <a:pt x="1" y="29"/>
                    <a:pt x="1" y="29"/>
                  </a:cubicBezTo>
                  <a:cubicBezTo>
                    <a:pt x="0" y="32"/>
                    <a:pt x="0" y="36"/>
                    <a:pt x="0" y="40"/>
                  </a:cubicBezTo>
                  <a:cubicBezTo>
                    <a:pt x="0" y="44"/>
                    <a:pt x="1" y="49"/>
                    <a:pt x="3" y="52"/>
                  </a:cubicBezTo>
                  <a:cubicBezTo>
                    <a:pt x="8" y="58"/>
                    <a:pt x="14" y="59"/>
                    <a:pt x="19" y="59"/>
                  </a:cubicBezTo>
                  <a:cubicBezTo>
                    <a:pt x="19" y="59"/>
                    <a:pt x="19" y="59"/>
                    <a:pt x="19" y="59"/>
                  </a:cubicBezTo>
                  <a:cubicBezTo>
                    <a:pt x="20" y="59"/>
                    <a:pt x="20" y="59"/>
                    <a:pt x="20" y="59"/>
                  </a:cubicBezTo>
                  <a:cubicBezTo>
                    <a:pt x="21" y="59"/>
                    <a:pt x="21" y="59"/>
                    <a:pt x="21" y="59"/>
                  </a:cubicBezTo>
                  <a:cubicBezTo>
                    <a:pt x="23" y="59"/>
                    <a:pt x="25" y="59"/>
                    <a:pt x="26" y="58"/>
                  </a:cubicBezTo>
                  <a:cubicBezTo>
                    <a:pt x="33" y="56"/>
                    <a:pt x="38" y="50"/>
                    <a:pt x="41" y="44"/>
                  </a:cubicBezTo>
                  <a:cubicBezTo>
                    <a:pt x="43" y="39"/>
                    <a:pt x="43" y="31"/>
                    <a:pt x="43" y="23"/>
                  </a:cubicBezTo>
                  <a:cubicBezTo>
                    <a:pt x="43" y="22"/>
                    <a:pt x="43" y="22"/>
                    <a:pt x="43" y="22"/>
                  </a:cubicBezTo>
                  <a:cubicBezTo>
                    <a:pt x="43" y="17"/>
                    <a:pt x="42" y="13"/>
                    <a:pt x="40" y="9"/>
                  </a:cubicBezTo>
                  <a:cubicBezTo>
                    <a:pt x="39" y="7"/>
                    <a:pt x="38" y="5"/>
                    <a:pt x="36" y="4"/>
                  </a:cubicBezTo>
                  <a:cubicBezTo>
                    <a:pt x="33" y="1"/>
                    <a:pt x="29"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3" name="Freeform 766"/>
            <p:cNvSpPr>
              <a:spLocks noEditPoints="1"/>
            </p:cNvSpPr>
            <p:nvPr/>
          </p:nvSpPr>
          <p:spPr bwMode="auto">
            <a:xfrm>
              <a:off x="2376575" y="3214302"/>
              <a:ext cx="158610" cy="247324"/>
            </a:xfrm>
            <a:custGeom>
              <a:avLst/>
              <a:gdLst>
                <a:gd name="T0" fmla="*/ 13 w 75"/>
                <a:gd name="T1" fmla="*/ 109 h 117"/>
                <a:gd name="T2" fmla="*/ 13 w 75"/>
                <a:gd name="T3" fmla="*/ 108 h 117"/>
                <a:gd name="T4" fmla="*/ 14 w 75"/>
                <a:gd name="T5" fmla="*/ 111 h 117"/>
                <a:gd name="T6" fmla="*/ 8 w 75"/>
                <a:gd name="T7" fmla="*/ 106 h 117"/>
                <a:gd name="T8" fmla="*/ 13 w 75"/>
                <a:gd name="T9" fmla="*/ 100 h 117"/>
                <a:gd name="T10" fmla="*/ 6 w 75"/>
                <a:gd name="T11" fmla="*/ 104 h 117"/>
                <a:gd name="T12" fmla="*/ 5 w 75"/>
                <a:gd name="T13" fmla="*/ 103 h 117"/>
                <a:gd name="T14" fmla="*/ 9 w 75"/>
                <a:gd name="T15" fmla="*/ 97 h 117"/>
                <a:gd name="T16" fmla="*/ 4 w 75"/>
                <a:gd name="T17" fmla="*/ 97 h 117"/>
                <a:gd name="T18" fmla="*/ 4 w 75"/>
                <a:gd name="T19" fmla="*/ 93 h 117"/>
                <a:gd name="T20" fmla="*/ 4 w 75"/>
                <a:gd name="T21" fmla="*/ 97 h 117"/>
                <a:gd name="T22" fmla="*/ 18 w 75"/>
                <a:gd name="T23" fmla="*/ 102 h 117"/>
                <a:gd name="T24" fmla="*/ 71 w 75"/>
                <a:gd name="T25" fmla="*/ 21 h 117"/>
                <a:gd name="T26" fmla="*/ 18 w 75"/>
                <a:gd name="T27" fmla="*/ 110 h 117"/>
                <a:gd name="T28" fmla="*/ 5 w 75"/>
                <a:gd name="T29" fmla="*/ 89 h 117"/>
                <a:gd name="T30" fmla="*/ 61 w 75"/>
                <a:gd name="T31" fmla="*/ 4 h 117"/>
                <a:gd name="T32" fmla="*/ 71 w 75"/>
                <a:gd name="T33" fmla="*/ 10 h 117"/>
                <a:gd name="T34" fmla="*/ 60 w 75"/>
                <a:gd name="T35" fmla="*/ 0 h 117"/>
                <a:gd name="T36" fmla="*/ 30 w 75"/>
                <a:gd name="T37" fmla="*/ 46 h 117"/>
                <a:gd name="T38" fmla="*/ 1 w 75"/>
                <a:gd name="T39" fmla="*/ 88 h 117"/>
                <a:gd name="T40" fmla="*/ 1 w 75"/>
                <a:gd name="T41" fmla="*/ 88 h 117"/>
                <a:gd name="T42" fmla="*/ 0 w 75"/>
                <a:gd name="T43" fmla="*/ 89 h 117"/>
                <a:gd name="T44" fmla="*/ 1 w 75"/>
                <a:gd name="T45" fmla="*/ 95 h 117"/>
                <a:gd name="T46" fmla="*/ 1 w 75"/>
                <a:gd name="T47" fmla="*/ 104 h 117"/>
                <a:gd name="T48" fmla="*/ 2 w 75"/>
                <a:gd name="T49" fmla="*/ 106 h 117"/>
                <a:gd name="T50" fmla="*/ 15 w 75"/>
                <a:gd name="T51" fmla="*/ 117 h 117"/>
                <a:gd name="T52" fmla="*/ 16 w 75"/>
                <a:gd name="T53" fmla="*/ 117 h 117"/>
                <a:gd name="T54" fmla="*/ 16 w 75"/>
                <a:gd name="T55" fmla="*/ 117 h 117"/>
                <a:gd name="T56" fmla="*/ 17 w 75"/>
                <a:gd name="T57" fmla="*/ 117 h 117"/>
                <a:gd name="T58" fmla="*/ 18 w 75"/>
                <a:gd name="T59" fmla="*/ 117 h 117"/>
                <a:gd name="T60" fmla="*/ 18 w 75"/>
                <a:gd name="T61" fmla="*/ 117 h 117"/>
                <a:gd name="T62" fmla="*/ 75 w 75"/>
                <a:gd name="T63" fmla="*/ 25 h 117"/>
                <a:gd name="T64" fmla="*/ 75 w 75"/>
                <a:gd name="T65" fmla="*/ 21 h 117"/>
                <a:gd name="T66" fmla="*/ 75 w 75"/>
                <a:gd name="T67" fmla="*/ 10 h 117"/>
                <a:gd name="T68" fmla="*/ 75 w 75"/>
                <a:gd name="T69" fmla="*/ 9 h 117"/>
                <a:gd name="T70" fmla="*/ 74 w 75"/>
                <a:gd name="T71" fmla="*/ 9 h 117"/>
                <a:gd name="T72" fmla="*/ 74 w 75"/>
                <a:gd name="T73" fmla="*/ 8 h 117"/>
                <a:gd name="T74" fmla="*/ 60 w 75"/>
                <a:gd name="T75"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 h="117">
                  <a:moveTo>
                    <a:pt x="14" y="111"/>
                  </a:moveTo>
                  <a:cubicBezTo>
                    <a:pt x="14" y="111"/>
                    <a:pt x="13" y="110"/>
                    <a:pt x="13" y="109"/>
                  </a:cubicBezTo>
                  <a:cubicBezTo>
                    <a:pt x="13" y="109"/>
                    <a:pt x="13" y="109"/>
                    <a:pt x="13" y="109"/>
                  </a:cubicBezTo>
                  <a:cubicBezTo>
                    <a:pt x="13" y="109"/>
                    <a:pt x="13" y="109"/>
                    <a:pt x="13" y="108"/>
                  </a:cubicBezTo>
                  <a:cubicBezTo>
                    <a:pt x="13" y="107"/>
                    <a:pt x="14" y="105"/>
                    <a:pt x="15" y="103"/>
                  </a:cubicBezTo>
                  <a:cubicBezTo>
                    <a:pt x="15" y="106"/>
                    <a:pt x="14" y="108"/>
                    <a:pt x="14" y="111"/>
                  </a:cubicBezTo>
                  <a:moveTo>
                    <a:pt x="10" y="107"/>
                  </a:moveTo>
                  <a:cubicBezTo>
                    <a:pt x="10" y="107"/>
                    <a:pt x="9" y="106"/>
                    <a:pt x="8" y="106"/>
                  </a:cubicBezTo>
                  <a:cubicBezTo>
                    <a:pt x="9" y="103"/>
                    <a:pt x="10" y="101"/>
                    <a:pt x="11" y="99"/>
                  </a:cubicBezTo>
                  <a:cubicBezTo>
                    <a:pt x="12" y="99"/>
                    <a:pt x="12" y="100"/>
                    <a:pt x="13" y="100"/>
                  </a:cubicBezTo>
                  <a:cubicBezTo>
                    <a:pt x="12" y="103"/>
                    <a:pt x="11" y="105"/>
                    <a:pt x="10" y="107"/>
                  </a:cubicBezTo>
                  <a:moveTo>
                    <a:pt x="6" y="104"/>
                  </a:moveTo>
                  <a:cubicBezTo>
                    <a:pt x="5" y="104"/>
                    <a:pt x="5" y="103"/>
                    <a:pt x="5" y="103"/>
                  </a:cubicBezTo>
                  <a:cubicBezTo>
                    <a:pt x="5" y="103"/>
                    <a:pt x="5" y="103"/>
                    <a:pt x="5" y="103"/>
                  </a:cubicBezTo>
                  <a:cubicBezTo>
                    <a:pt x="6" y="100"/>
                    <a:pt x="7" y="98"/>
                    <a:pt x="8" y="96"/>
                  </a:cubicBezTo>
                  <a:cubicBezTo>
                    <a:pt x="8" y="96"/>
                    <a:pt x="9" y="97"/>
                    <a:pt x="9" y="97"/>
                  </a:cubicBezTo>
                  <a:cubicBezTo>
                    <a:pt x="8" y="99"/>
                    <a:pt x="7" y="102"/>
                    <a:pt x="6" y="104"/>
                  </a:cubicBezTo>
                  <a:moveTo>
                    <a:pt x="4" y="97"/>
                  </a:moveTo>
                  <a:cubicBezTo>
                    <a:pt x="4" y="96"/>
                    <a:pt x="4" y="96"/>
                    <a:pt x="4" y="95"/>
                  </a:cubicBezTo>
                  <a:cubicBezTo>
                    <a:pt x="4" y="94"/>
                    <a:pt x="4" y="94"/>
                    <a:pt x="4" y="93"/>
                  </a:cubicBezTo>
                  <a:cubicBezTo>
                    <a:pt x="5" y="93"/>
                    <a:pt x="5" y="94"/>
                    <a:pt x="6" y="94"/>
                  </a:cubicBezTo>
                  <a:cubicBezTo>
                    <a:pt x="5" y="95"/>
                    <a:pt x="5" y="96"/>
                    <a:pt x="4" y="97"/>
                  </a:cubicBezTo>
                  <a:moveTo>
                    <a:pt x="18" y="110"/>
                  </a:moveTo>
                  <a:cubicBezTo>
                    <a:pt x="18" y="107"/>
                    <a:pt x="18" y="104"/>
                    <a:pt x="18" y="102"/>
                  </a:cubicBezTo>
                  <a:cubicBezTo>
                    <a:pt x="36" y="75"/>
                    <a:pt x="55" y="44"/>
                    <a:pt x="71" y="16"/>
                  </a:cubicBezTo>
                  <a:cubicBezTo>
                    <a:pt x="71" y="18"/>
                    <a:pt x="71" y="19"/>
                    <a:pt x="71" y="21"/>
                  </a:cubicBezTo>
                  <a:cubicBezTo>
                    <a:pt x="71" y="22"/>
                    <a:pt x="71" y="23"/>
                    <a:pt x="71" y="24"/>
                  </a:cubicBezTo>
                  <a:cubicBezTo>
                    <a:pt x="55" y="51"/>
                    <a:pt x="36" y="82"/>
                    <a:pt x="18" y="110"/>
                  </a:cubicBezTo>
                  <a:moveTo>
                    <a:pt x="16" y="98"/>
                  </a:moveTo>
                  <a:cubicBezTo>
                    <a:pt x="13" y="95"/>
                    <a:pt x="9" y="92"/>
                    <a:pt x="5" y="89"/>
                  </a:cubicBezTo>
                  <a:cubicBezTo>
                    <a:pt x="16" y="76"/>
                    <a:pt x="25" y="62"/>
                    <a:pt x="33" y="48"/>
                  </a:cubicBezTo>
                  <a:cubicBezTo>
                    <a:pt x="42" y="34"/>
                    <a:pt x="52" y="19"/>
                    <a:pt x="61" y="4"/>
                  </a:cubicBezTo>
                  <a:cubicBezTo>
                    <a:pt x="63" y="5"/>
                    <a:pt x="64" y="5"/>
                    <a:pt x="65" y="6"/>
                  </a:cubicBezTo>
                  <a:cubicBezTo>
                    <a:pt x="67" y="7"/>
                    <a:pt x="68" y="9"/>
                    <a:pt x="71" y="10"/>
                  </a:cubicBezTo>
                  <a:cubicBezTo>
                    <a:pt x="54" y="39"/>
                    <a:pt x="34" y="71"/>
                    <a:pt x="16" y="98"/>
                  </a:cubicBezTo>
                  <a:moveTo>
                    <a:pt x="60" y="0"/>
                  </a:moveTo>
                  <a:cubicBezTo>
                    <a:pt x="59" y="0"/>
                    <a:pt x="59" y="1"/>
                    <a:pt x="58" y="1"/>
                  </a:cubicBezTo>
                  <a:cubicBezTo>
                    <a:pt x="49" y="16"/>
                    <a:pt x="40" y="31"/>
                    <a:pt x="30" y="46"/>
                  </a:cubicBezTo>
                  <a:cubicBezTo>
                    <a:pt x="21" y="61"/>
                    <a:pt x="12" y="75"/>
                    <a:pt x="1" y="87"/>
                  </a:cubicBezTo>
                  <a:cubicBezTo>
                    <a:pt x="1" y="88"/>
                    <a:pt x="1" y="88"/>
                    <a:pt x="1" y="88"/>
                  </a:cubicBezTo>
                  <a:cubicBezTo>
                    <a:pt x="1" y="88"/>
                    <a:pt x="1" y="88"/>
                    <a:pt x="1" y="88"/>
                  </a:cubicBezTo>
                  <a:cubicBezTo>
                    <a:pt x="1" y="88"/>
                    <a:pt x="1" y="88"/>
                    <a:pt x="1" y="88"/>
                  </a:cubicBezTo>
                  <a:cubicBezTo>
                    <a:pt x="1" y="88"/>
                    <a:pt x="1" y="88"/>
                    <a:pt x="1" y="88"/>
                  </a:cubicBezTo>
                  <a:cubicBezTo>
                    <a:pt x="0" y="89"/>
                    <a:pt x="0" y="89"/>
                    <a:pt x="0" y="89"/>
                  </a:cubicBezTo>
                  <a:cubicBezTo>
                    <a:pt x="0" y="89"/>
                    <a:pt x="0" y="89"/>
                    <a:pt x="0" y="89"/>
                  </a:cubicBezTo>
                  <a:cubicBezTo>
                    <a:pt x="1" y="91"/>
                    <a:pt x="1" y="93"/>
                    <a:pt x="1" y="95"/>
                  </a:cubicBezTo>
                  <a:cubicBezTo>
                    <a:pt x="1" y="97"/>
                    <a:pt x="1" y="99"/>
                    <a:pt x="0" y="103"/>
                  </a:cubicBezTo>
                  <a:cubicBezTo>
                    <a:pt x="0" y="104"/>
                    <a:pt x="1" y="104"/>
                    <a:pt x="1" y="104"/>
                  </a:cubicBezTo>
                  <a:cubicBezTo>
                    <a:pt x="1" y="105"/>
                    <a:pt x="1" y="105"/>
                    <a:pt x="1" y="106"/>
                  </a:cubicBezTo>
                  <a:cubicBezTo>
                    <a:pt x="2" y="106"/>
                    <a:pt x="2" y="106"/>
                    <a:pt x="2" y="106"/>
                  </a:cubicBezTo>
                  <a:cubicBezTo>
                    <a:pt x="7" y="109"/>
                    <a:pt x="11" y="113"/>
                    <a:pt x="15" y="117"/>
                  </a:cubicBezTo>
                  <a:cubicBezTo>
                    <a:pt x="15" y="117"/>
                    <a:pt x="15" y="117"/>
                    <a:pt x="15" y="117"/>
                  </a:cubicBezTo>
                  <a:cubicBezTo>
                    <a:pt x="15" y="117"/>
                    <a:pt x="15" y="117"/>
                    <a:pt x="15" y="117"/>
                  </a:cubicBezTo>
                  <a:cubicBezTo>
                    <a:pt x="16" y="117"/>
                    <a:pt x="16" y="117"/>
                    <a:pt x="16" y="117"/>
                  </a:cubicBezTo>
                  <a:cubicBezTo>
                    <a:pt x="16" y="117"/>
                    <a:pt x="16" y="117"/>
                    <a:pt x="16" y="117"/>
                  </a:cubicBezTo>
                  <a:cubicBezTo>
                    <a:pt x="16" y="117"/>
                    <a:pt x="16" y="117"/>
                    <a:pt x="16" y="117"/>
                  </a:cubicBezTo>
                  <a:cubicBezTo>
                    <a:pt x="17" y="117"/>
                    <a:pt x="17" y="117"/>
                    <a:pt x="17" y="117"/>
                  </a:cubicBezTo>
                  <a:cubicBezTo>
                    <a:pt x="17" y="117"/>
                    <a:pt x="17" y="117"/>
                    <a:pt x="17" y="117"/>
                  </a:cubicBezTo>
                  <a:cubicBezTo>
                    <a:pt x="17" y="117"/>
                    <a:pt x="17" y="117"/>
                    <a:pt x="17" y="117"/>
                  </a:cubicBezTo>
                  <a:cubicBezTo>
                    <a:pt x="18" y="117"/>
                    <a:pt x="18" y="117"/>
                    <a:pt x="18" y="117"/>
                  </a:cubicBezTo>
                  <a:cubicBezTo>
                    <a:pt x="18" y="117"/>
                    <a:pt x="18" y="117"/>
                    <a:pt x="18" y="117"/>
                  </a:cubicBezTo>
                  <a:cubicBezTo>
                    <a:pt x="18" y="117"/>
                    <a:pt x="18" y="117"/>
                    <a:pt x="18" y="117"/>
                  </a:cubicBezTo>
                  <a:cubicBezTo>
                    <a:pt x="18" y="116"/>
                    <a:pt x="18" y="116"/>
                    <a:pt x="18" y="116"/>
                  </a:cubicBezTo>
                  <a:cubicBezTo>
                    <a:pt x="36" y="88"/>
                    <a:pt x="58" y="55"/>
                    <a:pt x="75" y="25"/>
                  </a:cubicBezTo>
                  <a:cubicBezTo>
                    <a:pt x="75" y="25"/>
                    <a:pt x="75" y="24"/>
                    <a:pt x="75" y="24"/>
                  </a:cubicBezTo>
                  <a:cubicBezTo>
                    <a:pt x="75" y="23"/>
                    <a:pt x="75" y="22"/>
                    <a:pt x="75" y="21"/>
                  </a:cubicBezTo>
                  <a:cubicBezTo>
                    <a:pt x="75" y="19"/>
                    <a:pt x="75" y="17"/>
                    <a:pt x="75" y="13"/>
                  </a:cubicBezTo>
                  <a:cubicBezTo>
                    <a:pt x="75" y="12"/>
                    <a:pt x="75" y="11"/>
                    <a:pt x="75" y="10"/>
                  </a:cubicBezTo>
                  <a:cubicBezTo>
                    <a:pt x="75" y="9"/>
                    <a:pt x="75" y="9"/>
                    <a:pt x="75" y="9"/>
                  </a:cubicBezTo>
                  <a:cubicBezTo>
                    <a:pt x="75" y="9"/>
                    <a:pt x="75" y="9"/>
                    <a:pt x="75" y="9"/>
                  </a:cubicBezTo>
                  <a:cubicBezTo>
                    <a:pt x="75" y="9"/>
                    <a:pt x="75" y="9"/>
                    <a:pt x="75" y="9"/>
                  </a:cubicBezTo>
                  <a:cubicBezTo>
                    <a:pt x="74" y="9"/>
                    <a:pt x="74" y="9"/>
                    <a:pt x="74" y="9"/>
                  </a:cubicBezTo>
                  <a:cubicBezTo>
                    <a:pt x="74" y="8"/>
                    <a:pt x="74" y="8"/>
                    <a:pt x="74" y="8"/>
                  </a:cubicBezTo>
                  <a:cubicBezTo>
                    <a:pt x="74" y="8"/>
                    <a:pt x="74" y="8"/>
                    <a:pt x="74" y="8"/>
                  </a:cubicBezTo>
                  <a:cubicBezTo>
                    <a:pt x="71" y="6"/>
                    <a:pt x="69" y="5"/>
                    <a:pt x="67" y="4"/>
                  </a:cubicBezTo>
                  <a:cubicBezTo>
                    <a:pt x="65" y="2"/>
                    <a:pt x="63" y="1"/>
                    <a:pt x="60" y="0"/>
                  </a:cubicBezTo>
                  <a:cubicBezTo>
                    <a:pt x="60" y="0"/>
                    <a:pt x="60"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24" name="Freeform 767"/>
          <p:cNvSpPr>
            <a:spLocks noEditPoints="1"/>
          </p:cNvSpPr>
          <p:nvPr/>
        </p:nvSpPr>
        <p:spPr bwMode="auto">
          <a:xfrm>
            <a:off x="3863857" y="3527790"/>
            <a:ext cx="159202" cy="206634"/>
          </a:xfrm>
          <a:custGeom>
            <a:avLst/>
            <a:gdLst>
              <a:gd name="T0" fmla="*/ 68 w 143"/>
              <a:gd name="T1" fmla="*/ 164 h 186"/>
              <a:gd name="T2" fmla="*/ 55 w 143"/>
              <a:gd name="T3" fmla="*/ 181 h 186"/>
              <a:gd name="T4" fmla="*/ 66 w 143"/>
              <a:gd name="T5" fmla="*/ 179 h 186"/>
              <a:gd name="T6" fmla="*/ 33 w 143"/>
              <a:gd name="T7" fmla="*/ 182 h 186"/>
              <a:gd name="T8" fmla="*/ 38 w 143"/>
              <a:gd name="T9" fmla="*/ 181 h 186"/>
              <a:gd name="T10" fmla="*/ 70 w 143"/>
              <a:gd name="T11" fmla="*/ 180 h 186"/>
              <a:gd name="T12" fmla="*/ 77 w 143"/>
              <a:gd name="T13" fmla="*/ 178 h 186"/>
              <a:gd name="T14" fmla="*/ 21 w 143"/>
              <a:gd name="T15" fmla="*/ 181 h 186"/>
              <a:gd name="T16" fmla="*/ 47 w 143"/>
              <a:gd name="T17" fmla="*/ 162 h 186"/>
              <a:gd name="T18" fmla="*/ 109 w 143"/>
              <a:gd name="T19" fmla="*/ 160 h 186"/>
              <a:gd name="T20" fmla="*/ 99 w 143"/>
              <a:gd name="T21" fmla="*/ 160 h 186"/>
              <a:gd name="T22" fmla="*/ 88 w 143"/>
              <a:gd name="T23" fmla="*/ 177 h 186"/>
              <a:gd name="T24" fmla="*/ 5 w 143"/>
              <a:gd name="T25" fmla="*/ 179 h 186"/>
              <a:gd name="T26" fmla="*/ 21 w 143"/>
              <a:gd name="T27" fmla="*/ 156 h 186"/>
              <a:gd name="T28" fmla="*/ 10 w 143"/>
              <a:gd name="T29" fmla="*/ 180 h 186"/>
              <a:gd name="T30" fmla="*/ 24 w 143"/>
              <a:gd name="T31" fmla="*/ 139 h 186"/>
              <a:gd name="T32" fmla="*/ 20 w 143"/>
              <a:gd name="T33" fmla="*/ 151 h 186"/>
              <a:gd name="T34" fmla="*/ 16 w 143"/>
              <a:gd name="T35" fmla="*/ 155 h 186"/>
              <a:gd name="T36" fmla="*/ 30 w 143"/>
              <a:gd name="T37" fmla="*/ 133 h 186"/>
              <a:gd name="T38" fmla="*/ 31 w 143"/>
              <a:gd name="T39" fmla="*/ 124 h 186"/>
              <a:gd name="T40" fmla="*/ 35 w 143"/>
              <a:gd name="T41" fmla="*/ 123 h 186"/>
              <a:gd name="T42" fmla="*/ 68 w 143"/>
              <a:gd name="T43" fmla="*/ 113 h 186"/>
              <a:gd name="T44" fmla="*/ 73 w 143"/>
              <a:gd name="T45" fmla="*/ 112 h 186"/>
              <a:gd name="T46" fmla="*/ 35 w 143"/>
              <a:gd name="T47" fmla="*/ 114 h 186"/>
              <a:gd name="T48" fmla="*/ 76 w 143"/>
              <a:gd name="T49" fmla="*/ 104 h 186"/>
              <a:gd name="T50" fmla="*/ 76 w 143"/>
              <a:gd name="T51" fmla="*/ 104 h 186"/>
              <a:gd name="T52" fmla="*/ 92 w 143"/>
              <a:gd name="T53" fmla="*/ 89 h 186"/>
              <a:gd name="T54" fmla="*/ 95 w 143"/>
              <a:gd name="T55" fmla="*/ 74 h 186"/>
              <a:gd name="T56" fmla="*/ 93 w 143"/>
              <a:gd name="T57" fmla="*/ 79 h 186"/>
              <a:gd name="T58" fmla="*/ 106 w 143"/>
              <a:gd name="T59" fmla="*/ 61 h 186"/>
              <a:gd name="T60" fmla="*/ 103 w 143"/>
              <a:gd name="T61" fmla="*/ 53 h 186"/>
              <a:gd name="T62" fmla="*/ 106 w 143"/>
              <a:gd name="T63" fmla="*/ 58 h 186"/>
              <a:gd name="T64" fmla="*/ 110 w 143"/>
              <a:gd name="T65" fmla="*/ 40 h 186"/>
              <a:gd name="T66" fmla="*/ 105 w 143"/>
              <a:gd name="T67" fmla="*/ 33 h 186"/>
              <a:gd name="T68" fmla="*/ 105 w 143"/>
              <a:gd name="T69" fmla="*/ 30 h 186"/>
              <a:gd name="T70" fmla="*/ 105 w 143"/>
              <a:gd name="T71" fmla="*/ 30 h 186"/>
              <a:gd name="T72" fmla="*/ 110 w 143"/>
              <a:gd name="T73" fmla="*/ 21 h 186"/>
              <a:gd name="T74" fmla="*/ 104 w 143"/>
              <a:gd name="T75" fmla="*/ 17 h 186"/>
              <a:gd name="T76" fmla="*/ 110 w 143"/>
              <a:gd name="T77" fmla="*/ 15 h 186"/>
              <a:gd name="T78" fmla="*/ 114 w 143"/>
              <a:gd name="T79" fmla="*/ 29 h 186"/>
              <a:gd name="T80" fmla="*/ 139 w 143"/>
              <a:gd name="T81" fmla="*/ 53 h 186"/>
              <a:gd name="T82" fmla="*/ 112 w 143"/>
              <a:gd name="T83" fmla="*/ 151 h 186"/>
              <a:gd name="T84" fmla="*/ 37 w 143"/>
              <a:gd name="T85" fmla="*/ 127 h 186"/>
              <a:gd name="T86" fmla="*/ 63 w 143"/>
              <a:gd name="T87" fmla="*/ 115 h 186"/>
              <a:gd name="T88" fmla="*/ 66 w 143"/>
              <a:gd name="T89" fmla="*/ 116 h 186"/>
              <a:gd name="T90" fmla="*/ 109 w 143"/>
              <a:gd name="T91" fmla="*/ 0 h 186"/>
              <a:gd name="T92" fmla="*/ 103 w 143"/>
              <a:gd name="T93" fmla="*/ 7 h 186"/>
              <a:gd name="T94" fmla="*/ 99 w 143"/>
              <a:gd name="T95" fmla="*/ 12 h 186"/>
              <a:gd name="T96" fmla="*/ 101 w 143"/>
              <a:gd name="T97" fmla="*/ 25 h 186"/>
              <a:gd name="T98" fmla="*/ 64 w 143"/>
              <a:gd name="T99" fmla="*/ 110 h 186"/>
              <a:gd name="T100" fmla="*/ 45 w 143"/>
              <a:gd name="T101" fmla="*/ 96 h 186"/>
              <a:gd name="T102" fmla="*/ 43 w 143"/>
              <a:gd name="T103" fmla="*/ 97 h 186"/>
              <a:gd name="T104" fmla="*/ 14 w 143"/>
              <a:gd name="T105" fmla="*/ 150 h 186"/>
              <a:gd name="T106" fmla="*/ 3 w 143"/>
              <a:gd name="T107" fmla="*/ 172 h 186"/>
              <a:gd name="T108" fmla="*/ 1 w 143"/>
              <a:gd name="T109" fmla="*/ 178 h 186"/>
              <a:gd name="T110" fmla="*/ 1 w 143"/>
              <a:gd name="T111" fmla="*/ 181 h 186"/>
              <a:gd name="T112" fmla="*/ 23 w 143"/>
              <a:gd name="T113" fmla="*/ 185 h 186"/>
              <a:gd name="T114" fmla="*/ 35 w 143"/>
              <a:gd name="T115" fmla="*/ 186 h 186"/>
              <a:gd name="T116" fmla="*/ 100 w 143"/>
              <a:gd name="T117" fmla="*/ 177 h 186"/>
              <a:gd name="T118" fmla="*/ 117 w 143"/>
              <a:gd name="T119" fmla="*/ 149 h 186"/>
              <a:gd name="T120" fmla="*/ 134 w 143"/>
              <a:gd name="T121" fmla="*/ 5 h 186"/>
              <a:gd name="T122" fmla="*/ 111 w 143"/>
              <a:gd name="T1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3" h="186">
                <a:moveTo>
                  <a:pt x="42" y="182"/>
                </a:moveTo>
                <a:cubicBezTo>
                  <a:pt x="48" y="176"/>
                  <a:pt x="53" y="170"/>
                  <a:pt x="59" y="165"/>
                </a:cubicBezTo>
                <a:cubicBezTo>
                  <a:pt x="60" y="164"/>
                  <a:pt x="60" y="164"/>
                  <a:pt x="60" y="163"/>
                </a:cubicBezTo>
                <a:cubicBezTo>
                  <a:pt x="63" y="164"/>
                  <a:pt x="65" y="164"/>
                  <a:pt x="68" y="164"/>
                </a:cubicBezTo>
                <a:cubicBezTo>
                  <a:pt x="63" y="169"/>
                  <a:pt x="58" y="174"/>
                  <a:pt x="52" y="179"/>
                </a:cubicBezTo>
                <a:cubicBezTo>
                  <a:pt x="52" y="180"/>
                  <a:pt x="52" y="180"/>
                  <a:pt x="52" y="181"/>
                </a:cubicBezTo>
                <a:cubicBezTo>
                  <a:pt x="49" y="181"/>
                  <a:pt x="45" y="181"/>
                  <a:pt x="42" y="182"/>
                </a:cubicBezTo>
                <a:moveTo>
                  <a:pt x="55" y="181"/>
                </a:moveTo>
                <a:cubicBezTo>
                  <a:pt x="60" y="175"/>
                  <a:pt x="66" y="170"/>
                  <a:pt x="72" y="165"/>
                </a:cubicBezTo>
                <a:cubicBezTo>
                  <a:pt x="72" y="164"/>
                  <a:pt x="72" y="164"/>
                  <a:pt x="72" y="164"/>
                </a:cubicBezTo>
                <a:cubicBezTo>
                  <a:pt x="75" y="164"/>
                  <a:pt x="78" y="164"/>
                  <a:pt x="81" y="163"/>
                </a:cubicBezTo>
                <a:cubicBezTo>
                  <a:pt x="76" y="169"/>
                  <a:pt x="71" y="174"/>
                  <a:pt x="66" y="179"/>
                </a:cubicBezTo>
                <a:cubicBezTo>
                  <a:pt x="65" y="180"/>
                  <a:pt x="65" y="180"/>
                  <a:pt x="65" y="180"/>
                </a:cubicBezTo>
                <a:cubicBezTo>
                  <a:pt x="62" y="180"/>
                  <a:pt x="58" y="181"/>
                  <a:pt x="55" y="181"/>
                </a:cubicBezTo>
                <a:moveTo>
                  <a:pt x="33" y="182"/>
                </a:moveTo>
                <a:cubicBezTo>
                  <a:pt x="33" y="182"/>
                  <a:pt x="33" y="182"/>
                  <a:pt x="33" y="182"/>
                </a:cubicBezTo>
                <a:cubicBezTo>
                  <a:pt x="31" y="182"/>
                  <a:pt x="30" y="182"/>
                  <a:pt x="29" y="182"/>
                </a:cubicBezTo>
                <a:cubicBezTo>
                  <a:pt x="36" y="175"/>
                  <a:pt x="44" y="169"/>
                  <a:pt x="51" y="163"/>
                </a:cubicBezTo>
                <a:cubicBezTo>
                  <a:pt x="53" y="163"/>
                  <a:pt x="55" y="163"/>
                  <a:pt x="57" y="163"/>
                </a:cubicBezTo>
                <a:cubicBezTo>
                  <a:pt x="50" y="169"/>
                  <a:pt x="44" y="175"/>
                  <a:pt x="38" y="181"/>
                </a:cubicBezTo>
                <a:cubicBezTo>
                  <a:pt x="38" y="181"/>
                  <a:pt x="38" y="181"/>
                  <a:pt x="37" y="181"/>
                </a:cubicBezTo>
                <a:cubicBezTo>
                  <a:pt x="37" y="181"/>
                  <a:pt x="37" y="181"/>
                  <a:pt x="36" y="182"/>
                </a:cubicBezTo>
                <a:cubicBezTo>
                  <a:pt x="35" y="182"/>
                  <a:pt x="34" y="182"/>
                  <a:pt x="33" y="182"/>
                </a:cubicBezTo>
                <a:moveTo>
                  <a:pt x="70" y="180"/>
                </a:moveTo>
                <a:cubicBezTo>
                  <a:pt x="75" y="174"/>
                  <a:pt x="80" y="169"/>
                  <a:pt x="86" y="163"/>
                </a:cubicBezTo>
                <a:cubicBezTo>
                  <a:pt x="86" y="163"/>
                  <a:pt x="86" y="163"/>
                  <a:pt x="86" y="163"/>
                </a:cubicBezTo>
                <a:cubicBezTo>
                  <a:pt x="89" y="162"/>
                  <a:pt x="91" y="162"/>
                  <a:pt x="94" y="161"/>
                </a:cubicBezTo>
                <a:cubicBezTo>
                  <a:pt x="88" y="167"/>
                  <a:pt x="83" y="173"/>
                  <a:pt x="77" y="178"/>
                </a:cubicBezTo>
                <a:cubicBezTo>
                  <a:pt x="77" y="179"/>
                  <a:pt x="77" y="179"/>
                  <a:pt x="77" y="179"/>
                </a:cubicBezTo>
                <a:cubicBezTo>
                  <a:pt x="74" y="179"/>
                  <a:pt x="72" y="179"/>
                  <a:pt x="70" y="180"/>
                </a:cubicBezTo>
                <a:moveTo>
                  <a:pt x="24" y="181"/>
                </a:moveTo>
                <a:cubicBezTo>
                  <a:pt x="23" y="181"/>
                  <a:pt x="22" y="181"/>
                  <a:pt x="21" y="181"/>
                </a:cubicBezTo>
                <a:cubicBezTo>
                  <a:pt x="19" y="181"/>
                  <a:pt x="16" y="181"/>
                  <a:pt x="14" y="181"/>
                </a:cubicBezTo>
                <a:cubicBezTo>
                  <a:pt x="19" y="176"/>
                  <a:pt x="32" y="166"/>
                  <a:pt x="38" y="161"/>
                </a:cubicBezTo>
                <a:cubicBezTo>
                  <a:pt x="39" y="160"/>
                  <a:pt x="39" y="160"/>
                  <a:pt x="39" y="160"/>
                </a:cubicBezTo>
                <a:cubicBezTo>
                  <a:pt x="42" y="161"/>
                  <a:pt x="45" y="162"/>
                  <a:pt x="47" y="162"/>
                </a:cubicBezTo>
                <a:cubicBezTo>
                  <a:pt x="40" y="169"/>
                  <a:pt x="32" y="175"/>
                  <a:pt x="24" y="181"/>
                </a:cubicBezTo>
                <a:moveTo>
                  <a:pt x="92" y="176"/>
                </a:moveTo>
                <a:cubicBezTo>
                  <a:pt x="97" y="171"/>
                  <a:pt x="102" y="166"/>
                  <a:pt x="108" y="161"/>
                </a:cubicBezTo>
                <a:cubicBezTo>
                  <a:pt x="108" y="160"/>
                  <a:pt x="108" y="160"/>
                  <a:pt x="109" y="160"/>
                </a:cubicBezTo>
                <a:cubicBezTo>
                  <a:pt x="105" y="164"/>
                  <a:pt x="102" y="169"/>
                  <a:pt x="99" y="174"/>
                </a:cubicBezTo>
                <a:cubicBezTo>
                  <a:pt x="97" y="174"/>
                  <a:pt x="94" y="175"/>
                  <a:pt x="92" y="176"/>
                </a:cubicBezTo>
                <a:moveTo>
                  <a:pt x="82" y="178"/>
                </a:moveTo>
                <a:cubicBezTo>
                  <a:pt x="88" y="172"/>
                  <a:pt x="94" y="166"/>
                  <a:pt x="99" y="160"/>
                </a:cubicBezTo>
                <a:cubicBezTo>
                  <a:pt x="102" y="159"/>
                  <a:pt x="105" y="158"/>
                  <a:pt x="107" y="157"/>
                </a:cubicBezTo>
                <a:cubicBezTo>
                  <a:pt x="107" y="158"/>
                  <a:pt x="106" y="158"/>
                  <a:pt x="106" y="159"/>
                </a:cubicBezTo>
                <a:cubicBezTo>
                  <a:pt x="100" y="164"/>
                  <a:pt x="94" y="170"/>
                  <a:pt x="88" y="175"/>
                </a:cubicBezTo>
                <a:cubicBezTo>
                  <a:pt x="88" y="176"/>
                  <a:pt x="88" y="176"/>
                  <a:pt x="88" y="177"/>
                </a:cubicBezTo>
                <a:cubicBezTo>
                  <a:pt x="86" y="177"/>
                  <a:pt x="84" y="177"/>
                  <a:pt x="82" y="178"/>
                </a:cubicBezTo>
                <a:moveTo>
                  <a:pt x="10" y="180"/>
                </a:moveTo>
                <a:cubicBezTo>
                  <a:pt x="8" y="180"/>
                  <a:pt x="7" y="179"/>
                  <a:pt x="5" y="179"/>
                </a:cubicBezTo>
                <a:cubicBezTo>
                  <a:pt x="5" y="179"/>
                  <a:pt x="5" y="179"/>
                  <a:pt x="5" y="179"/>
                </a:cubicBezTo>
                <a:cubicBezTo>
                  <a:pt x="8" y="175"/>
                  <a:pt x="10" y="172"/>
                  <a:pt x="13" y="168"/>
                </a:cubicBezTo>
                <a:cubicBezTo>
                  <a:pt x="15" y="163"/>
                  <a:pt x="18" y="159"/>
                  <a:pt x="20" y="156"/>
                </a:cubicBezTo>
                <a:cubicBezTo>
                  <a:pt x="21" y="156"/>
                  <a:pt x="21" y="156"/>
                  <a:pt x="21" y="156"/>
                </a:cubicBezTo>
                <a:cubicBezTo>
                  <a:pt x="21" y="156"/>
                  <a:pt x="21" y="156"/>
                  <a:pt x="21" y="156"/>
                </a:cubicBezTo>
                <a:cubicBezTo>
                  <a:pt x="25" y="157"/>
                  <a:pt x="30" y="159"/>
                  <a:pt x="35" y="160"/>
                </a:cubicBezTo>
                <a:cubicBezTo>
                  <a:pt x="31" y="163"/>
                  <a:pt x="25" y="168"/>
                  <a:pt x="20" y="172"/>
                </a:cubicBezTo>
                <a:cubicBezTo>
                  <a:pt x="17" y="174"/>
                  <a:pt x="14" y="176"/>
                  <a:pt x="12" y="178"/>
                </a:cubicBezTo>
                <a:cubicBezTo>
                  <a:pt x="12" y="179"/>
                  <a:pt x="11" y="179"/>
                  <a:pt x="10" y="180"/>
                </a:cubicBezTo>
                <a:cubicBezTo>
                  <a:pt x="10" y="180"/>
                  <a:pt x="10" y="180"/>
                  <a:pt x="10" y="180"/>
                </a:cubicBezTo>
                <a:moveTo>
                  <a:pt x="16" y="155"/>
                </a:moveTo>
                <a:cubicBezTo>
                  <a:pt x="18" y="151"/>
                  <a:pt x="20" y="146"/>
                  <a:pt x="23" y="141"/>
                </a:cubicBezTo>
                <a:cubicBezTo>
                  <a:pt x="23" y="140"/>
                  <a:pt x="24" y="139"/>
                  <a:pt x="24" y="139"/>
                </a:cubicBezTo>
                <a:cubicBezTo>
                  <a:pt x="25" y="138"/>
                  <a:pt x="26" y="137"/>
                  <a:pt x="28" y="136"/>
                </a:cubicBezTo>
                <a:cubicBezTo>
                  <a:pt x="27" y="137"/>
                  <a:pt x="27" y="138"/>
                  <a:pt x="27" y="138"/>
                </a:cubicBezTo>
                <a:cubicBezTo>
                  <a:pt x="25" y="142"/>
                  <a:pt x="23" y="145"/>
                  <a:pt x="21" y="148"/>
                </a:cubicBezTo>
                <a:cubicBezTo>
                  <a:pt x="21" y="149"/>
                  <a:pt x="20" y="150"/>
                  <a:pt x="20" y="151"/>
                </a:cubicBezTo>
                <a:cubicBezTo>
                  <a:pt x="19" y="152"/>
                  <a:pt x="19" y="152"/>
                  <a:pt x="19" y="152"/>
                </a:cubicBezTo>
                <a:cubicBezTo>
                  <a:pt x="19" y="152"/>
                  <a:pt x="19" y="152"/>
                  <a:pt x="19" y="152"/>
                </a:cubicBezTo>
                <a:cubicBezTo>
                  <a:pt x="19" y="152"/>
                  <a:pt x="18" y="152"/>
                  <a:pt x="18" y="153"/>
                </a:cubicBezTo>
                <a:cubicBezTo>
                  <a:pt x="17" y="153"/>
                  <a:pt x="17" y="154"/>
                  <a:pt x="16" y="155"/>
                </a:cubicBezTo>
                <a:moveTo>
                  <a:pt x="26" y="134"/>
                </a:moveTo>
                <a:cubicBezTo>
                  <a:pt x="27" y="132"/>
                  <a:pt x="28" y="131"/>
                  <a:pt x="29" y="129"/>
                </a:cubicBezTo>
                <a:cubicBezTo>
                  <a:pt x="30" y="128"/>
                  <a:pt x="31" y="127"/>
                  <a:pt x="33" y="127"/>
                </a:cubicBezTo>
                <a:cubicBezTo>
                  <a:pt x="32" y="129"/>
                  <a:pt x="31" y="131"/>
                  <a:pt x="30" y="133"/>
                </a:cubicBezTo>
                <a:cubicBezTo>
                  <a:pt x="29" y="133"/>
                  <a:pt x="29" y="133"/>
                  <a:pt x="29" y="133"/>
                </a:cubicBezTo>
                <a:cubicBezTo>
                  <a:pt x="29" y="133"/>
                  <a:pt x="28" y="133"/>
                  <a:pt x="28" y="133"/>
                </a:cubicBezTo>
                <a:cubicBezTo>
                  <a:pt x="28" y="133"/>
                  <a:pt x="27" y="133"/>
                  <a:pt x="26" y="134"/>
                </a:cubicBezTo>
                <a:moveTo>
                  <a:pt x="31" y="124"/>
                </a:moveTo>
                <a:cubicBezTo>
                  <a:pt x="31" y="124"/>
                  <a:pt x="31" y="124"/>
                  <a:pt x="31" y="124"/>
                </a:cubicBezTo>
                <a:cubicBezTo>
                  <a:pt x="32" y="122"/>
                  <a:pt x="33" y="120"/>
                  <a:pt x="33" y="118"/>
                </a:cubicBezTo>
                <a:cubicBezTo>
                  <a:pt x="35" y="118"/>
                  <a:pt x="36" y="117"/>
                  <a:pt x="38" y="116"/>
                </a:cubicBezTo>
                <a:cubicBezTo>
                  <a:pt x="37" y="118"/>
                  <a:pt x="36" y="120"/>
                  <a:pt x="35" y="123"/>
                </a:cubicBezTo>
                <a:cubicBezTo>
                  <a:pt x="35" y="122"/>
                  <a:pt x="34" y="122"/>
                  <a:pt x="34" y="122"/>
                </a:cubicBezTo>
                <a:cubicBezTo>
                  <a:pt x="34" y="122"/>
                  <a:pt x="33" y="123"/>
                  <a:pt x="33" y="123"/>
                </a:cubicBezTo>
                <a:cubicBezTo>
                  <a:pt x="32" y="123"/>
                  <a:pt x="32" y="124"/>
                  <a:pt x="31" y="124"/>
                </a:cubicBezTo>
                <a:moveTo>
                  <a:pt x="68" y="113"/>
                </a:moveTo>
                <a:cubicBezTo>
                  <a:pt x="69" y="111"/>
                  <a:pt x="70" y="110"/>
                  <a:pt x="71" y="109"/>
                </a:cubicBezTo>
                <a:cubicBezTo>
                  <a:pt x="72" y="109"/>
                  <a:pt x="72" y="109"/>
                  <a:pt x="72" y="109"/>
                </a:cubicBezTo>
                <a:cubicBezTo>
                  <a:pt x="74" y="108"/>
                  <a:pt x="76" y="107"/>
                  <a:pt x="78" y="107"/>
                </a:cubicBezTo>
                <a:cubicBezTo>
                  <a:pt x="77" y="108"/>
                  <a:pt x="75" y="110"/>
                  <a:pt x="73" y="112"/>
                </a:cubicBezTo>
                <a:cubicBezTo>
                  <a:pt x="73" y="112"/>
                  <a:pt x="73" y="112"/>
                  <a:pt x="73" y="112"/>
                </a:cubicBezTo>
                <a:cubicBezTo>
                  <a:pt x="73" y="112"/>
                  <a:pt x="73" y="112"/>
                  <a:pt x="73" y="112"/>
                </a:cubicBezTo>
                <a:cubicBezTo>
                  <a:pt x="71" y="112"/>
                  <a:pt x="69" y="112"/>
                  <a:pt x="68" y="113"/>
                </a:cubicBezTo>
                <a:moveTo>
                  <a:pt x="35" y="114"/>
                </a:moveTo>
                <a:cubicBezTo>
                  <a:pt x="37" y="111"/>
                  <a:pt x="40" y="108"/>
                  <a:pt x="42" y="105"/>
                </a:cubicBezTo>
                <a:cubicBezTo>
                  <a:pt x="41" y="107"/>
                  <a:pt x="40" y="109"/>
                  <a:pt x="40" y="112"/>
                </a:cubicBezTo>
                <a:cubicBezTo>
                  <a:pt x="38" y="112"/>
                  <a:pt x="37" y="113"/>
                  <a:pt x="35" y="114"/>
                </a:cubicBezTo>
                <a:moveTo>
                  <a:pt x="76" y="104"/>
                </a:moveTo>
                <a:cubicBezTo>
                  <a:pt x="78" y="102"/>
                  <a:pt x="80" y="99"/>
                  <a:pt x="82" y="96"/>
                </a:cubicBezTo>
                <a:cubicBezTo>
                  <a:pt x="84" y="95"/>
                  <a:pt x="87" y="95"/>
                  <a:pt x="89" y="94"/>
                </a:cubicBezTo>
                <a:cubicBezTo>
                  <a:pt x="87" y="96"/>
                  <a:pt x="85" y="99"/>
                  <a:pt x="83" y="101"/>
                </a:cubicBezTo>
                <a:cubicBezTo>
                  <a:pt x="80" y="102"/>
                  <a:pt x="78" y="103"/>
                  <a:pt x="76" y="104"/>
                </a:cubicBezTo>
                <a:moveTo>
                  <a:pt x="85" y="92"/>
                </a:moveTo>
                <a:cubicBezTo>
                  <a:pt x="87" y="89"/>
                  <a:pt x="89" y="86"/>
                  <a:pt x="91" y="83"/>
                </a:cubicBezTo>
                <a:cubicBezTo>
                  <a:pt x="93" y="82"/>
                  <a:pt x="95" y="82"/>
                  <a:pt x="97" y="81"/>
                </a:cubicBezTo>
                <a:cubicBezTo>
                  <a:pt x="96" y="84"/>
                  <a:pt x="94" y="86"/>
                  <a:pt x="92" y="89"/>
                </a:cubicBezTo>
                <a:cubicBezTo>
                  <a:pt x="92" y="89"/>
                  <a:pt x="92" y="89"/>
                  <a:pt x="92" y="89"/>
                </a:cubicBezTo>
                <a:cubicBezTo>
                  <a:pt x="90" y="90"/>
                  <a:pt x="88" y="91"/>
                  <a:pt x="85" y="92"/>
                </a:cubicBezTo>
                <a:moveTo>
                  <a:pt x="93" y="79"/>
                </a:moveTo>
                <a:cubicBezTo>
                  <a:pt x="94" y="77"/>
                  <a:pt x="95" y="76"/>
                  <a:pt x="95" y="74"/>
                </a:cubicBezTo>
                <a:cubicBezTo>
                  <a:pt x="97" y="73"/>
                  <a:pt x="99" y="73"/>
                  <a:pt x="101" y="72"/>
                </a:cubicBezTo>
                <a:cubicBezTo>
                  <a:pt x="101" y="74"/>
                  <a:pt x="100" y="76"/>
                  <a:pt x="99" y="77"/>
                </a:cubicBezTo>
                <a:cubicBezTo>
                  <a:pt x="98" y="77"/>
                  <a:pt x="98" y="77"/>
                  <a:pt x="98" y="77"/>
                </a:cubicBezTo>
                <a:cubicBezTo>
                  <a:pt x="97" y="78"/>
                  <a:pt x="95" y="79"/>
                  <a:pt x="93" y="79"/>
                </a:cubicBezTo>
                <a:moveTo>
                  <a:pt x="97" y="71"/>
                </a:moveTo>
                <a:cubicBezTo>
                  <a:pt x="98" y="68"/>
                  <a:pt x="99" y="66"/>
                  <a:pt x="100" y="63"/>
                </a:cubicBezTo>
                <a:cubicBezTo>
                  <a:pt x="100" y="63"/>
                  <a:pt x="100" y="63"/>
                  <a:pt x="100" y="63"/>
                </a:cubicBezTo>
                <a:cubicBezTo>
                  <a:pt x="102" y="62"/>
                  <a:pt x="104" y="61"/>
                  <a:pt x="106" y="61"/>
                </a:cubicBezTo>
                <a:cubicBezTo>
                  <a:pt x="105" y="63"/>
                  <a:pt x="104" y="66"/>
                  <a:pt x="103" y="69"/>
                </a:cubicBezTo>
                <a:cubicBezTo>
                  <a:pt x="101" y="69"/>
                  <a:pt x="99" y="70"/>
                  <a:pt x="97" y="71"/>
                </a:cubicBezTo>
                <a:moveTo>
                  <a:pt x="101" y="59"/>
                </a:moveTo>
                <a:cubicBezTo>
                  <a:pt x="102" y="57"/>
                  <a:pt x="102" y="55"/>
                  <a:pt x="103" y="53"/>
                </a:cubicBezTo>
                <a:cubicBezTo>
                  <a:pt x="103" y="52"/>
                  <a:pt x="103" y="52"/>
                  <a:pt x="103" y="52"/>
                </a:cubicBezTo>
                <a:cubicBezTo>
                  <a:pt x="105" y="52"/>
                  <a:pt x="107" y="51"/>
                  <a:pt x="108" y="51"/>
                </a:cubicBezTo>
                <a:cubicBezTo>
                  <a:pt x="108" y="53"/>
                  <a:pt x="107" y="55"/>
                  <a:pt x="107" y="58"/>
                </a:cubicBezTo>
                <a:cubicBezTo>
                  <a:pt x="106" y="58"/>
                  <a:pt x="106" y="58"/>
                  <a:pt x="106" y="58"/>
                </a:cubicBezTo>
                <a:cubicBezTo>
                  <a:pt x="105" y="58"/>
                  <a:pt x="103" y="58"/>
                  <a:pt x="101" y="59"/>
                </a:cubicBezTo>
                <a:moveTo>
                  <a:pt x="103" y="49"/>
                </a:moveTo>
                <a:cubicBezTo>
                  <a:pt x="104" y="47"/>
                  <a:pt x="104" y="44"/>
                  <a:pt x="104" y="42"/>
                </a:cubicBezTo>
                <a:cubicBezTo>
                  <a:pt x="106" y="42"/>
                  <a:pt x="108" y="41"/>
                  <a:pt x="110" y="40"/>
                </a:cubicBezTo>
                <a:cubicBezTo>
                  <a:pt x="110" y="43"/>
                  <a:pt x="109" y="45"/>
                  <a:pt x="109" y="47"/>
                </a:cubicBezTo>
                <a:cubicBezTo>
                  <a:pt x="107" y="48"/>
                  <a:pt x="105" y="48"/>
                  <a:pt x="103" y="49"/>
                </a:cubicBezTo>
                <a:moveTo>
                  <a:pt x="105" y="39"/>
                </a:moveTo>
                <a:cubicBezTo>
                  <a:pt x="105" y="37"/>
                  <a:pt x="105" y="35"/>
                  <a:pt x="105" y="33"/>
                </a:cubicBezTo>
                <a:cubicBezTo>
                  <a:pt x="107" y="32"/>
                  <a:pt x="109" y="32"/>
                  <a:pt x="111" y="31"/>
                </a:cubicBezTo>
                <a:cubicBezTo>
                  <a:pt x="110" y="33"/>
                  <a:pt x="110" y="35"/>
                  <a:pt x="110" y="37"/>
                </a:cubicBezTo>
                <a:cubicBezTo>
                  <a:pt x="108" y="38"/>
                  <a:pt x="106" y="38"/>
                  <a:pt x="105" y="39"/>
                </a:cubicBezTo>
                <a:moveTo>
                  <a:pt x="105" y="30"/>
                </a:moveTo>
                <a:cubicBezTo>
                  <a:pt x="105" y="29"/>
                  <a:pt x="105" y="28"/>
                  <a:pt x="105" y="27"/>
                </a:cubicBezTo>
                <a:cubicBezTo>
                  <a:pt x="107" y="26"/>
                  <a:pt x="109" y="25"/>
                  <a:pt x="110" y="24"/>
                </a:cubicBezTo>
                <a:cubicBezTo>
                  <a:pt x="110" y="25"/>
                  <a:pt x="111" y="27"/>
                  <a:pt x="111" y="28"/>
                </a:cubicBezTo>
                <a:cubicBezTo>
                  <a:pt x="109" y="29"/>
                  <a:pt x="107" y="29"/>
                  <a:pt x="105" y="30"/>
                </a:cubicBezTo>
                <a:moveTo>
                  <a:pt x="105" y="24"/>
                </a:moveTo>
                <a:cubicBezTo>
                  <a:pt x="105" y="22"/>
                  <a:pt x="104" y="21"/>
                  <a:pt x="104" y="20"/>
                </a:cubicBezTo>
                <a:cubicBezTo>
                  <a:pt x="106" y="19"/>
                  <a:pt x="108" y="19"/>
                  <a:pt x="110" y="18"/>
                </a:cubicBezTo>
                <a:cubicBezTo>
                  <a:pt x="110" y="19"/>
                  <a:pt x="110" y="20"/>
                  <a:pt x="110" y="21"/>
                </a:cubicBezTo>
                <a:cubicBezTo>
                  <a:pt x="110" y="21"/>
                  <a:pt x="110" y="21"/>
                  <a:pt x="110" y="21"/>
                </a:cubicBezTo>
                <a:cubicBezTo>
                  <a:pt x="110" y="21"/>
                  <a:pt x="109" y="21"/>
                  <a:pt x="109" y="21"/>
                </a:cubicBezTo>
                <a:cubicBezTo>
                  <a:pt x="108" y="22"/>
                  <a:pt x="106" y="23"/>
                  <a:pt x="105" y="24"/>
                </a:cubicBezTo>
                <a:moveTo>
                  <a:pt x="104" y="17"/>
                </a:moveTo>
                <a:cubicBezTo>
                  <a:pt x="104" y="16"/>
                  <a:pt x="103" y="14"/>
                  <a:pt x="103" y="13"/>
                </a:cubicBezTo>
                <a:cubicBezTo>
                  <a:pt x="104" y="12"/>
                  <a:pt x="105" y="11"/>
                  <a:pt x="106" y="9"/>
                </a:cubicBezTo>
                <a:cubicBezTo>
                  <a:pt x="107" y="8"/>
                  <a:pt x="107" y="7"/>
                  <a:pt x="108" y="6"/>
                </a:cubicBezTo>
                <a:cubicBezTo>
                  <a:pt x="109" y="9"/>
                  <a:pt x="109" y="12"/>
                  <a:pt x="110" y="15"/>
                </a:cubicBezTo>
                <a:cubicBezTo>
                  <a:pt x="108" y="16"/>
                  <a:pt x="106" y="16"/>
                  <a:pt x="104" y="17"/>
                </a:cubicBezTo>
                <a:moveTo>
                  <a:pt x="70" y="119"/>
                </a:moveTo>
                <a:cubicBezTo>
                  <a:pt x="71" y="119"/>
                  <a:pt x="71" y="119"/>
                  <a:pt x="72" y="119"/>
                </a:cubicBezTo>
                <a:cubicBezTo>
                  <a:pt x="107" y="87"/>
                  <a:pt x="115" y="53"/>
                  <a:pt x="114" y="29"/>
                </a:cubicBezTo>
                <a:cubicBezTo>
                  <a:pt x="114" y="19"/>
                  <a:pt x="113" y="11"/>
                  <a:pt x="112" y="5"/>
                </a:cubicBezTo>
                <a:cubicBezTo>
                  <a:pt x="113" y="5"/>
                  <a:pt x="113" y="5"/>
                  <a:pt x="113" y="5"/>
                </a:cubicBezTo>
                <a:cubicBezTo>
                  <a:pt x="118" y="7"/>
                  <a:pt x="126" y="7"/>
                  <a:pt x="131" y="7"/>
                </a:cubicBezTo>
                <a:cubicBezTo>
                  <a:pt x="133" y="14"/>
                  <a:pt x="139" y="32"/>
                  <a:pt x="139" y="53"/>
                </a:cubicBezTo>
                <a:cubicBezTo>
                  <a:pt x="139" y="80"/>
                  <a:pt x="130" y="113"/>
                  <a:pt x="98" y="140"/>
                </a:cubicBezTo>
                <a:cubicBezTo>
                  <a:pt x="98" y="140"/>
                  <a:pt x="97" y="141"/>
                  <a:pt x="97" y="141"/>
                </a:cubicBezTo>
                <a:cubicBezTo>
                  <a:pt x="97" y="142"/>
                  <a:pt x="98" y="142"/>
                  <a:pt x="98" y="143"/>
                </a:cubicBezTo>
                <a:cubicBezTo>
                  <a:pt x="103" y="145"/>
                  <a:pt x="107" y="148"/>
                  <a:pt x="112" y="151"/>
                </a:cubicBezTo>
                <a:cubicBezTo>
                  <a:pt x="100" y="157"/>
                  <a:pt x="86" y="160"/>
                  <a:pt x="70" y="160"/>
                </a:cubicBezTo>
                <a:cubicBezTo>
                  <a:pt x="56" y="160"/>
                  <a:pt x="40" y="158"/>
                  <a:pt x="23" y="153"/>
                </a:cubicBezTo>
                <a:cubicBezTo>
                  <a:pt x="23" y="152"/>
                  <a:pt x="24" y="152"/>
                  <a:pt x="24" y="151"/>
                </a:cubicBezTo>
                <a:cubicBezTo>
                  <a:pt x="26" y="147"/>
                  <a:pt x="32" y="137"/>
                  <a:pt x="37" y="127"/>
                </a:cubicBezTo>
                <a:cubicBezTo>
                  <a:pt x="40" y="122"/>
                  <a:pt x="42" y="117"/>
                  <a:pt x="44" y="112"/>
                </a:cubicBezTo>
                <a:cubicBezTo>
                  <a:pt x="45" y="108"/>
                  <a:pt x="46" y="105"/>
                  <a:pt x="47" y="102"/>
                </a:cubicBezTo>
                <a:cubicBezTo>
                  <a:pt x="51" y="105"/>
                  <a:pt x="57" y="110"/>
                  <a:pt x="62" y="114"/>
                </a:cubicBezTo>
                <a:cubicBezTo>
                  <a:pt x="62" y="114"/>
                  <a:pt x="62" y="114"/>
                  <a:pt x="63" y="115"/>
                </a:cubicBezTo>
                <a:cubicBezTo>
                  <a:pt x="63" y="115"/>
                  <a:pt x="64" y="115"/>
                  <a:pt x="64" y="115"/>
                </a:cubicBezTo>
                <a:cubicBezTo>
                  <a:pt x="64" y="115"/>
                  <a:pt x="64" y="115"/>
                  <a:pt x="64" y="115"/>
                </a:cubicBezTo>
                <a:cubicBezTo>
                  <a:pt x="65" y="115"/>
                  <a:pt x="65" y="116"/>
                  <a:pt x="66" y="116"/>
                </a:cubicBezTo>
                <a:cubicBezTo>
                  <a:pt x="66" y="116"/>
                  <a:pt x="66" y="116"/>
                  <a:pt x="66" y="116"/>
                </a:cubicBezTo>
                <a:cubicBezTo>
                  <a:pt x="67" y="117"/>
                  <a:pt x="68" y="118"/>
                  <a:pt x="69" y="119"/>
                </a:cubicBezTo>
                <a:cubicBezTo>
                  <a:pt x="70" y="119"/>
                  <a:pt x="70" y="119"/>
                  <a:pt x="70" y="119"/>
                </a:cubicBezTo>
                <a:moveTo>
                  <a:pt x="110" y="0"/>
                </a:moveTo>
                <a:cubicBezTo>
                  <a:pt x="109" y="0"/>
                  <a:pt x="109" y="0"/>
                  <a:pt x="109" y="0"/>
                </a:cubicBezTo>
                <a:cubicBezTo>
                  <a:pt x="109" y="0"/>
                  <a:pt x="109" y="0"/>
                  <a:pt x="109" y="0"/>
                </a:cubicBezTo>
                <a:cubicBezTo>
                  <a:pt x="108" y="0"/>
                  <a:pt x="108" y="0"/>
                  <a:pt x="108" y="0"/>
                </a:cubicBezTo>
                <a:cubicBezTo>
                  <a:pt x="108" y="1"/>
                  <a:pt x="108" y="1"/>
                  <a:pt x="108" y="1"/>
                </a:cubicBezTo>
                <a:cubicBezTo>
                  <a:pt x="106" y="3"/>
                  <a:pt x="104" y="5"/>
                  <a:pt x="103" y="7"/>
                </a:cubicBezTo>
                <a:cubicBezTo>
                  <a:pt x="101" y="9"/>
                  <a:pt x="100" y="11"/>
                  <a:pt x="100" y="11"/>
                </a:cubicBezTo>
                <a:cubicBezTo>
                  <a:pt x="100" y="12"/>
                  <a:pt x="100" y="12"/>
                  <a:pt x="100" y="12"/>
                </a:cubicBezTo>
                <a:cubicBezTo>
                  <a:pt x="99" y="12"/>
                  <a:pt x="99" y="12"/>
                  <a:pt x="99" y="12"/>
                </a:cubicBezTo>
                <a:cubicBezTo>
                  <a:pt x="99" y="12"/>
                  <a:pt x="99" y="12"/>
                  <a:pt x="99" y="12"/>
                </a:cubicBezTo>
                <a:cubicBezTo>
                  <a:pt x="99" y="13"/>
                  <a:pt x="99" y="13"/>
                  <a:pt x="99" y="13"/>
                </a:cubicBezTo>
                <a:cubicBezTo>
                  <a:pt x="99" y="13"/>
                  <a:pt x="99" y="13"/>
                  <a:pt x="99" y="13"/>
                </a:cubicBezTo>
                <a:cubicBezTo>
                  <a:pt x="99" y="13"/>
                  <a:pt x="99" y="13"/>
                  <a:pt x="99" y="13"/>
                </a:cubicBezTo>
                <a:cubicBezTo>
                  <a:pt x="100" y="15"/>
                  <a:pt x="101" y="19"/>
                  <a:pt x="101" y="25"/>
                </a:cubicBezTo>
                <a:cubicBezTo>
                  <a:pt x="101" y="25"/>
                  <a:pt x="100" y="26"/>
                  <a:pt x="101" y="26"/>
                </a:cubicBezTo>
                <a:cubicBezTo>
                  <a:pt x="101" y="27"/>
                  <a:pt x="101" y="27"/>
                  <a:pt x="101" y="27"/>
                </a:cubicBezTo>
                <a:cubicBezTo>
                  <a:pt x="101" y="28"/>
                  <a:pt x="101" y="29"/>
                  <a:pt x="101" y="31"/>
                </a:cubicBezTo>
                <a:cubicBezTo>
                  <a:pt x="101" y="50"/>
                  <a:pt x="95" y="81"/>
                  <a:pt x="64" y="110"/>
                </a:cubicBezTo>
                <a:cubicBezTo>
                  <a:pt x="58" y="105"/>
                  <a:pt x="51" y="100"/>
                  <a:pt x="46" y="96"/>
                </a:cubicBezTo>
                <a:cubicBezTo>
                  <a:pt x="46" y="96"/>
                  <a:pt x="46" y="96"/>
                  <a:pt x="46" y="96"/>
                </a:cubicBezTo>
                <a:cubicBezTo>
                  <a:pt x="45" y="96"/>
                  <a:pt x="45" y="96"/>
                  <a:pt x="45" y="96"/>
                </a:cubicBezTo>
                <a:cubicBezTo>
                  <a:pt x="45" y="96"/>
                  <a:pt x="45" y="96"/>
                  <a:pt x="45" y="96"/>
                </a:cubicBezTo>
                <a:cubicBezTo>
                  <a:pt x="44" y="96"/>
                  <a:pt x="44" y="96"/>
                  <a:pt x="44" y="96"/>
                </a:cubicBezTo>
                <a:cubicBezTo>
                  <a:pt x="44" y="96"/>
                  <a:pt x="44" y="96"/>
                  <a:pt x="44" y="96"/>
                </a:cubicBezTo>
                <a:cubicBezTo>
                  <a:pt x="44" y="96"/>
                  <a:pt x="44" y="96"/>
                  <a:pt x="44" y="96"/>
                </a:cubicBezTo>
                <a:cubicBezTo>
                  <a:pt x="43" y="97"/>
                  <a:pt x="43" y="97"/>
                  <a:pt x="43" y="97"/>
                </a:cubicBezTo>
                <a:cubicBezTo>
                  <a:pt x="37" y="104"/>
                  <a:pt x="32" y="112"/>
                  <a:pt x="27" y="120"/>
                </a:cubicBezTo>
                <a:cubicBezTo>
                  <a:pt x="26" y="121"/>
                  <a:pt x="26" y="122"/>
                  <a:pt x="27" y="122"/>
                </a:cubicBezTo>
                <a:cubicBezTo>
                  <a:pt x="27" y="122"/>
                  <a:pt x="27" y="122"/>
                  <a:pt x="27" y="122"/>
                </a:cubicBezTo>
                <a:cubicBezTo>
                  <a:pt x="24" y="130"/>
                  <a:pt x="19" y="140"/>
                  <a:pt x="14" y="150"/>
                </a:cubicBezTo>
                <a:cubicBezTo>
                  <a:pt x="11" y="157"/>
                  <a:pt x="7" y="164"/>
                  <a:pt x="5" y="169"/>
                </a:cubicBezTo>
                <a:cubicBezTo>
                  <a:pt x="5" y="170"/>
                  <a:pt x="4" y="170"/>
                  <a:pt x="4" y="171"/>
                </a:cubicBezTo>
                <a:cubicBezTo>
                  <a:pt x="4" y="171"/>
                  <a:pt x="4" y="171"/>
                  <a:pt x="4" y="171"/>
                </a:cubicBezTo>
                <a:cubicBezTo>
                  <a:pt x="3" y="172"/>
                  <a:pt x="3" y="172"/>
                  <a:pt x="3" y="172"/>
                </a:cubicBezTo>
                <a:cubicBezTo>
                  <a:pt x="3" y="172"/>
                  <a:pt x="3" y="173"/>
                  <a:pt x="3" y="173"/>
                </a:cubicBezTo>
                <a:cubicBezTo>
                  <a:pt x="2" y="174"/>
                  <a:pt x="2" y="176"/>
                  <a:pt x="1" y="177"/>
                </a:cubicBezTo>
                <a:cubicBezTo>
                  <a:pt x="1" y="177"/>
                  <a:pt x="1" y="177"/>
                  <a:pt x="1" y="178"/>
                </a:cubicBezTo>
                <a:cubicBezTo>
                  <a:pt x="1" y="178"/>
                  <a:pt x="1" y="178"/>
                  <a:pt x="1" y="178"/>
                </a:cubicBezTo>
                <a:cubicBezTo>
                  <a:pt x="1" y="179"/>
                  <a:pt x="1" y="179"/>
                  <a:pt x="1" y="179"/>
                </a:cubicBezTo>
                <a:cubicBezTo>
                  <a:pt x="1" y="179"/>
                  <a:pt x="0" y="179"/>
                  <a:pt x="0" y="179"/>
                </a:cubicBezTo>
                <a:cubicBezTo>
                  <a:pt x="1" y="180"/>
                  <a:pt x="1" y="180"/>
                  <a:pt x="1" y="180"/>
                </a:cubicBezTo>
                <a:cubicBezTo>
                  <a:pt x="1" y="180"/>
                  <a:pt x="1" y="181"/>
                  <a:pt x="1" y="181"/>
                </a:cubicBezTo>
                <a:cubicBezTo>
                  <a:pt x="1" y="182"/>
                  <a:pt x="2" y="182"/>
                  <a:pt x="2" y="182"/>
                </a:cubicBezTo>
                <a:cubicBezTo>
                  <a:pt x="3" y="183"/>
                  <a:pt x="3" y="183"/>
                  <a:pt x="4" y="183"/>
                </a:cubicBezTo>
                <a:cubicBezTo>
                  <a:pt x="9" y="184"/>
                  <a:pt x="15" y="185"/>
                  <a:pt x="21" y="185"/>
                </a:cubicBezTo>
                <a:cubicBezTo>
                  <a:pt x="22" y="185"/>
                  <a:pt x="23" y="185"/>
                  <a:pt x="23" y="185"/>
                </a:cubicBezTo>
                <a:cubicBezTo>
                  <a:pt x="24" y="185"/>
                  <a:pt x="24" y="185"/>
                  <a:pt x="24" y="185"/>
                </a:cubicBezTo>
                <a:cubicBezTo>
                  <a:pt x="27" y="186"/>
                  <a:pt x="30" y="186"/>
                  <a:pt x="33" y="186"/>
                </a:cubicBezTo>
                <a:cubicBezTo>
                  <a:pt x="33" y="186"/>
                  <a:pt x="34" y="186"/>
                  <a:pt x="35" y="186"/>
                </a:cubicBezTo>
                <a:cubicBezTo>
                  <a:pt x="35" y="186"/>
                  <a:pt x="35" y="186"/>
                  <a:pt x="35" y="186"/>
                </a:cubicBezTo>
                <a:cubicBezTo>
                  <a:pt x="35" y="186"/>
                  <a:pt x="36" y="186"/>
                  <a:pt x="36" y="186"/>
                </a:cubicBezTo>
                <a:cubicBezTo>
                  <a:pt x="36" y="186"/>
                  <a:pt x="37" y="186"/>
                  <a:pt x="37" y="186"/>
                </a:cubicBezTo>
                <a:cubicBezTo>
                  <a:pt x="37" y="186"/>
                  <a:pt x="37" y="186"/>
                  <a:pt x="37" y="186"/>
                </a:cubicBezTo>
                <a:cubicBezTo>
                  <a:pt x="58" y="185"/>
                  <a:pt x="84" y="183"/>
                  <a:pt x="100" y="177"/>
                </a:cubicBezTo>
                <a:cubicBezTo>
                  <a:pt x="101" y="177"/>
                  <a:pt x="101" y="177"/>
                  <a:pt x="101" y="177"/>
                </a:cubicBezTo>
                <a:cubicBezTo>
                  <a:pt x="107" y="169"/>
                  <a:pt x="113" y="160"/>
                  <a:pt x="119" y="152"/>
                </a:cubicBezTo>
                <a:cubicBezTo>
                  <a:pt x="119" y="151"/>
                  <a:pt x="119" y="150"/>
                  <a:pt x="118" y="149"/>
                </a:cubicBezTo>
                <a:cubicBezTo>
                  <a:pt x="118" y="149"/>
                  <a:pt x="117" y="149"/>
                  <a:pt x="117" y="149"/>
                </a:cubicBezTo>
                <a:cubicBezTo>
                  <a:pt x="117" y="149"/>
                  <a:pt x="117" y="149"/>
                  <a:pt x="117" y="149"/>
                </a:cubicBezTo>
                <a:cubicBezTo>
                  <a:pt x="112" y="146"/>
                  <a:pt x="107" y="143"/>
                  <a:pt x="103" y="141"/>
                </a:cubicBezTo>
                <a:cubicBezTo>
                  <a:pt x="134" y="113"/>
                  <a:pt x="143" y="80"/>
                  <a:pt x="143" y="53"/>
                </a:cubicBezTo>
                <a:cubicBezTo>
                  <a:pt x="143" y="30"/>
                  <a:pt x="137" y="11"/>
                  <a:pt x="134" y="5"/>
                </a:cubicBezTo>
                <a:cubicBezTo>
                  <a:pt x="134" y="4"/>
                  <a:pt x="133" y="4"/>
                  <a:pt x="132" y="4"/>
                </a:cubicBezTo>
                <a:cubicBezTo>
                  <a:pt x="130" y="3"/>
                  <a:pt x="125" y="3"/>
                  <a:pt x="120" y="3"/>
                </a:cubicBezTo>
                <a:cubicBezTo>
                  <a:pt x="118" y="2"/>
                  <a:pt x="116" y="2"/>
                  <a:pt x="114" y="2"/>
                </a:cubicBezTo>
                <a:cubicBezTo>
                  <a:pt x="112" y="1"/>
                  <a:pt x="111" y="1"/>
                  <a:pt x="111" y="0"/>
                </a:cubicBezTo>
                <a:cubicBezTo>
                  <a:pt x="111" y="0"/>
                  <a:pt x="111" y="0"/>
                  <a:pt x="111" y="0"/>
                </a:cubicBezTo>
                <a:cubicBezTo>
                  <a:pt x="110" y="0"/>
                  <a:pt x="110" y="0"/>
                  <a:pt x="110" y="0"/>
                </a:cubicBezTo>
                <a:cubicBezTo>
                  <a:pt x="110" y="0"/>
                  <a:pt x="110" y="0"/>
                  <a:pt x="1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5" name="Freeform 768"/>
          <p:cNvSpPr>
            <a:spLocks noEditPoints="1"/>
          </p:cNvSpPr>
          <p:nvPr/>
        </p:nvSpPr>
        <p:spPr bwMode="auto">
          <a:xfrm>
            <a:off x="2998948" y="3288764"/>
            <a:ext cx="157793" cy="153097"/>
          </a:xfrm>
          <a:custGeom>
            <a:avLst/>
            <a:gdLst>
              <a:gd name="T0" fmla="*/ 80 w 142"/>
              <a:gd name="T1" fmla="*/ 133 h 138"/>
              <a:gd name="T2" fmla="*/ 80 w 142"/>
              <a:gd name="T3" fmla="*/ 133 h 138"/>
              <a:gd name="T4" fmla="*/ 78 w 142"/>
              <a:gd name="T5" fmla="*/ 133 h 138"/>
              <a:gd name="T6" fmla="*/ 83 w 142"/>
              <a:gd name="T7" fmla="*/ 95 h 138"/>
              <a:gd name="T8" fmla="*/ 77 w 142"/>
              <a:gd name="T9" fmla="*/ 92 h 138"/>
              <a:gd name="T10" fmla="*/ 53 w 142"/>
              <a:gd name="T11" fmla="*/ 74 h 138"/>
              <a:gd name="T12" fmla="*/ 65 w 142"/>
              <a:gd name="T13" fmla="*/ 91 h 138"/>
              <a:gd name="T14" fmla="*/ 52 w 142"/>
              <a:gd name="T15" fmla="*/ 83 h 138"/>
              <a:gd name="T16" fmla="*/ 49 w 142"/>
              <a:gd name="T17" fmla="*/ 74 h 138"/>
              <a:gd name="T18" fmla="*/ 137 w 142"/>
              <a:gd name="T19" fmla="*/ 82 h 138"/>
              <a:gd name="T20" fmla="*/ 124 w 142"/>
              <a:gd name="T21" fmla="*/ 83 h 138"/>
              <a:gd name="T22" fmla="*/ 132 w 142"/>
              <a:gd name="T23" fmla="*/ 56 h 138"/>
              <a:gd name="T24" fmla="*/ 125 w 142"/>
              <a:gd name="T25" fmla="*/ 83 h 138"/>
              <a:gd name="T26" fmla="*/ 124 w 142"/>
              <a:gd name="T27" fmla="*/ 59 h 138"/>
              <a:gd name="T28" fmla="*/ 120 w 142"/>
              <a:gd name="T29" fmla="*/ 76 h 138"/>
              <a:gd name="T30" fmla="*/ 84 w 142"/>
              <a:gd name="T31" fmla="*/ 49 h 138"/>
              <a:gd name="T32" fmla="*/ 56 w 142"/>
              <a:gd name="T33" fmla="*/ 35 h 138"/>
              <a:gd name="T34" fmla="*/ 126 w 142"/>
              <a:gd name="T35" fmla="*/ 33 h 138"/>
              <a:gd name="T36" fmla="*/ 29 w 142"/>
              <a:gd name="T37" fmla="*/ 64 h 138"/>
              <a:gd name="T38" fmla="*/ 75 w 142"/>
              <a:gd name="T39" fmla="*/ 31 h 138"/>
              <a:gd name="T40" fmla="*/ 111 w 142"/>
              <a:gd name="T41" fmla="*/ 30 h 138"/>
              <a:gd name="T42" fmla="*/ 50 w 142"/>
              <a:gd name="T43" fmla="*/ 66 h 138"/>
              <a:gd name="T44" fmla="*/ 54 w 142"/>
              <a:gd name="T45" fmla="*/ 65 h 138"/>
              <a:gd name="T46" fmla="*/ 25 w 142"/>
              <a:gd name="T47" fmla="*/ 47 h 138"/>
              <a:gd name="T48" fmla="*/ 121 w 142"/>
              <a:gd name="T49" fmla="*/ 40 h 138"/>
              <a:gd name="T50" fmla="*/ 55 w 142"/>
              <a:gd name="T51" fmla="*/ 22 h 138"/>
              <a:gd name="T52" fmla="*/ 28 w 142"/>
              <a:gd name="T53" fmla="*/ 61 h 138"/>
              <a:gd name="T54" fmla="*/ 115 w 142"/>
              <a:gd name="T55" fmla="*/ 19 h 138"/>
              <a:gd name="T56" fmla="*/ 65 w 142"/>
              <a:gd name="T57" fmla="*/ 12 h 138"/>
              <a:gd name="T58" fmla="*/ 84 w 142"/>
              <a:gd name="T59" fmla="*/ 16 h 138"/>
              <a:gd name="T60" fmla="*/ 97 w 142"/>
              <a:gd name="T61" fmla="*/ 24 h 138"/>
              <a:gd name="T62" fmla="*/ 110 w 142"/>
              <a:gd name="T63" fmla="*/ 19 h 138"/>
              <a:gd name="T64" fmla="*/ 111 w 142"/>
              <a:gd name="T65" fmla="*/ 31 h 138"/>
              <a:gd name="T66" fmla="*/ 124 w 142"/>
              <a:gd name="T67" fmla="*/ 46 h 138"/>
              <a:gd name="T68" fmla="*/ 134 w 142"/>
              <a:gd name="T69" fmla="*/ 52 h 138"/>
              <a:gd name="T70" fmla="*/ 127 w 142"/>
              <a:gd name="T71" fmla="*/ 52 h 138"/>
              <a:gd name="T72" fmla="*/ 119 w 142"/>
              <a:gd name="T73" fmla="*/ 86 h 138"/>
              <a:gd name="T74" fmla="*/ 129 w 142"/>
              <a:gd name="T75" fmla="*/ 86 h 138"/>
              <a:gd name="T76" fmla="*/ 128 w 142"/>
              <a:gd name="T77" fmla="*/ 104 h 138"/>
              <a:gd name="T78" fmla="*/ 100 w 142"/>
              <a:gd name="T79" fmla="*/ 98 h 138"/>
              <a:gd name="T80" fmla="*/ 63 w 142"/>
              <a:gd name="T81" fmla="*/ 83 h 138"/>
              <a:gd name="T82" fmla="*/ 75 w 142"/>
              <a:gd name="T83" fmla="*/ 52 h 138"/>
              <a:gd name="T84" fmla="*/ 92 w 142"/>
              <a:gd name="T85" fmla="*/ 41 h 138"/>
              <a:gd name="T86" fmla="*/ 71 w 142"/>
              <a:gd name="T87" fmla="*/ 25 h 138"/>
              <a:gd name="T88" fmla="*/ 57 w 142"/>
              <a:gd name="T89" fmla="*/ 17 h 138"/>
              <a:gd name="T90" fmla="*/ 21 w 142"/>
              <a:gd name="T91" fmla="*/ 48 h 138"/>
              <a:gd name="T92" fmla="*/ 25 w 142"/>
              <a:gd name="T93" fmla="*/ 70 h 138"/>
              <a:gd name="T94" fmla="*/ 51 w 142"/>
              <a:gd name="T95" fmla="*/ 88 h 138"/>
              <a:gd name="T96" fmla="*/ 55 w 142"/>
              <a:gd name="T97" fmla="*/ 114 h 138"/>
              <a:gd name="T98" fmla="*/ 61 w 142"/>
              <a:gd name="T99" fmla="*/ 119 h 138"/>
              <a:gd name="T100" fmla="*/ 60 w 142"/>
              <a:gd name="T101" fmla="*/ 132 h 138"/>
              <a:gd name="T102" fmla="*/ 97 w 142"/>
              <a:gd name="T103" fmla="*/ 18 h 138"/>
              <a:gd name="T104" fmla="*/ 38 w 142"/>
              <a:gd name="T105" fmla="*/ 15 h 138"/>
              <a:gd name="T106" fmla="*/ 38 w 142"/>
              <a:gd name="T107" fmla="*/ 15 h 138"/>
              <a:gd name="T108" fmla="*/ 91 w 142"/>
              <a:gd name="T109" fmla="*/ 15 h 138"/>
              <a:gd name="T110" fmla="*/ 75 w 142"/>
              <a:gd name="T111" fmla="*/ 8 h 138"/>
              <a:gd name="T112" fmla="*/ 62 w 142"/>
              <a:gd name="T113" fmla="*/ 6 h 138"/>
              <a:gd name="T114" fmla="*/ 71 w 142"/>
              <a:gd name="T115" fmla="*/ 0 h 138"/>
              <a:gd name="T116" fmla="*/ 23 w 142"/>
              <a:gd name="T117" fmla="*/ 18 h 138"/>
              <a:gd name="T118" fmla="*/ 141 w 142"/>
              <a:gd name="T119" fmla="*/ 82 h 138"/>
              <a:gd name="T120" fmla="*/ 117 w 142"/>
              <a:gd name="T121" fmla="*/ 15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2" h="138">
                <a:moveTo>
                  <a:pt x="90" y="131"/>
                </a:moveTo>
                <a:cubicBezTo>
                  <a:pt x="90" y="131"/>
                  <a:pt x="90" y="131"/>
                  <a:pt x="90" y="131"/>
                </a:cubicBezTo>
                <a:cubicBezTo>
                  <a:pt x="94" y="121"/>
                  <a:pt x="99" y="112"/>
                  <a:pt x="103" y="103"/>
                </a:cubicBezTo>
                <a:cubicBezTo>
                  <a:pt x="114" y="112"/>
                  <a:pt x="97" y="126"/>
                  <a:pt x="91" y="131"/>
                </a:cubicBezTo>
                <a:cubicBezTo>
                  <a:pt x="90" y="131"/>
                  <a:pt x="90" y="131"/>
                  <a:pt x="90" y="131"/>
                </a:cubicBezTo>
                <a:cubicBezTo>
                  <a:pt x="90" y="131"/>
                  <a:pt x="90" y="131"/>
                  <a:pt x="90" y="131"/>
                </a:cubicBezTo>
                <a:moveTo>
                  <a:pt x="80" y="133"/>
                </a:moveTo>
                <a:cubicBezTo>
                  <a:pt x="84" y="123"/>
                  <a:pt x="89" y="112"/>
                  <a:pt x="93" y="102"/>
                </a:cubicBezTo>
                <a:cubicBezTo>
                  <a:pt x="95" y="102"/>
                  <a:pt x="98" y="103"/>
                  <a:pt x="100" y="103"/>
                </a:cubicBezTo>
                <a:cubicBezTo>
                  <a:pt x="100" y="103"/>
                  <a:pt x="100" y="103"/>
                  <a:pt x="100" y="103"/>
                </a:cubicBezTo>
                <a:cubicBezTo>
                  <a:pt x="96" y="112"/>
                  <a:pt x="92" y="121"/>
                  <a:pt x="88" y="130"/>
                </a:cubicBezTo>
                <a:cubicBezTo>
                  <a:pt x="88" y="130"/>
                  <a:pt x="88" y="130"/>
                  <a:pt x="88" y="130"/>
                </a:cubicBezTo>
                <a:cubicBezTo>
                  <a:pt x="88" y="131"/>
                  <a:pt x="87" y="131"/>
                  <a:pt x="87" y="132"/>
                </a:cubicBezTo>
                <a:cubicBezTo>
                  <a:pt x="85" y="132"/>
                  <a:pt x="83" y="133"/>
                  <a:pt x="80" y="133"/>
                </a:cubicBezTo>
                <a:moveTo>
                  <a:pt x="71" y="133"/>
                </a:moveTo>
                <a:cubicBezTo>
                  <a:pt x="70" y="133"/>
                  <a:pt x="69" y="133"/>
                  <a:pt x="68" y="133"/>
                </a:cubicBezTo>
                <a:cubicBezTo>
                  <a:pt x="74" y="121"/>
                  <a:pt x="79" y="109"/>
                  <a:pt x="85" y="97"/>
                </a:cubicBezTo>
                <a:cubicBezTo>
                  <a:pt x="86" y="99"/>
                  <a:pt x="87" y="100"/>
                  <a:pt x="85" y="101"/>
                </a:cubicBezTo>
                <a:cubicBezTo>
                  <a:pt x="85" y="101"/>
                  <a:pt x="86" y="101"/>
                  <a:pt x="87" y="101"/>
                </a:cubicBezTo>
                <a:cubicBezTo>
                  <a:pt x="88" y="101"/>
                  <a:pt x="89" y="101"/>
                  <a:pt x="91" y="102"/>
                </a:cubicBezTo>
                <a:cubicBezTo>
                  <a:pt x="86" y="112"/>
                  <a:pt x="82" y="123"/>
                  <a:pt x="78" y="133"/>
                </a:cubicBezTo>
                <a:cubicBezTo>
                  <a:pt x="76" y="133"/>
                  <a:pt x="73" y="133"/>
                  <a:pt x="71" y="133"/>
                </a:cubicBezTo>
                <a:moveTo>
                  <a:pt x="66" y="133"/>
                </a:moveTo>
                <a:cubicBezTo>
                  <a:pt x="65" y="133"/>
                  <a:pt x="65" y="133"/>
                  <a:pt x="64" y="133"/>
                </a:cubicBezTo>
                <a:cubicBezTo>
                  <a:pt x="66" y="126"/>
                  <a:pt x="69" y="120"/>
                  <a:pt x="65" y="116"/>
                </a:cubicBezTo>
                <a:cubicBezTo>
                  <a:pt x="68" y="110"/>
                  <a:pt x="71" y="104"/>
                  <a:pt x="75" y="98"/>
                </a:cubicBezTo>
                <a:cubicBezTo>
                  <a:pt x="76" y="96"/>
                  <a:pt x="78" y="94"/>
                  <a:pt x="79" y="93"/>
                </a:cubicBezTo>
                <a:cubicBezTo>
                  <a:pt x="81" y="94"/>
                  <a:pt x="82" y="95"/>
                  <a:pt x="83" y="95"/>
                </a:cubicBezTo>
                <a:cubicBezTo>
                  <a:pt x="77" y="108"/>
                  <a:pt x="72" y="121"/>
                  <a:pt x="66" y="133"/>
                </a:cubicBezTo>
                <a:moveTo>
                  <a:pt x="63" y="115"/>
                </a:moveTo>
                <a:cubicBezTo>
                  <a:pt x="61" y="114"/>
                  <a:pt x="60" y="112"/>
                  <a:pt x="59" y="111"/>
                </a:cubicBezTo>
                <a:cubicBezTo>
                  <a:pt x="62" y="104"/>
                  <a:pt x="65" y="97"/>
                  <a:pt x="68" y="90"/>
                </a:cubicBezTo>
                <a:cubicBezTo>
                  <a:pt x="68" y="90"/>
                  <a:pt x="68" y="90"/>
                  <a:pt x="68" y="90"/>
                </a:cubicBezTo>
                <a:cubicBezTo>
                  <a:pt x="68" y="90"/>
                  <a:pt x="68" y="90"/>
                  <a:pt x="68" y="90"/>
                </a:cubicBezTo>
                <a:cubicBezTo>
                  <a:pt x="71" y="90"/>
                  <a:pt x="74" y="91"/>
                  <a:pt x="77" y="92"/>
                </a:cubicBezTo>
                <a:cubicBezTo>
                  <a:pt x="75" y="93"/>
                  <a:pt x="74" y="95"/>
                  <a:pt x="73" y="97"/>
                </a:cubicBezTo>
                <a:cubicBezTo>
                  <a:pt x="69" y="103"/>
                  <a:pt x="66" y="109"/>
                  <a:pt x="63" y="115"/>
                </a:cubicBezTo>
                <a:moveTo>
                  <a:pt x="50" y="75"/>
                </a:moveTo>
                <a:cubicBezTo>
                  <a:pt x="51" y="75"/>
                  <a:pt x="51" y="74"/>
                  <a:pt x="52" y="74"/>
                </a:cubicBezTo>
                <a:cubicBezTo>
                  <a:pt x="52" y="74"/>
                  <a:pt x="52" y="74"/>
                  <a:pt x="53" y="74"/>
                </a:cubicBezTo>
                <a:cubicBezTo>
                  <a:pt x="53" y="74"/>
                  <a:pt x="53" y="74"/>
                  <a:pt x="53" y="74"/>
                </a:cubicBezTo>
                <a:cubicBezTo>
                  <a:pt x="53" y="74"/>
                  <a:pt x="53" y="74"/>
                  <a:pt x="53" y="74"/>
                </a:cubicBezTo>
                <a:cubicBezTo>
                  <a:pt x="53" y="74"/>
                  <a:pt x="53" y="74"/>
                  <a:pt x="53" y="74"/>
                </a:cubicBezTo>
                <a:cubicBezTo>
                  <a:pt x="56" y="76"/>
                  <a:pt x="57" y="80"/>
                  <a:pt x="56" y="82"/>
                </a:cubicBezTo>
                <a:cubicBezTo>
                  <a:pt x="56" y="82"/>
                  <a:pt x="60" y="85"/>
                  <a:pt x="60" y="87"/>
                </a:cubicBezTo>
                <a:cubicBezTo>
                  <a:pt x="61" y="87"/>
                  <a:pt x="62" y="87"/>
                  <a:pt x="63" y="87"/>
                </a:cubicBezTo>
                <a:cubicBezTo>
                  <a:pt x="63" y="88"/>
                  <a:pt x="63" y="89"/>
                  <a:pt x="63" y="90"/>
                </a:cubicBezTo>
                <a:cubicBezTo>
                  <a:pt x="63" y="90"/>
                  <a:pt x="64" y="91"/>
                  <a:pt x="64" y="91"/>
                </a:cubicBezTo>
                <a:cubicBezTo>
                  <a:pt x="65" y="91"/>
                  <a:pt x="65" y="91"/>
                  <a:pt x="65" y="91"/>
                </a:cubicBezTo>
                <a:cubicBezTo>
                  <a:pt x="62" y="97"/>
                  <a:pt x="60" y="102"/>
                  <a:pt x="58" y="108"/>
                </a:cubicBezTo>
                <a:cubicBezTo>
                  <a:pt x="57" y="105"/>
                  <a:pt x="57" y="102"/>
                  <a:pt x="58" y="99"/>
                </a:cubicBezTo>
                <a:cubicBezTo>
                  <a:pt x="58" y="96"/>
                  <a:pt x="58" y="93"/>
                  <a:pt x="61" y="91"/>
                </a:cubicBezTo>
                <a:cubicBezTo>
                  <a:pt x="60" y="91"/>
                  <a:pt x="59" y="90"/>
                  <a:pt x="58" y="89"/>
                </a:cubicBezTo>
                <a:cubicBezTo>
                  <a:pt x="58" y="89"/>
                  <a:pt x="57" y="89"/>
                  <a:pt x="57" y="89"/>
                </a:cubicBezTo>
                <a:cubicBezTo>
                  <a:pt x="56" y="88"/>
                  <a:pt x="57" y="87"/>
                  <a:pt x="57" y="87"/>
                </a:cubicBezTo>
                <a:cubicBezTo>
                  <a:pt x="55" y="87"/>
                  <a:pt x="54" y="84"/>
                  <a:pt x="52" y="83"/>
                </a:cubicBezTo>
                <a:cubicBezTo>
                  <a:pt x="53" y="81"/>
                  <a:pt x="54" y="80"/>
                  <a:pt x="55" y="78"/>
                </a:cubicBezTo>
                <a:cubicBezTo>
                  <a:pt x="55" y="77"/>
                  <a:pt x="55" y="77"/>
                  <a:pt x="54" y="76"/>
                </a:cubicBezTo>
                <a:cubicBezTo>
                  <a:pt x="54" y="76"/>
                  <a:pt x="54" y="76"/>
                  <a:pt x="54" y="76"/>
                </a:cubicBezTo>
                <a:cubicBezTo>
                  <a:pt x="53" y="76"/>
                  <a:pt x="53" y="77"/>
                  <a:pt x="53" y="77"/>
                </a:cubicBezTo>
                <a:cubicBezTo>
                  <a:pt x="52" y="79"/>
                  <a:pt x="51" y="81"/>
                  <a:pt x="50" y="82"/>
                </a:cubicBezTo>
                <a:cubicBezTo>
                  <a:pt x="49" y="82"/>
                  <a:pt x="48" y="81"/>
                  <a:pt x="46" y="81"/>
                </a:cubicBezTo>
                <a:cubicBezTo>
                  <a:pt x="48" y="79"/>
                  <a:pt x="48" y="77"/>
                  <a:pt x="49" y="74"/>
                </a:cubicBezTo>
                <a:cubicBezTo>
                  <a:pt x="50" y="75"/>
                  <a:pt x="50" y="75"/>
                  <a:pt x="50" y="75"/>
                </a:cubicBezTo>
                <a:moveTo>
                  <a:pt x="128" y="82"/>
                </a:moveTo>
                <a:cubicBezTo>
                  <a:pt x="128" y="82"/>
                  <a:pt x="128" y="82"/>
                  <a:pt x="128" y="82"/>
                </a:cubicBezTo>
                <a:cubicBezTo>
                  <a:pt x="128" y="82"/>
                  <a:pt x="128" y="82"/>
                  <a:pt x="128" y="82"/>
                </a:cubicBezTo>
                <a:cubicBezTo>
                  <a:pt x="130" y="75"/>
                  <a:pt x="133" y="68"/>
                  <a:pt x="136" y="62"/>
                </a:cubicBezTo>
                <a:cubicBezTo>
                  <a:pt x="137" y="64"/>
                  <a:pt x="138" y="67"/>
                  <a:pt x="138" y="70"/>
                </a:cubicBezTo>
                <a:cubicBezTo>
                  <a:pt x="138" y="74"/>
                  <a:pt x="137" y="78"/>
                  <a:pt x="137" y="82"/>
                </a:cubicBezTo>
                <a:cubicBezTo>
                  <a:pt x="136" y="83"/>
                  <a:pt x="136" y="85"/>
                  <a:pt x="136" y="86"/>
                </a:cubicBezTo>
                <a:cubicBezTo>
                  <a:pt x="135" y="86"/>
                  <a:pt x="135" y="86"/>
                  <a:pt x="135" y="86"/>
                </a:cubicBezTo>
                <a:cubicBezTo>
                  <a:pt x="135" y="85"/>
                  <a:pt x="134" y="83"/>
                  <a:pt x="133" y="83"/>
                </a:cubicBezTo>
                <a:cubicBezTo>
                  <a:pt x="132" y="82"/>
                  <a:pt x="131" y="82"/>
                  <a:pt x="129" y="82"/>
                </a:cubicBezTo>
                <a:cubicBezTo>
                  <a:pt x="129" y="82"/>
                  <a:pt x="129" y="82"/>
                  <a:pt x="129" y="82"/>
                </a:cubicBezTo>
                <a:cubicBezTo>
                  <a:pt x="129" y="82"/>
                  <a:pt x="128" y="82"/>
                  <a:pt x="128" y="82"/>
                </a:cubicBezTo>
                <a:moveTo>
                  <a:pt x="124" y="83"/>
                </a:moveTo>
                <a:cubicBezTo>
                  <a:pt x="123" y="83"/>
                  <a:pt x="122" y="83"/>
                  <a:pt x="122" y="83"/>
                </a:cubicBezTo>
                <a:cubicBezTo>
                  <a:pt x="122" y="82"/>
                  <a:pt x="121" y="82"/>
                  <a:pt x="121" y="81"/>
                </a:cubicBezTo>
                <a:cubicBezTo>
                  <a:pt x="121" y="81"/>
                  <a:pt x="121" y="81"/>
                  <a:pt x="121" y="81"/>
                </a:cubicBezTo>
                <a:cubicBezTo>
                  <a:pt x="121" y="80"/>
                  <a:pt x="121" y="80"/>
                  <a:pt x="121" y="80"/>
                </a:cubicBezTo>
                <a:cubicBezTo>
                  <a:pt x="123" y="72"/>
                  <a:pt x="126" y="65"/>
                  <a:pt x="130" y="57"/>
                </a:cubicBezTo>
                <a:cubicBezTo>
                  <a:pt x="130" y="57"/>
                  <a:pt x="130" y="57"/>
                  <a:pt x="130" y="57"/>
                </a:cubicBezTo>
                <a:cubicBezTo>
                  <a:pt x="131" y="57"/>
                  <a:pt x="132" y="57"/>
                  <a:pt x="132" y="56"/>
                </a:cubicBezTo>
                <a:cubicBezTo>
                  <a:pt x="133" y="56"/>
                  <a:pt x="133" y="56"/>
                  <a:pt x="134" y="56"/>
                </a:cubicBezTo>
                <a:cubicBezTo>
                  <a:pt x="134" y="57"/>
                  <a:pt x="134" y="57"/>
                  <a:pt x="134" y="57"/>
                </a:cubicBezTo>
                <a:cubicBezTo>
                  <a:pt x="134" y="58"/>
                  <a:pt x="134" y="58"/>
                  <a:pt x="134" y="58"/>
                </a:cubicBezTo>
                <a:cubicBezTo>
                  <a:pt x="134" y="59"/>
                  <a:pt x="134" y="59"/>
                  <a:pt x="134" y="60"/>
                </a:cubicBezTo>
                <a:cubicBezTo>
                  <a:pt x="131" y="67"/>
                  <a:pt x="128" y="74"/>
                  <a:pt x="125" y="81"/>
                </a:cubicBezTo>
                <a:cubicBezTo>
                  <a:pt x="125" y="81"/>
                  <a:pt x="125" y="82"/>
                  <a:pt x="125" y="82"/>
                </a:cubicBezTo>
                <a:cubicBezTo>
                  <a:pt x="125" y="83"/>
                  <a:pt x="125" y="83"/>
                  <a:pt x="125" y="83"/>
                </a:cubicBezTo>
                <a:cubicBezTo>
                  <a:pt x="125" y="83"/>
                  <a:pt x="125" y="83"/>
                  <a:pt x="124" y="83"/>
                </a:cubicBezTo>
                <a:cubicBezTo>
                  <a:pt x="124" y="83"/>
                  <a:pt x="124" y="83"/>
                  <a:pt x="124" y="83"/>
                </a:cubicBezTo>
                <a:moveTo>
                  <a:pt x="120" y="76"/>
                </a:moveTo>
                <a:cubicBezTo>
                  <a:pt x="120" y="76"/>
                  <a:pt x="120" y="75"/>
                  <a:pt x="120" y="74"/>
                </a:cubicBezTo>
                <a:cubicBezTo>
                  <a:pt x="120" y="72"/>
                  <a:pt x="120" y="70"/>
                  <a:pt x="120" y="68"/>
                </a:cubicBezTo>
                <a:cubicBezTo>
                  <a:pt x="120" y="66"/>
                  <a:pt x="121" y="65"/>
                  <a:pt x="121" y="64"/>
                </a:cubicBezTo>
                <a:cubicBezTo>
                  <a:pt x="122" y="63"/>
                  <a:pt x="123" y="61"/>
                  <a:pt x="124" y="59"/>
                </a:cubicBezTo>
                <a:cubicBezTo>
                  <a:pt x="125" y="58"/>
                  <a:pt x="125" y="57"/>
                  <a:pt x="126" y="57"/>
                </a:cubicBezTo>
                <a:cubicBezTo>
                  <a:pt x="126" y="56"/>
                  <a:pt x="127" y="56"/>
                  <a:pt x="127" y="56"/>
                </a:cubicBezTo>
                <a:cubicBezTo>
                  <a:pt x="127" y="56"/>
                  <a:pt x="127" y="56"/>
                  <a:pt x="127" y="56"/>
                </a:cubicBezTo>
                <a:cubicBezTo>
                  <a:pt x="128" y="56"/>
                  <a:pt x="128" y="56"/>
                  <a:pt x="128" y="56"/>
                </a:cubicBezTo>
                <a:cubicBezTo>
                  <a:pt x="128" y="56"/>
                  <a:pt x="128" y="56"/>
                  <a:pt x="128" y="56"/>
                </a:cubicBezTo>
                <a:cubicBezTo>
                  <a:pt x="128" y="56"/>
                  <a:pt x="128" y="56"/>
                  <a:pt x="128" y="56"/>
                </a:cubicBezTo>
                <a:cubicBezTo>
                  <a:pt x="125" y="63"/>
                  <a:pt x="122" y="70"/>
                  <a:pt x="120" y="76"/>
                </a:cubicBezTo>
                <a:moveTo>
                  <a:pt x="75" y="48"/>
                </a:moveTo>
                <a:cubicBezTo>
                  <a:pt x="77" y="44"/>
                  <a:pt x="79" y="40"/>
                  <a:pt x="82" y="37"/>
                </a:cubicBezTo>
                <a:cubicBezTo>
                  <a:pt x="82" y="37"/>
                  <a:pt x="82" y="37"/>
                  <a:pt x="82" y="37"/>
                </a:cubicBezTo>
                <a:cubicBezTo>
                  <a:pt x="82" y="37"/>
                  <a:pt x="82" y="37"/>
                  <a:pt x="82" y="37"/>
                </a:cubicBezTo>
                <a:cubicBezTo>
                  <a:pt x="83" y="37"/>
                  <a:pt x="87" y="39"/>
                  <a:pt x="88" y="39"/>
                </a:cubicBezTo>
                <a:cubicBezTo>
                  <a:pt x="88" y="39"/>
                  <a:pt x="88" y="39"/>
                  <a:pt x="88" y="39"/>
                </a:cubicBezTo>
                <a:cubicBezTo>
                  <a:pt x="87" y="40"/>
                  <a:pt x="82" y="47"/>
                  <a:pt x="84" y="49"/>
                </a:cubicBezTo>
                <a:cubicBezTo>
                  <a:pt x="82" y="48"/>
                  <a:pt x="79" y="48"/>
                  <a:pt x="76" y="48"/>
                </a:cubicBezTo>
                <a:cubicBezTo>
                  <a:pt x="76" y="48"/>
                  <a:pt x="75" y="48"/>
                  <a:pt x="75" y="48"/>
                </a:cubicBezTo>
                <a:moveTo>
                  <a:pt x="44" y="80"/>
                </a:moveTo>
                <a:cubicBezTo>
                  <a:pt x="42" y="79"/>
                  <a:pt x="40" y="78"/>
                  <a:pt x="39" y="77"/>
                </a:cubicBezTo>
                <a:cubicBezTo>
                  <a:pt x="38" y="77"/>
                  <a:pt x="36" y="74"/>
                  <a:pt x="34" y="72"/>
                </a:cubicBezTo>
                <a:cubicBezTo>
                  <a:pt x="41" y="59"/>
                  <a:pt x="48" y="47"/>
                  <a:pt x="56" y="35"/>
                </a:cubicBezTo>
                <a:cubicBezTo>
                  <a:pt x="56" y="35"/>
                  <a:pt x="56" y="35"/>
                  <a:pt x="56" y="35"/>
                </a:cubicBezTo>
                <a:cubicBezTo>
                  <a:pt x="57" y="36"/>
                  <a:pt x="59" y="37"/>
                  <a:pt x="61" y="38"/>
                </a:cubicBezTo>
                <a:cubicBezTo>
                  <a:pt x="56" y="47"/>
                  <a:pt x="51" y="56"/>
                  <a:pt x="46" y="65"/>
                </a:cubicBezTo>
                <a:cubicBezTo>
                  <a:pt x="46" y="66"/>
                  <a:pt x="46" y="66"/>
                  <a:pt x="45" y="66"/>
                </a:cubicBezTo>
                <a:cubicBezTo>
                  <a:pt x="43" y="68"/>
                  <a:pt x="46" y="71"/>
                  <a:pt x="47" y="72"/>
                </a:cubicBezTo>
                <a:cubicBezTo>
                  <a:pt x="47" y="75"/>
                  <a:pt x="46" y="78"/>
                  <a:pt x="44" y="80"/>
                </a:cubicBezTo>
                <a:moveTo>
                  <a:pt x="124" y="37"/>
                </a:moveTo>
                <a:cubicBezTo>
                  <a:pt x="125" y="36"/>
                  <a:pt x="125" y="34"/>
                  <a:pt x="126" y="33"/>
                </a:cubicBezTo>
                <a:cubicBezTo>
                  <a:pt x="127" y="34"/>
                  <a:pt x="128" y="36"/>
                  <a:pt x="128" y="38"/>
                </a:cubicBezTo>
                <a:cubicBezTo>
                  <a:pt x="128" y="37"/>
                  <a:pt x="127" y="37"/>
                  <a:pt x="126" y="37"/>
                </a:cubicBezTo>
                <a:cubicBezTo>
                  <a:pt x="126" y="37"/>
                  <a:pt x="126" y="37"/>
                  <a:pt x="126" y="37"/>
                </a:cubicBezTo>
                <a:cubicBezTo>
                  <a:pt x="125" y="37"/>
                  <a:pt x="125" y="37"/>
                  <a:pt x="125" y="37"/>
                </a:cubicBezTo>
                <a:cubicBezTo>
                  <a:pt x="124" y="37"/>
                  <a:pt x="124" y="37"/>
                  <a:pt x="124" y="37"/>
                </a:cubicBezTo>
                <a:moveTo>
                  <a:pt x="33" y="70"/>
                </a:moveTo>
                <a:cubicBezTo>
                  <a:pt x="31" y="68"/>
                  <a:pt x="30" y="66"/>
                  <a:pt x="29" y="64"/>
                </a:cubicBezTo>
                <a:cubicBezTo>
                  <a:pt x="35" y="53"/>
                  <a:pt x="44" y="43"/>
                  <a:pt x="49" y="32"/>
                </a:cubicBezTo>
                <a:cubicBezTo>
                  <a:pt x="50" y="32"/>
                  <a:pt x="50" y="32"/>
                  <a:pt x="50" y="32"/>
                </a:cubicBezTo>
                <a:cubicBezTo>
                  <a:pt x="52" y="34"/>
                  <a:pt x="53" y="33"/>
                  <a:pt x="54" y="34"/>
                </a:cubicBezTo>
                <a:cubicBezTo>
                  <a:pt x="46" y="45"/>
                  <a:pt x="39" y="57"/>
                  <a:pt x="33" y="70"/>
                </a:cubicBezTo>
                <a:moveTo>
                  <a:pt x="59" y="69"/>
                </a:moveTo>
                <a:cubicBezTo>
                  <a:pt x="58" y="69"/>
                  <a:pt x="58" y="68"/>
                  <a:pt x="57" y="67"/>
                </a:cubicBezTo>
                <a:cubicBezTo>
                  <a:pt x="62" y="54"/>
                  <a:pt x="68" y="43"/>
                  <a:pt x="75" y="31"/>
                </a:cubicBezTo>
                <a:cubicBezTo>
                  <a:pt x="75" y="31"/>
                  <a:pt x="75" y="31"/>
                  <a:pt x="75" y="31"/>
                </a:cubicBezTo>
                <a:cubicBezTo>
                  <a:pt x="77" y="32"/>
                  <a:pt x="80" y="31"/>
                  <a:pt x="81" y="34"/>
                </a:cubicBezTo>
                <a:cubicBezTo>
                  <a:pt x="78" y="39"/>
                  <a:pt x="75" y="43"/>
                  <a:pt x="72" y="48"/>
                </a:cubicBezTo>
                <a:cubicBezTo>
                  <a:pt x="71" y="49"/>
                  <a:pt x="71" y="49"/>
                  <a:pt x="71" y="50"/>
                </a:cubicBezTo>
                <a:cubicBezTo>
                  <a:pt x="71" y="51"/>
                  <a:pt x="59" y="69"/>
                  <a:pt x="59" y="69"/>
                </a:cubicBezTo>
                <a:moveTo>
                  <a:pt x="111" y="30"/>
                </a:moveTo>
                <a:cubicBezTo>
                  <a:pt x="111" y="30"/>
                  <a:pt x="111" y="30"/>
                  <a:pt x="111" y="30"/>
                </a:cubicBezTo>
                <a:cubicBezTo>
                  <a:pt x="111" y="30"/>
                  <a:pt x="111" y="30"/>
                  <a:pt x="111" y="30"/>
                </a:cubicBezTo>
                <a:moveTo>
                  <a:pt x="61" y="32"/>
                </a:moveTo>
                <a:cubicBezTo>
                  <a:pt x="60" y="32"/>
                  <a:pt x="59" y="32"/>
                  <a:pt x="59" y="31"/>
                </a:cubicBezTo>
                <a:cubicBezTo>
                  <a:pt x="58" y="31"/>
                  <a:pt x="58" y="31"/>
                  <a:pt x="58" y="31"/>
                </a:cubicBezTo>
                <a:cubicBezTo>
                  <a:pt x="59" y="30"/>
                  <a:pt x="60" y="30"/>
                  <a:pt x="61" y="29"/>
                </a:cubicBezTo>
                <a:cubicBezTo>
                  <a:pt x="61" y="30"/>
                  <a:pt x="61" y="31"/>
                  <a:pt x="61" y="32"/>
                </a:cubicBezTo>
                <a:moveTo>
                  <a:pt x="50" y="66"/>
                </a:moveTo>
                <a:cubicBezTo>
                  <a:pt x="49" y="65"/>
                  <a:pt x="49" y="65"/>
                  <a:pt x="49" y="65"/>
                </a:cubicBezTo>
                <a:cubicBezTo>
                  <a:pt x="54" y="56"/>
                  <a:pt x="59" y="47"/>
                  <a:pt x="64" y="38"/>
                </a:cubicBezTo>
                <a:cubicBezTo>
                  <a:pt x="65" y="38"/>
                  <a:pt x="66" y="37"/>
                  <a:pt x="65" y="34"/>
                </a:cubicBezTo>
                <a:cubicBezTo>
                  <a:pt x="65" y="29"/>
                  <a:pt x="65" y="28"/>
                  <a:pt x="66" y="28"/>
                </a:cubicBezTo>
                <a:cubicBezTo>
                  <a:pt x="67" y="28"/>
                  <a:pt x="69" y="30"/>
                  <a:pt x="72" y="31"/>
                </a:cubicBezTo>
                <a:cubicBezTo>
                  <a:pt x="66" y="42"/>
                  <a:pt x="60" y="53"/>
                  <a:pt x="55" y="65"/>
                </a:cubicBezTo>
                <a:cubicBezTo>
                  <a:pt x="55" y="65"/>
                  <a:pt x="55" y="65"/>
                  <a:pt x="54" y="65"/>
                </a:cubicBezTo>
                <a:cubicBezTo>
                  <a:pt x="54" y="65"/>
                  <a:pt x="53" y="65"/>
                  <a:pt x="51" y="65"/>
                </a:cubicBezTo>
                <a:cubicBezTo>
                  <a:pt x="51" y="65"/>
                  <a:pt x="50" y="66"/>
                  <a:pt x="50" y="66"/>
                </a:cubicBezTo>
                <a:moveTo>
                  <a:pt x="25" y="47"/>
                </a:moveTo>
                <a:cubicBezTo>
                  <a:pt x="25" y="45"/>
                  <a:pt x="24" y="43"/>
                  <a:pt x="24" y="42"/>
                </a:cubicBezTo>
                <a:cubicBezTo>
                  <a:pt x="27" y="37"/>
                  <a:pt x="34" y="27"/>
                  <a:pt x="40" y="27"/>
                </a:cubicBezTo>
                <a:cubicBezTo>
                  <a:pt x="40" y="27"/>
                  <a:pt x="40" y="27"/>
                  <a:pt x="40" y="27"/>
                </a:cubicBezTo>
                <a:cubicBezTo>
                  <a:pt x="35" y="33"/>
                  <a:pt x="30" y="40"/>
                  <a:pt x="25" y="47"/>
                </a:cubicBezTo>
                <a:moveTo>
                  <a:pt x="121" y="40"/>
                </a:moveTo>
                <a:cubicBezTo>
                  <a:pt x="121" y="40"/>
                  <a:pt x="120" y="39"/>
                  <a:pt x="120" y="39"/>
                </a:cubicBezTo>
                <a:cubicBezTo>
                  <a:pt x="119" y="38"/>
                  <a:pt x="119" y="37"/>
                  <a:pt x="118" y="35"/>
                </a:cubicBezTo>
                <a:cubicBezTo>
                  <a:pt x="119" y="32"/>
                  <a:pt x="120" y="29"/>
                  <a:pt x="121" y="25"/>
                </a:cubicBezTo>
                <a:cubicBezTo>
                  <a:pt x="122" y="27"/>
                  <a:pt x="123" y="28"/>
                  <a:pt x="124" y="30"/>
                </a:cubicBezTo>
                <a:cubicBezTo>
                  <a:pt x="124" y="30"/>
                  <a:pt x="124" y="30"/>
                  <a:pt x="124" y="30"/>
                </a:cubicBezTo>
                <a:cubicBezTo>
                  <a:pt x="123" y="33"/>
                  <a:pt x="122" y="37"/>
                  <a:pt x="121" y="40"/>
                </a:cubicBezTo>
                <a:moveTo>
                  <a:pt x="28" y="61"/>
                </a:moveTo>
                <a:cubicBezTo>
                  <a:pt x="26" y="58"/>
                  <a:pt x="26" y="56"/>
                  <a:pt x="26" y="55"/>
                </a:cubicBezTo>
                <a:cubicBezTo>
                  <a:pt x="26" y="53"/>
                  <a:pt x="26" y="51"/>
                  <a:pt x="26" y="50"/>
                </a:cubicBezTo>
                <a:cubicBezTo>
                  <a:pt x="31" y="42"/>
                  <a:pt x="37" y="35"/>
                  <a:pt x="42" y="27"/>
                </a:cubicBezTo>
                <a:cubicBezTo>
                  <a:pt x="42" y="27"/>
                  <a:pt x="43" y="26"/>
                  <a:pt x="43" y="26"/>
                </a:cubicBezTo>
                <a:cubicBezTo>
                  <a:pt x="46" y="25"/>
                  <a:pt x="52" y="22"/>
                  <a:pt x="55" y="20"/>
                </a:cubicBezTo>
                <a:cubicBezTo>
                  <a:pt x="54" y="21"/>
                  <a:pt x="55" y="21"/>
                  <a:pt x="55" y="22"/>
                </a:cubicBezTo>
                <a:cubicBezTo>
                  <a:pt x="56" y="23"/>
                  <a:pt x="57" y="24"/>
                  <a:pt x="58" y="25"/>
                </a:cubicBezTo>
                <a:cubicBezTo>
                  <a:pt x="59" y="26"/>
                  <a:pt x="52" y="28"/>
                  <a:pt x="50" y="30"/>
                </a:cubicBezTo>
                <a:cubicBezTo>
                  <a:pt x="50" y="30"/>
                  <a:pt x="50" y="30"/>
                  <a:pt x="50" y="30"/>
                </a:cubicBezTo>
                <a:cubicBezTo>
                  <a:pt x="50" y="30"/>
                  <a:pt x="50" y="29"/>
                  <a:pt x="49" y="29"/>
                </a:cubicBezTo>
                <a:cubicBezTo>
                  <a:pt x="49" y="29"/>
                  <a:pt x="49" y="29"/>
                  <a:pt x="49" y="29"/>
                </a:cubicBezTo>
                <a:cubicBezTo>
                  <a:pt x="49" y="29"/>
                  <a:pt x="48" y="29"/>
                  <a:pt x="48" y="29"/>
                </a:cubicBezTo>
                <a:cubicBezTo>
                  <a:pt x="43" y="41"/>
                  <a:pt x="34" y="50"/>
                  <a:pt x="28" y="61"/>
                </a:cubicBezTo>
                <a:moveTo>
                  <a:pt x="117" y="32"/>
                </a:moveTo>
                <a:cubicBezTo>
                  <a:pt x="117" y="32"/>
                  <a:pt x="117" y="32"/>
                  <a:pt x="117" y="32"/>
                </a:cubicBezTo>
                <a:cubicBezTo>
                  <a:pt x="116" y="31"/>
                  <a:pt x="116" y="30"/>
                  <a:pt x="115" y="29"/>
                </a:cubicBezTo>
                <a:cubicBezTo>
                  <a:pt x="115" y="28"/>
                  <a:pt x="115" y="28"/>
                  <a:pt x="115" y="28"/>
                </a:cubicBezTo>
                <a:cubicBezTo>
                  <a:pt x="115" y="27"/>
                  <a:pt x="115" y="25"/>
                  <a:pt x="115" y="24"/>
                </a:cubicBezTo>
                <a:cubicBezTo>
                  <a:pt x="115" y="22"/>
                  <a:pt x="115" y="21"/>
                  <a:pt x="115" y="19"/>
                </a:cubicBezTo>
                <a:cubicBezTo>
                  <a:pt x="115" y="19"/>
                  <a:pt x="115" y="19"/>
                  <a:pt x="115" y="19"/>
                </a:cubicBezTo>
                <a:cubicBezTo>
                  <a:pt x="116" y="20"/>
                  <a:pt x="118" y="22"/>
                  <a:pt x="119" y="23"/>
                </a:cubicBezTo>
                <a:cubicBezTo>
                  <a:pt x="119" y="23"/>
                  <a:pt x="119" y="23"/>
                  <a:pt x="119" y="23"/>
                </a:cubicBezTo>
                <a:cubicBezTo>
                  <a:pt x="119" y="24"/>
                  <a:pt x="119" y="24"/>
                  <a:pt x="119" y="24"/>
                </a:cubicBezTo>
                <a:cubicBezTo>
                  <a:pt x="118" y="27"/>
                  <a:pt x="118" y="30"/>
                  <a:pt x="117" y="32"/>
                </a:cubicBezTo>
                <a:moveTo>
                  <a:pt x="38" y="20"/>
                </a:moveTo>
                <a:cubicBezTo>
                  <a:pt x="42" y="20"/>
                  <a:pt x="45" y="18"/>
                  <a:pt x="48" y="17"/>
                </a:cubicBezTo>
                <a:cubicBezTo>
                  <a:pt x="53" y="13"/>
                  <a:pt x="59" y="12"/>
                  <a:pt x="65" y="12"/>
                </a:cubicBezTo>
                <a:cubicBezTo>
                  <a:pt x="65" y="12"/>
                  <a:pt x="65" y="12"/>
                  <a:pt x="65" y="12"/>
                </a:cubicBezTo>
                <a:cubicBezTo>
                  <a:pt x="71" y="12"/>
                  <a:pt x="76" y="13"/>
                  <a:pt x="81" y="15"/>
                </a:cubicBezTo>
                <a:cubicBezTo>
                  <a:pt x="81" y="15"/>
                  <a:pt x="81" y="16"/>
                  <a:pt x="81" y="16"/>
                </a:cubicBezTo>
                <a:cubicBezTo>
                  <a:pt x="81" y="17"/>
                  <a:pt x="81" y="17"/>
                  <a:pt x="82" y="18"/>
                </a:cubicBezTo>
                <a:cubicBezTo>
                  <a:pt x="82" y="18"/>
                  <a:pt x="82" y="18"/>
                  <a:pt x="82" y="18"/>
                </a:cubicBezTo>
                <a:cubicBezTo>
                  <a:pt x="83" y="18"/>
                  <a:pt x="83" y="17"/>
                  <a:pt x="83" y="17"/>
                </a:cubicBezTo>
                <a:cubicBezTo>
                  <a:pt x="84" y="16"/>
                  <a:pt x="84" y="16"/>
                  <a:pt x="84" y="16"/>
                </a:cubicBezTo>
                <a:cubicBezTo>
                  <a:pt x="84" y="16"/>
                  <a:pt x="84" y="16"/>
                  <a:pt x="84" y="16"/>
                </a:cubicBezTo>
                <a:cubicBezTo>
                  <a:pt x="85" y="16"/>
                  <a:pt x="85" y="16"/>
                  <a:pt x="85" y="16"/>
                </a:cubicBezTo>
                <a:cubicBezTo>
                  <a:pt x="87" y="18"/>
                  <a:pt x="89" y="19"/>
                  <a:pt x="91" y="20"/>
                </a:cubicBezTo>
                <a:cubicBezTo>
                  <a:pt x="92" y="20"/>
                  <a:pt x="93" y="20"/>
                  <a:pt x="93" y="21"/>
                </a:cubicBezTo>
                <a:cubicBezTo>
                  <a:pt x="94" y="21"/>
                  <a:pt x="94" y="22"/>
                  <a:pt x="95" y="23"/>
                </a:cubicBezTo>
                <a:cubicBezTo>
                  <a:pt x="95" y="23"/>
                  <a:pt x="96" y="24"/>
                  <a:pt x="97" y="24"/>
                </a:cubicBezTo>
                <a:cubicBezTo>
                  <a:pt x="97" y="24"/>
                  <a:pt x="97" y="24"/>
                  <a:pt x="97" y="24"/>
                </a:cubicBezTo>
                <a:cubicBezTo>
                  <a:pt x="98" y="23"/>
                  <a:pt x="98" y="23"/>
                  <a:pt x="98" y="23"/>
                </a:cubicBezTo>
                <a:cubicBezTo>
                  <a:pt x="98" y="23"/>
                  <a:pt x="99" y="23"/>
                  <a:pt x="99" y="22"/>
                </a:cubicBezTo>
                <a:cubicBezTo>
                  <a:pt x="99" y="22"/>
                  <a:pt x="101" y="20"/>
                  <a:pt x="102" y="18"/>
                </a:cubicBezTo>
                <a:cubicBezTo>
                  <a:pt x="104" y="17"/>
                  <a:pt x="106" y="16"/>
                  <a:pt x="108" y="15"/>
                </a:cubicBezTo>
                <a:cubicBezTo>
                  <a:pt x="108" y="15"/>
                  <a:pt x="108" y="15"/>
                  <a:pt x="108" y="15"/>
                </a:cubicBezTo>
                <a:cubicBezTo>
                  <a:pt x="109" y="15"/>
                  <a:pt x="110" y="16"/>
                  <a:pt x="110" y="16"/>
                </a:cubicBezTo>
                <a:cubicBezTo>
                  <a:pt x="110" y="17"/>
                  <a:pt x="110" y="18"/>
                  <a:pt x="110" y="19"/>
                </a:cubicBezTo>
                <a:cubicBezTo>
                  <a:pt x="110" y="19"/>
                  <a:pt x="110" y="19"/>
                  <a:pt x="110" y="19"/>
                </a:cubicBezTo>
                <a:cubicBezTo>
                  <a:pt x="110" y="19"/>
                  <a:pt x="110" y="19"/>
                  <a:pt x="111" y="20"/>
                </a:cubicBezTo>
                <a:cubicBezTo>
                  <a:pt x="111" y="22"/>
                  <a:pt x="111" y="23"/>
                  <a:pt x="111" y="24"/>
                </a:cubicBezTo>
                <a:cubicBezTo>
                  <a:pt x="111" y="25"/>
                  <a:pt x="111" y="27"/>
                  <a:pt x="110" y="27"/>
                </a:cubicBezTo>
                <a:cubicBezTo>
                  <a:pt x="110" y="28"/>
                  <a:pt x="110" y="29"/>
                  <a:pt x="111" y="30"/>
                </a:cubicBezTo>
                <a:cubicBezTo>
                  <a:pt x="111" y="30"/>
                  <a:pt x="111" y="30"/>
                  <a:pt x="111" y="30"/>
                </a:cubicBezTo>
                <a:cubicBezTo>
                  <a:pt x="111" y="30"/>
                  <a:pt x="111" y="30"/>
                  <a:pt x="111" y="31"/>
                </a:cubicBezTo>
                <a:cubicBezTo>
                  <a:pt x="112" y="32"/>
                  <a:pt x="113" y="35"/>
                  <a:pt x="114" y="38"/>
                </a:cubicBezTo>
                <a:cubicBezTo>
                  <a:pt x="115" y="39"/>
                  <a:pt x="116" y="40"/>
                  <a:pt x="116" y="41"/>
                </a:cubicBezTo>
                <a:cubicBezTo>
                  <a:pt x="117" y="43"/>
                  <a:pt x="118" y="44"/>
                  <a:pt x="118" y="44"/>
                </a:cubicBezTo>
                <a:cubicBezTo>
                  <a:pt x="119" y="45"/>
                  <a:pt x="119" y="45"/>
                  <a:pt x="120" y="46"/>
                </a:cubicBezTo>
                <a:cubicBezTo>
                  <a:pt x="121" y="46"/>
                  <a:pt x="121" y="46"/>
                  <a:pt x="122" y="46"/>
                </a:cubicBezTo>
                <a:cubicBezTo>
                  <a:pt x="122" y="46"/>
                  <a:pt x="122" y="46"/>
                  <a:pt x="122" y="46"/>
                </a:cubicBezTo>
                <a:cubicBezTo>
                  <a:pt x="123" y="46"/>
                  <a:pt x="123" y="46"/>
                  <a:pt x="124" y="46"/>
                </a:cubicBezTo>
                <a:cubicBezTo>
                  <a:pt x="125" y="45"/>
                  <a:pt x="125" y="44"/>
                  <a:pt x="125" y="44"/>
                </a:cubicBezTo>
                <a:cubicBezTo>
                  <a:pt x="126" y="43"/>
                  <a:pt x="126" y="42"/>
                  <a:pt x="126" y="42"/>
                </a:cubicBezTo>
                <a:cubicBezTo>
                  <a:pt x="127" y="42"/>
                  <a:pt x="128" y="42"/>
                  <a:pt x="129" y="43"/>
                </a:cubicBezTo>
                <a:cubicBezTo>
                  <a:pt x="131" y="44"/>
                  <a:pt x="132" y="46"/>
                  <a:pt x="133" y="47"/>
                </a:cubicBezTo>
                <a:cubicBezTo>
                  <a:pt x="134" y="48"/>
                  <a:pt x="134" y="48"/>
                  <a:pt x="135" y="48"/>
                </a:cubicBezTo>
                <a:cubicBezTo>
                  <a:pt x="135" y="49"/>
                  <a:pt x="135" y="51"/>
                  <a:pt x="136" y="52"/>
                </a:cubicBezTo>
                <a:cubicBezTo>
                  <a:pt x="135" y="52"/>
                  <a:pt x="134" y="52"/>
                  <a:pt x="134" y="52"/>
                </a:cubicBezTo>
                <a:cubicBezTo>
                  <a:pt x="133" y="52"/>
                  <a:pt x="132" y="52"/>
                  <a:pt x="132" y="52"/>
                </a:cubicBezTo>
                <a:cubicBezTo>
                  <a:pt x="131" y="52"/>
                  <a:pt x="130" y="52"/>
                  <a:pt x="130" y="52"/>
                </a:cubicBezTo>
                <a:cubicBezTo>
                  <a:pt x="130" y="52"/>
                  <a:pt x="130" y="52"/>
                  <a:pt x="130" y="52"/>
                </a:cubicBezTo>
                <a:cubicBezTo>
                  <a:pt x="129" y="52"/>
                  <a:pt x="129" y="52"/>
                  <a:pt x="129" y="52"/>
                </a:cubicBezTo>
                <a:cubicBezTo>
                  <a:pt x="129" y="52"/>
                  <a:pt x="129" y="52"/>
                  <a:pt x="129" y="52"/>
                </a:cubicBezTo>
                <a:cubicBezTo>
                  <a:pt x="129" y="52"/>
                  <a:pt x="128" y="52"/>
                  <a:pt x="127" y="52"/>
                </a:cubicBezTo>
                <a:cubicBezTo>
                  <a:pt x="127" y="52"/>
                  <a:pt x="127" y="52"/>
                  <a:pt x="127" y="52"/>
                </a:cubicBezTo>
                <a:cubicBezTo>
                  <a:pt x="126" y="52"/>
                  <a:pt x="124" y="52"/>
                  <a:pt x="123" y="53"/>
                </a:cubicBezTo>
                <a:cubicBezTo>
                  <a:pt x="122" y="55"/>
                  <a:pt x="120" y="56"/>
                  <a:pt x="119" y="58"/>
                </a:cubicBezTo>
                <a:cubicBezTo>
                  <a:pt x="118" y="60"/>
                  <a:pt x="117" y="61"/>
                  <a:pt x="117" y="63"/>
                </a:cubicBezTo>
                <a:cubicBezTo>
                  <a:pt x="116" y="64"/>
                  <a:pt x="116" y="65"/>
                  <a:pt x="116" y="67"/>
                </a:cubicBezTo>
                <a:cubicBezTo>
                  <a:pt x="115" y="69"/>
                  <a:pt x="115" y="72"/>
                  <a:pt x="115" y="74"/>
                </a:cubicBezTo>
                <a:cubicBezTo>
                  <a:pt x="115" y="77"/>
                  <a:pt x="116" y="80"/>
                  <a:pt x="117" y="83"/>
                </a:cubicBezTo>
                <a:cubicBezTo>
                  <a:pt x="117" y="84"/>
                  <a:pt x="118" y="85"/>
                  <a:pt x="119" y="86"/>
                </a:cubicBezTo>
                <a:cubicBezTo>
                  <a:pt x="121" y="87"/>
                  <a:pt x="122" y="88"/>
                  <a:pt x="124" y="88"/>
                </a:cubicBezTo>
                <a:cubicBezTo>
                  <a:pt x="124" y="88"/>
                  <a:pt x="124" y="88"/>
                  <a:pt x="124" y="88"/>
                </a:cubicBezTo>
                <a:cubicBezTo>
                  <a:pt x="125" y="87"/>
                  <a:pt x="125" y="87"/>
                  <a:pt x="125" y="87"/>
                </a:cubicBezTo>
                <a:cubicBezTo>
                  <a:pt x="125" y="87"/>
                  <a:pt x="125" y="87"/>
                  <a:pt x="125" y="87"/>
                </a:cubicBezTo>
                <a:cubicBezTo>
                  <a:pt x="126" y="87"/>
                  <a:pt x="128" y="87"/>
                  <a:pt x="128" y="86"/>
                </a:cubicBezTo>
                <a:cubicBezTo>
                  <a:pt x="129" y="86"/>
                  <a:pt x="129" y="86"/>
                  <a:pt x="129" y="86"/>
                </a:cubicBezTo>
                <a:cubicBezTo>
                  <a:pt x="129" y="86"/>
                  <a:pt x="129" y="86"/>
                  <a:pt x="129" y="86"/>
                </a:cubicBezTo>
                <a:cubicBezTo>
                  <a:pt x="129" y="86"/>
                  <a:pt x="129" y="86"/>
                  <a:pt x="129" y="86"/>
                </a:cubicBezTo>
                <a:cubicBezTo>
                  <a:pt x="129" y="86"/>
                  <a:pt x="130" y="86"/>
                  <a:pt x="131" y="87"/>
                </a:cubicBezTo>
                <a:cubicBezTo>
                  <a:pt x="131" y="87"/>
                  <a:pt x="131" y="87"/>
                  <a:pt x="131" y="87"/>
                </a:cubicBezTo>
                <a:cubicBezTo>
                  <a:pt x="131" y="88"/>
                  <a:pt x="132" y="88"/>
                  <a:pt x="132" y="89"/>
                </a:cubicBezTo>
                <a:cubicBezTo>
                  <a:pt x="132" y="91"/>
                  <a:pt x="131" y="94"/>
                  <a:pt x="130" y="97"/>
                </a:cubicBezTo>
                <a:cubicBezTo>
                  <a:pt x="130" y="99"/>
                  <a:pt x="129" y="102"/>
                  <a:pt x="128" y="103"/>
                </a:cubicBezTo>
                <a:cubicBezTo>
                  <a:pt x="128" y="104"/>
                  <a:pt x="128" y="104"/>
                  <a:pt x="128" y="104"/>
                </a:cubicBezTo>
                <a:cubicBezTo>
                  <a:pt x="128" y="104"/>
                  <a:pt x="128" y="104"/>
                  <a:pt x="128" y="104"/>
                </a:cubicBezTo>
                <a:cubicBezTo>
                  <a:pt x="122" y="114"/>
                  <a:pt x="113" y="122"/>
                  <a:pt x="102" y="127"/>
                </a:cubicBezTo>
                <a:cubicBezTo>
                  <a:pt x="107" y="122"/>
                  <a:pt x="111" y="117"/>
                  <a:pt x="111" y="111"/>
                </a:cubicBezTo>
                <a:cubicBezTo>
                  <a:pt x="111" y="106"/>
                  <a:pt x="109" y="102"/>
                  <a:pt x="106" y="99"/>
                </a:cubicBezTo>
                <a:cubicBezTo>
                  <a:pt x="105" y="99"/>
                  <a:pt x="104" y="98"/>
                  <a:pt x="103" y="98"/>
                </a:cubicBezTo>
                <a:cubicBezTo>
                  <a:pt x="102" y="98"/>
                  <a:pt x="102" y="98"/>
                  <a:pt x="102" y="98"/>
                </a:cubicBezTo>
                <a:cubicBezTo>
                  <a:pt x="101" y="98"/>
                  <a:pt x="101" y="98"/>
                  <a:pt x="100" y="98"/>
                </a:cubicBezTo>
                <a:cubicBezTo>
                  <a:pt x="98" y="98"/>
                  <a:pt x="96" y="98"/>
                  <a:pt x="94" y="98"/>
                </a:cubicBezTo>
                <a:cubicBezTo>
                  <a:pt x="92" y="97"/>
                  <a:pt x="91" y="97"/>
                  <a:pt x="90" y="97"/>
                </a:cubicBezTo>
                <a:cubicBezTo>
                  <a:pt x="87" y="90"/>
                  <a:pt x="74" y="85"/>
                  <a:pt x="68" y="85"/>
                </a:cubicBezTo>
                <a:cubicBezTo>
                  <a:pt x="67" y="85"/>
                  <a:pt x="67" y="85"/>
                  <a:pt x="67" y="85"/>
                </a:cubicBezTo>
                <a:cubicBezTo>
                  <a:pt x="67" y="84"/>
                  <a:pt x="65" y="83"/>
                  <a:pt x="63" y="83"/>
                </a:cubicBezTo>
                <a:cubicBezTo>
                  <a:pt x="63" y="83"/>
                  <a:pt x="63" y="83"/>
                  <a:pt x="63" y="83"/>
                </a:cubicBezTo>
                <a:cubicBezTo>
                  <a:pt x="63" y="83"/>
                  <a:pt x="63" y="83"/>
                  <a:pt x="63" y="83"/>
                </a:cubicBezTo>
                <a:cubicBezTo>
                  <a:pt x="62" y="82"/>
                  <a:pt x="61" y="81"/>
                  <a:pt x="61" y="80"/>
                </a:cubicBezTo>
                <a:cubicBezTo>
                  <a:pt x="61" y="79"/>
                  <a:pt x="61" y="78"/>
                  <a:pt x="61" y="77"/>
                </a:cubicBezTo>
                <a:cubicBezTo>
                  <a:pt x="60" y="76"/>
                  <a:pt x="60" y="74"/>
                  <a:pt x="59" y="73"/>
                </a:cubicBezTo>
                <a:cubicBezTo>
                  <a:pt x="59" y="73"/>
                  <a:pt x="59" y="73"/>
                  <a:pt x="59" y="73"/>
                </a:cubicBezTo>
                <a:cubicBezTo>
                  <a:pt x="62" y="73"/>
                  <a:pt x="63" y="72"/>
                  <a:pt x="64" y="70"/>
                </a:cubicBezTo>
                <a:cubicBezTo>
                  <a:pt x="65" y="68"/>
                  <a:pt x="68" y="63"/>
                  <a:pt x="70" y="60"/>
                </a:cubicBezTo>
                <a:cubicBezTo>
                  <a:pt x="73" y="56"/>
                  <a:pt x="74" y="54"/>
                  <a:pt x="75" y="52"/>
                </a:cubicBezTo>
                <a:cubicBezTo>
                  <a:pt x="75" y="52"/>
                  <a:pt x="76" y="52"/>
                  <a:pt x="76" y="52"/>
                </a:cubicBezTo>
                <a:cubicBezTo>
                  <a:pt x="79" y="52"/>
                  <a:pt x="82" y="53"/>
                  <a:pt x="83" y="53"/>
                </a:cubicBezTo>
                <a:cubicBezTo>
                  <a:pt x="84" y="53"/>
                  <a:pt x="84" y="53"/>
                  <a:pt x="84" y="53"/>
                </a:cubicBezTo>
                <a:cubicBezTo>
                  <a:pt x="85" y="53"/>
                  <a:pt x="87" y="52"/>
                  <a:pt x="87" y="51"/>
                </a:cubicBezTo>
                <a:cubicBezTo>
                  <a:pt x="88" y="50"/>
                  <a:pt x="88" y="49"/>
                  <a:pt x="88" y="48"/>
                </a:cubicBezTo>
                <a:cubicBezTo>
                  <a:pt x="88" y="47"/>
                  <a:pt x="89" y="45"/>
                  <a:pt x="91" y="42"/>
                </a:cubicBezTo>
                <a:cubicBezTo>
                  <a:pt x="91" y="42"/>
                  <a:pt x="92" y="41"/>
                  <a:pt x="92" y="41"/>
                </a:cubicBezTo>
                <a:cubicBezTo>
                  <a:pt x="93" y="39"/>
                  <a:pt x="92" y="37"/>
                  <a:pt x="91" y="36"/>
                </a:cubicBezTo>
                <a:cubicBezTo>
                  <a:pt x="90" y="35"/>
                  <a:pt x="89" y="35"/>
                  <a:pt x="88" y="34"/>
                </a:cubicBezTo>
                <a:cubicBezTo>
                  <a:pt x="88" y="34"/>
                  <a:pt x="87" y="34"/>
                  <a:pt x="87" y="34"/>
                </a:cubicBezTo>
                <a:cubicBezTo>
                  <a:pt x="86" y="34"/>
                  <a:pt x="86" y="34"/>
                  <a:pt x="86" y="33"/>
                </a:cubicBezTo>
                <a:cubicBezTo>
                  <a:pt x="84" y="28"/>
                  <a:pt x="80" y="27"/>
                  <a:pt x="77" y="27"/>
                </a:cubicBezTo>
                <a:cubicBezTo>
                  <a:pt x="76" y="27"/>
                  <a:pt x="75" y="27"/>
                  <a:pt x="74" y="27"/>
                </a:cubicBezTo>
                <a:cubicBezTo>
                  <a:pt x="73" y="26"/>
                  <a:pt x="72" y="26"/>
                  <a:pt x="71" y="25"/>
                </a:cubicBezTo>
                <a:cubicBezTo>
                  <a:pt x="69" y="24"/>
                  <a:pt x="68" y="23"/>
                  <a:pt x="66" y="23"/>
                </a:cubicBezTo>
                <a:cubicBezTo>
                  <a:pt x="66" y="23"/>
                  <a:pt x="66" y="23"/>
                  <a:pt x="66" y="23"/>
                </a:cubicBezTo>
                <a:cubicBezTo>
                  <a:pt x="65" y="23"/>
                  <a:pt x="64" y="24"/>
                  <a:pt x="63" y="24"/>
                </a:cubicBezTo>
                <a:cubicBezTo>
                  <a:pt x="63" y="24"/>
                  <a:pt x="63" y="24"/>
                  <a:pt x="63" y="24"/>
                </a:cubicBezTo>
                <a:cubicBezTo>
                  <a:pt x="62" y="23"/>
                  <a:pt x="62" y="22"/>
                  <a:pt x="61" y="22"/>
                </a:cubicBezTo>
                <a:cubicBezTo>
                  <a:pt x="60" y="21"/>
                  <a:pt x="60" y="20"/>
                  <a:pt x="59" y="20"/>
                </a:cubicBezTo>
                <a:cubicBezTo>
                  <a:pt x="59" y="18"/>
                  <a:pt x="58" y="17"/>
                  <a:pt x="57" y="17"/>
                </a:cubicBezTo>
                <a:cubicBezTo>
                  <a:pt x="56" y="16"/>
                  <a:pt x="56" y="16"/>
                  <a:pt x="55" y="16"/>
                </a:cubicBezTo>
                <a:cubicBezTo>
                  <a:pt x="54" y="16"/>
                  <a:pt x="53" y="16"/>
                  <a:pt x="52" y="17"/>
                </a:cubicBezTo>
                <a:cubicBezTo>
                  <a:pt x="49" y="19"/>
                  <a:pt x="41" y="22"/>
                  <a:pt x="39" y="22"/>
                </a:cubicBezTo>
                <a:cubicBezTo>
                  <a:pt x="39" y="22"/>
                  <a:pt x="39" y="22"/>
                  <a:pt x="39" y="22"/>
                </a:cubicBezTo>
                <a:cubicBezTo>
                  <a:pt x="32" y="22"/>
                  <a:pt x="26" y="30"/>
                  <a:pt x="21" y="39"/>
                </a:cubicBezTo>
                <a:cubicBezTo>
                  <a:pt x="20" y="40"/>
                  <a:pt x="20" y="40"/>
                  <a:pt x="20" y="41"/>
                </a:cubicBezTo>
                <a:cubicBezTo>
                  <a:pt x="20" y="43"/>
                  <a:pt x="20" y="45"/>
                  <a:pt x="21" y="48"/>
                </a:cubicBezTo>
                <a:cubicBezTo>
                  <a:pt x="21" y="49"/>
                  <a:pt x="21" y="51"/>
                  <a:pt x="22" y="52"/>
                </a:cubicBezTo>
                <a:cubicBezTo>
                  <a:pt x="21" y="52"/>
                  <a:pt x="21" y="52"/>
                  <a:pt x="21" y="52"/>
                </a:cubicBezTo>
                <a:cubicBezTo>
                  <a:pt x="21" y="53"/>
                  <a:pt x="21" y="53"/>
                  <a:pt x="22" y="53"/>
                </a:cubicBezTo>
                <a:cubicBezTo>
                  <a:pt x="22" y="54"/>
                  <a:pt x="22" y="54"/>
                  <a:pt x="22" y="54"/>
                </a:cubicBezTo>
                <a:cubicBezTo>
                  <a:pt x="21" y="57"/>
                  <a:pt x="22" y="61"/>
                  <a:pt x="25" y="66"/>
                </a:cubicBezTo>
                <a:cubicBezTo>
                  <a:pt x="25" y="67"/>
                  <a:pt x="25" y="68"/>
                  <a:pt x="24" y="68"/>
                </a:cubicBezTo>
                <a:cubicBezTo>
                  <a:pt x="24" y="69"/>
                  <a:pt x="24" y="69"/>
                  <a:pt x="25" y="70"/>
                </a:cubicBezTo>
                <a:cubicBezTo>
                  <a:pt x="25" y="70"/>
                  <a:pt x="25" y="70"/>
                  <a:pt x="25" y="70"/>
                </a:cubicBezTo>
                <a:cubicBezTo>
                  <a:pt x="26" y="70"/>
                  <a:pt x="26" y="69"/>
                  <a:pt x="26" y="69"/>
                </a:cubicBezTo>
                <a:cubicBezTo>
                  <a:pt x="27" y="69"/>
                  <a:pt x="27" y="69"/>
                  <a:pt x="27" y="69"/>
                </a:cubicBezTo>
                <a:cubicBezTo>
                  <a:pt x="27" y="69"/>
                  <a:pt x="27" y="69"/>
                  <a:pt x="27" y="69"/>
                </a:cubicBezTo>
                <a:cubicBezTo>
                  <a:pt x="28" y="71"/>
                  <a:pt x="33" y="79"/>
                  <a:pt x="37" y="81"/>
                </a:cubicBezTo>
                <a:cubicBezTo>
                  <a:pt x="40" y="83"/>
                  <a:pt x="46" y="86"/>
                  <a:pt x="50" y="87"/>
                </a:cubicBezTo>
                <a:cubicBezTo>
                  <a:pt x="51" y="88"/>
                  <a:pt x="51" y="88"/>
                  <a:pt x="51" y="88"/>
                </a:cubicBezTo>
                <a:cubicBezTo>
                  <a:pt x="51" y="89"/>
                  <a:pt x="52" y="89"/>
                  <a:pt x="52" y="90"/>
                </a:cubicBezTo>
                <a:cubicBezTo>
                  <a:pt x="53" y="90"/>
                  <a:pt x="53" y="91"/>
                  <a:pt x="53" y="92"/>
                </a:cubicBezTo>
                <a:cubicBezTo>
                  <a:pt x="54" y="92"/>
                  <a:pt x="54" y="92"/>
                  <a:pt x="54" y="93"/>
                </a:cubicBezTo>
                <a:cubicBezTo>
                  <a:pt x="54" y="94"/>
                  <a:pt x="54" y="96"/>
                  <a:pt x="54" y="97"/>
                </a:cubicBezTo>
                <a:cubicBezTo>
                  <a:pt x="54" y="97"/>
                  <a:pt x="53" y="98"/>
                  <a:pt x="53" y="99"/>
                </a:cubicBezTo>
                <a:cubicBezTo>
                  <a:pt x="53" y="101"/>
                  <a:pt x="52" y="108"/>
                  <a:pt x="55" y="114"/>
                </a:cubicBezTo>
                <a:cubicBezTo>
                  <a:pt x="55" y="114"/>
                  <a:pt x="55" y="114"/>
                  <a:pt x="55" y="114"/>
                </a:cubicBezTo>
                <a:cubicBezTo>
                  <a:pt x="55" y="115"/>
                  <a:pt x="55" y="115"/>
                  <a:pt x="55" y="116"/>
                </a:cubicBezTo>
                <a:cubicBezTo>
                  <a:pt x="55" y="116"/>
                  <a:pt x="55" y="117"/>
                  <a:pt x="56" y="117"/>
                </a:cubicBezTo>
                <a:cubicBezTo>
                  <a:pt x="56" y="117"/>
                  <a:pt x="56" y="117"/>
                  <a:pt x="56" y="117"/>
                </a:cubicBezTo>
                <a:cubicBezTo>
                  <a:pt x="56" y="118"/>
                  <a:pt x="56" y="118"/>
                  <a:pt x="56" y="118"/>
                </a:cubicBezTo>
                <a:cubicBezTo>
                  <a:pt x="57" y="118"/>
                  <a:pt x="57" y="117"/>
                  <a:pt x="58" y="117"/>
                </a:cubicBezTo>
                <a:cubicBezTo>
                  <a:pt x="58" y="117"/>
                  <a:pt x="58" y="117"/>
                  <a:pt x="58" y="117"/>
                </a:cubicBezTo>
                <a:cubicBezTo>
                  <a:pt x="59" y="117"/>
                  <a:pt x="60" y="118"/>
                  <a:pt x="61" y="119"/>
                </a:cubicBezTo>
                <a:cubicBezTo>
                  <a:pt x="61" y="119"/>
                  <a:pt x="60" y="120"/>
                  <a:pt x="60" y="121"/>
                </a:cubicBezTo>
                <a:cubicBezTo>
                  <a:pt x="60" y="121"/>
                  <a:pt x="60" y="122"/>
                  <a:pt x="61" y="122"/>
                </a:cubicBezTo>
                <a:cubicBezTo>
                  <a:pt x="61" y="122"/>
                  <a:pt x="61" y="122"/>
                  <a:pt x="61" y="122"/>
                </a:cubicBezTo>
                <a:cubicBezTo>
                  <a:pt x="61" y="122"/>
                  <a:pt x="62" y="122"/>
                  <a:pt x="62" y="121"/>
                </a:cubicBezTo>
                <a:cubicBezTo>
                  <a:pt x="62" y="121"/>
                  <a:pt x="62" y="121"/>
                  <a:pt x="62" y="121"/>
                </a:cubicBezTo>
                <a:cubicBezTo>
                  <a:pt x="63" y="122"/>
                  <a:pt x="62" y="124"/>
                  <a:pt x="61" y="127"/>
                </a:cubicBezTo>
                <a:cubicBezTo>
                  <a:pt x="61" y="129"/>
                  <a:pt x="60" y="131"/>
                  <a:pt x="60" y="132"/>
                </a:cubicBezTo>
                <a:cubicBezTo>
                  <a:pt x="31" y="128"/>
                  <a:pt x="5" y="107"/>
                  <a:pt x="5" y="69"/>
                </a:cubicBezTo>
                <a:cubicBezTo>
                  <a:pt x="5" y="46"/>
                  <a:pt x="15" y="29"/>
                  <a:pt x="29" y="18"/>
                </a:cubicBezTo>
                <a:cubicBezTo>
                  <a:pt x="30" y="19"/>
                  <a:pt x="30" y="19"/>
                  <a:pt x="30" y="19"/>
                </a:cubicBezTo>
                <a:cubicBezTo>
                  <a:pt x="31" y="19"/>
                  <a:pt x="32" y="19"/>
                  <a:pt x="33" y="19"/>
                </a:cubicBezTo>
                <a:cubicBezTo>
                  <a:pt x="34" y="19"/>
                  <a:pt x="35" y="19"/>
                  <a:pt x="35" y="20"/>
                </a:cubicBezTo>
                <a:cubicBezTo>
                  <a:pt x="36" y="20"/>
                  <a:pt x="37" y="20"/>
                  <a:pt x="38" y="20"/>
                </a:cubicBezTo>
                <a:moveTo>
                  <a:pt x="97" y="18"/>
                </a:moveTo>
                <a:cubicBezTo>
                  <a:pt x="96" y="17"/>
                  <a:pt x="96" y="17"/>
                  <a:pt x="96" y="17"/>
                </a:cubicBezTo>
                <a:cubicBezTo>
                  <a:pt x="95" y="17"/>
                  <a:pt x="94" y="16"/>
                  <a:pt x="93" y="16"/>
                </a:cubicBezTo>
                <a:cubicBezTo>
                  <a:pt x="94" y="14"/>
                  <a:pt x="95" y="12"/>
                  <a:pt x="96" y="10"/>
                </a:cubicBezTo>
                <a:cubicBezTo>
                  <a:pt x="98" y="11"/>
                  <a:pt x="100" y="12"/>
                  <a:pt x="102" y="13"/>
                </a:cubicBezTo>
                <a:cubicBezTo>
                  <a:pt x="101" y="14"/>
                  <a:pt x="99" y="15"/>
                  <a:pt x="98" y="16"/>
                </a:cubicBezTo>
                <a:cubicBezTo>
                  <a:pt x="98" y="17"/>
                  <a:pt x="97" y="17"/>
                  <a:pt x="97" y="18"/>
                </a:cubicBezTo>
                <a:moveTo>
                  <a:pt x="38" y="15"/>
                </a:moveTo>
                <a:cubicBezTo>
                  <a:pt x="38" y="15"/>
                  <a:pt x="38" y="15"/>
                  <a:pt x="38" y="15"/>
                </a:cubicBezTo>
                <a:cubicBezTo>
                  <a:pt x="38" y="15"/>
                  <a:pt x="37" y="15"/>
                  <a:pt x="37" y="15"/>
                </a:cubicBezTo>
                <a:cubicBezTo>
                  <a:pt x="36" y="15"/>
                  <a:pt x="35" y="15"/>
                  <a:pt x="34" y="15"/>
                </a:cubicBezTo>
                <a:cubicBezTo>
                  <a:pt x="38" y="12"/>
                  <a:pt x="43" y="10"/>
                  <a:pt x="47" y="9"/>
                </a:cubicBezTo>
                <a:cubicBezTo>
                  <a:pt x="47" y="10"/>
                  <a:pt x="46" y="11"/>
                  <a:pt x="46" y="13"/>
                </a:cubicBezTo>
                <a:cubicBezTo>
                  <a:pt x="45" y="13"/>
                  <a:pt x="45" y="13"/>
                  <a:pt x="45" y="13"/>
                </a:cubicBezTo>
                <a:cubicBezTo>
                  <a:pt x="43" y="14"/>
                  <a:pt x="41" y="15"/>
                  <a:pt x="38" y="15"/>
                </a:cubicBezTo>
                <a:moveTo>
                  <a:pt x="91" y="15"/>
                </a:moveTo>
                <a:cubicBezTo>
                  <a:pt x="89" y="14"/>
                  <a:pt x="88" y="13"/>
                  <a:pt x="87" y="12"/>
                </a:cubicBezTo>
                <a:cubicBezTo>
                  <a:pt x="87" y="12"/>
                  <a:pt x="86" y="12"/>
                  <a:pt x="85" y="12"/>
                </a:cubicBezTo>
                <a:cubicBezTo>
                  <a:pt x="85" y="12"/>
                  <a:pt x="85" y="12"/>
                  <a:pt x="85" y="12"/>
                </a:cubicBezTo>
                <a:cubicBezTo>
                  <a:pt x="86" y="10"/>
                  <a:pt x="87" y="9"/>
                  <a:pt x="88" y="7"/>
                </a:cubicBezTo>
                <a:cubicBezTo>
                  <a:pt x="90" y="8"/>
                  <a:pt x="92" y="8"/>
                  <a:pt x="94" y="9"/>
                </a:cubicBezTo>
                <a:cubicBezTo>
                  <a:pt x="93" y="11"/>
                  <a:pt x="92" y="13"/>
                  <a:pt x="91" y="15"/>
                </a:cubicBezTo>
                <a:moveTo>
                  <a:pt x="49" y="11"/>
                </a:moveTo>
                <a:cubicBezTo>
                  <a:pt x="49" y="10"/>
                  <a:pt x="49" y="9"/>
                  <a:pt x="49" y="8"/>
                </a:cubicBezTo>
                <a:cubicBezTo>
                  <a:pt x="52" y="7"/>
                  <a:pt x="55" y="7"/>
                  <a:pt x="58" y="6"/>
                </a:cubicBezTo>
                <a:cubicBezTo>
                  <a:pt x="58" y="7"/>
                  <a:pt x="58" y="7"/>
                  <a:pt x="58" y="8"/>
                </a:cubicBezTo>
                <a:cubicBezTo>
                  <a:pt x="55" y="9"/>
                  <a:pt x="52" y="10"/>
                  <a:pt x="49" y="11"/>
                </a:cubicBezTo>
                <a:moveTo>
                  <a:pt x="83" y="11"/>
                </a:moveTo>
                <a:cubicBezTo>
                  <a:pt x="81" y="10"/>
                  <a:pt x="78" y="9"/>
                  <a:pt x="75" y="8"/>
                </a:cubicBezTo>
                <a:cubicBezTo>
                  <a:pt x="75" y="7"/>
                  <a:pt x="76" y="6"/>
                  <a:pt x="77" y="5"/>
                </a:cubicBezTo>
                <a:cubicBezTo>
                  <a:pt x="79" y="6"/>
                  <a:pt x="82" y="6"/>
                  <a:pt x="84" y="7"/>
                </a:cubicBezTo>
                <a:cubicBezTo>
                  <a:pt x="84" y="7"/>
                  <a:pt x="84" y="7"/>
                  <a:pt x="84" y="7"/>
                </a:cubicBezTo>
                <a:cubicBezTo>
                  <a:pt x="84" y="7"/>
                  <a:pt x="85" y="7"/>
                  <a:pt x="86" y="7"/>
                </a:cubicBezTo>
                <a:cubicBezTo>
                  <a:pt x="85" y="8"/>
                  <a:pt x="84" y="10"/>
                  <a:pt x="83" y="11"/>
                </a:cubicBezTo>
                <a:moveTo>
                  <a:pt x="61" y="8"/>
                </a:moveTo>
                <a:cubicBezTo>
                  <a:pt x="61" y="7"/>
                  <a:pt x="61" y="6"/>
                  <a:pt x="62" y="6"/>
                </a:cubicBezTo>
                <a:cubicBezTo>
                  <a:pt x="63" y="5"/>
                  <a:pt x="64" y="5"/>
                  <a:pt x="65" y="5"/>
                </a:cubicBezTo>
                <a:cubicBezTo>
                  <a:pt x="66" y="5"/>
                  <a:pt x="68" y="5"/>
                  <a:pt x="69" y="5"/>
                </a:cubicBezTo>
                <a:cubicBezTo>
                  <a:pt x="71" y="5"/>
                  <a:pt x="73" y="5"/>
                  <a:pt x="74" y="5"/>
                </a:cubicBezTo>
                <a:cubicBezTo>
                  <a:pt x="74" y="6"/>
                  <a:pt x="73" y="7"/>
                  <a:pt x="73" y="8"/>
                </a:cubicBezTo>
                <a:cubicBezTo>
                  <a:pt x="70" y="8"/>
                  <a:pt x="67" y="7"/>
                  <a:pt x="65" y="7"/>
                </a:cubicBezTo>
                <a:cubicBezTo>
                  <a:pt x="64" y="7"/>
                  <a:pt x="62" y="7"/>
                  <a:pt x="61" y="8"/>
                </a:cubicBezTo>
                <a:moveTo>
                  <a:pt x="71" y="0"/>
                </a:moveTo>
                <a:cubicBezTo>
                  <a:pt x="69" y="0"/>
                  <a:pt x="68" y="1"/>
                  <a:pt x="66" y="1"/>
                </a:cubicBezTo>
                <a:cubicBezTo>
                  <a:pt x="65" y="1"/>
                  <a:pt x="65" y="1"/>
                  <a:pt x="65" y="1"/>
                </a:cubicBezTo>
                <a:cubicBezTo>
                  <a:pt x="64" y="1"/>
                  <a:pt x="64" y="1"/>
                  <a:pt x="64" y="1"/>
                </a:cubicBezTo>
                <a:cubicBezTo>
                  <a:pt x="53" y="2"/>
                  <a:pt x="41" y="5"/>
                  <a:pt x="27" y="13"/>
                </a:cubicBezTo>
                <a:cubicBezTo>
                  <a:pt x="27" y="14"/>
                  <a:pt x="27" y="14"/>
                  <a:pt x="27" y="14"/>
                </a:cubicBezTo>
                <a:cubicBezTo>
                  <a:pt x="26" y="14"/>
                  <a:pt x="26" y="15"/>
                  <a:pt x="26" y="15"/>
                </a:cubicBezTo>
                <a:cubicBezTo>
                  <a:pt x="25" y="16"/>
                  <a:pt x="24" y="17"/>
                  <a:pt x="23" y="18"/>
                </a:cubicBezTo>
                <a:cubicBezTo>
                  <a:pt x="8" y="30"/>
                  <a:pt x="0" y="48"/>
                  <a:pt x="0" y="69"/>
                </a:cubicBezTo>
                <a:cubicBezTo>
                  <a:pt x="0" y="110"/>
                  <a:pt x="30" y="133"/>
                  <a:pt x="62" y="137"/>
                </a:cubicBezTo>
                <a:cubicBezTo>
                  <a:pt x="62" y="138"/>
                  <a:pt x="63" y="138"/>
                  <a:pt x="64" y="138"/>
                </a:cubicBezTo>
                <a:cubicBezTo>
                  <a:pt x="64" y="138"/>
                  <a:pt x="67" y="138"/>
                  <a:pt x="72" y="138"/>
                </a:cubicBezTo>
                <a:cubicBezTo>
                  <a:pt x="85" y="138"/>
                  <a:pt x="90" y="136"/>
                  <a:pt x="92" y="135"/>
                </a:cubicBezTo>
                <a:cubicBezTo>
                  <a:pt x="103" y="132"/>
                  <a:pt x="112" y="127"/>
                  <a:pt x="120" y="121"/>
                </a:cubicBezTo>
                <a:cubicBezTo>
                  <a:pt x="131" y="111"/>
                  <a:pt x="138" y="98"/>
                  <a:pt x="141" y="82"/>
                </a:cubicBezTo>
                <a:cubicBezTo>
                  <a:pt x="142" y="79"/>
                  <a:pt x="142" y="75"/>
                  <a:pt x="142" y="72"/>
                </a:cubicBezTo>
                <a:cubicBezTo>
                  <a:pt x="142" y="71"/>
                  <a:pt x="142" y="71"/>
                  <a:pt x="142" y="70"/>
                </a:cubicBezTo>
                <a:cubicBezTo>
                  <a:pt x="142" y="69"/>
                  <a:pt x="142" y="69"/>
                  <a:pt x="142" y="69"/>
                </a:cubicBezTo>
                <a:cubicBezTo>
                  <a:pt x="142" y="49"/>
                  <a:pt x="135" y="32"/>
                  <a:pt x="122" y="20"/>
                </a:cubicBezTo>
                <a:cubicBezTo>
                  <a:pt x="122" y="19"/>
                  <a:pt x="122" y="19"/>
                  <a:pt x="122" y="19"/>
                </a:cubicBezTo>
                <a:cubicBezTo>
                  <a:pt x="120" y="18"/>
                  <a:pt x="119" y="17"/>
                  <a:pt x="118" y="16"/>
                </a:cubicBezTo>
                <a:cubicBezTo>
                  <a:pt x="118" y="15"/>
                  <a:pt x="117" y="15"/>
                  <a:pt x="117" y="15"/>
                </a:cubicBezTo>
                <a:cubicBezTo>
                  <a:pt x="104" y="6"/>
                  <a:pt x="88"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26" name="组合 325"/>
          <p:cNvGrpSpPr/>
          <p:nvPr/>
        </p:nvGrpSpPr>
        <p:grpSpPr>
          <a:xfrm>
            <a:off x="3864270" y="3097109"/>
            <a:ext cx="152627" cy="203816"/>
            <a:chOff x="1924044" y="2721446"/>
            <a:chExt cx="291233" cy="388908"/>
          </a:xfrm>
        </p:grpSpPr>
        <p:sp>
          <p:nvSpPr>
            <p:cNvPr id="327" name="Freeform 769"/>
            <p:cNvSpPr>
              <a:spLocks noEditPoints="1"/>
            </p:cNvSpPr>
            <p:nvPr/>
          </p:nvSpPr>
          <p:spPr bwMode="auto">
            <a:xfrm>
              <a:off x="1924044" y="2721446"/>
              <a:ext cx="291233" cy="388908"/>
            </a:xfrm>
            <a:custGeom>
              <a:avLst/>
              <a:gdLst>
                <a:gd name="T0" fmla="*/ 107 w 137"/>
                <a:gd name="T1" fmla="*/ 84 h 183"/>
                <a:gd name="T2" fmla="*/ 125 w 137"/>
                <a:gd name="T3" fmla="*/ 157 h 183"/>
                <a:gd name="T4" fmla="*/ 128 w 137"/>
                <a:gd name="T5" fmla="*/ 169 h 183"/>
                <a:gd name="T6" fmla="*/ 121 w 137"/>
                <a:gd name="T7" fmla="*/ 169 h 183"/>
                <a:gd name="T8" fmla="*/ 116 w 137"/>
                <a:gd name="T9" fmla="*/ 167 h 183"/>
                <a:gd name="T10" fmla="*/ 35 w 137"/>
                <a:gd name="T11" fmla="*/ 172 h 183"/>
                <a:gd name="T12" fmla="*/ 16 w 137"/>
                <a:gd name="T13" fmla="*/ 177 h 183"/>
                <a:gd name="T14" fmla="*/ 5 w 137"/>
                <a:gd name="T15" fmla="*/ 133 h 183"/>
                <a:gd name="T16" fmla="*/ 39 w 137"/>
                <a:gd name="T17" fmla="*/ 62 h 183"/>
                <a:gd name="T18" fmla="*/ 35 w 137"/>
                <a:gd name="T19" fmla="*/ 59 h 183"/>
                <a:gd name="T20" fmla="*/ 122 w 137"/>
                <a:gd name="T21" fmla="*/ 64 h 183"/>
                <a:gd name="T22" fmla="*/ 124 w 137"/>
                <a:gd name="T23" fmla="*/ 64 h 183"/>
                <a:gd name="T24" fmla="*/ 52 w 137"/>
                <a:gd name="T25" fmla="*/ 60 h 183"/>
                <a:gd name="T26" fmla="*/ 115 w 137"/>
                <a:gd name="T27" fmla="*/ 57 h 183"/>
                <a:gd name="T28" fmla="*/ 65 w 137"/>
                <a:gd name="T29" fmla="*/ 56 h 183"/>
                <a:gd name="T30" fmla="*/ 104 w 137"/>
                <a:gd name="T31" fmla="*/ 56 h 183"/>
                <a:gd name="T32" fmla="*/ 76 w 137"/>
                <a:gd name="T33" fmla="*/ 54 h 183"/>
                <a:gd name="T34" fmla="*/ 96 w 137"/>
                <a:gd name="T35" fmla="*/ 54 h 183"/>
                <a:gd name="T36" fmla="*/ 82 w 137"/>
                <a:gd name="T37" fmla="*/ 53 h 183"/>
                <a:gd name="T38" fmla="*/ 81 w 137"/>
                <a:gd name="T39" fmla="*/ 57 h 183"/>
                <a:gd name="T40" fmla="*/ 88 w 137"/>
                <a:gd name="T41" fmla="*/ 55 h 183"/>
                <a:gd name="T42" fmla="*/ 89 w 137"/>
                <a:gd name="T43" fmla="*/ 57 h 183"/>
                <a:gd name="T44" fmla="*/ 38 w 137"/>
                <a:gd name="T45" fmla="*/ 55 h 183"/>
                <a:gd name="T46" fmla="*/ 35 w 137"/>
                <a:gd name="T47" fmla="*/ 49 h 183"/>
                <a:gd name="T48" fmla="*/ 89 w 137"/>
                <a:gd name="T49" fmla="*/ 46 h 183"/>
                <a:gd name="T50" fmla="*/ 51 w 137"/>
                <a:gd name="T51" fmla="*/ 53 h 183"/>
                <a:gd name="T52" fmla="*/ 63 w 137"/>
                <a:gd name="T53" fmla="*/ 52 h 183"/>
                <a:gd name="T54" fmla="*/ 100 w 137"/>
                <a:gd name="T55" fmla="*/ 43 h 183"/>
                <a:gd name="T56" fmla="*/ 73 w 137"/>
                <a:gd name="T57" fmla="*/ 50 h 183"/>
                <a:gd name="T58" fmla="*/ 85 w 137"/>
                <a:gd name="T59" fmla="*/ 45 h 183"/>
                <a:gd name="T60" fmla="*/ 82 w 137"/>
                <a:gd name="T61" fmla="*/ 49 h 183"/>
                <a:gd name="T62" fmla="*/ 111 w 137"/>
                <a:gd name="T63" fmla="*/ 40 h 183"/>
                <a:gd name="T64" fmla="*/ 49 w 137"/>
                <a:gd name="T65" fmla="*/ 28 h 183"/>
                <a:gd name="T66" fmla="*/ 65 w 137"/>
                <a:gd name="T67" fmla="*/ 5 h 183"/>
                <a:gd name="T68" fmla="*/ 63 w 137"/>
                <a:gd name="T69" fmla="*/ 30 h 183"/>
                <a:gd name="T70" fmla="*/ 78 w 137"/>
                <a:gd name="T71" fmla="*/ 8 h 183"/>
                <a:gd name="T72" fmla="*/ 44 w 137"/>
                <a:gd name="T73" fmla="*/ 42 h 183"/>
                <a:gd name="T74" fmla="*/ 41 w 137"/>
                <a:gd name="T75" fmla="*/ 32 h 183"/>
                <a:gd name="T76" fmla="*/ 65 w 137"/>
                <a:gd name="T77" fmla="*/ 0 h 183"/>
                <a:gd name="T78" fmla="*/ 31 w 137"/>
                <a:gd name="T79" fmla="*/ 10 h 183"/>
                <a:gd name="T80" fmla="*/ 34 w 137"/>
                <a:gd name="T81" fmla="*/ 42 h 183"/>
                <a:gd name="T82" fmla="*/ 31 w 137"/>
                <a:gd name="T83" fmla="*/ 59 h 183"/>
                <a:gd name="T84" fmla="*/ 0 w 137"/>
                <a:gd name="T85" fmla="*/ 133 h 183"/>
                <a:gd name="T86" fmla="*/ 12 w 137"/>
                <a:gd name="T87" fmla="*/ 180 h 183"/>
                <a:gd name="T88" fmla="*/ 35 w 137"/>
                <a:gd name="T89" fmla="*/ 177 h 183"/>
                <a:gd name="T90" fmla="*/ 106 w 137"/>
                <a:gd name="T91" fmla="*/ 174 h 183"/>
                <a:gd name="T92" fmla="*/ 131 w 137"/>
                <a:gd name="T93" fmla="*/ 173 h 183"/>
                <a:gd name="T94" fmla="*/ 130 w 137"/>
                <a:gd name="T95" fmla="*/ 157 h 183"/>
                <a:gd name="T96" fmla="*/ 89 w 137"/>
                <a:gd name="T97" fmla="*/ 64 h 183"/>
                <a:gd name="T98" fmla="*/ 124 w 137"/>
                <a:gd name="T99" fmla="*/ 69 h 183"/>
                <a:gd name="T100" fmla="*/ 134 w 137"/>
                <a:gd name="T101" fmla="*/ 54 h 183"/>
                <a:gd name="T102" fmla="*/ 115 w 137"/>
                <a:gd name="T103" fmla="*/ 43 h 183"/>
                <a:gd name="T104" fmla="*/ 112 w 137"/>
                <a:gd name="T105" fmla="*/ 32 h 183"/>
                <a:gd name="T106" fmla="*/ 100 w 137"/>
                <a:gd name="T107" fmla="*/ 15 h 183"/>
                <a:gd name="T108" fmla="*/ 82 w 137"/>
                <a:gd name="T109" fmla="*/ 4 h 183"/>
                <a:gd name="T110" fmla="*/ 69 w 137"/>
                <a:gd name="T111" fmla="*/ 2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7" h="183">
                  <a:moveTo>
                    <a:pt x="41" y="66"/>
                  </a:moveTo>
                  <a:cubicBezTo>
                    <a:pt x="43" y="66"/>
                    <a:pt x="45" y="66"/>
                    <a:pt x="45" y="66"/>
                  </a:cubicBezTo>
                  <a:cubicBezTo>
                    <a:pt x="62" y="65"/>
                    <a:pt x="72" y="64"/>
                    <a:pt x="80" y="62"/>
                  </a:cubicBezTo>
                  <a:cubicBezTo>
                    <a:pt x="80" y="63"/>
                    <a:pt x="81" y="64"/>
                    <a:pt x="82" y="65"/>
                  </a:cubicBezTo>
                  <a:cubicBezTo>
                    <a:pt x="84" y="67"/>
                    <a:pt x="87" y="69"/>
                    <a:pt x="90" y="71"/>
                  </a:cubicBezTo>
                  <a:cubicBezTo>
                    <a:pt x="95" y="75"/>
                    <a:pt x="101" y="79"/>
                    <a:pt x="107" y="84"/>
                  </a:cubicBezTo>
                  <a:cubicBezTo>
                    <a:pt x="113" y="88"/>
                    <a:pt x="118" y="93"/>
                    <a:pt x="122" y="98"/>
                  </a:cubicBezTo>
                  <a:cubicBezTo>
                    <a:pt x="128" y="107"/>
                    <a:pt x="131" y="117"/>
                    <a:pt x="131" y="128"/>
                  </a:cubicBezTo>
                  <a:cubicBezTo>
                    <a:pt x="131" y="131"/>
                    <a:pt x="131" y="134"/>
                    <a:pt x="130" y="137"/>
                  </a:cubicBezTo>
                  <a:cubicBezTo>
                    <a:pt x="129" y="141"/>
                    <a:pt x="128" y="143"/>
                    <a:pt x="127" y="146"/>
                  </a:cubicBezTo>
                  <a:cubicBezTo>
                    <a:pt x="126" y="149"/>
                    <a:pt x="125" y="153"/>
                    <a:pt x="125" y="157"/>
                  </a:cubicBezTo>
                  <a:cubicBezTo>
                    <a:pt x="125" y="157"/>
                    <a:pt x="125" y="157"/>
                    <a:pt x="125" y="157"/>
                  </a:cubicBezTo>
                  <a:cubicBezTo>
                    <a:pt x="125" y="157"/>
                    <a:pt x="125" y="157"/>
                    <a:pt x="125" y="157"/>
                  </a:cubicBezTo>
                  <a:cubicBezTo>
                    <a:pt x="125" y="157"/>
                    <a:pt x="125" y="157"/>
                    <a:pt x="125" y="157"/>
                  </a:cubicBezTo>
                  <a:cubicBezTo>
                    <a:pt x="125" y="157"/>
                    <a:pt x="125" y="157"/>
                    <a:pt x="125" y="157"/>
                  </a:cubicBezTo>
                  <a:cubicBezTo>
                    <a:pt x="125" y="158"/>
                    <a:pt x="125" y="159"/>
                    <a:pt x="126" y="160"/>
                  </a:cubicBezTo>
                  <a:cubicBezTo>
                    <a:pt x="126" y="162"/>
                    <a:pt x="126" y="163"/>
                    <a:pt x="127" y="165"/>
                  </a:cubicBezTo>
                  <a:cubicBezTo>
                    <a:pt x="127" y="167"/>
                    <a:pt x="128" y="168"/>
                    <a:pt x="128" y="169"/>
                  </a:cubicBezTo>
                  <a:cubicBezTo>
                    <a:pt x="128" y="170"/>
                    <a:pt x="128" y="170"/>
                    <a:pt x="128" y="170"/>
                  </a:cubicBezTo>
                  <a:cubicBezTo>
                    <a:pt x="127" y="170"/>
                    <a:pt x="127" y="170"/>
                    <a:pt x="127" y="170"/>
                  </a:cubicBezTo>
                  <a:cubicBezTo>
                    <a:pt x="127" y="170"/>
                    <a:pt x="126" y="170"/>
                    <a:pt x="126" y="170"/>
                  </a:cubicBezTo>
                  <a:cubicBezTo>
                    <a:pt x="126" y="170"/>
                    <a:pt x="126" y="170"/>
                    <a:pt x="126" y="170"/>
                  </a:cubicBezTo>
                  <a:cubicBezTo>
                    <a:pt x="126" y="170"/>
                    <a:pt x="126" y="170"/>
                    <a:pt x="126" y="170"/>
                  </a:cubicBezTo>
                  <a:cubicBezTo>
                    <a:pt x="125" y="170"/>
                    <a:pt x="122" y="170"/>
                    <a:pt x="121" y="169"/>
                  </a:cubicBezTo>
                  <a:cubicBezTo>
                    <a:pt x="120" y="168"/>
                    <a:pt x="119" y="168"/>
                    <a:pt x="118" y="168"/>
                  </a:cubicBezTo>
                  <a:cubicBezTo>
                    <a:pt x="117" y="167"/>
                    <a:pt x="117" y="167"/>
                    <a:pt x="117" y="167"/>
                  </a:cubicBezTo>
                  <a:cubicBezTo>
                    <a:pt x="117" y="167"/>
                    <a:pt x="117" y="167"/>
                    <a:pt x="117" y="167"/>
                  </a:cubicBezTo>
                  <a:cubicBezTo>
                    <a:pt x="117" y="167"/>
                    <a:pt x="116" y="167"/>
                    <a:pt x="116" y="167"/>
                  </a:cubicBezTo>
                  <a:cubicBezTo>
                    <a:pt x="116" y="167"/>
                    <a:pt x="116" y="167"/>
                    <a:pt x="116" y="167"/>
                  </a:cubicBezTo>
                  <a:cubicBezTo>
                    <a:pt x="116" y="167"/>
                    <a:pt x="116" y="167"/>
                    <a:pt x="116" y="167"/>
                  </a:cubicBezTo>
                  <a:cubicBezTo>
                    <a:pt x="111" y="168"/>
                    <a:pt x="108" y="168"/>
                    <a:pt x="105" y="169"/>
                  </a:cubicBezTo>
                  <a:cubicBezTo>
                    <a:pt x="102" y="169"/>
                    <a:pt x="99" y="170"/>
                    <a:pt x="94" y="171"/>
                  </a:cubicBezTo>
                  <a:cubicBezTo>
                    <a:pt x="86" y="172"/>
                    <a:pt x="79" y="173"/>
                    <a:pt x="71" y="173"/>
                  </a:cubicBezTo>
                  <a:cubicBezTo>
                    <a:pt x="67" y="173"/>
                    <a:pt x="64" y="173"/>
                    <a:pt x="61" y="173"/>
                  </a:cubicBezTo>
                  <a:cubicBezTo>
                    <a:pt x="56" y="173"/>
                    <a:pt x="51" y="173"/>
                    <a:pt x="46" y="173"/>
                  </a:cubicBezTo>
                  <a:cubicBezTo>
                    <a:pt x="43" y="173"/>
                    <a:pt x="39" y="172"/>
                    <a:pt x="35" y="172"/>
                  </a:cubicBezTo>
                  <a:cubicBezTo>
                    <a:pt x="30" y="172"/>
                    <a:pt x="25" y="173"/>
                    <a:pt x="21" y="176"/>
                  </a:cubicBezTo>
                  <a:cubicBezTo>
                    <a:pt x="20" y="176"/>
                    <a:pt x="19" y="177"/>
                    <a:pt x="19" y="177"/>
                  </a:cubicBezTo>
                  <a:cubicBezTo>
                    <a:pt x="18" y="177"/>
                    <a:pt x="17" y="178"/>
                    <a:pt x="17" y="178"/>
                  </a:cubicBezTo>
                  <a:cubicBezTo>
                    <a:pt x="17" y="178"/>
                    <a:pt x="17" y="178"/>
                    <a:pt x="17" y="178"/>
                  </a:cubicBezTo>
                  <a:cubicBezTo>
                    <a:pt x="16" y="178"/>
                    <a:pt x="16" y="178"/>
                    <a:pt x="16" y="178"/>
                  </a:cubicBezTo>
                  <a:cubicBezTo>
                    <a:pt x="16" y="177"/>
                    <a:pt x="16" y="177"/>
                    <a:pt x="16" y="177"/>
                  </a:cubicBezTo>
                  <a:cubicBezTo>
                    <a:pt x="16" y="176"/>
                    <a:pt x="16" y="174"/>
                    <a:pt x="16" y="173"/>
                  </a:cubicBezTo>
                  <a:cubicBezTo>
                    <a:pt x="16" y="172"/>
                    <a:pt x="16" y="172"/>
                    <a:pt x="16" y="171"/>
                  </a:cubicBezTo>
                  <a:cubicBezTo>
                    <a:pt x="16" y="170"/>
                    <a:pt x="16" y="170"/>
                    <a:pt x="16" y="170"/>
                  </a:cubicBezTo>
                  <a:cubicBezTo>
                    <a:pt x="16" y="170"/>
                    <a:pt x="16" y="170"/>
                    <a:pt x="16" y="169"/>
                  </a:cubicBezTo>
                  <a:cubicBezTo>
                    <a:pt x="13" y="162"/>
                    <a:pt x="11" y="157"/>
                    <a:pt x="9" y="151"/>
                  </a:cubicBezTo>
                  <a:cubicBezTo>
                    <a:pt x="7" y="146"/>
                    <a:pt x="6" y="140"/>
                    <a:pt x="5" y="133"/>
                  </a:cubicBezTo>
                  <a:cubicBezTo>
                    <a:pt x="5" y="132"/>
                    <a:pt x="5" y="131"/>
                    <a:pt x="5" y="130"/>
                  </a:cubicBezTo>
                  <a:cubicBezTo>
                    <a:pt x="5" y="117"/>
                    <a:pt x="9" y="103"/>
                    <a:pt x="16" y="92"/>
                  </a:cubicBezTo>
                  <a:cubicBezTo>
                    <a:pt x="20" y="88"/>
                    <a:pt x="24" y="84"/>
                    <a:pt x="28" y="81"/>
                  </a:cubicBezTo>
                  <a:cubicBezTo>
                    <a:pt x="33" y="77"/>
                    <a:pt x="37" y="72"/>
                    <a:pt x="39" y="66"/>
                  </a:cubicBezTo>
                  <a:cubicBezTo>
                    <a:pt x="40" y="66"/>
                    <a:pt x="41" y="66"/>
                    <a:pt x="41" y="66"/>
                  </a:cubicBezTo>
                  <a:moveTo>
                    <a:pt x="39" y="62"/>
                  </a:moveTo>
                  <a:cubicBezTo>
                    <a:pt x="39" y="62"/>
                    <a:pt x="38" y="62"/>
                    <a:pt x="38" y="62"/>
                  </a:cubicBezTo>
                  <a:cubicBezTo>
                    <a:pt x="37" y="61"/>
                    <a:pt x="36" y="61"/>
                    <a:pt x="36" y="61"/>
                  </a:cubicBezTo>
                  <a:cubicBezTo>
                    <a:pt x="36" y="60"/>
                    <a:pt x="36" y="60"/>
                    <a:pt x="36" y="60"/>
                  </a:cubicBezTo>
                  <a:cubicBezTo>
                    <a:pt x="35" y="59"/>
                    <a:pt x="35" y="59"/>
                    <a:pt x="35" y="59"/>
                  </a:cubicBezTo>
                  <a:cubicBezTo>
                    <a:pt x="35" y="59"/>
                    <a:pt x="35" y="59"/>
                    <a:pt x="35" y="59"/>
                  </a:cubicBezTo>
                  <a:cubicBezTo>
                    <a:pt x="35" y="59"/>
                    <a:pt x="35" y="59"/>
                    <a:pt x="35" y="59"/>
                  </a:cubicBezTo>
                  <a:cubicBezTo>
                    <a:pt x="36" y="59"/>
                    <a:pt x="37" y="59"/>
                    <a:pt x="38" y="59"/>
                  </a:cubicBezTo>
                  <a:cubicBezTo>
                    <a:pt x="38" y="59"/>
                    <a:pt x="39" y="59"/>
                    <a:pt x="39" y="59"/>
                  </a:cubicBezTo>
                  <a:cubicBezTo>
                    <a:pt x="40" y="59"/>
                    <a:pt x="40" y="59"/>
                    <a:pt x="41" y="59"/>
                  </a:cubicBezTo>
                  <a:cubicBezTo>
                    <a:pt x="40" y="60"/>
                    <a:pt x="40" y="61"/>
                    <a:pt x="39" y="62"/>
                  </a:cubicBezTo>
                  <a:moveTo>
                    <a:pt x="124" y="64"/>
                  </a:moveTo>
                  <a:cubicBezTo>
                    <a:pt x="123" y="64"/>
                    <a:pt x="123" y="64"/>
                    <a:pt x="122" y="64"/>
                  </a:cubicBezTo>
                  <a:cubicBezTo>
                    <a:pt x="123" y="62"/>
                    <a:pt x="125" y="60"/>
                    <a:pt x="126" y="58"/>
                  </a:cubicBezTo>
                  <a:cubicBezTo>
                    <a:pt x="127" y="58"/>
                    <a:pt x="129" y="58"/>
                    <a:pt x="130" y="58"/>
                  </a:cubicBezTo>
                  <a:cubicBezTo>
                    <a:pt x="130" y="58"/>
                    <a:pt x="131" y="58"/>
                    <a:pt x="131" y="58"/>
                  </a:cubicBezTo>
                  <a:cubicBezTo>
                    <a:pt x="131" y="60"/>
                    <a:pt x="131" y="62"/>
                    <a:pt x="131" y="64"/>
                  </a:cubicBezTo>
                  <a:cubicBezTo>
                    <a:pt x="129" y="64"/>
                    <a:pt x="127" y="64"/>
                    <a:pt x="124" y="64"/>
                  </a:cubicBezTo>
                  <a:cubicBezTo>
                    <a:pt x="124" y="64"/>
                    <a:pt x="124" y="64"/>
                    <a:pt x="124" y="64"/>
                  </a:cubicBezTo>
                  <a:cubicBezTo>
                    <a:pt x="124" y="64"/>
                    <a:pt x="124" y="64"/>
                    <a:pt x="124" y="64"/>
                  </a:cubicBezTo>
                  <a:moveTo>
                    <a:pt x="44" y="62"/>
                  </a:moveTo>
                  <a:cubicBezTo>
                    <a:pt x="45" y="61"/>
                    <a:pt x="46" y="60"/>
                    <a:pt x="46" y="59"/>
                  </a:cubicBezTo>
                  <a:cubicBezTo>
                    <a:pt x="46" y="59"/>
                    <a:pt x="46" y="59"/>
                    <a:pt x="46" y="59"/>
                  </a:cubicBezTo>
                  <a:cubicBezTo>
                    <a:pt x="48" y="58"/>
                    <a:pt x="51" y="58"/>
                    <a:pt x="54" y="58"/>
                  </a:cubicBezTo>
                  <a:cubicBezTo>
                    <a:pt x="53" y="59"/>
                    <a:pt x="53" y="59"/>
                    <a:pt x="52" y="60"/>
                  </a:cubicBezTo>
                  <a:cubicBezTo>
                    <a:pt x="52" y="61"/>
                    <a:pt x="52" y="61"/>
                    <a:pt x="52" y="61"/>
                  </a:cubicBezTo>
                  <a:cubicBezTo>
                    <a:pt x="50" y="61"/>
                    <a:pt x="48" y="61"/>
                    <a:pt x="45" y="62"/>
                  </a:cubicBezTo>
                  <a:cubicBezTo>
                    <a:pt x="44" y="62"/>
                    <a:pt x="44" y="62"/>
                    <a:pt x="44" y="62"/>
                  </a:cubicBezTo>
                  <a:moveTo>
                    <a:pt x="117" y="64"/>
                  </a:moveTo>
                  <a:cubicBezTo>
                    <a:pt x="115" y="64"/>
                    <a:pt x="113" y="63"/>
                    <a:pt x="111" y="63"/>
                  </a:cubicBezTo>
                  <a:cubicBezTo>
                    <a:pt x="112" y="61"/>
                    <a:pt x="113" y="59"/>
                    <a:pt x="115" y="57"/>
                  </a:cubicBezTo>
                  <a:cubicBezTo>
                    <a:pt x="117" y="58"/>
                    <a:pt x="119" y="58"/>
                    <a:pt x="121" y="58"/>
                  </a:cubicBezTo>
                  <a:cubicBezTo>
                    <a:pt x="119" y="60"/>
                    <a:pt x="118" y="62"/>
                    <a:pt x="117" y="64"/>
                  </a:cubicBezTo>
                  <a:moveTo>
                    <a:pt x="57" y="61"/>
                  </a:moveTo>
                  <a:cubicBezTo>
                    <a:pt x="58" y="60"/>
                    <a:pt x="58" y="58"/>
                    <a:pt x="59" y="57"/>
                  </a:cubicBezTo>
                  <a:cubicBezTo>
                    <a:pt x="61" y="57"/>
                    <a:pt x="63" y="56"/>
                    <a:pt x="65" y="56"/>
                  </a:cubicBezTo>
                  <a:cubicBezTo>
                    <a:pt x="65" y="56"/>
                    <a:pt x="65" y="56"/>
                    <a:pt x="65" y="56"/>
                  </a:cubicBezTo>
                  <a:cubicBezTo>
                    <a:pt x="65" y="57"/>
                    <a:pt x="64" y="58"/>
                    <a:pt x="64" y="59"/>
                  </a:cubicBezTo>
                  <a:cubicBezTo>
                    <a:pt x="64" y="60"/>
                    <a:pt x="64" y="60"/>
                    <a:pt x="64" y="60"/>
                  </a:cubicBezTo>
                  <a:cubicBezTo>
                    <a:pt x="62" y="60"/>
                    <a:pt x="59" y="61"/>
                    <a:pt x="57" y="61"/>
                  </a:cubicBezTo>
                  <a:moveTo>
                    <a:pt x="106" y="62"/>
                  </a:moveTo>
                  <a:cubicBezTo>
                    <a:pt x="104" y="62"/>
                    <a:pt x="102" y="61"/>
                    <a:pt x="100" y="61"/>
                  </a:cubicBezTo>
                  <a:cubicBezTo>
                    <a:pt x="102" y="59"/>
                    <a:pt x="103" y="57"/>
                    <a:pt x="104" y="56"/>
                  </a:cubicBezTo>
                  <a:cubicBezTo>
                    <a:pt x="106" y="56"/>
                    <a:pt x="108" y="57"/>
                    <a:pt x="110" y="57"/>
                  </a:cubicBezTo>
                  <a:cubicBezTo>
                    <a:pt x="109" y="59"/>
                    <a:pt x="107" y="60"/>
                    <a:pt x="106" y="62"/>
                  </a:cubicBezTo>
                  <a:moveTo>
                    <a:pt x="69" y="60"/>
                  </a:moveTo>
                  <a:cubicBezTo>
                    <a:pt x="69" y="58"/>
                    <a:pt x="70" y="57"/>
                    <a:pt x="71" y="56"/>
                  </a:cubicBezTo>
                  <a:cubicBezTo>
                    <a:pt x="71" y="55"/>
                    <a:pt x="71" y="55"/>
                    <a:pt x="71" y="55"/>
                  </a:cubicBezTo>
                  <a:cubicBezTo>
                    <a:pt x="73" y="55"/>
                    <a:pt x="74" y="55"/>
                    <a:pt x="76" y="54"/>
                  </a:cubicBezTo>
                  <a:cubicBezTo>
                    <a:pt x="75" y="56"/>
                    <a:pt x="74" y="57"/>
                    <a:pt x="73" y="58"/>
                  </a:cubicBezTo>
                  <a:cubicBezTo>
                    <a:pt x="73" y="59"/>
                    <a:pt x="73" y="59"/>
                    <a:pt x="73" y="59"/>
                  </a:cubicBezTo>
                  <a:cubicBezTo>
                    <a:pt x="72" y="59"/>
                    <a:pt x="70" y="59"/>
                    <a:pt x="69" y="60"/>
                  </a:cubicBezTo>
                  <a:moveTo>
                    <a:pt x="96" y="60"/>
                  </a:moveTo>
                  <a:cubicBezTo>
                    <a:pt x="95" y="59"/>
                    <a:pt x="94" y="59"/>
                    <a:pt x="93" y="59"/>
                  </a:cubicBezTo>
                  <a:cubicBezTo>
                    <a:pt x="94" y="57"/>
                    <a:pt x="95" y="55"/>
                    <a:pt x="96" y="54"/>
                  </a:cubicBezTo>
                  <a:cubicBezTo>
                    <a:pt x="97" y="54"/>
                    <a:pt x="97" y="54"/>
                    <a:pt x="97" y="54"/>
                  </a:cubicBezTo>
                  <a:cubicBezTo>
                    <a:pt x="97" y="54"/>
                    <a:pt x="98" y="55"/>
                    <a:pt x="99" y="55"/>
                  </a:cubicBezTo>
                  <a:cubicBezTo>
                    <a:pt x="98" y="56"/>
                    <a:pt x="97" y="58"/>
                    <a:pt x="96" y="60"/>
                  </a:cubicBezTo>
                  <a:moveTo>
                    <a:pt x="79" y="58"/>
                  </a:moveTo>
                  <a:cubicBezTo>
                    <a:pt x="79" y="56"/>
                    <a:pt x="80" y="55"/>
                    <a:pt x="81" y="54"/>
                  </a:cubicBezTo>
                  <a:cubicBezTo>
                    <a:pt x="82" y="53"/>
                    <a:pt x="82" y="53"/>
                    <a:pt x="82" y="53"/>
                  </a:cubicBezTo>
                  <a:cubicBezTo>
                    <a:pt x="82" y="53"/>
                    <a:pt x="83" y="53"/>
                    <a:pt x="83" y="53"/>
                  </a:cubicBezTo>
                  <a:cubicBezTo>
                    <a:pt x="83" y="54"/>
                    <a:pt x="84" y="55"/>
                    <a:pt x="84" y="55"/>
                  </a:cubicBezTo>
                  <a:cubicBezTo>
                    <a:pt x="84" y="56"/>
                    <a:pt x="83" y="56"/>
                    <a:pt x="83" y="56"/>
                  </a:cubicBezTo>
                  <a:cubicBezTo>
                    <a:pt x="83" y="57"/>
                    <a:pt x="83" y="57"/>
                    <a:pt x="82" y="57"/>
                  </a:cubicBezTo>
                  <a:cubicBezTo>
                    <a:pt x="82" y="57"/>
                    <a:pt x="82" y="57"/>
                    <a:pt x="82" y="57"/>
                  </a:cubicBezTo>
                  <a:cubicBezTo>
                    <a:pt x="81" y="57"/>
                    <a:pt x="81" y="57"/>
                    <a:pt x="81" y="57"/>
                  </a:cubicBezTo>
                  <a:cubicBezTo>
                    <a:pt x="81" y="57"/>
                    <a:pt x="81" y="57"/>
                    <a:pt x="81" y="57"/>
                  </a:cubicBezTo>
                  <a:cubicBezTo>
                    <a:pt x="80" y="57"/>
                    <a:pt x="80" y="57"/>
                    <a:pt x="80" y="57"/>
                  </a:cubicBezTo>
                  <a:cubicBezTo>
                    <a:pt x="80" y="58"/>
                    <a:pt x="79" y="58"/>
                    <a:pt x="79" y="58"/>
                  </a:cubicBezTo>
                  <a:moveTo>
                    <a:pt x="89" y="57"/>
                  </a:moveTo>
                  <a:cubicBezTo>
                    <a:pt x="88" y="57"/>
                    <a:pt x="88" y="57"/>
                    <a:pt x="88" y="57"/>
                  </a:cubicBezTo>
                  <a:cubicBezTo>
                    <a:pt x="88" y="56"/>
                    <a:pt x="88" y="56"/>
                    <a:pt x="88" y="55"/>
                  </a:cubicBezTo>
                  <a:cubicBezTo>
                    <a:pt x="88" y="54"/>
                    <a:pt x="87" y="52"/>
                    <a:pt x="87" y="51"/>
                  </a:cubicBezTo>
                  <a:cubicBezTo>
                    <a:pt x="87" y="51"/>
                    <a:pt x="87" y="51"/>
                    <a:pt x="87" y="51"/>
                  </a:cubicBezTo>
                  <a:cubicBezTo>
                    <a:pt x="87" y="51"/>
                    <a:pt x="87" y="51"/>
                    <a:pt x="87" y="51"/>
                  </a:cubicBezTo>
                  <a:cubicBezTo>
                    <a:pt x="87" y="51"/>
                    <a:pt x="88" y="51"/>
                    <a:pt x="88" y="51"/>
                  </a:cubicBezTo>
                  <a:cubicBezTo>
                    <a:pt x="89" y="52"/>
                    <a:pt x="90" y="52"/>
                    <a:pt x="91" y="52"/>
                  </a:cubicBezTo>
                  <a:cubicBezTo>
                    <a:pt x="90" y="54"/>
                    <a:pt x="89" y="55"/>
                    <a:pt x="89" y="57"/>
                  </a:cubicBezTo>
                  <a:moveTo>
                    <a:pt x="37" y="48"/>
                  </a:moveTo>
                  <a:cubicBezTo>
                    <a:pt x="38" y="48"/>
                    <a:pt x="38" y="48"/>
                    <a:pt x="39" y="48"/>
                  </a:cubicBezTo>
                  <a:cubicBezTo>
                    <a:pt x="39" y="47"/>
                    <a:pt x="39" y="47"/>
                    <a:pt x="40" y="47"/>
                  </a:cubicBezTo>
                  <a:cubicBezTo>
                    <a:pt x="40" y="47"/>
                    <a:pt x="41" y="47"/>
                    <a:pt x="41" y="47"/>
                  </a:cubicBezTo>
                  <a:cubicBezTo>
                    <a:pt x="40" y="50"/>
                    <a:pt x="40" y="52"/>
                    <a:pt x="38" y="54"/>
                  </a:cubicBezTo>
                  <a:cubicBezTo>
                    <a:pt x="38" y="55"/>
                    <a:pt x="38" y="55"/>
                    <a:pt x="38" y="55"/>
                  </a:cubicBezTo>
                  <a:cubicBezTo>
                    <a:pt x="38" y="55"/>
                    <a:pt x="38" y="55"/>
                    <a:pt x="38" y="55"/>
                  </a:cubicBezTo>
                  <a:cubicBezTo>
                    <a:pt x="38" y="55"/>
                    <a:pt x="38" y="55"/>
                    <a:pt x="38" y="55"/>
                  </a:cubicBezTo>
                  <a:cubicBezTo>
                    <a:pt x="37" y="55"/>
                    <a:pt x="36" y="55"/>
                    <a:pt x="35" y="54"/>
                  </a:cubicBezTo>
                  <a:cubicBezTo>
                    <a:pt x="35" y="54"/>
                    <a:pt x="34" y="54"/>
                    <a:pt x="34" y="52"/>
                  </a:cubicBezTo>
                  <a:cubicBezTo>
                    <a:pt x="34" y="51"/>
                    <a:pt x="34" y="51"/>
                    <a:pt x="34" y="51"/>
                  </a:cubicBezTo>
                  <a:cubicBezTo>
                    <a:pt x="34" y="51"/>
                    <a:pt x="34" y="50"/>
                    <a:pt x="35" y="49"/>
                  </a:cubicBezTo>
                  <a:cubicBezTo>
                    <a:pt x="35" y="49"/>
                    <a:pt x="36" y="48"/>
                    <a:pt x="37" y="48"/>
                  </a:cubicBezTo>
                  <a:cubicBezTo>
                    <a:pt x="37" y="48"/>
                    <a:pt x="37" y="48"/>
                    <a:pt x="37" y="48"/>
                  </a:cubicBezTo>
                  <a:moveTo>
                    <a:pt x="91" y="48"/>
                  </a:moveTo>
                  <a:cubicBezTo>
                    <a:pt x="91" y="48"/>
                    <a:pt x="90" y="48"/>
                    <a:pt x="89" y="47"/>
                  </a:cubicBezTo>
                  <a:cubicBezTo>
                    <a:pt x="89" y="47"/>
                    <a:pt x="89" y="47"/>
                    <a:pt x="89" y="47"/>
                  </a:cubicBezTo>
                  <a:cubicBezTo>
                    <a:pt x="89" y="46"/>
                    <a:pt x="89" y="46"/>
                    <a:pt x="89" y="46"/>
                  </a:cubicBezTo>
                  <a:cubicBezTo>
                    <a:pt x="90" y="46"/>
                    <a:pt x="90" y="46"/>
                    <a:pt x="91" y="46"/>
                  </a:cubicBezTo>
                  <a:cubicBezTo>
                    <a:pt x="91" y="47"/>
                    <a:pt x="91" y="47"/>
                    <a:pt x="91" y="48"/>
                  </a:cubicBezTo>
                  <a:moveTo>
                    <a:pt x="43" y="55"/>
                  </a:moveTo>
                  <a:cubicBezTo>
                    <a:pt x="44" y="52"/>
                    <a:pt x="45" y="49"/>
                    <a:pt x="45" y="47"/>
                  </a:cubicBezTo>
                  <a:cubicBezTo>
                    <a:pt x="48" y="46"/>
                    <a:pt x="51" y="46"/>
                    <a:pt x="54" y="45"/>
                  </a:cubicBezTo>
                  <a:cubicBezTo>
                    <a:pt x="53" y="48"/>
                    <a:pt x="52" y="51"/>
                    <a:pt x="51" y="53"/>
                  </a:cubicBezTo>
                  <a:cubicBezTo>
                    <a:pt x="51" y="54"/>
                    <a:pt x="51" y="54"/>
                    <a:pt x="51" y="54"/>
                  </a:cubicBezTo>
                  <a:cubicBezTo>
                    <a:pt x="48" y="54"/>
                    <a:pt x="45" y="54"/>
                    <a:pt x="43" y="55"/>
                  </a:cubicBezTo>
                  <a:moveTo>
                    <a:pt x="56" y="53"/>
                  </a:moveTo>
                  <a:cubicBezTo>
                    <a:pt x="57" y="50"/>
                    <a:pt x="58" y="48"/>
                    <a:pt x="59" y="45"/>
                  </a:cubicBezTo>
                  <a:cubicBezTo>
                    <a:pt x="61" y="45"/>
                    <a:pt x="64" y="44"/>
                    <a:pt x="66" y="44"/>
                  </a:cubicBezTo>
                  <a:cubicBezTo>
                    <a:pt x="65" y="47"/>
                    <a:pt x="64" y="49"/>
                    <a:pt x="63" y="52"/>
                  </a:cubicBezTo>
                  <a:cubicBezTo>
                    <a:pt x="61" y="52"/>
                    <a:pt x="58" y="53"/>
                    <a:pt x="56" y="53"/>
                  </a:cubicBezTo>
                  <a:moveTo>
                    <a:pt x="96" y="49"/>
                  </a:moveTo>
                  <a:cubicBezTo>
                    <a:pt x="95" y="49"/>
                    <a:pt x="95" y="49"/>
                    <a:pt x="95" y="49"/>
                  </a:cubicBezTo>
                  <a:cubicBezTo>
                    <a:pt x="95" y="49"/>
                    <a:pt x="95" y="48"/>
                    <a:pt x="95" y="48"/>
                  </a:cubicBezTo>
                  <a:cubicBezTo>
                    <a:pt x="95" y="47"/>
                    <a:pt x="96" y="46"/>
                    <a:pt x="96" y="45"/>
                  </a:cubicBezTo>
                  <a:cubicBezTo>
                    <a:pt x="97" y="44"/>
                    <a:pt x="99" y="44"/>
                    <a:pt x="100" y="43"/>
                  </a:cubicBezTo>
                  <a:cubicBezTo>
                    <a:pt x="100" y="45"/>
                    <a:pt x="100" y="46"/>
                    <a:pt x="100" y="48"/>
                  </a:cubicBezTo>
                  <a:cubicBezTo>
                    <a:pt x="99" y="48"/>
                    <a:pt x="98" y="49"/>
                    <a:pt x="96" y="49"/>
                  </a:cubicBezTo>
                  <a:moveTo>
                    <a:pt x="68" y="51"/>
                  </a:moveTo>
                  <a:cubicBezTo>
                    <a:pt x="69" y="49"/>
                    <a:pt x="70" y="46"/>
                    <a:pt x="71" y="43"/>
                  </a:cubicBezTo>
                  <a:cubicBezTo>
                    <a:pt x="73" y="43"/>
                    <a:pt x="75" y="43"/>
                    <a:pt x="76" y="43"/>
                  </a:cubicBezTo>
                  <a:cubicBezTo>
                    <a:pt x="75" y="45"/>
                    <a:pt x="74" y="48"/>
                    <a:pt x="73" y="50"/>
                  </a:cubicBezTo>
                  <a:cubicBezTo>
                    <a:pt x="72" y="51"/>
                    <a:pt x="70" y="51"/>
                    <a:pt x="68" y="51"/>
                  </a:cubicBezTo>
                  <a:moveTo>
                    <a:pt x="78" y="50"/>
                  </a:moveTo>
                  <a:cubicBezTo>
                    <a:pt x="79" y="47"/>
                    <a:pt x="80" y="45"/>
                    <a:pt x="81" y="43"/>
                  </a:cubicBezTo>
                  <a:cubicBezTo>
                    <a:pt x="81" y="43"/>
                    <a:pt x="82" y="43"/>
                    <a:pt x="83" y="43"/>
                  </a:cubicBezTo>
                  <a:cubicBezTo>
                    <a:pt x="83" y="43"/>
                    <a:pt x="84" y="43"/>
                    <a:pt x="84" y="44"/>
                  </a:cubicBezTo>
                  <a:cubicBezTo>
                    <a:pt x="85" y="44"/>
                    <a:pt x="85" y="44"/>
                    <a:pt x="85" y="45"/>
                  </a:cubicBezTo>
                  <a:cubicBezTo>
                    <a:pt x="85" y="45"/>
                    <a:pt x="85" y="45"/>
                    <a:pt x="85" y="45"/>
                  </a:cubicBezTo>
                  <a:cubicBezTo>
                    <a:pt x="85" y="46"/>
                    <a:pt x="85" y="46"/>
                    <a:pt x="85" y="46"/>
                  </a:cubicBezTo>
                  <a:cubicBezTo>
                    <a:pt x="84" y="46"/>
                    <a:pt x="84" y="46"/>
                    <a:pt x="84" y="46"/>
                  </a:cubicBezTo>
                  <a:cubicBezTo>
                    <a:pt x="84" y="47"/>
                    <a:pt x="84" y="47"/>
                    <a:pt x="84" y="47"/>
                  </a:cubicBezTo>
                  <a:cubicBezTo>
                    <a:pt x="84" y="47"/>
                    <a:pt x="84" y="47"/>
                    <a:pt x="84" y="47"/>
                  </a:cubicBezTo>
                  <a:cubicBezTo>
                    <a:pt x="83" y="48"/>
                    <a:pt x="83" y="49"/>
                    <a:pt x="82" y="49"/>
                  </a:cubicBezTo>
                  <a:cubicBezTo>
                    <a:pt x="82" y="49"/>
                    <a:pt x="82" y="49"/>
                    <a:pt x="81" y="49"/>
                  </a:cubicBezTo>
                  <a:cubicBezTo>
                    <a:pt x="80" y="49"/>
                    <a:pt x="79" y="49"/>
                    <a:pt x="78" y="50"/>
                  </a:cubicBezTo>
                  <a:moveTo>
                    <a:pt x="104" y="45"/>
                  </a:moveTo>
                  <a:cubicBezTo>
                    <a:pt x="105" y="44"/>
                    <a:pt x="105" y="42"/>
                    <a:pt x="105" y="41"/>
                  </a:cubicBezTo>
                  <a:cubicBezTo>
                    <a:pt x="107" y="40"/>
                    <a:pt x="109" y="39"/>
                    <a:pt x="110" y="37"/>
                  </a:cubicBezTo>
                  <a:cubicBezTo>
                    <a:pt x="111" y="38"/>
                    <a:pt x="111" y="39"/>
                    <a:pt x="111" y="40"/>
                  </a:cubicBezTo>
                  <a:cubicBezTo>
                    <a:pt x="109" y="42"/>
                    <a:pt x="107" y="44"/>
                    <a:pt x="104" y="45"/>
                  </a:cubicBezTo>
                  <a:moveTo>
                    <a:pt x="47" y="35"/>
                  </a:moveTo>
                  <a:cubicBezTo>
                    <a:pt x="48" y="35"/>
                    <a:pt x="48" y="35"/>
                    <a:pt x="48" y="35"/>
                  </a:cubicBezTo>
                  <a:cubicBezTo>
                    <a:pt x="49" y="35"/>
                    <a:pt x="50" y="35"/>
                    <a:pt x="50" y="34"/>
                  </a:cubicBezTo>
                  <a:cubicBezTo>
                    <a:pt x="50" y="33"/>
                    <a:pt x="50" y="32"/>
                    <a:pt x="50" y="32"/>
                  </a:cubicBezTo>
                  <a:cubicBezTo>
                    <a:pt x="50" y="30"/>
                    <a:pt x="50" y="29"/>
                    <a:pt x="49" y="28"/>
                  </a:cubicBezTo>
                  <a:cubicBezTo>
                    <a:pt x="46" y="21"/>
                    <a:pt x="41" y="14"/>
                    <a:pt x="39" y="8"/>
                  </a:cubicBezTo>
                  <a:cubicBezTo>
                    <a:pt x="39" y="8"/>
                    <a:pt x="39" y="8"/>
                    <a:pt x="39" y="8"/>
                  </a:cubicBezTo>
                  <a:cubicBezTo>
                    <a:pt x="39" y="7"/>
                    <a:pt x="39" y="7"/>
                    <a:pt x="40" y="7"/>
                  </a:cubicBezTo>
                  <a:cubicBezTo>
                    <a:pt x="50" y="7"/>
                    <a:pt x="56" y="5"/>
                    <a:pt x="65" y="5"/>
                  </a:cubicBezTo>
                  <a:cubicBezTo>
                    <a:pt x="65" y="5"/>
                    <a:pt x="65" y="5"/>
                    <a:pt x="65" y="5"/>
                  </a:cubicBezTo>
                  <a:cubicBezTo>
                    <a:pt x="65" y="5"/>
                    <a:pt x="65" y="5"/>
                    <a:pt x="65" y="5"/>
                  </a:cubicBezTo>
                  <a:cubicBezTo>
                    <a:pt x="65" y="5"/>
                    <a:pt x="65" y="5"/>
                    <a:pt x="65" y="5"/>
                  </a:cubicBezTo>
                  <a:cubicBezTo>
                    <a:pt x="65" y="6"/>
                    <a:pt x="65" y="6"/>
                    <a:pt x="65" y="6"/>
                  </a:cubicBezTo>
                  <a:cubicBezTo>
                    <a:pt x="65" y="6"/>
                    <a:pt x="65" y="6"/>
                    <a:pt x="65" y="6"/>
                  </a:cubicBezTo>
                  <a:cubicBezTo>
                    <a:pt x="64" y="8"/>
                    <a:pt x="62" y="11"/>
                    <a:pt x="61" y="14"/>
                  </a:cubicBezTo>
                  <a:cubicBezTo>
                    <a:pt x="61" y="16"/>
                    <a:pt x="60" y="19"/>
                    <a:pt x="60" y="21"/>
                  </a:cubicBezTo>
                  <a:cubicBezTo>
                    <a:pt x="60" y="24"/>
                    <a:pt x="61" y="27"/>
                    <a:pt x="63" y="30"/>
                  </a:cubicBezTo>
                  <a:cubicBezTo>
                    <a:pt x="63" y="31"/>
                    <a:pt x="64" y="32"/>
                    <a:pt x="65" y="32"/>
                  </a:cubicBezTo>
                  <a:cubicBezTo>
                    <a:pt x="65" y="32"/>
                    <a:pt x="65" y="32"/>
                    <a:pt x="65" y="32"/>
                  </a:cubicBezTo>
                  <a:cubicBezTo>
                    <a:pt x="66" y="31"/>
                    <a:pt x="67" y="31"/>
                    <a:pt x="67" y="30"/>
                  </a:cubicBezTo>
                  <a:cubicBezTo>
                    <a:pt x="69" y="26"/>
                    <a:pt x="69" y="23"/>
                    <a:pt x="70" y="19"/>
                  </a:cubicBezTo>
                  <a:cubicBezTo>
                    <a:pt x="71" y="16"/>
                    <a:pt x="72" y="13"/>
                    <a:pt x="74" y="10"/>
                  </a:cubicBezTo>
                  <a:cubicBezTo>
                    <a:pt x="75" y="9"/>
                    <a:pt x="76" y="9"/>
                    <a:pt x="78" y="8"/>
                  </a:cubicBezTo>
                  <a:cubicBezTo>
                    <a:pt x="79" y="9"/>
                    <a:pt x="79" y="9"/>
                    <a:pt x="80" y="10"/>
                  </a:cubicBezTo>
                  <a:cubicBezTo>
                    <a:pt x="85" y="10"/>
                    <a:pt x="90" y="11"/>
                    <a:pt x="94" y="13"/>
                  </a:cubicBezTo>
                  <a:cubicBezTo>
                    <a:pt x="86" y="19"/>
                    <a:pt x="80" y="29"/>
                    <a:pt x="79" y="38"/>
                  </a:cubicBezTo>
                  <a:cubicBezTo>
                    <a:pt x="78" y="38"/>
                    <a:pt x="78" y="38"/>
                    <a:pt x="78" y="38"/>
                  </a:cubicBezTo>
                  <a:cubicBezTo>
                    <a:pt x="75" y="39"/>
                    <a:pt x="65" y="40"/>
                    <a:pt x="56" y="41"/>
                  </a:cubicBezTo>
                  <a:cubicBezTo>
                    <a:pt x="52" y="41"/>
                    <a:pt x="47" y="42"/>
                    <a:pt x="44" y="42"/>
                  </a:cubicBezTo>
                  <a:cubicBezTo>
                    <a:pt x="42" y="43"/>
                    <a:pt x="40" y="43"/>
                    <a:pt x="39" y="43"/>
                  </a:cubicBezTo>
                  <a:cubicBezTo>
                    <a:pt x="39" y="42"/>
                    <a:pt x="39" y="41"/>
                    <a:pt x="39" y="40"/>
                  </a:cubicBezTo>
                  <a:cubicBezTo>
                    <a:pt x="37" y="35"/>
                    <a:pt x="35" y="31"/>
                    <a:pt x="31" y="27"/>
                  </a:cubicBezTo>
                  <a:cubicBezTo>
                    <a:pt x="29" y="24"/>
                    <a:pt x="25" y="22"/>
                    <a:pt x="21" y="20"/>
                  </a:cubicBezTo>
                  <a:cubicBezTo>
                    <a:pt x="24" y="17"/>
                    <a:pt x="27" y="16"/>
                    <a:pt x="31" y="15"/>
                  </a:cubicBezTo>
                  <a:cubicBezTo>
                    <a:pt x="33" y="18"/>
                    <a:pt x="36" y="24"/>
                    <a:pt x="41" y="32"/>
                  </a:cubicBezTo>
                  <a:cubicBezTo>
                    <a:pt x="42" y="33"/>
                    <a:pt x="43" y="34"/>
                    <a:pt x="44" y="34"/>
                  </a:cubicBezTo>
                  <a:cubicBezTo>
                    <a:pt x="45" y="35"/>
                    <a:pt x="46" y="35"/>
                    <a:pt x="47" y="35"/>
                  </a:cubicBezTo>
                  <a:moveTo>
                    <a:pt x="65" y="0"/>
                  </a:moveTo>
                  <a:cubicBezTo>
                    <a:pt x="65" y="0"/>
                    <a:pt x="65" y="0"/>
                    <a:pt x="65" y="0"/>
                  </a:cubicBezTo>
                  <a:cubicBezTo>
                    <a:pt x="65" y="0"/>
                    <a:pt x="65" y="0"/>
                    <a:pt x="65" y="0"/>
                  </a:cubicBezTo>
                  <a:cubicBezTo>
                    <a:pt x="65" y="0"/>
                    <a:pt x="65" y="0"/>
                    <a:pt x="65" y="0"/>
                  </a:cubicBezTo>
                  <a:cubicBezTo>
                    <a:pt x="55" y="0"/>
                    <a:pt x="49" y="1"/>
                    <a:pt x="40" y="1"/>
                  </a:cubicBezTo>
                  <a:cubicBezTo>
                    <a:pt x="36" y="1"/>
                    <a:pt x="33" y="4"/>
                    <a:pt x="33" y="8"/>
                  </a:cubicBezTo>
                  <a:cubicBezTo>
                    <a:pt x="33" y="9"/>
                    <a:pt x="33" y="9"/>
                    <a:pt x="34" y="10"/>
                  </a:cubicBezTo>
                  <a:cubicBezTo>
                    <a:pt x="34" y="11"/>
                    <a:pt x="34" y="11"/>
                    <a:pt x="34" y="11"/>
                  </a:cubicBezTo>
                  <a:cubicBezTo>
                    <a:pt x="34" y="10"/>
                    <a:pt x="33" y="10"/>
                    <a:pt x="32" y="10"/>
                  </a:cubicBezTo>
                  <a:cubicBezTo>
                    <a:pt x="32" y="10"/>
                    <a:pt x="32" y="10"/>
                    <a:pt x="31" y="10"/>
                  </a:cubicBezTo>
                  <a:cubicBezTo>
                    <a:pt x="31" y="10"/>
                    <a:pt x="31" y="10"/>
                    <a:pt x="31" y="10"/>
                  </a:cubicBezTo>
                  <a:cubicBezTo>
                    <a:pt x="25" y="10"/>
                    <a:pt x="19" y="14"/>
                    <a:pt x="15" y="19"/>
                  </a:cubicBezTo>
                  <a:cubicBezTo>
                    <a:pt x="15" y="20"/>
                    <a:pt x="15" y="21"/>
                    <a:pt x="16" y="22"/>
                  </a:cubicBezTo>
                  <a:cubicBezTo>
                    <a:pt x="16" y="23"/>
                    <a:pt x="16" y="23"/>
                    <a:pt x="17" y="24"/>
                  </a:cubicBezTo>
                  <a:cubicBezTo>
                    <a:pt x="21" y="26"/>
                    <a:pt x="25" y="28"/>
                    <a:pt x="28" y="31"/>
                  </a:cubicBezTo>
                  <a:cubicBezTo>
                    <a:pt x="30" y="34"/>
                    <a:pt x="32" y="37"/>
                    <a:pt x="34" y="42"/>
                  </a:cubicBezTo>
                  <a:cubicBezTo>
                    <a:pt x="34" y="42"/>
                    <a:pt x="34" y="43"/>
                    <a:pt x="34" y="44"/>
                  </a:cubicBezTo>
                  <a:cubicBezTo>
                    <a:pt x="33" y="45"/>
                    <a:pt x="33" y="46"/>
                    <a:pt x="32" y="46"/>
                  </a:cubicBezTo>
                  <a:cubicBezTo>
                    <a:pt x="31" y="48"/>
                    <a:pt x="30" y="49"/>
                    <a:pt x="30" y="51"/>
                  </a:cubicBezTo>
                  <a:cubicBezTo>
                    <a:pt x="30" y="52"/>
                    <a:pt x="30" y="52"/>
                    <a:pt x="30" y="53"/>
                  </a:cubicBezTo>
                  <a:cubicBezTo>
                    <a:pt x="30" y="54"/>
                    <a:pt x="31" y="56"/>
                    <a:pt x="32" y="57"/>
                  </a:cubicBezTo>
                  <a:cubicBezTo>
                    <a:pt x="31" y="58"/>
                    <a:pt x="31" y="59"/>
                    <a:pt x="31" y="59"/>
                  </a:cubicBezTo>
                  <a:cubicBezTo>
                    <a:pt x="31" y="61"/>
                    <a:pt x="31" y="62"/>
                    <a:pt x="32" y="63"/>
                  </a:cubicBezTo>
                  <a:cubicBezTo>
                    <a:pt x="32" y="63"/>
                    <a:pt x="33" y="64"/>
                    <a:pt x="34" y="65"/>
                  </a:cubicBezTo>
                  <a:cubicBezTo>
                    <a:pt x="32" y="70"/>
                    <a:pt x="29" y="73"/>
                    <a:pt x="25" y="77"/>
                  </a:cubicBezTo>
                  <a:cubicBezTo>
                    <a:pt x="21" y="80"/>
                    <a:pt x="16" y="84"/>
                    <a:pt x="12" y="89"/>
                  </a:cubicBezTo>
                  <a:cubicBezTo>
                    <a:pt x="4" y="101"/>
                    <a:pt x="0" y="116"/>
                    <a:pt x="0" y="130"/>
                  </a:cubicBezTo>
                  <a:cubicBezTo>
                    <a:pt x="0" y="131"/>
                    <a:pt x="0" y="132"/>
                    <a:pt x="0" y="133"/>
                  </a:cubicBezTo>
                  <a:cubicBezTo>
                    <a:pt x="0" y="141"/>
                    <a:pt x="2" y="147"/>
                    <a:pt x="4" y="153"/>
                  </a:cubicBezTo>
                  <a:cubicBezTo>
                    <a:pt x="6" y="159"/>
                    <a:pt x="8" y="164"/>
                    <a:pt x="11" y="171"/>
                  </a:cubicBezTo>
                  <a:cubicBezTo>
                    <a:pt x="11" y="171"/>
                    <a:pt x="11" y="172"/>
                    <a:pt x="11" y="173"/>
                  </a:cubicBezTo>
                  <a:cubicBezTo>
                    <a:pt x="11" y="174"/>
                    <a:pt x="11" y="176"/>
                    <a:pt x="11" y="177"/>
                  </a:cubicBezTo>
                  <a:cubicBezTo>
                    <a:pt x="11" y="178"/>
                    <a:pt x="11" y="178"/>
                    <a:pt x="11" y="179"/>
                  </a:cubicBezTo>
                  <a:cubicBezTo>
                    <a:pt x="11" y="179"/>
                    <a:pt x="12" y="180"/>
                    <a:pt x="12" y="180"/>
                  </a:cubicBezTo>
                  <a:cubicBezTo>
                    <a:pt x="12" y="180"/>
                    <a:pt x="12" y="181"/>
                    <a:pt x="13" y="182"/>
                  </a:cubicBezTo>
                  <a:cubicBezTo>
                    <a:pt x="14" y="183"/>
                    <a:pt x="15" y="183"/>
                    <a:pt x="16" y="183"/>
                  </a:cubicBezTo>
                  <a:cubicBezTo>
                    <a:pt x="17" y="183"/>
                    <a:pt x="17" y="183"/>
                    <a:pt x="17" y="183"/>
                  </a:cubicBezTo>
                  <a:cubicBezTo>
                    <a:pt x="18" y="183"/>
                    <a:pt x="20" y="182"/>
                    <a:pt x="21" y="182"/>
                  </a:cubicBezTo>
                  <a:cubicBezTo>
                    <a:pt x="22" y="181"/>
                    <a:pt x="23" y="180"/>
                    <a:pt x="24" y="180"/>
                  </a:cubicBezTo>
                  <a:cubicBezTo>
                    <a:pt x="27" y="178"/>
                    <a:pt x="31" y="177"/>
                    <a:pt x="35" y="177"/>
                  </a:cubicBezTo>
                  <a:cubicBezTo>
                    <a:pt x="35" y="177"/>
                    <a:pt x="35" y="177"/>
                    <a:pt x="35" y="177"/>
                  </a:cubicBezTo>
                  <a:cubicBezTo>
                    <a:pt x="39" y="177"/>
                    <a:pt x="42" y="178"/>
                    <a:pt x="46" y="178"/>
                  </a:cubicBezTo>
                  <a:cubicBezTo>
                    <a:pt x="51" y="178"/>
                    <a:pt x="56" y="179"/>
                    <a:pt x="61" y="179"/>
                  </a:cubicBezTo>
                  <a:cubicBezTo>
                    <a:pt x="64" y="179"/>
                    <a:pt x="67" y="179"/>
                    <a:pt x="71" y="178"/>
                  </a:cubicBezTo>
                  <a:cubicBezTo>
                    <a:pt x="79" y="178"/>
                    <a:pt x="87" y="177"/>
                    <a:pt x="95" y="176"/>
                  </a:cubicBezTo>
                  <a:cubicBezTo>
                    <a:pt x="100" y="175"/>
                    <a:pt x="103" y="175"/>
                    <a:pt x="106" y="174"/>
                  </a:cubicBezTo>
                  <a:cubicBezTo>
                    <a:pt x="109" y="173"/>
                    <a:pt x="112" y="173"/>
                    <a:pt x="116" y="172"/>
                  </a:cubicBezTo>
                  <a:cubicBezTo>
                    <a:pt x="116" y="172"/>
                    <a:pt x="116" y="173"/>
                    <a:pt x="117" y="173"/>
                  </a:cubicBezTo>
                  <a:cubicBezTo>
                    <a:pt x="118" y="173"/>
                    <a:pt x="119" y="174"/>
                    <a:pt x="121" y="174"/>
                  </a:cubicBezTo>
                  <a:cubicBezTo>
                    <a:pt x="122" y="175"/>
                    <a:pt x="124" y="175"/>
                    <a:pt x="126" y="175"/>
                  </a:cubicBezTo>
                  <a:cubicBezTo>
                    <a:pt x="127" y="175"/>
                    <a:pt x="128" y="175"/>
                    <a:pt x="129" y="175"/>
                  </a:cubicBezTo>
                  <a:cubicBezTo>
                    <a:pt x="130" y="175"/>
                    <a:pt x="131" y="174"/>
                    <a:pt x="131" y="173"/>
                  </a:cubicBezTo>
                  <a:cubicBezTo>
                    <a:pt x="133" y="172"/>
                    <a:pt x="133" y="170"/>
                    <a:pt x="133" y="169"/>
                  </a:cubicBezTo>
                  <a:cubicBezTo>
                    <a:pt x="133" y="167"/>
                    <a:pt x="132" y="164"/>
                    <a:pt x="131" y="162"/>
                  </a:cubicBezTo>
                  <a:cubicBezTo>
                    <a:pt x="131" y="161"/>
                    <a:pt x="131" y="160"/>
                    <a:pt x="131" y="159"/>
                  </a:cubicBezTo>
                  <a:cubicBezTo>
                    <a:pt x="130" y="158"/>
                    <a:pt x="130" y="157"/>
                    <a:pt x="130" y="157"/>
                  </a:cubicBezTo>
                  <a:cubicBezTo>
                    <a:pt x="130" y="157"/>
                    <a:pt x="130" y="157"/>
                    <a:pt x="130" y="157"/>
                  </a:cubicBezTo>
                  <a:cubicBezTo>
                    <a:pt x="130" y="157"/>
                    <a:pt x="130" y="157"/>
                    <a:pt x="130" y="157"/>
                  </a:cubicBezTo>
                  <a:cubicBezTo>
                    <a:pt x="130" y="153"/>
                    <a:pt x="131" y="151"/>
                    <a:pt x="132" y="148"/>
                  </a:cubicBezTo>
                  <a:cubicBezTo>
                    <a:pt x="133" y="145"/>
                    <a:pt x="134" y="142"/>
                    <a:pt x="135" y="138"/>
                  </a:cubicBezTo>
                  <a:cubicBezTo>
                    <a:pt x="136" y="135"/>
                    <a:pt x="136" y="131"/>
                    <a:pt x="136" y="128"/>
                  </a:cubicBezTo>
                  <a:cubicBezTo>
                    <a:pt x="136" y="116"/>
                    <a:pt x="133" y="105"/>
                    <a:pt x="126" y="95"/>
                  </a:cubicBezTo>
                  <a:cubicBezTo>
                    <a:pt x="120" y="86"/>
                    <a:pt x="110" y="79"/>
                    <a:pt x="101" y="73"/>
                  </a:cubicBezTo>
                  <a:cubicBezTo>
                    <a:pt x="96" y="69"/>
                    <a:pt x="92" y="67"/>
                    <a:pt x="89" y="64"/>
                  </a:cubicBezTo>
                  <a:cubicBezTo>
                    <a:pt x="88" y="63"/>
                    <a:pt x="86" y="62"/>
                    <a:pt x="86" y="61"/>
                  </a:cubicBezTo>
                  <a:cubicBezTo>
                    <a:pt x="85" y="60"/>
                    <a:pt x="85" y="60"/>
                    <a:pt x="85" y="60"/>
                  </a:cubicBezTo>
                  <a:cubicBezTo>
                    <a:pt x="85" y="60"/>
                    <a:pt x="85" y="60"/>
                    <a:pt x="85" y="60"/>
                  </a:cubicBezTo>
                  <a:cubicBezTo>
                    <a:pt x="91" y="63"/>
                    <a:pt x="98" y="65"/>
                    <a:pt x="106" y="67"/>
                  </a:cubicBezTo>
                  <a:cubicBezTo>
                    <a:pt x="106" y="67"/>
                    <a:pt x="106" y="67"/>
                    <a:pt x="106" y="67"/>
                  </a:cubicBezTo>
                  <a:cubicBezTo>
                    <a:pt x="112" y="68"/>
                    <a:pt x="119" y="69"/>
                    <a:pt x="124" y="69"/>
                  </a:cubicBezTo>
                  <a:cubicBezTo>
                    <a:pt x="128" y="69"/>
                    <a:pt x="131" y="69"/>
                    <a:pt x="133" y="68"/>
                  </a:cubicBezTo>
                  <a:cubicBezTo>
                    <a:pt x="134" y="68"/>
                    <a:pt x="135" y="67"/>
                    <a:pt x="135" y="66"/>
                  </a:cubicBezTo>
                  <a:cubicBezTo>
                    <a:pt x="135" y="65"/>
                    <a:pt x="135" y="65"/>
                    <a:pt x="135" y="64"/>
                  </a:cubicBezTo>
                  <a:cubicBezTo>
                    <a:pt x="135" y="62"/>
                    <a:pt x="135" y="59"/>
                    <a:pt x="136" y="57"/>
                  </a:cubicBezTo>
                  <a:cubicBezTo>
                    <a:pt x="137" y="56"/>
                    <a:pt x="137" y="56"/>
                    <a:pt x="136" y="55"/>
                  </a:cubicBezTo>
                  <a:cubicBezTo>
                    <a:pt x="136" y="54"/>
                    <a:pt x="135" y="54"/>
                    <a:pt x="134" y="54"/>
                  </a:cubicBezTo>
                  <a:cubicBezTo>
                    <a:pt x="134" y="54"/>
                    <a:pt x="134" y="54"/>
                    <a:pt x="134" y="54"/>
                  </a:cubicBezTo>
                  <a:cubicBezTo>
                    <a:pt x="133" y="54"/>
                    <a:pt x="131" y="54"/>
                    <a:pt x="130" y="54"/>
                  </a:cubicBezTo>
                  <a:cubicBezTo>
                    <a:pt x="121" y="54"/>
                    <a:pt x="112" y="53"/>
                    <a:pt x="103" y="51"/>
                  </a:cubicBezTo>
                  <a:cubicBezTo>
                    <a:pt x="104" y="50"/>
                    <a:pt x="104" y="50"/>
                    <a:pt x="104" y="50"/>
                  </a:cubicBezTo>
                  <a:cubicBezTo>
                    <a:pt x="108" y="48"/>
                    <a:pt x="111" y="46"/>
                    <a:pt x="115" y="43"/>
                  </a:cubicBezTo>
                  <a:cubicBezTo>
                    <a:pt x="115" y="43"/>
                    <a:pt x="115" y="43"/>
                    <a:pt x="115" y="43"/>
                  </a:cubicBezTo>
                  <a:cubicBezTo>
                    <a:pt x="115" y="42"/>
                    <a:pt x="115" y="42"/>
                    <a:pt x="115" y="42"/>
                  </a:cubicBezTo>
                  <a:cubicBezTo>
                    <a:pt x="116" y="42"/>
                    <a:pt x="116" y="42"/>
                    <a:pt x="116" y="41"/>
                  </a:cubicBezTo>
                  <a:cubicBezTo>
                    <a:pt x="116" y="40"/>
                    <a:pt x="116" y="40"/>
                    <a:pt x="116" y="40"/>
                  </a:cubicBezTo>
                  <a:cubicBezTo>
                    <a:pt x="116" y="40"/>
                    <a:pt x="116" y="40"/>
                    <a:pt x="116" y="40"/>
                  </a:cubicBezTo>
                  <a:cubicBezTo>
                    <a:pt x="115" y="37"/>
                    <a:pt x="114" y="35"/>
                    <a:pt x="113" y="33"/>
                  </a:cubicBezTo>
                  <a:cubicBezTo>
                    <a:pt x="113" y="33"/>
                    <a:pt x="112" y="32"/>
                    <a:pt x="112" y="32"/>
                  </a:cubicBezTo>
                  <a:cubicBezTo>
                    <a:pt x="112" y="32"/>
                    <a:pt x="111" y="32"/>
                    <a:pt x="111" y="32"/>
                  </a:cubicBezTo>
                  <a:cubicBezTo>
                    <a:pt x="111" y="32"/>
                    <a:pt x="110" y="32"/>
                    <a:pt x="110" y="32"/>
                  </a:cubicBezTo>
                  <a:cubicBezTo>
                    <a:pt x="103" y="37"/>
                    <a:pt x="96" y="42"/>
                    <a:pt x="88" y="42"/>
                  </a:cubicBezTo>
                  <a:cubicBezTo>
                    <a:pt x="88" y="41"/>
                    <a:pt x="88" y="41"/>
                    <a:pt x="87" y="41"/>
                  </a:cubicBezTo>
                  <a:cubicBezTo>
                    <a:pt x="87" y="40"/>
                    <a:pt x="85" y="39"/>
                    <a:pt x="84" y="39"/>
                  </a:cubicBezTo>
                  <a:cubicBezTo>
                    <a:pt x="85" y="30"/>
                    <a:pt x="92" y="21"/>
                    <a:pt x="100" y="15"/>
                  </a:cubicBezTo>
                  <a:cubicBezTo>
                    <a:pt x="101" y="15"/>
                    <a:pt x="101" y="14"/>
                    <a:pt x="101" y="13"/>
                  </a:cubicBezTo>
                  <a:cubicBezTo>
                    <a:pt x="101" y="12"/>
                    <a:pt x="101" y="11"/>
                    <a:pt x="100" y="11"/>
                  </a:cubicBezTo>
                  <a:cubicBezTo>
                    <a:pt x="95" y="8"/>
                    <a:pt x="90" y="6"/>
                    <a:pt x="84" y="5"/>
                  </a:cubicBezTo>
                  <a:cubicBezTo>
                    <a:pt x="84" y="4"/>
                    <a:pt x="83" y="4"/>
                    <a:pt x="83" y="4"/>
                  </a:cubicBezTo>
                  <a:cubicBezTo>
                    <a:pt x="82" y="4"/>
                    <a:pt x="82" y="4"/>
                    <a:pt x="82" y="4"/>
                  </a:cubicBezTo>
                  <a:cubicBezTo>
                    <a:pt x="82" y="4"/>
                    <a:pt x="82" y="4"/>
                    <a:pt x="82" y="4"/>
                  </a:cubicBezTo>
                  <a:cubicBezTo>
                    <a:pt x="81" y="3"/>
                    <a:pt x="81" y="3"/>
                    <a:pt x="80" y="3"/>
                  </a:cubicBezTo>
                  <a:cubicBezTo>
                    <a:pt x="80" y="3"/>
                    <a:pt x="80" y="3"/>
                    <a:pt x="80" y="3"/>
                  </a:cubicBezTo>
                  <a:cubicBezTo>
                    <a:pt x="80" y="3"/>
                    <a:pt x="79" y="3"/>
                    <a:pt x="79" y="3"/>
                  </a:cubicBezTo>
                  <a:cubicBezTo>
                    <a:pt x="76" y="3"/>
                    <a:pt x="73" y="4"/>
                    <a:pt x="70" y="6"/>
                  </a:cubicBezTo>
                  <a:cubicBezTo>
                    <a:pt x="71" y="6"/>
                    <a:pt x="71" y="6"/>
                    <a:pt x="71" y="6"/>
                  </a:cubicBezTo>
                  <a:cubicBezTo>
                    <a:pt x="71" y="4"/>
                    <a:pt x="70" y="3"/>
                    <a:pt x="69" y="2"/>
                  </a:cubicBezTo>
                  <a:cubicBezTo>
                    <a:pt x="68" y="1"/>
                    <a:pt x="67"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8" name="Freeform 770"/>
            <p:cNvSpPr>
              <a:spLocks noEditPoints="1"/>
            </p:cNvSpPr>
            <p:nvPr/>
          </p:nvSpPr>
          <p:spPr bwMode="auto">
            <a:xfrm>
              <a:off x="2010966" y="2897978"/>
              <a:ext cx="112909" cy="169363"/>
            </a:xfrm>
            <a:custGeom>
              <a:avLst/>
              <a:gdLst>
                <a:gd name="T0" fmla="*/ 26 w 53"/>
                <a:gd name="T1" fmla="*/ 65 h 80"/>
                <a:gd name="T2" fmla="*/ 24 w 53"/>
                <a:gd name="T3" fmla="*/ 43 h 80"/>
                <a:gd name="T4" fmla="*/ 10 w 53"/>
                <a:gd name="T5" fmla="*/ 34 h 80"/>
                <a:gd name="T6" fmla="*/ 8 w 53"/>
                <a:gd name="T7" fmla="*/ 22 h 80"/>
                <a:gd name="T8" fmla="*/ 20 w 53"/>
                <a:gd name="T9" fmla="*/ 13 h 80"/>
                <a:gd name="T10" fmla="*/ 21 w 53"/>
                <a:gd name="T11" fmla="*/ 5 h 80"/>
                <a:gd name="T12" fmla="*/ 25 w 53"/>
                <a:gd name="T13" fmla="*/ 9 h 80"/>
                <a:gd name="T14" fmla="*/ 28 w 53"/>
                <a:gd name="T15" fmla="*/ 11 h 80"/>
                <a:gd name="T16" fmla="*/ 28 w 53"/>
                <a:gd name="T17" fmla="*/ 11 h 80"/>
                <a:gd name="T18" fmla="*/ 31 w 53"/>
                <a:gd name="T19" fmla="*/ 12 h 80"/>
                <a:gd name="T20" fmla="*/ 45 w 53"/>
                <a:gd name="T21" fmla="*/ 17 h 80"/>
                <a:gd name="T22" fmla="*/ 41 w 53"/>
                <a:gd name="T23" fmla="*/ 23 h 80"/>
                <a:gd name="T24" fmla="*/ 35 w 53"/>
                <a:gd name="T25" fmla="*/ 19 h 80"/>
                <a:gd name="T26" fmla="*/ 29 w 53"/>
                <a:gd name="T27" fmla="*/ 16 h 80"/>
                <a:gd name="T28" fmla="*/ 27 w 53"/>
                <a:gd name="T29" fmla="*/ 17 h 80"/>
                <a:gd name="T30" fmla="*/ 27 w 53"/>
                <a:gd name="T31" fmla="*/ 37 h 80"/>
                <a:gd name="T32" fmla="*/ 30 w 53"/>
                <a:gd name="T33" fmla="*/ 39 h 80"/>
                <a:gd name="T34" fmla="*/ 48 w 53"/>
                <a:gd name="T35" fmla="*/ 52 h 80"/>
                <a:gd name="T36" fmla="*/ 46 w 53"/>
                <a:gd name="T37" fmla="*/ 63 h 80"/>
                <a:gd name="T38" fmla="*/ 33 w 53"/>
                <a:gd name="T39" fmla="*/ 69 h 80"/>
                <a:gd name="T40" fmla="*/ 31 w 53"/>
                <a:gd name="T41" fmla="*/ 75 h 80"/>
                <a:gd name="T42" fmla="*/ 28 w 53"/>
                <a:gd name="T43" fmla="*/ 71 h 80"/>
                <a:gd name="T44" fmla="*/ 23 w 53"/>
                <a:gd name="T45" fmla="*/ 69 h 80"/>
                <a:gd name="T46" fmla="*/ 9 w 53"/>
                <a:gd name="T47" fmla="*/ 60 h 80"/>
                <a:gd name="T48" fmla="*/ 24 w 53"/>
                <a:gd name="T49" fmla="*/ 66 h 80"/>
                <a:gd name="T50" fmla="*/ 27 w 53"/>
                <a:gd name="T51" fmla="*/ 0 h 80"/>
                <a:gd name="T52" fmla="*/ 17 w 53"/>
                <a:gd name="T53" fmla="*/ 3 h 80"/>
                <a:gd name="T54" fmla="*/ 7 w 53"/>
                <a:gd name="T55" fmla="*/ 16 h 80"/>
                <a:gd name="T56" fmla="*/ 2 w 53"/>
                <a:gd name="T57" fmla="*/ 27 h 80"/>
                <a:gd name="T58" fmla="*/ 20 w 53"/>
                <a:gd name="T59" fmla="*/ 45 h 80"/>
                <a:gd name="T60" fmla="*/ 9 w 53"/>
                <a:gd name="T61" fmla="*/ 56 h 80"/>
                <a:gd name="T62" fmla="*/ 7 w 53"/>
                <a:gd name="T63" fmla="*/ 55 h 80"/>
                <a:gd name="T64" fmla="*/ 0 w 53"/>
                <a:gd name="T65" fmla="*/ 65 h 80"/>
                <a:gd name="T66" fmla="*/ 1 w 53"/>
                <a:gd name="T67" fmla="*/ 68 h 80"/>
                <a:gd name="T68" fmla="*/ 22 w 53"/>
                <a:gd name="T69" fmla="*/ 73 h 80"/>
                <a:gd name="T70" fmla="*/ 25 w 53"/>
                <a:gd name="T71" fmla="*/ 78 h 80"/>
                <a:gd name="T72" fmla="*/ 27 w 53"/>
                <a:gd name="T73" fmla="*/ 80 h 80"/>
                <a:gd name="T74" fmla="*/ 36 w 53"/>
                <a:gd name="T75" fmla="*/ 77 h 80"/>
                <a:gd name="T76" fmla="*/ 36 w 53"/>
                <a:gd name="T77" fmla="*/ 73 h 80"/>
                <a:gd name="T78" fmla="*/ 53 w 53"/>
                <a:gd name="T79" fmla="*/ 55 h 80"/>
                <a:gd name="T80" fmla="*/ 45 w 53"/>
                <a:gd name="T81" fmla="*/ 42 h 80"/>
                <a:gd name="T82" fmla="*/ 31 w 53"/>
                <a:gd name="T83" fmla="*/ 22 h 80"/>
                <a:gd name="T84" fmla="*/ 41 w 53"/>
                <a:gd name="T85" fmla="*/ 27 h 80"/>
                <a:gd name="T86" fmla="*/ 41 w 53"/>
                <a:gd name="T87" fmla="*/ 27 h 80"/>
                <a:gd name="T88" fmla="*/ 44 w 53"/>
                <a:gd name="T89" fmla="*/ 25 h 80"/>
                <a:gd name="T90" fmla="*/ 49 w 53"/>
                <a:gd name="T91" fmla="*/ 19 h 80"/>
                <a:gd name="T92" fmla="*/ 48 w 53"/>
                <a:gd name="T93" fmla="*/ 14 h 80"/>
                <a:gd name="T94" fmla="*/ 32 w 53"/>
                <a:gd name="T95" fmla="*/ 8 h 80"/>
                <a:gd name="T96" fmla="*/ 29 w 53"/>
                <a:gd name="T97" fmla="*/ 2 h 80"/>
                <a:gd name="T98" fmla="*/ 27 w 53"/>
                <a:gd name="T9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3" h="80">
                  <a:moveTo>
                    <a:pt x="24" y="66"/>
                  </a:moveTo>
                  <a:cubicBezTo>
                    <a:pt x="25" y="66"/>
                    <a:pt x="25" y="66"/>
                    <a:pt x="26" y="65"/>
                  </a:cubicBezTo>
                  <a:cubicBezTo>
                    <a:pt x="26" y="65"/>
                    <a:pt x="27" y="64"/>
                    <a:pt x="27" y="63"/>
                  </a:cubicBezTo>
                  <a:cubicBezTo>
                    <a:pt x="26" y="57"/>
                    <a:pt x="25" y="50"/>
                    <a:pt x="24" y="43"/>
                  </a:cubicBezTo>
                  <a:cubicBezTo>
                    <a:pt x="24" y="42"/>
                    <a:pt x="23" y="41"/>
                    <a:pt x="22" y="41"/>
                  </a:cubicBezTo>
                  <a:cubicBezTo>
                    <a:pt x="16" y="39"/>
                    <a:pt x="12" y="37"/>
                    <a:pt x="10" y="34"/>
                  </a:cubicBezTo>
                  <a:cubicBezTo>
                    <a:pt x="7" y="32"/>
                    <a:pt x="7" y="29"/>
                    <a:pt x="7" y="27"/>
                  </a:cubicBezTo>
                  <a:cubicBezTo>
                    <a:pt x="7" y="25"/>
                    <a:pt x="7" y="24"/>
                    <a:pt x="8" y="22"/>
                  </a:cubicBezTo>
                  <a:cubicBezTo>
                    <a:pt x="8" y="21"/>
                    <a:pt x="9" y="20"/>
                    <a:pt x="10" y="19"/>
                  </a:cubicBezTo>
                  <a:cubicBezTo>
                    <a:pt x="12" y="16"/>
                    <a:pt x="16" y="15"/>
                    <a:pt x="20" y="13"/>
                  </a:cubicBezTo>
                  <a:cubicBezTo>
                    <a:pt x="21" y="13"/>
                    <a:pt x="22" y="12"/>
                    <a:pt x="22" y="11"/>
                  </a:cubicBezTo>
                  <a:cubicBezTo>
                    <a:pt x="22" y="9"/>
                    <a:pt x="21" y="7"/>
                    <a:pt x="21" y="5"/>
                  </a:cubicBezTo>
                  <a:cubicBezTo>
                    <a:pt x="23" y="4"/>
                    <a:pt x="24" y="4"/>
                    <a:pt x="25" y="4"/>
                  </a:cubicBezTo>
                  <a:cubicBezTo>
                    <a:pt x="25" y="6"/>
                    <a:pt x="25" y="8"/>
                    <a:pt x="25" y="9"/>
                  </a:cubicBezTo>
                  <a:cubicBezTo>
                    <a:pt x="25" y="10"/>
                    <a:pt x="26" y="11"/>
                    <a:pt x="26" y="11"/>
                  </a:cubicBezTo>
                  <a:cubicBezTo>
                    <a:pt x="27" y="11"/>
                    <a:pt x="27" y="11"/>
                    <a:pt x="28" y="11"/>
                  </a:cubicBezTo>
                  <a:cubicBezTo>
                    <a:pt x="28" y="11"/>
                    <a:pt x="28" y="11"/>
                    <a:pt x="28" y="11"/>
                  </a:cubicBezTo>
                  <a:cubicBezTo>
                    <a:pt x="28" y="11"/>
                    <a:pt x="28" y="11"/>
                    <a:pt x="28" y="11"/>
                  </a:cubicBezTo>
                  <a:cubicBezTo>
                    <a:pt x="28" y="11"/>
                    <a:pt x="28" y="11"/>
                    <a:pt x="28" y="11"/>
                  </a:cubicBezTo>
                  <a:cubicBezTo>
                    <a:pt x="28" y="11"/>
                    <a:pt x="30" y="12"/>
                    <a:pt x="31" y="12"/>
                  </a:cubicBezTo>
                  <a:cubicBezTo>
                    <a:pt x="33" y="13"/>
                    <a:pt x="36" y="13"/>
                    <a:pt x="39" y="14"/>
                  </a:cubicBezTo>
                  <a:cubicBezTo>
                    <a:pt x="41" y="15"/>
                    <a:pt x="43" y="16"/>
                    <a:pt x="45" y="17"/>
                  </a:cubicBezTo>
                  <a:cubicBezTo>
                    <a:pt x="44" y="18"/>
                    <a:pt x="44" y="18"/>
                    <a:pt x="44" y="18"/>
                  </a:cubicBezTo>
                  <a:cubicBezTo>
                    <a:pt x="43" y="19"/>
                    <a:pt x="42" y="21"/>
                    <a:pt x="41" y="23"/>
                  </a:cubicBezTo>
                  <a:cubicBezTo>
                    <a:pt x="41" y="23"/>
                    <a:pt x="41" y="23"/>
                    <a:pt x="41" y="23"/>
                  </a:cubicBezTo>
                  <a:cubicBezTo>
                    <a:pt x="39" y="22"/>
                    <a:pt x="37" y="20"/>
                    <a:pt x="35" y="19"/>
                  </a:cubicBezTo>
                  <a:cubicBezTo>
                    <a:pt x="34" y="18"/>
                    <a:pt x="32" y="18"/>
                    <a:pt x="31" y="17"/>
                  </a:cubicBezTo>
                  <a:cubicBezTo>
                    <a:pt x="30" y="17"/>
                    <a:pt x="29" y="16"/>
                    <a:pt x="29" y="16"/>
                  </a:cubicBezTo>
                  <a:cubicBezTo>
                    <a:pt x="28" y="16"/>
                    <a:pt x="28" y="16"/>
                    <a:pt x="28" y="16"/>
                  </a:cubicBezTo>
                  <a:cubicBezTo>
                    <a:pt x="28" y="16"/>
                    <a:pt x="27" y="16"/>
                    <a:pt x="27" y="17"/>
                  </a:cubicBezTo>
                  <a:cubicBezTo>
                    <a:pt x="26" y="17"/>
                    <a:pt x="26" y="18"/>
                    <a:pt x="26" y="18"/>
                  </a:cubicBezTo>
                  <a:cubicBezTo>
                    <a:pt x="26" y="25"/>
                    <a:pt x="27" y="31"/>
                    <a:pt x="27" y="37"/>
                  </a:cubicBezTo>
                  <a:cubicBezTo>
                    <a:pt x="27" y="38"/>
                    <a:pt x="28" y="39"/>
                    <a:pt x="29" y="39"/>
                  </a:cubicBezTo>
                  <a:cubicBezTo>
                    <a:pt x="30" y="39"/>
                    <a:pt x="30" y="39"/>
                    <a:pt x="30" y="39"/>
                  </a:cubicBezTo>
                  <a:cubicBezTo>
                    <a:pt x="34" y="41"/>
                    <a:pt x="38" y="43"/>
                    <a:pt x="42" y="46"/>
                  </a:cubicBezTo>
                  <a:cubicBezTo>
                    <a:pt x="45" y="48"/>
                    <a:pt x="47" y="50"/>
                    <a:pt x="48" y="52"/>
                  </a:cubicBezTo>
                  <a:cubicBezTo>
                    <a:pt x="48" y="53"/>
                    <a:pt x="49" y="54"/>
                    <a:pt x="49" y="55"/>
                  </a:cubicBezTo>
                  <a:cubicBezTo>
                    <a:pt x="49" y="58"/>
                    <a:pt x="48" y="61"/>
                    <a:pt x="46" y="63"/>
                  </a:cubicBezTo>
                  <a:cubicBezTo>
                    <a:pt x="43" y="66"/>
                    <a:pt x="40" y="68"/>
                    <a:pt x="35" y="69"/>
                  </a:cubicBezTo>
                  <a:cubicBezTo>
                    <a:pt x="35" y="69"/>
                    <a:pt x="34" y="69"/>
                    <a:pt x="33" y="69"/>
                  </a:cubicBezTo>
                  <a:cubicBezTo>
                    <a:pt x="32" y="69"/>
                    <a:pt x="31" y="71"/>
                    <a:pt x="31" y="72"/>
                  </a:cubicBezTo>
                  <a:cubicBezTo>
                    <a:pt x="31" y="73"/>
                    <a:pt x="31" y="74"/>
                    <a:pt x="31" y="75"/>
                  </a:cubicBezTo>
                  <a:cubicBezTo>
                    <a:pt x="30" y="75"/>
                    <a:pt x="29" y="76"/>
                    <a:pt x="28" y="76"/>
                  </a:cubicBezTo>
                  <a:cubicBezTo>
                    <a:pt x="28" y="74"/>
                    <a:pt x="28" y="73"/>
                    <a:pt x="28" y="71"/>
                  </a:cubicBezTo>
                  <a:cubicBezTo>
                    <a:pt x="28" y="70"/>
                    <a:pt x="27" y="69"/>
                    <a:pt x="26" y="69"/>
                  </a:cubicBezTo>
                  <a:cubicBezTo>
                    <a:pt x="25" y="69"/>
                    <a:pt x="24" y="69"/>
                    <a:pt x="23" y="69"/>
                  </a:cubicBezTo>
                  <a:cubicBezTo>
                    <a:pt x="19" y="69"/>
                    <a:pt x="12" y="68"/>
                    <a:pt x="6" y="66"/>
                  </a:cubicBezTo>
                  <a:cubicBezTo>
                    <a:pt x="7" y="64"/>
                    <a:pt x="8" y="62"/>
                    <a:pt x="9" y="60"/>
                  </a:cubicBezTo>
                  <a:cubicBezTo>
                    <a:pt x="14" y="63"/>
                    <a:pt x="19" y="65"/>
                    <a:pt x="24" y="66"/>
                  </a:cubicBezTo>
                  <a:cubicBezTo>
                    <a:pt x="24" y="66"/>
                    <a:pt x="24" y="66"/>
                    <a:pt x="24" y="66"/>
                  </a:cubicBezTo>
                  <a:moveTo>
                    <a:pt x="27" y="0"/>
                  </a:moveTo>
                  <a:cubicBezTo>
                    <a:pt x="27" y="0"/>
                    <a:pt x="27" y="0"/>
                    <a:pt x="27" y="0"/>
                  </a:cubicBezTo>
                  <a:cubicBezTo>
                    <a:pt x="24" y="0"/>
                    <a:pt x="22" y="0"/>
                    <a:pt x="19" y="1"/>
                  </a:cubicBezTo>
                  <a:cubicBezTo>
                    <a:pt x="18" y="1"/>
                    <a:pt x="17" y="2"/>
                    <a:pt x="17" y="3"/>
                  </a:cubicBezTo>
                  <a:cubicBezTo>
                    <a:pt x="17" y="5"/>
                    <a:pt x="17" y="7"/>
                    <a:pt x="17" y="10"/>
                  </a:cubicBezTo>
                  <a:cubicBezTo>
                    <a:pt x="13" y="11"/>
                    <a:pt x="10" y="13"/>
                    <a:pt x="7" y="16"/>
                  </a:cubicBezTo>
                  <a:cubicBezTo>
                    <a:pt x="6" y="17"/>
                    <a:pt x="5" y="19"/>
                    <a:pt x="4" y="20"/>
                  </a:cubicBezTo>
                  <a:cubicBezTo>
                    <a:pt x="3" y="22"/>
                    <a:pt x="2" y="25"/>
                    <a:pt x="2" y="27"/>
                  </a:cubicBezTo>
                  <a:cubicBezTo>
                    <a:pt x="2" y="30"/>
                    <a:pt x="3" y="34"/>
                    <a:pt x="6" y="37"/>
                  </a:cubicBezTo>
                  <a:cubicBezTo>
                    <a:pt x="9" y="40"/>
                    <a:pt x="14" y="43"/>
                    <a:pt x="20" y="45"/>
                  </a:cubicBezTo>
                  <a:cubicBezTo>
                    <a:pt x="20" y="50"/>
                    <a:pt x="21" y="56"/>
                    <a:pt x="22" y="61"/>
                  </a:cubicBezTo>
                  <a:cubicBezTo>
                    <a:pt x="17" y="60"/>
                    <a:pt x="13" y="58"/>
                    <a:pt x="9" y="56"/>
                  </a:cubicBezTo>
                  <a:cubicBezTo>
                    <a:pt x="9" y="55"/>
                    <a:pt x="8" y="55"/>
                    <a:pt x="8" y="55"/>
                  </a:cubicBezTo>
                  <a:cubicBezTo>
                    <a:pt x="8" y="55"/>
                    <a:pt x="8" y="55"/>
                    <a:pt x="7" y="55"/>
                  </a:cubicBezTo>
                  <a:cubicBezTo>
                    <a:pt x="7" y="56"/>
                    <a:pt x="6" y="56"/>
                    <a:pt x="6" y="57"/>
                  </a:cubicBezTo>
                  <a:cubicBezTo>
                    <a:pt x="5" y="60"/>
                    <a:pt x="3" y="62"/>
                    <a:pt x="0" y="65"/>
                  </a:cubicBezTo>
                  <a:cubicBezTo>
                    <a:pt x="0" y="65"/>
                    <a:pt x="0" y="66"/>
                    <a:pt x="0" y="67"/>
                  </a:cubicBezTo>
                  <a:cubicBezTo>
                    <a:pt x="0" y="67"/>
                    <a:pt x="0" y="68"/>
                    <a:pt x="1" y="68"/>
                  </a:cubicBezTo>
                  <a:cubicBezTo>
                    <a:pt x="7" y="71"/>
                    <a:pt x="12" y="72"/>
                    <a:pt x="17" y="73"/>
                  </a:cubicBezTo>
                  <a:cubicBezTo>
                    <a:pt x="19" y="73"/>
                    <a:pt x="21" y="73"/>
                    <a:pt x="22" y="73"/>
                  </a:cubicBezTo>
                  <a:cubicBezTo>
                    <a:pt x="23" y="73"/>
                    <a:pt x="23" y="73"/>
                    <a:pt x="24" y="74"/>
                  </a:cubicBezTo>
                  <a:cubicBezTo>
                    <a:pt x="24" y="75"/>
                    <a:pt x="24" y="77"/>
                    <a:pt x="25" y="78"/>
                  </a:cubicBezTo>
                  <a:cubicBezTo>
                    <a:pt x="25" y="80"/>
                    <a:pt x="26" y="80"/>
                    <a:pt x="27" y="80"/>
                  </a:cubicBezTo>
                  <a:cubicBezTo>
                    <a:pt x="27" y="80"/>
                    <a:pt x="27" y="80"/>
                    <a:pt x="27" y="80"/>
                  </a:cubicBezTo>
                  <a:cubicBezTo>
                    <a:pt x="29" y="80"/>
                    <a:pt x="32" y="80"/>
                    <a:pt x="34" y="79"/>
                  </a:cubicBezTo>
                  <a:cubicBezTo>
                    <a:pt x="35" y="79"/>
                    <a:pt x="36" y="78"/>
                    <a:pt x="36" y="77"/>
                  </a:cubicBezTo>
                  <a:cubicBezTo>
                    <a:pt x="36" y="76"/>
                    <a:pt x="36" y="74"/>
                    <a:pt x="35" y="73"/>
                  </a:cubicBezTo>
                  <a:cubicBezTo>
                    <a:pt x="36" y="73"/>
                    <a:pt x="36" y="73"/>
                    <a:pt x="36" y="73"/>
                  </a:cubicBezTo>
                  <a:cubicBezTo>
                    <a:pt x="41" y="72"/>
                    <a:pt x="46" y="69"/>
                    <a:pt x="49" y="65"/>
                  </a:cubicBezTo>
                  <a:cubicBezTo>
                    <a:pt x="52" y="63"/>
                    <a:pt x="53" y="59"/>
                    <a:pt x="53" y="55"/>
                  </a:cubicBezTo>
                  <a:cubicBezTo>
                    <a:pt x="53" y="54"/>
                    <a:pt x="53" y="52"/>
                    <a:pt x="52" y="50"/>
                  </a:cubicBezTo>
                  <a:cubicBezTo>
                    <a:pt x="50" y="47"/>
                    <a:pt x="47" y="44"/>
                    <a:pt x="45" y="42"/>
                  </a:cubicBezTo>
                  <a:cubicBezTo>
                    <a:pt x="41" y="39"/>
                    <a:pt x="36" y="37"/>
                    <a:pt x="32" y="35"/>
                  </a:cubicBezTo>
                  <a:cubicBezTo>
                    <a:pt x="31" y="31"/>
                    <a:pt x="31" y="26"/>
                    <a:pt x="31" y="22"/>
                  </a:cubicBezTo>
                  <a:cubicBezTo>
                    <a:pt x="33" y="23"/>
                    <a:pt x="37" y="25"/>
                    <a:pt x="38" y="26"/>
                  </a:cubicBezTo>
                  <a:cubicBezTo>
                    <a:pt x="39" y="27"/>
                    <a:pt x="39" y="27"/>
                    <a:pt x="41" y="27"/>
                  </a:cubicBezTo>
                  <a:cubicBezTo>
                    <a:pt x="41" y="27"/>
                    <a:pt x="41" y="27"/>
                    <a:pt x="41" y="27"/>
                  </a:cubicBezTo>
                  <a:cubicBezTo>
                    <a:pt x="41" y="27"/>
                    <a:pt x="41" y="27"/>
                    <a:pt x="41" y="27"/>
                  </a:cubicBezTo>
                  <a:cubicBezTo>
                    <a:pt x="42" y="27"/>
                    <a:pt x="43" y="27"/>
                    <a:pt x="43" y="26"/>
                  </a:cubicBezTo>
                  <a:cubicBezTo>
                    <a:pt x="44" y="26"/>
                    <a:pt x="44" y="26"/>
                    <a:pt x="44" y="25"/>
                  </a:cubicBezTo>
                  <a:cubicBezTo>
                    <a:pt x="45" y="24"/>
                    <a:pt x="47" y="22"/>
                    <a:pt x="48" y="20"/>
                  </a:cubicBezTo>
                  <a:cubicBezTo>
                    <a:pt x="48" y="20"/>
                    <a:pt x="48" y="20"/>
                    <a:pt x="49" y="19"/>
                  </a:cubicBezTo>
                  <a:cubicBezTo>
                    <a:pt x="49" y="18"/>
                    <a:pt x="49" y="18"/>
                    <a:pt x="49" y="17"/>
                  </a:cubicBezTo>
                  <a:cubicBezTo>
                    <a:pt x="49" y="16"/>
                    <a:pt x="49" y="15"/>
                    <a:pt x="48" y="14"/>
                  </a:cubicBezTo>
                  <a:cubicBezTo>
                    <a:pt x="46" y="12"/>
                    <a:pt x="42" y="11"/>
                    <a:pt x="38" y="9"/>
                  </a:cubicBezTo>
                  <a:cubicBezTo>
                    <a:pt x="36" y="9"/>
                    <a:pt x="34" y="8"/>
                    <a:pt x="32" y="8"/>
                  </a:cubicBezTo>
                  <a:cubicBezTo>
                    <a:pt x="31" y="8"/>
                    <a:pt x="30" y="7"/>
                    <a:pt x="30" y="7"/>
                  </a:cubicBezTo>
                  <a:cubicBezTo>
                    <a:pt x="29" y="5"/>
                    <a:pt x="29" y="3"/>
                    <a:pt x="29" y="2"/>
                  </a:cubicBezTo>
                  <a:cubicBezTo>
                    <a:pt x="29" y="1"/>
                    <a:pt x="29" y="0"/>
                    <a:pt x="28" y="0"/>
                  </a:cubicBezTo>
                  <a:cubicBezTo>
                    <a:pt x="28" y="0"/>
                    <a:pt x="28" y="0"/>
                    <a:pt x="2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9" name="Freeform 771"/>
            <p:cNvSpPr>
              <a:spLocks noEditPoints="1"/>
            </p:cNvSpPr>
            <p:nvPr/>
          </p:nvSpPr>
          <p:spPr bwMode="auto">
            <a:xfrm>
              <a:off x="2035161" y="2932030"/>
              <a:ext cx="25091" cy="42117"/>
            </a:xfrm>
            <a:custGeom>
              <a:avLst/>
              <a:gdLst>
                <a:gd name="T0" fmla="*/ 7 w 12"/>
                <a:gd name="T1" fmla="*/ 14 h 20"/>
                <a:gd name="T2" fmla="*/ 6 w 12"/>
                <a:gd name="T3" fmla="*/ 13 h 20"/>
                <a:gd name="T4" fmla="*/ 5 w 12"/>
                <a:gd name="T5" fmla="*/ 9 h 20"/>
                <a:gd name="T6" fmla="*/ 5 w 12"/>
                <a:gd name="T7" fmla="*/ 9 h 20"/>
                <a:gd name="T8" fmla="*/ 5 w 12"/>
                <a:gd name="T9" fmla="*/ 8 h 20"/>
                <a:gd name="T10" fmla="*/ 7 w 12"/>
                <a:gd name="T11" fmla="*/ 6 h 20"/>
                <a:gd name="T12" fmla="*/ 7 w 12"/>
                <a:gd name="T13" fmla="*/ 14 h 20"/>
                <a:gd name="T14" fmla="*/ 9 w 12"/>
                <a:gd name="T15" fmla="*/ 0 h 20"/>
                <a:gd name="T16" fmla="*/ 8 w 12"/>
                <a:gd name="T17" fmla="*/ 0 h 20"/>
                <a:gd name="T18" fmla="*/ 6 w 12"/>
                <a:gd name="T19" fmla="*/ 1 h 20"/>
                <a:gd name="T20" fmla="*/ 2 w 12"/>
                <a:gd name="T21" fmla="*/ 4 h 20"/>
                <a:gd name="T22" fmla="*/ 0 w 12"/>
                <a:gd name="T23" fmla="*/ 9 h 20"/>
                <a:gd name="T24" fmla="*/ 0 w 12"/>
                <a:gd name="T25" fmla="*/ 10 h 20"/>
                <a:gd name="T26" fmla="*/ 3 w 12"/>
                <a:gd name="T27" fmla="*/ 15 h 20"/>
                <a:gd name="T28" fmla="*/ 7 w 12"/>
                <a:gd name="T29" fmla="*/ 19 h 20"/>
                <a:gd name="T30" fmla="*/ 9 w 12"/>
                <a:gd name="T31" fmla="*/ 20 h 20"/>
                <a:gd name="T32" fmla="*/ 10 w 12"/>
                <a:gd name="T33" fmla="*/ 20 h 20"/>
                <a:gd name="T34" fmla="*/ 11 w 12"/>
                <a:gd name="T35" fmla="*/ 20 h 20"/>
                <a:gd name="T36" fmla="*/ 12 w 12"/>
                <a:gd name="T37" fmla="*/ 18 h 20"/>
                <a:gd name="T38" fmla="*/ 11 w 12"/>
                <a:gd name="T39" fmla="*/ 2 h 20"/>
                <a:gd name="T40" fmla="*/ 10 w 12"/>
                <a:gd name="T41" fmla="*/ 0 h 20"/>
                <a:gd name="T42" fmla="*/ 9 w 12"/>
                <a:gd name="T43"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 h="20">
                  <a:moveTo>
                    <a:pt x="7" y="14"/>
                  </a:moveTo>
                  <a:cubicBezTo>
                    <a:pt x="7" y="13"/>
                    <a:pt x="6" y="13"/>
                    <a:pt x="6" y="13"/>
                  </a:cubicBezTo>
                  <a:cubicBezTo>
                    <a:pt x="5" y="12"/>
                    <a:pt x="5" y="11"/>
                    <a:pt x="5" y="9"/>
                  </a:cubicBezTo>
                  <a:cubicBezTo>
                    <a:pt x="5" y="9"/>
                    <a:pt x="5" y="9"/>
                    <a:pt x="5" y="9"/>
                  </a:cubicBezTo>
                  <a:cubicBezTo>
                    <a:pt x="5" y="9"/>
                    <a:pt x="5" y="8"/>
                    <a:pt x="5" y="8"/>
                  </a:cubicBezTo>
                  <a:cubicBezTo>
                    <a:pt x="5" y="7"/>
                    <a:pt x="6" y="6"/>
                    <a:pt x="7" y="6"/>
                  </a:cubicBezTo>
                  <a:cubicBezTo>
                    <a:pt x="7" y="8"/>
                    <a:pt x="7" y="11"/>
                    <a:pt x="7" y="14"/>
                  </a:cubicBezTo>
                  <a:moveTo>
                    <a:pt x="9" y="0"/>
                  </a:moveTo>
                  <a:cubicBezTo>
                    <a:pt x="9" y="0"/>
                    <a:pt x="8" y="0"/>
                    <a:pt x="8" y="0"/>
                  </a:cubicBezTo>
                  <a:cubicBezTo>
                    <a:pt x="7" y="0"/>
                    <a:pt x="7" y="1"/>
                    <a:pt x="6" y="1"/>
                  </a:cubicBezTo>
                  <a:cubicBezTo>
                    <a:pt x="5" y="2"/>
                    <a:pt x="3" y="3"/>
                    <a:pt x="2" y="4"/>
                  </a:cubicBezTo>
                  <a:cubicBezTo>
                    <a:pt x="1" y="6"/>
                    <a:pt x="0" y="7"/>
                    <a:pt x="0" y="9"/>
                  </a:cubicBezTo>
                  <a:cubicBezTo>
                    <a:pt x="0" y="10"/>
                    <a:pt x="0" y="10"/>
                    <a:pt x="0" y="10"/>
                  </a:cubicBezTo>
                  <a:cubicBezTo>
                    <a:pt x="0" y="12"/>
                    <a:pt x="1" y="14"/>
                    <a:pt x="3" y="15"/>
                  </a:cubicBezTo>
                  <a:cubicBezTo>
                    <a:pt x="4" y="17"/>
                    <a:pt x="6" y="18"/>
                    <a:pt x="7" y="19"/>
                  </a:cubicBezTo>
                  <a:cubicBezTo>
                    <a:pt x="8" y="19"/>
                    <a:pt x="9" y="20"/>
                    <a:pt x="9" y="20"/>
                  </a:cubicBezTo>
                  <a:cubicBezTo>
                    <a:pt x="9" y="20"/>
                    <a:pt x="10" y="20"/>
                    <a:pt x="10" y="20"/>
                  </a:cubicBezTo>
                  <a:cubicBezTo>
                    <a:pt x="10" y="20"/>
                    <a:pt x="11" y="20"/>
                    <a:pt x="11" y="20"/>
                  </a:cubicBezTo>
                  <a:cubicBezTo>
                    <a:pt x="12" y="19"/>
                    <a:pt x="12" y="18"/>
                    <a:pt x="12" y="18"/>
                  </a:cubicBezTo>
                  <a:cubicBezTo>
                    <a:pt x="12" y="12"/>
                    <a:pt x="11" y="7"/>
                    <a:pt x="11" y="2"/>
                  </a:cubicBezTo>
                  <a:cubicBezTo>
                    <a:pt x="11" y="1"/>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0" name="Freeform 772"/>
            <p:cNvSpPr>
              <a:spLocks noEditPoints="1"/>
            </p:cNvSpPr>
            <p:nvPr/>
          </p:nvSpPr>
          <p:spPr bwMode="auto">
            <a:xfrm>
              <a:off x="2071005" y="2991173"/>
              <a:ext cx="29571" cy="46597"/>
            </a:xfrm>
            <a:custGeom>
              <a:avLst/>
              <a:gdLst>
                <a:gd name="T0" fmla="*/ 6 w 14"/>
                <a:gd name="T1" fmla="*/ 18 h 22"/>
                <a:gd name="T2" fmla="*/ 5 w 14"/>
                <a:gd name="T3" fmla="*/ 7 h 22"/>
                <a:gd name="T4" fmla="*/ 7 w 14"/>
                <a:gd name="T5" fmla="*/ 9 h 22"/>
                <a:gd name="T6" fmla="*/ 10 w 14"/>
                <a:gd name="T7" fmla="*/ 14 h 22"/>
                <a:gd name="T8" fmla="*/ 10 w 14"/>
                <a:gd name="T9" fmla="*/ 14 h 22"/>
                <a:gd name="T10" fmla="*/ 8 w 14"/>
                <a:gd name="T11" fmla="*/ 16 h 22"/>
                <a:gd name="T12" fmla="*/ 6 w 14"/>
                <a:gd name="T13" fmla="*/ 18 h 22"/>
                <a:gd name="T14" fmla="*/ 2 w 14"/>
                <a:gd name="T15" fmla="*/ 0 h 22"/>
                <a:gd name="T16" fmla="*/ 1 w 14"/>
                <a:gd name="T17" fmla="*/ 1 h 22"/>
                <a:gd name="T18" fmla="*/ 0 w 14"/>
                <a:gd name="T19" fmla="*/ 3 h 22"/>
                <a:gd name="T20" fmla="*/ 2 w 14"/>
                <a:gd name="T21" fmla="*/ 21 h 22"/>
                <a:gd name="T22" fmla="*/ 3 w 14"/>
                <a:gd name="T23" fmla="*/ 22 h 22"/>
                <a:gd name="T24" fmla="*/ 4 w 14"/>
                <a:gd name="T25" fmla="*/ 22 h 22"/>
                <a:gd name="T26" fmla="*/ 5 w 14"/>
                <a:gd name="T27" fmla="*/ 22 h 22"/>
                <a:gd name="T28" fmla="*/ 7 w 14"/>
                <a:gd name="T29" fmla="*/ 22 h 22"/>
                <a:gd name="T30" fmla="*/ 11 w 14"/>
                <a:gd name="T31" fmla="*/ 19 h 22"/>
                <a:gd name="T32" fmla="*/ 14 w 14"/>
                <a:gd name="T33" fmla="*/ 15 h 22"/>
                <a:gd name="T34" fmla="*/ 12 w 14"/>
                <a:gd name="T35" fmla="*/ 15 h 22"/>
                <a:gd name="T36" fmla="*/ 14 w 14"/>
                <a:gd name="T37" fmla="*/ 15 h 22"/>
                <a:gd name="T38" fmla="*/ 14 w 14"/>
                <a:gd name="T39" fmla="*/ 14 h 22"/>
                <a:gd name="T40" fmla="*/ 10 w 14"/>
                <a:gd name="T41" fmla="*/ 6 h 22"/>
                <a:gd name="T42" fmla="*/ 3 w 14"/>
                <a:gd name="T43" fmla="*/ 1 h 22"/>
                <a:gd name="T44" fmla="*/ 2 w 14"/>
                <a:gd name="T4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 h="22">
                  <a:moveTo>
                    <a:pt x="6" y="18"/>
                  </a:moveTo>
                  <a:cubicBezTo>
                    <a:pt x="6" y="14"/>
                    <a:pt x="5" y="10"/>
                    <a:pt x="5" y="7"/>
                  </a:cubicBezTo>
                  <a:cubicBezTo>
                    <a:pt x="6" y="7"/>
                    <a:pt x="7" y="8"/>
                    <a:pt x="7" y="9"/>
                  </a:cubicBezTo>
                  <a:cubicBezTo>
                    <a:pt x="9" y="10"/>
                    <a:pt x="10" y="12"/>
                    <a:pt x="10" y="14"/>
                  </a:cubicBezTo>
                  <a:cubicBezTo>
                    <a:pt x="10" y="14"/>
                    <a:pt x="10" y="14"/>
                    <a:pt x="10" y="14"/>
                  </a:cubicBezTo>
                  <a:cubicBezTo>
                    <a:pt x="9" y="15"/>
                    <a:pt x="9" y="16"/>
                    <a:pt x="8" y="16"/>
                  </a:cubicBezTo>
                  <a:cubicBezTo>
                    <a:pt x="8" y="17"/>
                    <a:pt x="7" y="17"/>
                    <a:pt x="6" y="18"/>
                  </a:cubicBezTo>
                  <a:moveTo>
                    <a:pt x="2" y="0"/>
                  </a:moveTo>
                  <a:cubicBezTo>
                    <a:pt x="2" y="0"/>
                    <a:pt x="2" y="1"/>
                    <a:pt x="1" y="1"/>
                  </a:cubicBezTo>
                  <a:cubicBezTo>
                    <a:pt x="1" y="1"/>
                    <a:pt x="0" y="2"/>
                    <a:pt x="0" y="3"/>
                  </a:cubicBezTo>
                  <a:cubicBezTo>
                    <a:pt x="1" y="9"/>
                    <a:pt x="1" y="15"/>
                    <a:pt x="2" y="21"/>
                  </a:cubicBezTo>
                  <a:cubicBezTo>
                    <a:pt x="2" y="21"/>
                    <a:pt x="2" y="22"/>
                    <a:pt x="3" y="22"/>
                  </a:cubicBezTo>
                  <a:cubicBezTo>
                    <a:pt x="3" y="22"/>
                    <a:pt x="4" y="22"/>
                    <a:pt x="4" y="22"/>
                  </a:cubicBezTo>
                  <a:cubicBezTo>
                    <a:pt x="4" y="22"/>
                    <a:pt x="4" y="22"/>
                    <a:pt x="5" y="22"/>
                  </a:cubicBezTo>
                  <a:cubicBezTo>
                    <a:pt x="5" y="22"/>
                    <a:pt x="6" y="22"/>
                    <a:pt x="7" y="22"/>
                  </a:cubicBezTo>
                  <a:cubicBezTo>
                    <a:pt x="9" y="21"/>
                    <a:pt x="10" y="21"/>
                    <a:pt x="11" y="19"/>
                  </a:cubicBezTo>
                  <a:cubicBezTo>
                    <a:pt x="13" y="18"/>
                    <a:pt x="13" y="17"/>
                    <a:pt x="14" y="15"/>
                  </a:cubicBezTo>
                  <a:cubicBezTo>
                    <a:pt x="12" y="15"/>
                    <a:pt x="12" y="15"/>
                    <a:pt x="12" y="15"/>
                  </a:cubicBezTo>
                  <a:cubicBezTo>
                    <a:pt x="14" y="15"/>
                    <a:pt x="14" y="15"/>
                    <a:pt x="14" y="15"/>
                  </a:cubicBezTo>
                  <a:cubicBezTo>
                    <a:pt x="14" y="15"/>
                    <a:pt x="14" y="14"/>
                    <a:pt x="14" y="14"/>
                  </a:cubicBezTo>
                  <a:cubicBezTo>
                    <a:pt x="14" y="10"/>
                    <a:pt x="12" y="8"/>
                    <a:pt x="10" y="6"/>
                  </a:cubicBezTo>
                  <a:cubicBezTo>
                    <a:pt x="8" y="3"/>
                    <a:pt x="6" y="2"/>
                    <a:pt x="3" y="1"/>
                  </a:cubicBezTo>
                  <a:cubicBezTo>
                    <a:pt x="3"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1" name="组合 330"/>
          <p:cNvGrpSpPr/>
          <p:nvPr/>
        </p:nvGrpSpPr>
        <p:grpSpPr>
          <a:xfrm>
            <a:off x="3196144" y="2802455"/>
            <a:ext cx="103317" cy="158732"/>
            <a:chOff x="825425" y="4488558"/>
            <a:chExt cx="197142" cy="302882"/>
          </a:xfrm>
        </p:grpSpPr>
        <p:sp>
          <p:nvSpPr>
            <p:cNvPr id="332" name="Freeform 783"/>
            <p:cNvSpPr>
              <a:spLocks noEditPoints="1"/>
            </p:cNvSpPr>
            <p:nvPr/>
          </p:nvSpPr>
          <p:spPr bwMode="auto">
            <a:xfrm>
              <a:off x="848724" y="4499311"/>
              <a:ext cx="153233" cy="60935"/>
            </a:xfrm>
            <a:custGeom>
              <a:avLst/>
              <a:gdLst>
                <a:gd name="T0" fmla="*/ 35 w 72"/>
                <a:gd name="T1" fmla="*/ 25 h 29"/>
                <a:gd name="T2" fmla="*/ 51 w 72"/>
                <a:gd name="T3" fmla="*/ 16 h 29"/>
                <a:gd name="T4" fmla="*/ 56 w 72"/>
                <a:gd name="T5" fmla="*/ 13 h 29"/>
                <a:gd name="T6" fmla="*/ 63 w 72"/>
                <a:gd name="T7" fmla="*/ 16 h 29"/>
                <a:gd name="T8" fmla="*/ 47 w 72"/>
                <a:gd name="T9" fmla="*/ 24 h 29"/>
                <a:gd name="T10" fmla="*/ 48 w 72"/>
                <a:gd name="T11" fmla="*/ 21 h 29"/>
                <a:gd name="T12" fmla="*/ 45 w 72"/>
                <a:gd name="T13" fmla="*/ 17 h 29"/>
                <a:gd name="T14" fmla="*/ 39 w 72"/>
                <a:gd name="T15" fmla="*/ 13 h 29"/>
                <a:gd name="T16" fmla="*/ 41 w 72"/>
                <a:gd name="T17" fmla="*/ 13 h 29"/>
                <a:gd name="T18" fmla="*/ 49 w 72"/>
                <a:gd name="T19" fmla="*/ 16 h 29"/>
                <a:gd name="T20" fmla="*/ 9 w 72"/>
                <a:gd name="T21" fmla="*/ 16 h 29"/>
                <a:gd name="T22" fmla="*/ 26 w 72"/>
                <a:gd name="T23" fmla="*/ 12 h 29"/>
                <a:gd name="T24" fmla="*/ 27 w 72"/>
                <a:gd name="T25" fmla="*/ 14 h 29"/>
                <a:gd name="T26" fmla="*/ 25 w 72"/>
                <a:gd name="T27" fmla="*/ 15 h 29"/>
                <a:gd name="T28" fmla="*/ 17 w 72"/>
                <a:gd name="T29" fmla="*/ 17 h 29"/>
                <a:gd name="T30" fmla="*/ 16 w 72"/>
                <a:gd name="T31" fmla="*/ 19 h 29"/>
                <a:gd name="T32" fmla="*/ 21 w 72"/>
                <a:gd name="T33" fmla="*/ 22 h 29"/>
                <a:gd name="T34" fmla="*/ 23 w 72"/>
                <a:gd name="T35" fmla="*/ 25 h 29"/>
                <a:gd name="T36" fmla="*/ 6 w 72"/>
                <a:gd name="T37" fmla="*/ 19 h 29"/>
                <a:gd name="T38" fmla="*/ 9 w 72"/>
                <a:gd name="T39" fmla="*/ 16 h 29"/>
                <a:gd name="T40" fmla="*/ 41 w 72"/>
                <a:gd name="T41" fmla="*/ 9 h 29"/>
                <a:gd name="T42" fmla="*/ 45 w 72"/>
                <a:gd name="T43" fmla="*/ 8 h 29"/>
                <a:gd name="T44" fmla="*/ 51 w 72"/>
                <a:gd name="T45" fmla="*/ 12 h 29"/>
                <a:gd name="T46" fmla="*/ 50 w 72"/>
                <a:gd name="T47" fmla="*/ 13 h 29"/>
                <a:gd name="T48" fmla="*/ 45 w 72"/>
                <a:gd name="T49" fmla="*/ 12 h 29"/>
                <a:gd name="T50" fmla="*/ 37 w 72"/>
                <a:gd name="T51" fmla="*/ 11 h 29"/>
                <a:gd name="T52" fmla="*/ 36 w 72"/>
                <a:gd name="T53" fmla="*/ 12 h 29"/>
                <a:gd name="T54" fmla="*/ 38 w 72"/>
                <a:gd name="T55" fmla="*/ 16 h 29"/>
                <a:gd name="T56" fmla="*/ 45 w 72"/>
                <a:gd name="T57" fmla="*/ 21 h 29"/>
                <a:gd name="T58" fmla="*/ 38 w 72"/>
                <a:gd name="T59" fmla="*/ 23 h 29"/>
                <a:gd name="T60" fmla="*/ 34 w 72"/>
                <a:gd name="T61" fmla="*/ 23 h 29"/>
                <a:gd name="T62" fmla="*/ 30 w 72"/>
                <a:gd name="T63" fmla="*/ 25 h 29"/>
                <a:gd name="T64" fmla="*/ 29 w 72"/>
                <a:gd name="T65" fmla="*/ 25 h 29"/>
                <a:gd name="T66" fmla="*/ 27 w 72"/>
                <a:gd name="T67" fmla="*/ 23 h 29"/>
                <a:gd name="T68" fmla="*/ 27 w 72"/>
                <a:gd name="T69" fmla="*/ 21 h 29"/>
                <a:gd name="T70" fmla="*/ 24 w 72"/>
                <a:gd name="T71" fmla="*/ 18 h 29"/>
                <a:gd name="T72" fmla="*/ 36 w 72"/>
                <a:gd name="T73" fmla="*/ 20 h 29"/>
                <a:gd name="T74" fmla="*/ 37 w 72"/>
                <a:gd name="T75" fmla="*/ 17 h 29"/>
                <a:gd name="T76" fmla="*/ 30 w 72"/>
                <a:gd name="T77" fmla="*/ 14 h 29"/>
                <a:gd name="T78" fmla="*/ 29 w 72"/>
                <a:gd name="T79" fmla="*/ 13 h 29"/>
                <a:gd name="T80" fmla="*/ 31 w 72"/>
                <a:gd name="T81" fmla="*/ 10 h 29"/>
                <a:gd name="T82" fmla="*/ 37 w 72"/>
                <a:gd name="T83" fmla="*/ 9 h 29"/>
                <a:gd name="T84" fmla="*/ 40 w 72"/>
                <a:gd name="T85" fmla="*/ 9 h 29"/>
                <a:gd name="T86" fmla="*/ 4 w 72"/>
                <a:gd name="T87" fmla="*/ 15 h 29"/>
                <a:gd name="T88" fmla="*/ 61 w 72"/>
                <a:gd name="T89" fmla="*/ 7 h 29"/>
                <a:gd name="T90" fmla="*/ 68 w 72"/>
                <a:gd name="T91" fmla="*/ 15 h 29"/>
                <a:gd name="T92" fmla="*/ 58 w 72"/>
                <a:gd name="T93" fmla="*/ 10 h 29"/>
                <a:gd name="T94" fmla="*/ 49 w 72"/>
                <a:gd name="T95" fmla="*/ 8 h 29"/>
                <a:gd name="T96" fmla="*/ 42 w 72"/>
                <a:gd name="T97" fmla="*/ 5 h 29"/>
                <a:gd name="T98" fmla="*/ 40 w 72"/>
                <a:gd name="T99" fmla="*/ 7 h 29"/>
                <a:gd name="T100" fmla="*/ 31 w 72"/>
                <a:gd name="T101" fmla="*/ 7 h 29"/>
                <a:gd name="T102" fmla="*/ 8 w 72"/>
                <a:gd name="T103" fmla="*/ 12 h 29"/>
                <a:gd name="T104" fmla="*/ 8 w 72"/>
                <a:gd name="T105" fmla="*/ 13 h 29"/>
                <a:gd name="T106" fmla="*/ 4 w 72"/>
                <a:gd name="T107" fmla="*/ 16 h 29"/>
                <a:gd name="T108" fmla="*/ 0 w 72"/>
                <a:gd name="T109" fmla="*/ 14 h 29"/>
                <a:gd name="T110" fmla="*/ 32 w 72"/>
                <a:gd name="T111" fmla="*/ 29 h 29"/>
                <a:gd name="T112" fmla="*/ 71 w 72"/>
                <a:gd name="T113" fmla="*/ 16 h 29"/>
                <a:gd name="T114" fmla="*/ 62 w 72"/>
                <a:gd name="T115"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 h="29">
                  <a:moveTo>
                    <a:pt x="35" y="25"/>
                  </a:moveTo>
                  <a:cubicBezTo>
                    <a:pt x="35" y="25"/>
                    <a:pt x="35" y="25"/>
                    <a:pt x="35" y="25"/>
                  </a:cubicBezTo>
                  <a:cubicBezTo>
                    <a:pt x="35" y="25"/>
                    <a:pt x="35" y="25"/>
                    <a:pt x="35" y="25"/>
                  </a:cubicBezTo>
                  <a:cubicBezTo>
                    <a:pt x="35" y="25"/>
                    <a:pt x="35" y="25"/>
                    <a:pt x="35" y="25"/>
                  </a:cubicBezTo>
                  <a:moveTo>
                    <a:pt x="50" y="16"/>
                  </a:moveTo>
                  <a:cubicBezTo>
                    <a:pt x="50" y="16"/>
                    <a:pt x="51" y="16"/>
                    <a:pt x="51" y="16"/>
                  </a:cubicBezTo>
                  <a:cubicBezTo>
                    <a:pt x="52" y="15"/>
                    <a:pt x="54" y="15"/>
                    <a:pt x="54" y="14"/>
                  </a:cubicBezTo>
                  <a:cubicBezTo>
                    <a:pt x="55" y="14"/>
                    <a:pt x="55" y="14"/>
                    <a:pt x="56" y="14"/>
                  </a:cubicBezTo>
                  <a:cubicBezTo>
                    <a:pt x="56" y="13"/>
                    <a:pt x="56" y="13"/>
                    <a:pt x="56" y="13"/>
                  </a:cubicBezTo>
                  <a:cubicBezTo>
                    <a:pt x="56" y="13"/>
                    <a:pt x="56" y="13"/>
                    <a:pt x="56" y="13"/>
                  </a:cubicBezTo>
                  <a:cubicBezTo>
                    <a:pt x="57" y="13"/>
                    <a:pt x="57" y="13"/>
                    <a:pt x="57" y="13"/>
                  </a:cubicBezTo>
                  <a:cubicBezTo>
                    <a:pt x="59" y="14"/>
                    <a:pt x="61" y="15"/>
                    <a:pt x="63" y="16"/>
                  </a:cubicBezTo>
                  <a:cubicBezTo>
                    <a:pt x="64" y="17"/>
                    <a:pt x="64" y="18"/>
                    <a:pt x="64" y="19"/>
                  </a:cubicBezTo>
                  <a:cubicBezTo>
                    <a:pt x="64" y="19"/>
                    <a:pt x="64" y="19"/>
                    <a:pt x="63" y="19"/>
                  </a:cubicBezTo>
                  <a:cubicBezTo>
                    <a:pt x="59" y="22"/>
                    <a:pt x="53" y="23"/>
                    <a:pt x="47" y="24"/>
                  </a:cubicBezTo>
                  <a:cubicBezTo>
                    <a:pt x="47" y="24"/>
                    <a:pt x="46" y="24"/>
                    <a:pt x="45" y="24"/>
                  </a:cubicBezTo>
                  <a:cubicBezTo>
                    <a:pt x="46" y="24"/>
                    <a:pt x="46" y="24"/>
                    <a:pt x="47" y="24"/>
                  </a:cubicBezTo>
                  <a:cubicBezTo>
                    <a:pt x="47" y="23"/>
                    <a:pt x="48" y="22"/>
                    <a:pt x="48" y="21"/>
                  </a:cubicBezTo>
                  <a:cubicBezTo>
                    <a:pt x="48" y="20"/>
                    <a:pt x="47" y="19"/>
                    <a:pt x="47" y="18"/>
                  </a:cubicBezTo>
                  <a:cubicBezTo>
                    <a:pt x="46" y="18"/>
                    <a:pt x="46" y="18"/>
                    <a:pt x="46" y="17"/>
                  </a:cubicBezTo>
                  <a:cubicBezTo>
                    <a:pt x="45" y="17"/>
                    <a:pt x="45" y="17"/>
                    <a:pt x="45" y="17"/>
                  </a:cubicBezTo>
                  <a:cubicBezTo>
                    <a:pt x="45" y="17"/>
                    <a:pt x="45" y="17"/>
                    <a:pt x="45" y="17"/>
                  </a:cubicBezTo>
                  <a:cubicBezTo>
                    <a:pt x="43" y="16"/>
                    <a:pt x="41" y="15"/>
                    <a:pt x="40" y="14"/>
                  </a:cubicBezTo>
                  <a:cubicBezTo>
                    <a:pt x="40" y="14"/>
                    <a:pt x="39" y="14"/>
                    <a:pt x="39" y="13"/>
                  </a:cubicBezTo>
                  <a:cubicBezTo>
                    <a:pt x="40" y="13"/>
                    <a:pt x="40" y="13"/>
                    <a:pt x="40" y="13"/>
                  </a:cubicBezTo>
                  <a:cubicBezTo>
                    <a:pt x="40" y="13"/>
                    <a:pt x="40" y="13"/>
                    <a:pt x="41" y="13"/>
                  </a:cubicBezTo>
                  <a:cubicBezTo>
                    <a:pt x="41" y="13"/>
                    <a:pt x="41" y="13"/>
                    <a:pt x="41" y="13"/>
                  </a:cubicBezTo>
                  <a:cubicBezTo>
                    <a:pt x="42" y="13"/>
                    <a:pt x="44" y="14"/>
                    <a:pt x="45" y="15"/>
                  </a:cubicBezTo>
                  <a:cubicBezTo>
                    <a:pt x="46" y="15"/>
                    <a:pt x="47" y="15"/>
                    <a:pt x="48" y="16"/>
                  </a:cubicBezTo>
                  <a:cubicBezTo>
                    <a:pt x="48" y="16"/>
                    <a:pt x="49" y="16"/>
                    <a:pt x="49" y="16"/>
                  </a:cubicBezTo>
                  <a:cubicBezTo>
                    <a:pt x="49" y="16"/>
                    <a:pt x="49" y="16"/>
                    <a:pt x="49" y="16"/>
                  </a:cubicBezTo>
                  <a:cubicBezTo>
                    <a:pt x="50" y="16"/>
                    <a:pt x="50" y="16"/>
                    <a:pt x="50" y="16"/>
                  </a:cubicBezTo>
                  <a:moveTo>
                    <a:pt x="9" y="16"/>
                  </a:moveTo>
                  <a:cubicBezTo>
                    <a:pt x="10" y="15"/>
                    <a:pt x="10" y="15"/>
                    <a:pt x="10" y="15"/>
                  </a:cubicBezTo>
                  <a:cubicBezTo>
                    <a:pt x="15" y="13"/>
                    <a:pt x="20" y="11"/>
                    <a:pt x="26" y="11"/>
                  </a:cubicBezTo>
                  <a:cubicBezTo>
                    <a:pt x="26" y="11"/>
                    <a:pt x="26" y="12"/>
                    <a:pt x="26" y="12"/>
                  </a:cubicBezTo>
                  <a:cubicBezTo>
                    <a:pt x="26" y="13"/>
                    <a:pt x="26" y="13"/>
                    <a:pt x="26" y="13"/>
                  </a:cubicBezTo>
                  <a:cubicBezTo>
                    <a:pt x="26" y="13"/>
                    <a:pt x="26" y="13"/>
                    <a:pt x="26" y="13"/>
                  </a:cubicBezTo>
                  <a:cubicBezTo>
                    <a:pt x="26" y="14"/>
                    <a:pt x="26" y="14"/>
                    <a:pt x="27" y="14"/>
                  </a:cubicBezTo>
                  <a:cubicBezTo>
                    <a:pt x="27" y="15"/>
                    <a:pt x="28" y="16"/>
                    <a:pt x="29" y="16"/>
                  </a:cubicBezTo>
                  <a:cubicBezTo>
                    <a:pt x="28" y="16"/>
                    <a:pt x="26" y="16"/>
                    <a:pt x="25" y="15"/>
                  </a:cubicBezTo>
                  <a:cubicBezTo>
                    <a:pt x="25" y="15"/>
                    <a:pt x="25" y="15"/>
                    <a:pt x="25" y="15"/>
                  </a:cubicBezTo>
                  <a:cubicBezTo>
                    <a:pt x="24" y="15"/>
                    <a:pt x="24" y="15"/>
                    <a:pt x="24" y="15"/>
                  </a:cubicBezTo>
                  <a:cubicBezTo>
                    <a:pt x="23" y="15"/>
                    <a:pt x="21" y="15"/>
                    <a:pt x="20" y="16"/>
                  </a:cubicBezTo>
                  <a:cubicBezTo>
                    <a:pt x="19" y="16"/>
                    <a:pt x="18" y="16"/>
                    <a:pt x="17" y="17"/>
                  </a:cubicBezTo>
                  <a:cubicBezTo>
                    <a:pt x="16" y="17"/>
                    <a:pt x="16" y="17"/>
                    <a:pt x="16" y="17"/>
                  </a:cubicBezTo>
                  <a:cubicBezTo>
                    <a:pt x="16" y="18"/>
                    <a:pt x="16" y="18"/>
                    <a:pt x="16" y="18"/>
                  </a:cubicBezTo>
                  <a:cubicBezTo>
                    <a:pt x="16" y="18"/>
                    <a:pt x="16" y="18"/>
                    <a:pt x="16" y="19"/>
                  </a:cubicBezTo>
                  <a:cubicBezTo>
                    <a:pt x="16" y="19"/>
                    <a:pt x="16" y="19"/>
                    <a:pt x="16" y="19"/>
                  </a:cubicBezTo>
                  <a:cubicBezTo>
                    <a:pt x="16" y="19"/>
                    <a:pt x="16" y="19"/>
                    <a:pt x="16" y="19"/>
                  </a:cubicBezTo>
                  <a:cubicBezTo>
                    <a:pt x="17" y="21"/>
                    <a:pt x="19" y="21"/>
                    <a:pt x="21" y="22"/>
                  </a:cubicBezTo>
                  <a:cubicBezTo>
                    <a:pt x="22" y="22"/>
                    <a:pt x="23" y="23"/>
                    <a:pt x="24" y="23"/>
                  </a:cubicBezTo>
                  <a:cubicBezTo>
                    <a:pt x="23" y="24"/>
                    <a:pt x="23" y="24"/>
                    <a:pt x="23" y="24"/>
                  </a:cubicBezTo>
                  <a:cubicBezTo>
                    <a:pt x="23" y="25"/>
                    <a:pt x="23" y="25"/>
                    <a:pt x="23" y="25"/>
                  </a:cubicBezTo>
                  <a:cubicBezTo>
                    <a:pt x="22" y="25"/>
                    <a:pt x="22" y="25"/>
                    <a:pt x="22" y="25"/>
                  </a:cubicBezTo>
                  <a:cubicBezTo>
                    <a:pt x="15" y="24"/>
                    <a:pt x="9" y="22"/>
                    <a:pt x="7" y="19"/>
                  </a:cubicBezTo>
                  <a:cubicBezTo>
                    <a:pt x="6" y="19"/>
                    <a:pt x="6" y="19"/>
                    <a:pt x="6" y="19"/>
                  </a:cubicBezTo>
                  <a:cubicBezTo>
                    <a:pt x="6" y="18"/>
                    <a:pt x="6" y="18"/>
                    <a:pt x="6" y="18"/>
                  </a:cubicBezTo>
                  <a:cubicBezTo>
                    <a:pt x="7" y="18"/>
                    <a:pt x="7" y="18"/>
                    <a:pt x="7" y="17"/>
                  </a:cubicBezTo>
                  <a:cubicBezTo>
                    <a:pt x="8" y="17"/>
                    <a:pt x="9" y="16"/>
                    <a:pt x="9" y="16"/>
                  </a:cubicBezTo>
                  <a:cubicBezTo>
                    <a:pt x="9" y="16"/>
                    <a:pt x="9" y="16"/>
                    <a:pt x="9" y="16"/>
                  </a:cubicBezTo>
                  <a:moveTo>
                    <a:pt x="40" y="9"/>
                  </a:moveTo>
                  <a:cubicBezTo>
                    <a:pt x="40" y="9"/>
                    <a:pt x="41" y="9"/>
                    <a:pt x="41" y="9"/>
                  </a:cubicBezTo>
                  <a:cubicBezTo>
                    <a:pt x="42" y="7"/>
                    <a:pt x="42" y="7"/>
                    <a:pt x="42" y="7"/>
                  </a:cubicBezTo>
                  <a:cubicBezTo>
                    <a:pt x="43" y="7"/>
                    <a:pt x="44" y="8"/>
                    <a:pt x="45" y="8"/>
                  </a:cubicBezTo>
                  <a:cubicBezTo>
                    <a:pt x="45" y="8"/>
                    <a:pt x="45" y="8"/>
                    <a:pt x="45" y="8"/>
                  </a:cubicBezTo>
                  <a:cubicBezTo>
                    <a:pt x="44" y="8"/>
                    <a:pt x="44" y="9"/>
                    <a:pt x="44" y="9"/>
                  </a:cubicBezTo>
                  <a:cubicBezTo>
                    <a:pt x="45" y="10"/>
                    <a:pt x="45" y="10"/>
                    <a:pt x="45" y="10"/>
                  </a:cubicBezTo>
                  <a:cubicBezTo>
                    <a:pt x="47" y="10"/>
                    <a:pt x="49" y="11"/>
                    <a:pt x="51" y="12"/>
                  </a:cubicBezTo>
                  <a:cubicBezTo>
                    <a:pt x="51" y="12"/>
                    <a:pt x="52" y="12"/>
                    <a:pt x="53" y="13"/>
                  </a:cubicBezTo>
                  <a:cubicBezTo>
                    <a:pt x="52" y="13"/>
                    <a:pt x="52" y="13"/>
                    <a:pt x="51" y="13"/>
                  </a:cubicBezTo>
                  <a:cubicBezTo>
                    <a:pt x="51" y="13"/>
                    <a:pt x="50" y="13"/>
                    <a:pt x="50" y="13"/>
                  </a:cubicBezTo>
                  <a:cubicBezTo>
                    <a:pt x="50" y="13"/>
                    <a:pt x="50" y="13"/>
                    <a:pt x="50" y="13"/>
                  </a:cubicBezTo>
                  <a:cubicBezTo>
                    <a:pt x="50" y="13"/>
                    <a:pt x="49" y="13"/>
                    <a:pt x="48" y="13"/>
                  </a:cubicBezTo>
                  <a:cubicBezTo>
                    <a:pt x="47" y="13"/>
                    <a:pt x="46" y="12"/>
                    <a:pt x="45" y="12"/>
                  </a:cubicBezTo>
                  <a:cubicBezTo>
                    <a:pt x="43" y="11"/>
                    <a:pt x="42" y="11"/>
                    <a:pt x="41" y="11"/>
                  </a:cubicBezTo>
                  <a:cubicBezTo>
                    <a:pt x="40" y="11"/>
                    <a:pt x="40" y="11"/>
                    <a:pt x="40" y="11"/>
                  </a:cubicBezTo>
                  <a:cubicBezTo>
                    <a:pt x="39" y="11"/>
                    <a:pt x="38" y="11"/>
                    <a:pt x="37" y="11"/>
                  </a:cubicBezTo>
                  <a:cubicBezTo>
                    <a:pt x="36" y="12"/>
                    <a:pt x="36" y="12"/>
                    <a:pt x="36" y="12"/>
                  </a:cubicBezTo>
                  <a:cubicBezTo>
                    <a:pt x="36" y="12"/>
                    <a:pt x="36" y="12"/>
                    <a:pt x="36" y="12"/>
                  </a:cubicBezTo>
                  <a:cubicBezTo>
                    <a:pt x="36" y="12"/>
                    <a:pt x="36" y="12"/>
                    <a:pt x="36" y="12"/>
                  </a:cubicBezTo>
                  <a:cubicBezTo>
                    <a:pt x="36" y="13"/>
                    <a:pt x="36" y="13"/>
                    <a:pt x="36" y="13"/>
                  </a:cubicBezTo>
                  <a:cubicBezTo>
                    <a:pt x="36" y="14"/>
                    <a:pt x="36" y="14"/>
                    <a:pt x="36" y="15"/>
                  </a:cubicBezTo>
                  <a:cubicBezTo>
                    <a:pt x="37" y="15"/>
                    <a:pt x="37" y="15"/>
                    <a:pt x="38" y="16"/>
                  </a:cubicBezTo>
                  <a:cubicBezTo>
                    <a:pt x="39" y="17"/>
                    <a:pt x="42" y="18"/>
                    <a:pt x="44" y="19"/>
                  </a:cubicBezTo>
                  <a:cubicBezTo>
                    <a:pt x="44" y="19"/>
                    <a:pt x="44" y="19"/>
                    <a:pt x="45" y="20"/>
                  </a:cubicBezTo>
                  <a:cubicBezTo>
                    <a:pt x="45" y="20"/>
                    <a:pt x="45" y="21"/>
                    <a:pt x="45" y="21"/>
                  </a:cubicBezTo>
                  <a:cubicBezTo>
                    <a:pt x="45" y="22"/>
                    <a:pt x="45" y="22"/>
                    <a:pt x="45" y="22"/>
                  </a:cubicBezTo>
                  <a:cubicBezTo>
                    <a:pt x="45" y="22"/>
                    <a:pt x="43" y="22"/>
                    <a:pt x="42" y="23"/>
                  </a:cubicBezTo>
                  <a:cubicBezTo>
                    <a:pt x="41" y="23"/>
                    <a:pt x="40" y="23"/>
                    <a:pt x="38" y="23"/>
                  </a:cubicBezTo>
                  <a:cubicBezTo>
                    <a:pt x="37" y="23"/>
                    <a:pt x="35" y="23"/>
                    <a:pt x="35" y="23"/>
                  </a:cubicBezTo>
                  <a:cubicBezTo>
                    <a:pt x="35" y="23"/>
                    <a:pt x="35" y="23"/>
                    <a:pt x="35" y="23"/>
                  </a:cubicBezTo>
                  <a:cubicBezTo>
                    <a:pt x="34" y="23"/>
                    <a:pt x="34" y="23"/>
                    <a:pt x="34" y="23"/>
                  </a:cubicBezTo>
                  <a:cubicBezTo>
                    <a:pt x="34" y="23"/>
                    <a:pt x="34" y="23"/>
                    <a:pt x="34" y="23"/>
                  </a:cubicBezTo>
                  <a:cubicBezTo>
                    <a:pt x="33" y="23"/>
                    <a:pt x="32" y="24"/>
                    <a:pt x="32" y="24"/>
                  </a:cubicBezTo>
                  <a:cubicBezTo>
                    <a:pt x="31" y="25"/>
                    <a:pt x="31" y="25"/>
                    <a:pt x="30" y="25"/>
                  </a:cubicBezTo>
                  <a:cubicBezTo>
                    <a:pt x="30" y="25"/>
                    <a:pt x="30" y="25"/>
                    <a:pt x="30" y="25"/>
                  </a:cubicBezTo>
                  <a:cubicBezTo>
                    <a:pt x="30" y="25"/>
                    <a:pt x="29" y="25"/>
                    <a:pt x="29" y="25"/>
                  </a:cubicBezTo>
                  <a:cubicBezTo>
                    <a:pt x="29" y="25"/>
                    <a:pt x="29" y="25"/>
                    <a:pt x="29" y="25"/>
                  </a:cubicBezTo>
                  <a:cubicBezTo>
                    <a:pt x="28" y="25"/>
                    <a:pt x="27" y="25"/>
                    <a:pt x="26" y="25"/>
                  </a:cubicBezTo>
                  <a:cubicBezTo>
                    <a:pt x="27" y="24"/>
                    <a:pt x="27" y="24"/>
                    <a:pt x="27" y="24"/>
                  </a:cubicBezTo>
                  <a:cubicBezTo>
                    <a:pt x="27" y="23"/>
                    <a:pt x="27" y="23"/>
                    <a:pt x="27" y="23"/>
                  </a:cubicBezTo>
                  <a:cubicBezTo>
                    <a:pt x="27" y="23"/>
                    <a:pt x="28" y="23"/>
                    <a:pt x="28" y="23"/>
                  </a:cubicBezTo>
                  <a:cubicBezTo>
                    <a:pt x="28" y="22"/>
                    <a:pt x="28" y="22"/>
                    <a:pt x="28" y="22"/>
                  </a:cubicBezTo>
                  <a:cubicBezTo>
                    <a:pt x="28" y="21"/>
                    <a:pt x="27" y="21"/>
                    <a:pt x="27" y="21"/>
                  </a:cubicBezTo>
                  <a:cubicBezTo>
                    <a:pt x="25" y="21"/>
                    <a:pt x="23" y="20"/>
                    <a:pt x="22" y="20"/>
                  </a:cubicBezTo>
                  <a:cubicBezTo>
                    <a:pt x="21" y="19"/>
                    <a:pt x="20" y="19"/>
                    <a:pt x="19" y="19"/>
                  </a:cubicBezTo>
                  <a:cubicBezTo>
                    <a:pt x="21" y="18"/>
                    <a:pt x="23" y="18"/>
                    <a:pt x="24" y="18"/>
                  </a:cubicBezTo>
                  <a:cubicBezTo>
                    <a:pt x="24" y="18"/>
                    <a:pt x="24" y="18"/>
                    <a:pt x="24" y="18"/>
                  </a:cubicBezTo>
                  <a:cubicBezTo>
                    <a:pt x="30" y="19"/>
                    <a:pt x="33" y="20"/>
                    <a:pt x="35" y="20"/>
                  </a:cubicBezTo>
                  <a:cubicBezTo>
                    <a:pt x="36" y="20"/>
                    <a:pt x="36" y="20"/>
                    <a:pt x="36" y="20"/>
                  </a:cubicBezTo>
                  <a:cubicBezTo>
                    <a:pt x="37" y="19"/>
                    <a:pt x="37" y="19"/>
                    <a:pt x="37" y="19"/>
                  </a:cubicBezTo>
                  <a:cubicBezTo>
                    <a:pt x="37" y="19"/>
                    <a:pt x="38" y="19"/>
                    <a:pt x="38" y="18"/>
                  </a:cubicBezTo>
                  <a:cubicBezTo>
                    <a:pt x="38" y="18"/>
                    <a:pt x="37" y="18"/>
                    <a:pt x="37" y="17"/>
                  </a:cubicBezTo>
                  <a:cubicBezTo>
                    <a:pt x="36" y="17"/>
                    <a:pt x="36" y="17"/>
                    <a:pt x="36" y="17"/>
                  </a:cubicBezTo>
                  <a:cubicBezTo>
                    <a:pt x="35" y="16"/>
                    <a:pt x="33" y="15"/>
                    <a:pt x="31" y="15"/>
                  </a:cubicBezTo>
                  <a:cubicBezTo>
                    <a:pt x="31" y="15"/>
                    <a:pt x="30" y="14"/>
                    <a:pt x="30" y="14"/>
                  </a:cubicBezTo>
                  <a:cubicBezTo>
                    <a:pt x="29" y="13"/>
                    <a:pt x="29" y="13"/>
                    <a:pt x="29" y="13"/>
                  </a:cubicBezTo>
                  <a:cubicBezTo>
                    <a:pt x="29" y="13"/>
                    <a:pt x="29" y="13"/>
                    <a:pt x="29" y="13"/>
                  </a:cubicBezTo>
                  <a:cubicBezTo>
                    <a:pt x="29" y="13"/>
                    <a:pt x="29" y="13"/>
                    <a:pt x="29" y="13"/>
                  </a:cubicBezTo>
                  <a:cubicBezTo>
                    <a:pt x="29" y="12"/>
                    <a:pt x="29" y="12"/>
                    <a:pt x="29" y="12"/>
                  </a:cubicBezTo>
                  <a:cubicBezTo>
                    <a:pt x="28" y="12"/>
                    <a:pt x="29" y="11"/>
                    <a:pt x="30" y="10"/>
                  </a:cubicBezTo>
                  <a:cubicBezTo>
                    <a:pt x="31" y="10"/>
                    <a:pt x="31" y="10"/>
                    <a:pt x="31" y="10"/>
                  </a:cubicBezTo>
                  <a:cubicBezTo>
                    <a:pt x="31" y="10"/>
                    <a:pt x="31" y="10"/>
                    <a:pt x="32" y="9"/>
                  </a:cubicBezTo>
                  <a:cubicBezTo>
                    <a:pt x="32" y="9"/>
                    <a:pt x="32" y="9"/>
                    <a:pt x="33" y="9"/>
                  </a:cubicBezTo>
                  <a:cubicBezTo>
                    <a:pt x="34" y="9"/>
                    <a:pt x="35" y="9"/>
                    <a:pt x="37" y="9"/>
                  </a:cubicBezTo>
                  <a:cubicBezTo>
                    <a:pt x="37" y="9"/>
                    <a:pt x="37" y="9"/>
                    <a:pt x="37" y="9"/>
                  </a:cubicBezTo>
                  <a:cubicBezTo>
                    <a:pt x="38" y="9"/>
                    <a:pt x="39" y="9"/>
                    <a:pt x="40" y="9"/>
                  </a:cubicBezTo>
                  <a:cubicBezTo>
                    <a:pt x="40" y="9"/>
                    <a:pt x="40" y="9"/>
                    <a:pt x="40" y="9"/>
                  </a:cubicBezTo>
                  <a:moveTo>
                    <a:pt x="4" y="16"/>
                  </a:moveTo>
                  <a:cubicBezTo>
                    <a:pt x="4" y="15"/>
                    <a:pt x="4" y="15"/>
                    <a:pt x="4" y="15"/>
                  </a:cubicBezTo>
                  <a:cubicBezTo>
                    <a:pt x="4" y="15"/>
                    <a:pt x="4" y="15"/>
                    <a:pt x="4" y="15"/>
                  </a:cubicBezTo>
                  <a:cubicBezTo>
                    <a:pt x="4" y="13"/>
                    <a:pt x="5" y="11"/>
                    <a:pt x="7" y="11"/>
                  </a:cubicBezTo>
                  <a:cubicBezTo>
                    <a:pt x="16" y="5"/>
                    <a:pt x="27" y="3"/>
                    <a:pt x="37" y="3"/>
                  </a:cubicBezTo>
                  <a:cubicBezTo>
                    <a:pt x="45" y="3"/>
                    <a:pt x="53" y="4"/>
                    <a:pt x="61" y="7"/>
                  </a:cubicBezTo>
                  <a:cubicBezTo>
                    <a:pt x="63" y="8"/>
                    <a:pt x="65" y="9"/>
                    <a:pt x="66" y="10"/>
                  </a:cubicBezTo>
                  <a:cubicBezTo>
                    <a:pt x="68" y="11"/>
                    <a:pt x="68" y="13"/>
                    <a:pt x="68" y="14"/>
                  </a:cubicBezTo>
                  <a:cubicBezTo>
                    <a:pt x="68" y="15"/>
                    <a:pt x="68" y="15"/>
                    <a:pt x="68" y="15"/>
                  </a:cubicBezTo>
                  <a:cubicBezTo>
                    <a:pt x="68" y="15"/>
                    <a:pt x="68" y="16"/>
                    <a:pt x="67" y="16"/>
                  </a:cubicBezTo>
                  <a:cubicBezTo>
                    <a:pt x="67" y="15"/>
                    <a:pt x="66" y="14"/>
                    <a:pt x="65" y="14"/>
                  </a:cubicBezTo>
                  <a:cubicBezTo>
                    <a:pt x="63" y="12"/>
                    <a:pt x="61" y="11"/>
                    <a:pt x="58" y="10"/>
                  </a:cubicBezTo>
                  <a:cubicBezTo>
                    <a:pt x="58" y="10"/>
                    <a:pt x="56" y="10"/>
                    <a:pt x="54" y="9"/>
                  </a:cubicBezTo>
                  <a:cubicBezTo>
                    <a:pt x="52" y="9"/>
                    <a:pt x="50" y="8"/>
                    <a:pt x="50" y="8"/>
                  </a:cubicBezTo>
                  <a:cubicBezTo>
                    <a:pt x="49" y="8"/>
                    <a:pt x="49" y="8"/>
                    <a:pt x="49" y="8"/>
                  </a:cubicBezTo>
                  <a:cubicBezTo>
                    <a:pt x="50" y="7"/>
                    <a:pt x="50" y="7"/>
                    <a:pt x="50" y="7"/>
                  </a:cubicBezTo>
                  <a:cubicBezTo>
                    <a:pt x="50" y="7"/>
                    <a:pt x="49" y="6"/>
                    <a:pt x="49" y="6"/>
                  </a:cubicBezTo>
                  <a:cubicBezTo>
                    <a:pt x="47" y="5"/>
                    <a:pt x="44" y="5"/>
                    <a:pt x="42" y="5"/>
                  </a:cubicBezTo>
                  <a:cubicBezTo>
                    <a:pt x="42" y="5"/>
                    <a:pt x="42" y="5"/>
                    <a:pt x="42" y="5"/>
                  </a:cubicBezTo>
                  <a:cubicBezTo>
                    <a:pt x="41" y="5"/>
                    <a:pt x="41" y="5"/>
                    <a:pt x="41" y="5"/>
                  </a:cubicBezTo>
                  <a:cubicBezTo>
                    <a:pt x="40" y="7"/>
                    <a:pt x="40" y="7"/>
                    <a:pt x="40" y="7"/>
                  </a:cubicBezTo>
                  <a:cubicBezTo>
                    <a:pt x="39" y="6"/>
                    <a:pt x="38" y="6"/>
                    <a:pt x="37" y="6"/>
                  </a:cubicBezTo>
                  <a:cubicBezTo>
                    <a:pt x="35" y="6"/>
                    <a:pt x="34" y="6"/>
                    <a:pt x="32" y="7"/>
                  </a:cubicBezTo>
                  <a:cubicBezTo>
                    <a:pt x="32" y="7"/>
                    <a:pt x="32" y="7"/>
                    <a:pt x="31" y="7"/>
                  </a:cubicBezTo>
                  <a:cubicBezTo>
                    <a:pt x="31" y="7"/>
                    <a:pt x="31" y="7"/>
                    <a:pt x="30" y="7"/>
                  </a:cubicBezTo>
                  <a:cubicBezTo>
                    <a:pt x="30" y="7"/>
                    <a:pt x="30" y="7"/>
                    <a:pt x="30" y="7"/>
                  </a:cubicBezTo>
                  <a:cubicBezTo>
                    <a:pt x="22" y="7"/>
                    <a:pt x="15" y="9"/>
                    <a:pt x="8" y="12"/>
                  </a:cubicBezTo>
                  <a:cubicBezTo>
                    <a:pt x="8" y="12"/>
                    <a:pt x="8" y="12"/>
                    <a:pt x="8" y="12"/>
                  </a:cubicBezTo>
                  <a:cubicBezTo>
                    <a:pt x="8" y="12"/>
                    <a:pt x="8" y="12"/>
                    <a:pt x="8" y="12"/>
                  </a:cubicBezTo>
                  <a:cubicBezTo>
                    <a:pt x="8" y="13"/>
                    <a:pt x="8" y="13"/>
                    <a:pt x="8" y="13"/>
                  </a:cubicBezTo>
                  <a:cubicBezTo>
                    <a:pt x="8" y="13"/>
                    <a:pt x="8" y="13"/>
                    <a:pt x="8" y="13"/>
                  </a:cubicBezTo>
                  <a:cubicBezTo>
                    <a:pt x="7" y="13"/>
                    <a:pt x="6" y="14"/>
                    <a:pt x="5" y="14"/>
                  </a:cubicBezTo>
                  <a:cubicBezTo>
                    <a:pt x="5" y="15"/>
                    <a:pt x="4" y="15"/>
                    <a:pt x="4" y="16"/>
                  </a:cubicBezTo>
                  <a:moveTo>
                    <a:pt x="37" y="0"/>
                  </a:moveTo>
                  <a:cubicBezTo>
                    <a:pt x="26" y="0"/>
                    <a:pt x="15" y="2"/>
                    <a:pt x="5" y="8"/>
                  </a:cubicBezTo>
                  <a:cubicBezTo>
                    <a:pt x="3" y="9"/>
                    <a:pt x="1" y="12"/>
                    <a:pt x="0" y="14"/>
                  </a:cubicBezTo>
                  <a:cubicBezTo>
                    <a:pt x="0" y="14"/>
                    <a:pt x="0" y="15"/>
                    <a:pt x="0" y="15"/>
                  </a:cubicBezTo>
                  <a:cubicBezTo>
                    <a:pt x="0" y="18"/>
                    <a:pt x="2" y="20"/>
                    <a:pt x="4" y="21"/>
                  </a:cubicBezTo>
                  <a:cubicBezTo>
                    <a:pt x="8" y="25"/>
                    <a:pt x="17" y="29"/>
                    <a:pt x="32" y="29"/>
                  </a:cubicBezTo>
                  <a:cubicBezTo>
                    <a:pt x="37" y="29"/>
                    <a:pt x="46" y="28"/>
                    <a:pt x="54" y="26"/>
                  </a:cubicBezTo>
                  <a:cubicBezTo>
                    <a:pt x="58" y="25"/>
                    <a:pt x="62" y="24"/>
                    <a:pt x="65" y="22"/>
                  </a:cubicBezTo>
                  <a:cubicBezTo>
                    <a:pt x="68" y="21"/>
                    <a:pt x="70" y="19"/>
                    <a:pt x="71" y="16"/>
                  </a:cubicBezTo>
                  <a:cubicBezTo>
                    <a:pt x="72" y="15"/>
                    <a:pt x="72" y="15"/>
                    <a:pt x="72" y="14"/>
                  </a:cubicBezTo>
                  <a:cubicBezTo>
                    <a:pt x="72" y="11"/>
                    <a:pt x="70" y="9"/>
                    <a:pt x="69" y="8"/>
                  </a:cubicBezTo>
                  <a:cubicBezTo>
                    <a:pt x="67" y="6"/>
                    <a:pt x="64" y="5"/>
                    <a:pt x="62" y="4"/>
                  </a:cubicBezTo>
                  <a:cubicBezTo>
                    <a:pt x="54" y="1"/>
                    <a:pt x="46"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3" name="Freeform 784"/>
            <p:cNvSpPr>
              <a:spLocks noEditPoints="1"/>
            </p:cNvSpPr>
            <p:nvPr/>
          </p:nvSpPr>
          <p:spPr bwMode="auto">
            <a:xfrm>
              <a:off x="825425" y="4488558"/>
              <a:ext cx="197142" cy="114701"/>
            </a:xfrm>
            <a:custGeom>
              <a:avLst/>
              <a:gdLst>
                <a:gd name="T0" fmla="*/ 43 w 93"/>
                <a:gd name="T1" fmla="*/ 41 h 54"/>
                <a:gd name="T2" fmla="*/ 42 w 93"/>
                <a:gd name="T3" fmla="*/ 51 h 54"/>
                <a:gd name="T4" fmla="*/ 35 w 93"/>
                <a:gd name="T5" fmla="*/ 50 h 54"/>
                <a:gd name="T6" fmla="*/ 41 w 93"/>
                <a:gd name="T7" fmla="*/ 47 h 54"/>
                <a:gd name="T8" fmla="*/ 48 w 93"/>
                <a:gd name="T9" fmla="*/ 41 h 54"/>
                <a:gd name="T10" fmla="*/ 52 w 93"/>
                <a:gd name="T11" fmla="*/ 47 h 54"/>
                <a:gd name="T12" fmla="*/ 54 w 93"/>
                <a:gd name="T13" fmla="*/ 50 h 54"/>
                <a:gd name="T14" fmla="*/ 54 w 93"/>
                <a:gd name="T15" fmla="*/ 47 h 54"/>
                <a:gd name="T16" fmla="*/ 55 w 93"/>
                <a:gd name="T17" fmla="*/ 50 h 54"/>
                <a:gd name="T18" fmla="*/ 28 w 93"/>
                <a:gd name="T19" fmla="*/ 50 h 54"/>
                <a:gd name="T20" fmla="*/ 33 w 93"/>
                <a:gd name="T21" fmla="*/ 41 h 54"/>
                <a:gd name="T22" fmla="*/ 57 w 93"/>
                <a:gd name="T23" fmla="*/ 49 h 54"/>
                <a:gd name="T24" fmla="*/ 58 w 93"/>
                <a:gd name="T25" fmla="*/ 49 h 54"/>
                <a:gd name="T26" fmla="*/ 60 w 93"/>
                <a:gd name="T27" fmla="*/ 39 h 54"/>
                <a:gd name="T28" fmla="*/ 63 w 93"/>
                <a:gd name="T29" fmla="*/ 48 h 54"/>
                <a:gd name="T30" fmla="*/ 26 w 93"/>
                <a:gd name="T31" fmla="*/ 49 h 54"/>
                <a:gd name="T32" fmla="*/ 21 w 93"/>
                <a:gd name="T33" fmla="*/ 38 h 54"/>
                <a:gd name="T34" fmla="*/ 26 w 93"/>
                <a:gd name="T35" fmla="*/ 49 h 54"/>
                <a:gd name="T36" fmla="*/ 64 w 93"/>
                <a:gd name="T37" fmla="*/ 47 h 54"/>
                <a:gd name="T38" fmla="*/ 67 w 93"/>
                <a:gd name="T39" fmla="*/ 43 h 54"/>
                <a:gd name="T40" fmla="*/ 69 w 93"/>
                <a:gd name="T41" fmla="*/ 47 h 54"/>
                <a:gd name="T42" fmla="*/ 70 w 93"/>
                <a:gd name="T43" fmla="*/ 37 h 54"/>
                <a:gd name="T44" fmla="*/ 73 w 93"/>
                <a:gd name="T45" fmla="*/ 46 h 54"/>
                <a:gd name="T46" fmla="*/ 13 w 93"/>
                <a:gd name="T47" fmla="*/ 44 h 54"/>
                <a:gd name="T48" fmla="*/ 19 w 93"/>
                <a:gd name="T49" fmla="*/ 44 h 54"/>
                <a:gd name="T50" fmla="*/ 75 w 93"/>
                <a:gd name="T51" fmla="*/ 45 h 54"/>
                <a:gd name="T52" fmla="*/ 78 w 93"/>
                <a:gd name="T53" fmla="*/ 44 h 54"/>
                <a:gd name="T54" fmla="*/ 9 w 93"/>
                <a:gd name="T55" fmla="*/ 42 h 54"/>
                <a:gd name="T56" fmla="*/ 11 w 93"/>
                <a:gd name="T57" fmla="*/ 35 h 54"/>
                <a:gd name="T58" fmla="*/ 79 w 93"/>
                <a:gd name="T59" fmla="*/ 34 h 54"/>
                <a:gd name="T60" fmla="*/ 84 w 93"/>
                <a:gd name="T61" fmla="*/ 40 h 54"/>
                <a:gd name="T62" fmla="*/ 7 w 93"/>
                <a:gd name="T63" fmla="*/ 40 h 54"/>
                <a:gd name="T64" fmla="*/ 6 w 93"/>
                <a:gd name="T65" fmla="*/ 31 h 54"/>
                <a:gd name="T66" fmla="*/ 4 w 93"/>
                <a:gd name="T67" fmla="*/ 32 h 54"/>
                <a:gd name="T68" fmla="*/ 4 w 93"/>
                <a:gd name="T69" fmla="*/ 29 h 54"/>
                <a:gd name="T70" fmla="*/ 86 w 93"/>
                <a:gd name="T71" fmla="*/ 30 h 54"/>
                <a:gd name="T72" fmla="*/ 89 w 93"/>
                <a:gd name="T73" fmla="*/ 35 h 54"/>
                <a:gd name="T74" fmla="*/ 8 w 93"/>
                <a:gd name="T75" fmla="*/ 28 h 54"/>
                <a:gd name="T76" fmla="*/ 7 w 93"/>
                <a:gd name="T77" fmla="*/ 17 h 54"/>
                <a:gd name="T78" fmla="*/ 79 w 93"/>
                <a:gd name="T79" fmla="*/ 9 h 54"/>
                <a:gd name="T80" fmla="*/ 89 w 93"/>
                <a:gd name="T81" fmla="*/ 21 h 54"/>
                <a:gd name="T82" fmla="*/ 41 w 93"/>
                <a:gd name="T83" fmla="*/ 38 h 54"/>
                <a:gd name="T84" fmla="*/ 10 w 93"/>
                <a:gd name="T85" fmla="*/ 9 h 54"/>
                <a:gd name="T86" fmla="*/ 2 w 93"/>
                <a:gd name="T87" fmla="*/ 21 h 54"/>
                <a:gd name="T88" fmla="*/ 1 w 93"/>
                <a:gd name="T89" fmla="*/ 36 h 54"/>
                <a:gd name="T90" fmla="*/ 41 w 93"/>
                <a:gd name="T91" fmla="*/ 54 h 54"/>
                <a:gd name="T92" fmla="*/ 79 w 93"/>
                <a:gd name="T93" fmla="*/ 47 h 54"/>
                <a:gd name="T94" fmla="*/ 84 w 93"/>
                <a:gd name="T95" fmla="*/ 45 h 54"/>
                <a:gd name="T96" fmla="*/ 86 w 93"/>
                <a:gd name="T97" fmla="*/ 43 h 54"/>
                <a:gd name="T98" fmla="*/ 92 w 93"/>
                <a:gd name="T99" fmla="*/ 32 h 54"/>
                <a:gd name="T100" fmla="*/ 89 w 93"/>
                <a:gd name="T101" fmla="*/ 1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3" h="54">
                  <a:moveTo>
                    <a:pt x="42" y="51"/>
                  </a:moveTo>
                  <a:cubicBezTo>
                    <a:pt x="42" y="50"/>
                    <a:pt x="42" y="48"/>
                    <a:pt x="42" y="47"/>
                  </a:cubicBezTo>
                  <a:cubicBezTo>
                    <a:pt x="42" y="45"/>
                    <a:pt x="42" y="43"/>
                    <a:pt x="43" y="41"/>
                  </a:cubicBezTo>
                  <a:cubicBezTo>
                    <a:pt x="44" y="41"/>
                    <a:pt x="45" y="41"/>
                    <a:pt x="47" y="41"/>
                  </a:cubicBezTo>
                  <a:cubicBezTo>
                    <a:pt x="47" y="44"/>
                    <a:pt x="47" y="47"/>
                    <a:pt x="48" y="50"/>
                  </a:cubicBezTo>
                  <a:cubicBezTo>
                    <a:pt x="46" y="51"/>
                    <a:pt x="44" y="51"/>
                    <a:pt x="42" y="51"/>
                  </a:cubicBezTo>
                  <a:moveTo>
                    <a:pt x="41" y="51"/>
                  </a:moveTo>
                  <a:cubicBezTo>
                    <a:pt x="39" y="51"/>
                    <a:pt x="37" y="51"/>
                    <a:pt x="35" y="50"/>
                  </a:cubicBezTo>
                  <a:cubicBezTo>
                    <a:pt x="35" y="50"/>
                    <a:pt x="35" y="50"/>
                    <a:pt x="35" y="50"/>
                  </a:cubicBezTo>
                  <a:cubicBezTo>
                    <a:pt x="35" y="47"/>
                    <a:pt x="35" y="44"/>
                    <a:pt x="35" y="41"/>
                  </a:cubicBezTo>
                  <a:cubicBezTo>
                    <a:pt x="37" y="41"/>
                    <a:pt x="39" y="41"/>
                    <a:pt x="41" y="41"/>
                  </a:cubicBezTo>
                  <a:cubicBezTo>
                    <a:pt x="41" y="43"/>
                    <a:pt x="41" y="45"/>
                    <a:pt x="41" y="47"/>
                  </a:cubicBezTo>
                  <a:cubicBezTo>
                    <a:pt x="41" y="48"/>
                    <a:pt x="41" y="50"/>
                    <a:pt x="41" y="51"/>
                  </a:cubicBezTo>
                  <a:moveTo>
                    <a:pt x="49" y="50"/>
                  </a:moveTo>
                  <a:cubicBezTo>
                    <a:pt x="49" y="47"/>
                    <a:pt x="49" y="44"/>
                    <a:pt x="48" y="41"/>
                  </a:cubicBezTo>
                  <a:cubicBezTo>
                    <a:pt x="49" y="41"/>
                    <a:pt x="49" y="41"/>
                    <a:pt x="49" y="41"/>
                  </a:cubicBezTo>
                  <a:cubicBezTo>
                    <a:pt x="50" y="41"/>
                    <a:pt x="51" y="41"/>
                    <a:pt x="52" y="40"/>
                  </a:cubicBezTo>
                  <a:cubicBezTo>
                    <a:pt x="52" y="42"/>
                    <a:pt x="52" y="45"/>
                    <a:pt x="52" y="47"/>
                  </a:cubicBezTo>
                  <a:cubicBezTo>
                    <a:pt x="52" y="48"/>
                    <a:pt x="52" y="49"/>
                    <a:pt x="52" y="50"/>
                  </a:cubicBezTo>
                  <a:cubicBezTo>
                    <a:pt x="51" y="50"/>
                    <a:pt x="50" y="50"/>
                    <a:pt x="49" y="50"/>
                  </a:cubicBezTo>
                  <a:moveTo>
                    <a:pt x="54" y="50"/>
                  </a:moveTo>
                  <a:cubicBezTo>
                    <a:pt x="54" y="49"/>
                    <a:pt x="54" y="49"/>
                    <a:pt x="54" y="49"/>
                  </a:cubicBezTo>
                  <a:cubicBezTo>
                    <a:pt x="54" y="48"/>
                    <a:pt x="54" y="48"/>
                    <a:pt x="54" y="48"/>
                  </a:cubicBezTo>
                  <a:cubicBezTo>
                    <a:pt x="54" y="47"/>
                    <a:pt x="54" y="47"/>
                    <a:pt x="54" y="47"/>
                  </a:cubicBezTo>
                  <a:cubicBezTo>
                    <a:pt x="54" y="44"/>
                    <a:pt x="54" y="42"/>
                    <a:pt x="54" y="40"/>
                  </a:cubicBezTo>
                  <a:cubicBezTo>
                    <a:pt x="54" y="40"/>
                    <a:pt x="55" y="40"/>
                    <a:pt x="55" y="40"/>
                  </a:cubicBezTo>
                  <a:cubicBezTo>
                    <a:pt x="55" y="43"/>
                    <a:pt x="55" y="46"/>
                    <a:pt x="55" y="50"/>
                  </a:cubicBezTo>
                  <a:cubicBezTo>
                    <a:pt x="54" y="50"/>
                    <a:pt x="54" y="50"/>
                    <a:pt x="54" y="50"/>
                  </a:cubicBezTo>
                  <a:moveTo>
                    <a:pt x="34" y="50"/>
                  </a:moveTo>
                  <a:cubicBezTo>
                    <a:pt x="32" y="50"/>
                    <a:pt x="30" y="50"/>
                    <a:pt x="28" y="50"/>
                  </a:cubicBezTo>
                  <a:cubicBezTo>
                    <a:pt x="28" y="48"/>
                    <a:pt x="28" y="47"/>
                    <a:pt x="28" y="46"/>
                  </a:cubicBezTo>
                  <a:cubicBezTo>
                    <a:pt x="28" y="44"/>
                    <a:pt x="28" y="42"/>
                    <a:pt x="28" y="40"/>
                  </a:cubicBezTo>
                  <a:cubicBezTo>
                    <a:pt x="30" y="40"/>
                    <a:pt x="32" y="41"/>
                    <a:pt x="33" y="41"/>
                  </a:cubicBezTo>
                  <a:cubicBezTo>
                    <a:pt x="34" y="44"/>
                    <a:pt x="34" y="47"/>
                    <a:pt x="34" y="50"/>
                  </a:cubicBezTo>
                  <a:cubicBezTo>
                    <a:pt x="34" y="50"/>
                    <a:pt x="34" y="50"/>
                    <a:pt x="34" y="50"/>
                  </a:cubicBezTo>
                  <a:moveTo>
                    <a:pt x="57" y="49"/>
                  </a:moveTo>
                  <a:cubicBezTo>
                    <a:pt x="57" y="46"/>
                    <a:pt x="57" y="43"/>
                    <a:pt x="57" y="40"/>
                  </a:cubicBezTo>
                  <a:cubicBezTo>
                    <a:pt x="58" y="40"/>
                    <a:pt x="58" y="40"/>
                    <a:pt x="58" y="40"/>
                  </a:cubicBezTo>
                  <a:cubicBezTo>
                    <a:pt x="58" y="43"/>
                    <a:pt x="58" y="46"/>
                    <a:pt x="58" y="49"/>
                  </a:cubicBezTo>
                  <a:cubicBezTo>
                    <a:pt x="58" y="49"/>
                    <a:pt x="57" y="49"/>
                    <a:pt x="57" y="49"/>
                  </a:cubicBezTo>
                  <a:moveTo>
                    <a:pt x="60" y="49"/>
                  </a:moveTo>
                  <a:cubicBezTo>
                    <a:pt x="60" y="46"/>
                    <a:pt x="60" y="43"/>
                    <a:pt x="60" y="39"/>
                  </a:cubicBezTo>
                  <a:cubicBezTo>
                    <a:pt x="61" y="39"/>
                    <a:pt x="62" y="39"/>
                    <a:pt x="63" y="39"/>
                  </a:cubicBezTo>
                  <a:cubicBezTo>
                    <a:pt x="63" y="42"/>
                    <a:pt x="63" y="45"/>
                    <a:pt x="63" y="48"/>
                  </a:cubicBezTo>
                  <a:cubicBezTo>
                    <a:pt x="63" y="48"/>
                    <a:pt x="63" y="48"/>
                    <a:pt x="63" y="48"/>
                  </a:cubicBezTo>
                  <a:cubicBezTo>
                    <a:pt x="63" y="48"/>
                    <a:pt x="63" y="48"/>
                    <a:pt x="63" y="48"/>
                  </a:cubicBezTo>
                  <a:cubicBezTo>
                    <a:pt x="62" y="49"/>
                    <a:pt x="61" y="49"/>
                    <a:pt x="60" y="49"/>
                  </a:cubicBezTo>
                  <a:moveTo>
                    <a:pt x="26" y="49"/>
                  </a:moveTo>
                  <a:cubicBezTo>
                    <a:pt x="24" y="49"/>
                    <a:pt x="22" y="48"/>
                    <a:pt x="20" y="48"/>
                  </a:cubicBezTo>
                  <a:cubicBezTo>
                    <a:pt x="20" y="46"/>
                    <a:pt x="20" y="45"/>
                    <a:pt x="20" y="44"/>
                  </a:cubicBezTo>
                  <a:cubicBezTo>
                    <a:pt x="20" y="42"/>
                    <a:pt x="20" y="40"/>
                    <a:pt x="21" y="38"/>
                  </a:cubicBezTo>
                  <a:cubicBezTo>
                    <a:pt x="22" y="39"/>
                    <a:pt x="24" y="39"/>
                    <a:pt x="26" y="40"/>
                  </a:cubicBezTo>
                  <a:cubicBezTo>
                    <a:pt x="26" y="42"/>
                    <a:pt x="26" y="44"/>
                    <a:pt x="26" y="46"/>
                  </a:cubicBezTo>
                  <a:cubicBezTo>
                    <a:pt x="26" y="47"/>
                    <a:pt x="26" y="48"/>
                    <a:pt x="26" y="49"/>
                  </a:cubicBezTo>
                  <a:moveTo>
                    <a:pt x="65" y="48"/>
                  </a:moveTo>
                  <a:cubicBezTo>
                    <a:pt x="65" y="47"/>
                    <a:pt x="65" y="47"/>
                    <a:pt x="65" y="47"/>
                  </a:cubicBezTo>
                  <a:cubicBezTo>
                    <a:pt x="64" y="47"/>
                    <a:pt x="64" y="47"/>
                    <a:pt x="64" y="47"/>
                  </a:cubicBezTo>
                  <a:cubicBezTo>
                    <a:pt x="64" y="44"/>
                    <a:pt x="64" y="42"/>
                    <a:pt x="64" y="39"/>
                  </a:cubicBezTo>
                  <a:cubicBezTo>
                    <a:pt x="65" y="38"/>
                    <a:pt x="66" y="38"/>
                    <a:pt x="67" y="38"/>
                  </a:cubicBezTo>
                  <a:cubicBezTo>
                    <a:pt x="67" y="40"/>
                    <a:pt x="67" y="41"/>
                    <a:pt x="67" y="43"/>
                  </a:cubicBezTo>
                  <a:cubicBezTo>
                    <a:pt x="67" y="44"/>
                    <a:pt x="67" y="46"/>
                    <a:pt x="67" y="47"/>
                  </a:cubicBezTo>
                  <a:cubicBezTo>
                    <a:pt x="66" y="48"/>
                    <a:pt x="66" y="48"/>
                    <a:pt x="65" y="48"/>
                  </a:cubicBezTo>
                  <a:moveTo>
                    <a:pt x="69" y="47"/>
                  </a:moveTo>
                  <a:cubicBezTo>
                    <a:pt x="69" y="46"/>
                    <a:pt x="69" y="44"/>
                    <a:pt x="69" y="43"/>
                  </a:cubicBezTo>
                  <a:cubicBezTo>
                    <a:pt x="69" y="41"/>
                    <a:pt x="69" y="39"/>
                    <a:pt x="69" y="38"/>
                  </a:cubicBezTo>
                  <a:cubicBezTo>
                    <a:pt x="70" y="37"/>
                    <a:pt x="70" y="37"/>
                    <a:pt x="70" y="37"/>
                  </a:cubicBezTo>
                  <a:cubicBezTo>
                    <a:pt x="71" y="37"/>
                    <a:pt x="72" y="37"/>
                    <a:pt x="73" y="36"/>
                  </a:cubicBezTo>
                  <a:cubicBezTo>
                    <a:pt x="73" y="39"/>
                    <a:pt x="73" y="42"/>
                    <a:pt x="73" y="45"/>
                  </a:cubicBezTo>
                  <a:cubicBezTo>
                    <a:pt x="73" y="46"/>
                    <a:pt x="73" y="46"/>
                    <a:pt x="73" y="46"/>
                  </a:cubicBezTo>
                  <a:cubicBezTo>
                    <a:pt x="72" y="46"/>
                    <a:pt x="70" y="47"/>
                    <a:pt x="69" y="47"/>
                  </a:cubicBezTo>
                  <a:moveTo>
                    <a:pt x="19" y="47"/>
                  </a:moveTo>
                  <a:cubicBezTo>
                    <a:pt x="17" y="46"/>
                    <a:pt x="15" y="45"/>
                    <a:pt x="13" y="44"/>
                  </a:cubicBezTo>
                  <a:cubicBezTo>
                    <a:pt x="13" y="41"/>
                    <a:pt x="13" y="38"/>
                    <a:pt x="13" y="35"/>
                  </a:cubicBezTo>
                  <a:cubicBezTo>
                    <a:pt x="15" y="36"/>
                    <a:pt x="17" y="37"/>
                    <a:pt x="19" y="38"/>
                  </a:cubicBezTo>
                  <a:cubicBezTo>
                    <a:pt x="19" y="40"/>
                    <a:pt x="19" y="42"/>
                    <a:pt x="19" y="44"/>
                  </a:cubicBezTo>
                  <a:cubicBezTo>
                    <a:pt x="19" y="45"/>
                    <a:pt x="19" y="46"/>
                    <a:pt x="19" y="47"/>
                  </a:cubicBezTo>
                  <a:moveTo>
                    <a:pt x="75" y="45"/>
                  </a:moveTo>
                  <a:cubicBezTo>
                    <a:pt x="75" y="45"/>
                    <a:pt x="75" y="45"/>
                    <a:pt x="75" y="45"/>
                  </a:cubicBezTo>
                  <a:cubicBezTo>
                    <a:pt x="75" y="42"/>
                    <a:pt x="75" y="39"/>
                    <a:pt x="74" y="36"/>
                  </a:cubicBezTo>
                  <a:cubicBezTo>
                    <a:pt x="75" y="36"/>
                    <a:pt x="76" y="35"/>
                    <a:pt x="77" y="35"/>
                  </a:cubicBezTo>
                  <a:cubicBezTo>
                    <a:pt x="78" y="38"/>
                    <a:pt x="78" y="41"/>
                    <a:pt x="78" y="44"/>
                  </a:cubicBezTo>
                  <a:cubicBezTo>
                    <a:pt x="77" y="44"/>
                    <a:pt x="76" y="45"/>
                    <a:pt x="75" y="45"/>
                  </a:cubicBezTo>
                  <a:moveTo>
                    <a:pt x="11" y="43"/>
                  </a:moveTo>
                  <a:cubicBezTo>
                    <a:pt x="10" y="43"/>
                    <a:pt x="10" y="42"/>
                    <a:pt x="9" y="42"/>
                  </a:cubicBezTo>
                  <a:cubicBezTo>
                    <a:pt x="9" y="39"/>
                    <a:pt x="9" y="36"/>
                    <a:pt x="9" y="33"/>
                  </a:cubicBezTo>
                  <a:cubicBezTo>
                    <a:pt x="10" y="33"/>
                    <a:pt x="10" y="34"/>
                    <a:pt x="11" y="34"/>
                  </a:cubicBezTo>
                  <a:cubicBezTo>
                    <a:pt x="11" y="35"/>
                    <a:pt x="11" y="35"/>
                    <a:pt x="11" y="35"/>
                  </a:cubicBezTo>
                  <a:cubicBezTo>
                    <a:pt x="11" y="38"/>
                    <a:pt x="11" y="40"/>
                    <a:pt x="11" y="43"/>
                  </a:cubicBezTo>
                  <a:moveTo>
                    <a:pt x="79" y="43"/>
                  </a:moveTo>
                  <a:cubicBezTo>
                    <a:pt x="79" y="40"/>
                    <a:pt x="79" y="37"/>
                    <a:pt x="79" y="34"/>
                  </a:cubicBezTo>
                  <a:cubicBezTo>
                    <a:pt x="81" y="33"/>
                    <a:pt x="82" y="33"/>
                    <a:pt x="84" y="32"/>
                  </a:cubicBezTo>
                  <a:cubicBezTo>
                    <a:pt x="84" y="32"/>
                    <a:pt x="84" y="32"/>
                    <a:pt x="84" y="32"/>
                  </a:cubicBezTo>
                  <a:cubicBezTo>
                    <a:pt x="84" y="34"/>
                    <a:pt x="84" y="37"/>
                    <a:pt x="84" y="40"/>
                  </a:cubicBezTo>
                  <a:cubicBezTo>
                    <a:pt x="84" y="41"/>
                    <a:pt x="83" y="41"/>
                    <a:pt x="82" y="42"/>
                  </a:cubicBezTo>
                  <a:cubicBezTo>
                    <a:pt x="81" y="42"/>
                    <a:pt x="80" y="43"/>
                    <a:pt x="79" y="43"/>
                  </a:cubicBezTo>
                  <a:moveTo>
                    <a:pt x="7" y="40"/>
                  </a:moveTo>
                  <a:cubicBezTo>
                    <a:pt x="7" y="40"/>
                    <a:pt x="6" y="39"/>
                    <a:pt x="6" y="38"/>
                  </a:cubicBezTo>
                  <a:cubicBezTo>
                    <a:pt x="6" y="38"/>
                    <a:pt x="6" y="38"/>
                    <a:pt x="6" y="38"/>
                  </a:cubicBezTo>
                  <a:cubicBezTo>
                    <a:pt x="6" y="36"/>
                    <a:pt x="6" y="33"/>
                    <a:pt x="6" y="31"/>
                  </a:cubicBezTo>
                  <a:cubicBezTo>
                    <a:pt x="7" y="31"/>
                    <a:pt x="7" y="31"/>
                    <a:pt x="7" y="31"/>
                  </a:cubicBezTo>
                  <a:cubicBezTo>
                    <a:pt x="7" y="34"/>
                    <a:pt x="7" y="37"/>
                    <a:pt x="7" y="40"/>
                  </a:cubicBezTo>
                  <a:moveTo>
                    <a:pt x="4" y="32"/>
                  </a:moveTo>
                  <a:cubicBezTo>
                    <a:pt x="4" y="32"/>
                    <a:pt x="4" y="32"/>
                    <a:pt x="4" y="32"/>
                  </a:cubicBezTo>
                  <a:cubicBezTo>
                    <a:pt x="4" y="31"/>
                    <a:pt x="4" y="30"/>
                    <a:pt x="4" y="28"/>
                  </a:cubicBezTo>
                  <a:cubicBezTo>
                    <a:pt x="4" y="29"/>
                    <a:pt x="4" y="29"/>
                    <a:pt x="4" y="29"/>
                  </a:cubicBezTo>
                  <a:cubicBezTo>
                    <a:pt x="4" y="30"/>
                    <a:pt x="4" y="31"/>
                    <a:pt x="4" y="32"/>
                  </a:cubicBezTo>
                  <a:moveTo>
                    <a:pt x="86" y="39"/>
                  </a:moveTo>
                  <a:cubicBezTo>
                    <a:pt x="86" y="36"/>
                    <a:pt x="86" y="33"/>
                    <a:pt x="86" y="30"/>
                  </a:cubicBezTo>
                  <a:cubicBezTo>
                    <a:pt x="87" y="30"/>
                    <a:pt x="88" y="29"/>
                    <a:pt x="89" y="28"/>
                  </a:cubicBezTo>
                  <a:cubicBezTo>
                    <a:pt x="89" y="30"/>
                    <a:pt x="89" y="32"/>
                    <a:pt x="89" y="35"/>
                  </a:cubicBezTo>
                  <a:cubicBezTo>
                    <a:pt x="89" y="35"/>
                    <a:pt x="89" y="35"/>
                    <a:pt x="89" y="35"/>
                  </a:cubicBezTo>
                  <a:cubicBezTo>
                    <a:pt x="88" y="36"/>
                    <a:pt x="87" y="38"/>
                    <a:pt x="86" y="39"/>
                  </a:cubicBezTo>
                  <a:moveTo>
                    <a:pt x="41" y="38"/>
                  </a:moveTo>
                  <a:cubicBezTo>
                    <a:pt x="23" y="38"/>
                    <a:pt x="12" y="32"/>
                    <a:pt x="8" y="28"/>
                  </a:cubicBezTo>
                  <a:cubicBezTo>
                    <a:pt x="6" y="26"/>
                    <a:pt x="5" y="24"/>
                    <a:pt x="5" y="22"/>
                  </a:cubicBezTo>
                  <a:cubicBezTo>
                    <a:pt x="5" y="21"/>
                    <a:pt x="5" y="21"/>
                    <a:pt x="5" y="21"/>
                  </a:cubicBezTo>
                  <a:cubicBezTo>
                    <a:pt x="5" y="20"/>
                    <a:pt x="6" y="18"/>
                    <a:pt x="7" y="17"/>
                  </a:cubicBezTo>
                  <a:cubicBezTo>
                    <a:pt x="8" y="15"/>
                    <a:pt x="10" y="13"/>
                    <a:pt x="12" y="12"/>
                  </a:cubicBezTo>
                  <a:cubicBezTo>
                    <a:pt x="23" y="6"/>
                    <a:pt x="35" y="3"/>
                    <a:pt x="48" y="3"/>
                  </a:cubicBezTo>
                  <a:cubicBezTo>
                    <a:pt x="58" y="3"/>
                    <a:pt x="69" y="5"/>
                    <a:pt x="79" y="9"/>
                  </a:cubicBezTo>
                  <a:cubicBezTo>
                    <a:pt x="82" y="10"/>
                    <a:pt x="85" y="12"/>
                    <a:pt x="86" y="14"/>
                  </a:cubicBezTo>
                  <a:cubicBezTo>
                    <a:pt x="88" y="16"/>
                    <a:pt x="89" y="18"/>
                    <a:pt x="89" y="20"/>
                  </a:cubicBezTo>
                  <a:cubicBezTo>
                    <a:pt x="89" y="20"/>
                    <a:pt x="89" y="21"/>
                    <a:pt x="89" y="21"/>
                  </a:cubicBezTo>
                  <a:cubicBezTo>
                    <a:pt x="88" y="24"/>
                    <a:pt x="86" y="27"/>
                    <a:pt x="82" y="29"/>
                  </a:cubicBezTo>
                  <a:cubicBezTo>
                    <a:pt x="71" y="35"/>
                    <a:pt x="52" y="38"/>
                    <a:pt x="42" y="38"/>
                  </a:cubicBezTo>
                  <a:cubicBezTo>
                    <a:pt x="42" y="38"/>
                    <a:pt x="41" y="38"/>
                    <a:pt x="41" y="38"/>
                  </a:cubicBezTo>
                  <a:cubicBezTo>
                    <a:pt x="41" y="38"/>
                    <a:pt x="41" y="38"/>
                    <a:pt x="41" y="38"/>
                  </a:cubicBezTo>
                  <a:moveTo>
                    <a:pt x="48" y="0"/>
                  </a:moveTo>
                  <a:cubicBezTo>
                    <a:pt x="35" y="0"/>
                    <a:pt x="22" y="3"/>
                    <a:pt x="10" y="9"/>
                  </a:cubicBezTo>
                  <a:cubicBezTo>
                    <a:pt x="8" y="11"/>
                    <a:pt x="6" y="13"/>
                    <a:pt x="4" y="15"/>
                  </a:cubicBezTo>
                  <a:cubicBezTo>
                    <a:pt x="3" y="17"/>
                    <a:pt x="2" y="19"/>
                    <a:pt x="2" y="20"/>
                  </a:cubicBezTo>
                  <a:cubicBezTo>
                    <a:pt x="2" y="21"/>
                    <a:pt x="2" y="21"/>
                    <a:pt x="2" y="21"/>
                  </a:cubicBezTo>
                  <a:cubicBezTo>
                    <a:pt x="1" y="21"/>
                    <a:pt x="1" y="22"/>
                    <a:pt x="1" y="22"/>
                  </a:cubicBezTo>
                  <a:cubicBezTo>
                    <a:pt x="1" y="24"/>
                    <a:pt x="0" y="26"/>
                    <a:pt x="0" y="28"/>
                  </a:cubicBezTo>
                  <a:cubicBezTo>
                    <a:pt x="0" y="30"/>
                    <a:pt x="1" y="33"/>
                    <a:pt x="1" y="36"/>
                  </a:cubicBezTo>
                  <a:cubicBezTo>
                    <a:pt x="1" y="37"/>
                    <a:pt x="1" y="37"/>
                    <a:pt x="2" y="37"/>
                  </a:cubicBezTo>
                  <a:cubicBezTo>
                    <a:pt x="2" y="39"/>
                    <a:pt x="4" y="42"/>
                    <a:pt x="5" y="43"/>
                  </a:cubicBezTo>
                  <a:cubicBezTo>
                    <a:pt x="11" y="49"/>
                    <a:pt x="23" y="54"/>
                    <a:pt x="41" y="54"/>
                  </a:cubicBezTo>
                  <a:cubicBezTo>
                    <a:pt x="49" y="54"/>
                    <a:pt x="60" y="53"/>
                    <a:pt x="70" y="50"/>
                  </a:cubicBezTo>
                  <a:cubicBezTo>
                    <a:pt x="73" y="49"/>
                    <a:pt x="76" y="48"/>
                    <a:pt x="79" y="47"/>
                  </a:cubicBezTo>
                  <a:cubicBezTo>
                    <a:pt x="79" y="47"/>
                    <a:pt x="79" y="47"/>
                    <a:pt x="79" y="47"/>
                  </a:cubicBezTo>
                  <a:cubicBezTo>
                    <a:pt x="80" y="47"/>
                    <a:pt x="80" y="47"/>
                    <a:pt x="80" y="47"/>
                  </a:cubicBezTo>
                  <a:cubicBezTo>
                    <a:pt x="80" y="47"/>
                    <a:pt x="80" y="47"/>
                    <a:pt x="80" y="47"/>
                  </a:cubicBezTo>
                  <a:cubicBezTo>
                    <a:pt x="81" y="46"/>
                    <a:pt x="83" y="45"/>
                    <a:pt x="84" y="45"/>
                  </a:cubicBezTo>
                  <a:cubicBezTo>
                    <a:pt x="84" y="44"/>
                    <a:pt x="85" y="44"/>
                    <a:pt x="86" y="43"/>
                  </a:cubicBezTo>
                  <a:cubicBezTo>
                    <a:pt x="86" y="43"/>
                    <a:pt x="86" y="43"/>
                    <a:pt x="86" y="43"/>
                  </a:cubicBezTo>
                  <a:cubicBezTo>
                    <a:pt x="86" y="43"/>
                    <a:pt x="86" y="43"/>
                    <a:pt x="86" y="43"/>
                  </a:cubicBezTo>
                  <a:cubicBezTo>
                    <a:pt x="89" y="41"/>
                    <a:pt x="91" y="39"/>
                    <a:pt x="92" y="35"/>
                  </a:cubicBezTo>
                  <a:cubicBezTo>
                    <a:pt x="92" y="35"/>
                    <a:pt x="93" y="34"/>
                    <a:pt x="93" y="34"/>
                  </a:cubicBezTo>
                  <a:cubicBezTo>
                    <a:pt x="93" y="33"/>
                    <a:pt x="92" y="33"/>
                    <a:pt x="92" y="32"/>
                  </a:cubicBezTo>
                  <a:cubicBezTo>
                    <a:pt x="92" y="28"/>
                    <a:pt x="93" y="24"/>
                    <a:pt x="93" y="19"/>
                  </a:cubicBezTo>
                  <a:cubicBezTo>
                    <a:pt x="93" y="19"/>
                    <a:pt x="93" y="18"/>
                    <a:pt x="92" y="18"/>
                  </a:cubicBezTo>
                  <a:cubicBezTo>
                    <a:pt x="92" y="16"/>
                    <a:pt x="91" y="13"/>
                    <a:pt x="89" y="12"/>
                  </a:cubicBezTo>
                  <a:cubicBezTo>
                    <a:pt x="86" y="9"/>
                    <a:pt x="83" y="7"/>
                    <a:pt x="80" y="6"/>
                  </a:cubicBezTo>
                  <a:cubicBezTo>
                    <a:pt x="70" y="2"/>
                    <a:pt x="59"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4" name="Freeform 785"/>
            <p:cNvSpPr>
              <a:spLocks noEditPoints="1"/>
            </p:cNvSpPr>
            <p:nvPr/>
          </p:nvSpPr>
          <p:spPr bwMode="auto">
            <a:xfrm>
              <a:off x="825425" y="4573688"/>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2 h 37"/>
                <a:gd name="T32" fmla="*/ 63 w 93"/>
                <a:gd name="T33" fmla="*/ 31 h 37"/>
                <a:gd name="T34" fmla="*/ 20 w 93"/>
                <a:gd name="T35" fmla="*/ 31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6 w 93"/>
                <a:gd name="T81" fmla="*/ 10 h 37"/>
                <a:gd name="T82" fmla="*/ 4 w 93"/>
                <a:gd name="T83" fmla="*/ 4 h 37"/>
                <a:gd name="T84" fmla="*/ 1 w 93"/>
                <a:gd name="T85" fmla="*/ 4 h 37"/>
                <a:gd name="T86" fmla="*/ 0 w 93"/>
                <a:gd name="T87" fmla="*/ 10 h 37"/>
                <a:gd name="T88" fmla="*/ 5 w 93"/>
                <a:gd name="T89" fmla="*/ 26 h 37"/>
                <a:gd name="T90" fmla="*/ 79 w 93"/>
                <a:gd name="T91" fmla="*/ 30 h 37"/>
                <a:gd name="T92" fmla="*/ 80 w 93"/>
                <a:gd name="T93" fmla="*/ 30 h 37"/>
                <a:gd name="T94" fmla="*/ 86 w 93"/>
                <a:gd name="T95" fmla="*/ 26 h 37"/>
                <a:gd name="T96" fmla="*/ 93 w 93"/>
                <a:gd name="T97" fmla="*/ 17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1"/>
                    <a:pt x="52" y="32"/>
                    <a:pt x="52" y="33"/>
                  </a:cubicBezTo>
                  <a:cubicBezTo>
                    <a:pt x="51" y="33"/>
                    <a:pt x="50" y="33"/>
                    <a:pt x="49" y="33"/>
                  </a:cubicBezTo>
                  <a:moveTo>
                    <a:pt x="54" y="33"/>
                  </a:moveTo>
                  <a:cubicBezTo>
                    <a:pt x="54" y="32"/>
                    <a:pt x="54" y="32"/>
                    <a:pt x="54" y="32"/>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9"/>
                    <a:pt x="60" y="25"/>
                    <a:pt x="59" y="22"/>
                  </a:cubicBezTo>
                  <a:cubicBezTo>
                    <a:pt x="61" y="22"/>
                    <a:pt x="62" y="22"/>
                    <a:pt x="63" y="22"/>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1"/>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8"/>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5"/>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10"/>
                  </a:cubicBezTo>
                  <a:cubicBezTo>
                    <a:pt x="5" y="9"/>
                    <a:pt x="4" y="8"/>
                    <a:pt x="4" y="8"/>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8"/>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5" name="Freeform 786"/>
            <p:cNvSpPr>
              <a:spLocks noEditPoints="1"/>
            </p:cNvSpPr>
            <p:nvPr/>
          </p:nvSpPr>
          <p:spPr bwMode="auto">
            <a:xfrm>
              <a:off x="825425" y="4620285"/>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4"/>
                    <a:pt x="47" y="24"/>
                    <a:pt x="47" y="24"/>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6"/>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6"/>
                    <a:pt x="58" y="29"/>
                    <a:pt x="58" y="32"/>
                  </a:cubicBezTo>
                  <a:cubicBezTo>
                    <a:pt x="58" y="32"/>
                    <a:pt x="57" y="32"/>
                    <a:pt x="57" y="32"/>
                  </a:cubicBezTo>
                  <a:moveTo>
                    <a:pt x="34" y="33"/>
                  </a:moveTo>
                  <a:cubicBezTo>
                    <a:pt x="32" y="33"/>
                    <a:pt x="30" y="33"/>
                    <a:pt x="28" y="32"/>
                  </a:cubicBezTo>
                  <a:cubicBezTo>
                    <a:pt x="28" y="31"/>
                    <a:pt x="28" y="30"/>
                    <a:pt x="28" y="29"/>
                  </a:cubicBezTo>
                  <a:cubicBezTo>
                    <a:pt x="28" y="27"/>
                    <a:pt x="28" y="25"/>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9"/>
                    <a:pt x="73" y="29"/>
                    <a:pt x="73" y="29"/>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8"/>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3"/>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4"/>
                  </a:cubicBezTo>
                  <a:cubicBezTo>
                    <a:pt x="84" y="17"/>
                    <a:pt x="84" y="20"/>
                    <a:pt x="84" y="23"/>
                  </a:cubicBezTo>
                  <a:cubicBezTo>
                    <a:pt x="84" y="24"/>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2"/>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2"/>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30"/>
                    <a:pt x="80" y="30"/>
                    <a:pt x="80" y="30"/>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6" name="Freeform 787"/>
            <p:cNvSpPr>
              <a:spLocks noEditPoints="1"/>
            </p:cNvSpPr>
            <p:nvPr/>
          </p:nvSpPr>
          <p:spPr bwMode="auto">
            <a:xfrm>
              <a:off x="825425" y="4666882"/>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44 w 93"/>
                <a:gd name="T79" fmla="*/ 20 h 37"/>
                <a:gd name="T80" fmla="*/ 4 w 93"/>
                <a:gd name="T81" fmla="*/ 7 h 37"/>
                <a:gd name="T82" fmla="*/ 3 w 93"/>
                <a:gd name="T83" fmla="*/ 3 h 37"/>
                <a:gd name="T84" fmla="*/ 0 w 93"/>
                <a:gd name="T85" fmla="*/ 6 h 37"/>
                <a:gd name="T86" fmla="*/ 1 w 93"/>
                <a:gd name="T87" fmla="*/ 19 h 37"/>
                <a:gd name="T88" fmla="*/ 41 w 93"/>
                <a:gd name="T89" fmla="*/ 37 h 37"/>
                <a:gd name="T90" fmla="*/ 79 w 93"/>
                <a:gd name="T91" fmla="*/ 30 h 37"/>
                <a:gd name="T92" fmla="*/ 84 w 93"/>
                <a:gd name="T93" fmla="*/ 27 h 37"/>
                <a:gd name="T94" fmla="*/ 86 w 93"/>
                <a:gd name="T95" fmla="*/ 26 h 37"/>
                <a:gd name="T96" fmla="*/ 92 w 93"/>
                <a:gd name="T97" fmla="*/ 15 h 37"/>
                <a:gd name="T98" fmla="*/ 91 w 93"/>
                <a:gd name="T99"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6"/>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3"/>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3"/>
                    <a:pt x="54" y="33"/>
                    <a:pt x="54" y="33"/>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3"/>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2"/>
                    <a:pt x="60" y="32"/>
                  </a:cubicBezTo>
                  <a:moveTo>
                    <a:pt x="26" y="32"/>
                  </a:moveTo>
                  <a:cubicBezTo>
                    <a:pt x="24" y="32"/>
                    <a:pt x="22" y="31"/>
                    <a:pt x="20" y="30"/>
                  </a:cubicBezTo>
                  <a:cubicBezTo>
                    <a:pt x="20" y="29"/>
                    <a:pt x="20" y="28"/>
                    <a:pt x="20" y="26"/>
                  </a:cubicBezTo>
                  <a:cubicBezTo>
                    <a:pt x="20" y="25"/>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20"/>
                    <a:pt x="71" y="19"/>
                    <a:pt x="73" y="19"/>
                  </a:cubicBezTo>
                  <a:cubicBezTo>
                    <a:pt x="73" y="22"/>
                    <a:pt x="73" y="25"/>
                    <a:pt x="73" y="28"/>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8"/>
                    <a:pt x="19" y="29"/>
                    <a:pt x="19" y="30"/>
                  </a:cubicBezTo>
                  <a:moveTo>
                    <a:pt x="75" y="28"/>
                  </a:moveTo>
                  <a:cubicBezTo>
                    <a:pt x="75" y="28"/>
                    <a:pt x="75" y="28"/>
                    <a:pt x="75" y="28"/>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9"/>
                    <a:pt x="86" y="16"/>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3"/>
                    <a:pt x="89" y="5"/>
                    <a:pt x="89" y="6"/>
                  </a:cubicBezTo>
                  <a:cubicBezTo>
                    <a:pt x="89" y="6"/>
                    <a:pt x="89" y="6"/>
                    <a:pt x="89" y="6"/>
                  </a:cubicBezTo>
                  <a:cubicBezTo>
                    <a:pt x="76" y="16"/>
                    <a:pt x="60" y="20"/>
                    <a:pt x="44" y="20"/>
                  </a:cubicBezTo>
                  <a:cubicBezTo>
                    <a:pt x="40" y="20"/>
                    <a:pt x="36" y="20"/>
                    <a:pt x="32" y="19"/>
                  </a:cubicBezTo>
                  <a:cubicBezTo>
                    <a:pt x="22" y="18"/>
                    <a:pt x="12" y="16"/>
                    <a:pt x="6" y="10"/>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30"/>
                    <a:pt x="80" y="30"/>
                    <a:pt x="80" y="30"/>
                  </a:cubicBezTo>
                  <a:cubicBezTo>
                    <a:pt x="80" y="29"/>
                    <a:pt x="80" y="29"/>
                    <a:pt x="80" y="29"/>
                  </a:cubicBezTo>
                  <a:cubicBezTo>
                    <a:pt x="81" y="29"/>
                    <a:pt x="83" y="28"/>
                    <a:pt x="84" y="27"/>
                  </a:cubicBezTo>
                  <a:cubicBezTo>
                    <a:pt x="84" y="27"/>
                    <a:pt x="85" y="27"/>
                    <a:pt x="86" y="26"/>
                  </a:cubicBezTo>
                  <a:cubicBezTo>
                    <a:pt x="86" y="26"/>
                    <a:pt x="86" y="26"/>
                    <a:pt x="86" y="26"/>
                  </a:cubicBezTo>
                  <a:cubicBezTo>
                    <a:pt x="86" y="26"/>
                    <a:pt x="86" y="26"/>
                    <a:pt x="86" y="26"/>
                  </a:cubicBezTo>
                  <a:cubicBezTo>
                    <a:pt x="89" y="24"/>
                    <a:pt x="91" y="21"/>
                    <a:pt x="92" y="18"/>
                  </a:cubicBezTo>
                  <a:cubicBezTo>
                    <a:pt x="92" y="18"/>
                    <a:pt x="93" y="17"/>
                    <a:pt x="93" y="17"/>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7" name="Freeform 788"/>
            <p:cNvSpPr>
              <a:spLocks noEditPoints="1"/>
            </p:cNvSpPr>
            <p:nvPr/>
          </p:nvSpPr>
          <p:spPr bwMode="auto">
            <a:xfrm>
              <a:off x="825425" y="4713479"/>
              <a:ext cx="197142" cy="77961"/>
            </a:xfrm>
            <a:custGeom>
              <a:avLst/>
              <a:gdLst>
                <a:gd name="T0" fmla="*/ 47 w 93"/>
                <a:gd name="T1" fmla="*/ 23 h 37"/>
                <a:gd name="T2" fmla="*/ 42 w 93"/>
                <a:gd name="T3" fmla="*/ 33 h 37"/>
                <a:gd name="T4" fmla="*/ 44 w 93"/>
                <a:gd name="T5" fmla="*/ 23 h 37"/>
                <a:gd name="T6" fmla="*/ 35 w 93"/>
                <a:gd name="T7" fmla="*/ 33 h 37"/>
                <a:gd name="T8" fmla="*/ 41 w 93"/>
                <a:gd name="T9" fmla="*/ 30 h 37"/>
                <a:gd name="T10" fmla="*/ 48 w 93"/>
                <a:gd name="T11" fmla="*/ 24 h 37"/>
                <a:gd name="T12" fmla="*/ 52 w 93"/>
                <a:gd name="T13" fmla="*/ 23 h 37"/>
                <a:gd name="T14" fmla="*/ 49 w 93"/>
                <a:gd name="T15" fmla="*/ 33 h 37"/>
                <a:gd name="T16" fmla="*/ 54 w 93"/>
                <a:gd name="T17" fmla="*/ 31 h 37"/>
                <a:gd name="T18" fmla="*/ 55 w 93"/>
                <a:gd name="T19" fmla="*/ 23 h 37"/>
                <a:gd name="T20" fmla="*/ 57 w 93"/>
                <a:gd name="T21" fmla="*/ 32 h 37"/>
                <a:gd name="T22" fmla="*/ 58 w 93"/>
                <a:gd name="T23" fmla="*/ 32 h 37"/>
                <a:gd name="T24" fmla="*/ 28 w 93"/>
                <a:gd name="T25" fmla="*/ 32 h 37"/>
                <a:gd name="T26" fmla="*/ 32 w 93"/>
                <a:gd name="T27" fmla="*/ 23 h 37"/>
                <a:gd name="T28" fmla="*/ 34 w 93"/>
                <a:gd name="T29" fmla="*/ 33 h 37"/>
                <a:gd name="T30" fmla="*/ 63 w 93"/>
                <a:gd name="T31" fmla="*/ 21 h 37"/>
                <a:gd name="T32" fmla="*/ 63 w 93"/>
                <a:gd name="T33" fmla="*/ 31 h 37"/>
                <a:gd name="T34" fmla="*/ 20 w 93"/>
                <a:gd name="T35" fmla="*/ 30 h 37"/>
                <a:gd name="T36" fmla="*/ 26 w 93"/>
                <a:gd name="T37" fmla="*/ 22 h 37"/>
                <a:gd name="T38" fmla="*/ 65 w 93"/>
                <a:gd name="T39" fmla="*/ 31 h 37"/>
                <a:gd name="T40" fmla="*/ 64 w 93"/>
                <a:gd name="T41" fmla="*/ 21 h 37"/>
                <a:gd name="T42" fmla="*/ 67 w 93"/>
                <a:gd name="T43" fmla="*/ 26 h 37"/>
                <a:gd name="T44" fmla="*/ 69 w 93"/>
                <a:gd name="T45" fmla="*/ 30 h 37"/>
                <a:gd name="T46" fmla="*/ 73 w 93"/>
                <a:gd name="T47" fmla="*/ 19 h 37"/>
                <a:gd name="T48" fmla="*/ 69 w 93"/>
                <a:gd name="T49" fmla="*/ 30 h 37"/>
                <a:gd name="T50" fmla="*/ 13 w 93"/>
                <a:gd name="T51" fmla="*/ 18 h 37"/>
                <a:gd name="T52" fmla="*/ 19 w 93"/>
                <a:gd name="T53" fmla="*/ 30 h 37"/>
                <a:gd name="T54" fmla="*/ 74 w 93"/>
                <a:gd name="T55" fmla="*/ 18 h 37"/>
                <a:gd name="T56" fmla="*/ 75 w 93"/>
                <a:gd name="T57" fmla="*/ 28 h 37"/>
                <a:gd name="T58" fmla="*/ 9 w 93"/>
                <a:gd name="T59" fmla="*/ 16 h 37"/>
                <a:gd name="T60" fmla="*/ 7 w 93"/>
                <a:gd name="T61" fmla="*/ 23 h 37"/>
                <a:gd name="T62" fmla="*/ 6 w 93"/>
                <a:gd name="T63" fmla="*/ 14 h 37"/>
                <a:gd name="T64" fmla="*/ 79 w 93"/>
                <a:gd name="T65" fmla="*/ 26 h 37"/>
                <a:gd name="T66" fmla="*/ 84 w 93"/>
                <a:gd name="T67" fmla="*/ 23 h 37"/>
                <a:gd name="T68" fmla="*/ 4 w 93"/>
                <a:gd name="T69" fmla="*/ 15 h 37"/>
                <a:gd name="T70" fmla="*/ 4 w 93"/>
                <a:gd name="T71" fmla="*/ 13 h 37"/>
                <a:gd name="T72" fmla="*/ 86 w 93"/>
                <a:gd name="T73" fmla="*/ 13 h 37"/>
                <a:gd name="T74" fmla="*/ 89 w 93"/>
                <a:gd name="T75" fmla="*/ 18 h 37"/>
                <a:gd name="T76" fmla="*/ 89 w 93"/>
                <a:gd name="T77" fmla="*/ 2 h 37"/>
                <a:gd name="T78" fmla="*/ 89 w 93"/>
                <a:gd name="T79" fmla="*/ 6 h 37"/>
                <a:gd name="T80" fmla="*/ 32 w 93"/>
                <a:gd name="T81" fmla="*/ 19 h 37"/>
                <a:gd name="T82" fmla="*/ 4 w 93"/>
                <a:gd name="T83" fmla="*/ 5 h 37"/>
                <a:gd name="T84" fmla="*/ 2 w 93"/>
                <a:gd name="T85" fmla="*/ 3 h 37"/>
                <a:gd name="T86" fmla="*/ 1 w 93"/>
                <a:gd name="T87" fmla="*/ 8 h 37"/>
                <a:gd name="T88" fmla="*/ 2 w 93"/>
                <a:gd name="T89" fmla="*/ 20 h 37"/>
                <a:gd name="T90" fmla="*/ 70 w 93"/>
                <a:gd name="T91" fmla="*/ 33 h 37"/>
                <a:gd name="T92" fmla="*/ 80 w 93"/>
                <a:gd name="T93" fmla="*/ 29 h 37"/>
                <a:gd name="T94" fmla="*/ 86 w 93"/>
                <a:gd name="T95" fmla="*/ 26 h 37"/>
                <a:gd name="T96" fmla="*/ 92 w 93"/>
                <a:gd name="T97" fmla="*/ 18 h 37"/>
                <a:gd name="T98" fmla="*/ 93 w 93"/>
                <a:gd name="T99"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3" h="37">
                  <a:moveTo>
                    <a:pt x="44" y="23"/>
                  </a:moveTo>
                  <a:cubicBezTo>
                    <a:pt x="45" y="23"/>
                    <a:pt x="46" y="23"/>
                    <a:pt x="47" y="23"/>
                  </a:cubicBezTo>
                  <a:cubicBezTo>
                    <a:pt x="47" y="23"/>
                    <a:pt x="47" y="23"/>
                    <a:pt x="47" y="23"/>
                  </a:cubicBezTo>
                  <a:cubicBezTo>
                    <a:pt x="47" y="23"/>
                    <a:pt x="47" y="23"/>
                    <a:pt x="47" y="23"/>
                  </a:cubicBezTo>
                  <a:cubicBezTo>
                    <a:pt x="47" y="27"/>
                    <a:pt x="47" y="30"/>
                    <a:pt x="48" y="33"/>
                  </a:cubicBezTo>
                  <a:cubicBezTo>
                    <a:pt x="46" y="33"/>
                    <a:pt x="44" y="33"/>
                    <a:pt x="42" y="33"/>
                  </a:cubicBezTo>
                  <a:cubicBezTo>
                    <a:pt x="42" y="32"/>
                    <a:pt x="42" y="31"/>
                    <a:pt x="42" y="30"/>
                  </a:cubicBezTo>
                  <a:cubicBezTo>
                    <a:pt x="42" y="28"/>
                    <a:pt x="42" y="25"/>
                    <a:pt x="43" y="23"/>
                  </a:cubicBezTo>
                  <a:cubicBezTo>
                    <a:pt x="44" y="23"/>
                    <a:pt x="44" y="23"/>
                    <a:pt x="44" y="23"/>
                  </a:cubicBezTo>
                  <a:moveTo>
                    <a:pt x="41" y="33"/>
                  </a:moveTo>
                  <a:cubicBezTo>
                    <a:pt x="39" y="33"/>
                    <a:pt x="37" y="33"/>
                    <a:pt x="35" y="33"/>
                  </a:cubicBezTo>
                  <a:cubicBezTo>
                    <a:pt x="35" y="33"/>
                    <a:pt x="35" y="33"/>
                    <a:pt x="35" y="33"/>
                  </a:cubicBezTo>
                  <a:cubicBezTo>
                    <a:pt x="35" y="30"/>
                    <a:pt x="35" y="26"/>
                    <a:pt x="35" y="23"/>
                  </a:cubicBezTo>
                  <a:cubicBezTo>
                    <a:pt x="37" y="23"/>
                    <a:pt x="39" y="23"/>
                    <a:pt x="41" y="23"/>
                  </a:cubicBezTo>
                  <a:cubicBezTo>
                    <a:pt x="41" y="25"/>
                    <a:pt x="41" y="28"/>
                    <a:pt x="41" y="30"/>
                  </a:cubicBezTo>
                  <a:cubicBezTo>
                    <a:pt x="41" y="31"/>
                    <a:pt x="41" y="32"/>
                    <a:pt x="41" y="33"/>
                  </a:cubicBezTo>
                  <a:moveTo>
                    <a:pt x="49" y="33"/>
                  </a:moveTo>
                  <a:cubicBezTo>
                    <a:pt x="49" y="30"/>
                    <a:pt x="49" y="27"/>
                    <a:pt x="48" y="24"/>
                  </a:cubicBezTo>
                  <a:cubicBezTo>
                    <a:pt x="49" y="23"/>
                    <a:pt x="49" y="23"/>
                    <a:pt x="49" y="23"/>
                  </a:cubicBezTo>
                  <a:cubicBezTo>
                    <a:pt x="49" y="23"/>
                    <a:pt x="49" y="23"/>
                    <a:pt x="49" y="23"/>
                  </a:cubicBezTo>
                  <a:cubicBezTo>
                    <a:pt x="50" y="23"/>
                    <a:pt x="51" y="23"/>
                    <a:pt x="52" y="23"/>
                  </a:cubicBezTo>
                  <a:cubicBezTo>
                    <a:pt x="52" y="25"/>
                    <a:pt x="52" y="27"/>
                    <a:pt x="52" y="29"/>
                  </a:cubicBezTo>
                  <a:cubicBezTo>
                    <a:pt x="52" y="30"/>
                    <a:pt x="52" y="32"/>
                    <a:pt x="52" y="33"/>
                  </a:cubicBezTo>
                  <a:cubicBezTo>
                    <a:pt x="51" y="33"/>
                    <a:pt x="50" y="33"/>
                    <a:pt x="49" y="33"/>
                  </a:cubicBezTo>
                  <a:moveTo>
                    <a:pt x="54" y="32"/>
                  </a:moveTo>
                  <a:cubicBezTo>
                    <a:pt x="54" y="32"/>
                    <a:pt x="54" y="32"/>
                    <a:pt x="54" y="31"/>
                  </a:cubicBezTo>
                  <a:cubicBezTo>
                    <a:pt x="54" y="31"/>
                    <a:pt x="54" y="31"/>
                    <a:pt x="54" y="31"/>
                  </a:cubicBezTo>
                  <a:cubicBezTo>
                    <a:pt x="54" y="30"/>
                    <a:pt x="54" y="30"/>
                    <a:pt x="54" y="29"/>
                  </a:cubicBezTo>
                  <a:cubicBezTo>
                    <a:pt x="54" y="27"/>
                    <a:pt x="54" y="25"/>
                    <a:pt x="54" y="23"/>
                  </a:cubicBezTo>
                  <a:cubicBezTo>
                    <a:pt x="54" y="23"/>
                    <a:pt x="55" y="23"/>
                    <a:pt x="55" y="23"/>
                  </a:cubicBezTo>
                  <a:cubicBezTo>
                    <a:pt x="55" y="26"/>
                    <a:pt x="55" y="29"/>
                    <a:pt x="55" y="32"/>
                  </a:cubicBezTo>
                  <a:cubicBezTo>
                    <a:pt x="54" y="32"/>
                    <a:pt x="54" y="32"/>
                    <a:pt x="54" y="32"/>
                  </a:cubicBezTo>
                  <a:moveTo>
                    <a:pt x="57" y="32"/>
                  </a:moveTo>
                  <a:cubicBezTo>
                    <a:pt x="57" y="29"/>
                    <a:pt x="57" y="26"/>
                    <a:pt x="57" y="22"/>
                  </a:cubicBezTo>
                  <a:cubicBezTo>
                    <a:pt x="58" y="22"/>
                    <a:pt x="58" y="22"/>
                    <a:pt x="58" y="22"/>
                  </a:cubicBezTo>
                  <a:cubicBezTo>
                    <a:pt x="58" y="25"/>
                    <a:pt x="58" y="29"/>
                    <a:pt x="58" y="32"/>
                  </a:cubicBezTo>
                  <a:cubicBezTo>
                    <a:pt x="58" y="32"/>
                    <a:pt x="57" y="32"/>
                    <a:pt x="57" y="32"/>
                  </a:cubicBezTo>
                  <a:moveTo>
                    <a:pt x="34" y="33"/>
                  </a:moveTo>
                  <a:cubicBezTo>
                    <a:pt x="32" y="33"/>
                    <a:pt x="30" y="33"/>
                    <a:pt x="28" y="32"/>
                  </a:cubicBezTo>
                  <a:cubicBezTo>
                    <a:pt x="28" y="31"/>
                    <a:pt x="28" y="30"/>
                    <a:pt x="28" y="29"/>
                  </a:cubicBezTo>
                  <a:cubicBezTo>
                    <a:pt x="28" y="27"/>
                    <a:pt x="28" y="24"/>
                    <a:pt x="28" y="22"/>
                  </a:cubicBezTo>
                  <a:cubicBezTo>
                    <a:pt x="29" y="22"/>
                    <a:pt x="31" y="22"/>
                    <a:pt x="32" y="23"/>
                  </a:cubicBezTo>
                  <a:cubicBezTo>
                    <a:pt x="32" y="23"/>
                    <a:pt x="33" y="23"/>
                    <a:pt x="33" y="23"/>
                  </a:cubicBezTo>
                  <a:cubicBezTo>
                    <a:pt x="34" y="26"/>
                    <a:pt x="34" y="30"/>
                    <a:pt x="34" y="33"/>
                  </a:cubicBezTo>
                  <a:cubicBezTo>
                    <a:pt x="34" y="33"/>
                    <a:pt x="34" y="33"/>
                    <a:pt x="34" y="33"/>
                  </a:cubicBezTo>
                  <a:moveTo>
                    <a:pt x="60" y="32"/>
                  </a:moveTo>
                  <a:cubicBezTo>
                    <a:pt x="60" y="28"/>
                    <a:pt x="60" y="25"/>
                    <a:pt x="59" y="22"/>
                  </a:cubicBezTo>
                  <a:cubicBezTo>
                    <a:pt x="61" y="22"/>
                    <a:pt x="62" y="22"/>
                    <a:pt x="63" y="21"/>
                  </a:cubicBezTo>
                  <a:cubicBezTo>
                    <a:pt x="63" y="24"/>
                    <a:pt x="63" y="27"/>
                    <a:pt x="63" y="30"/>
                  </a:cubicBezTo>
                  <a:cubicBezTo>
                    <a:pt x="63" y="31"/>
                    <a:pt x="63" y="31"/>
                    <a:pt x="63" y="31"/>
                  </a:cubicBezTo>
                  <a:cubicBezTo>
                    <a:pt x="63" y="31"/>
                    <a:pt x="63" y="31"/>
                    <a:pt x="63" y="31"/>
                  </a:cubicBezTo>
                  <a:cubicBezTo>
                    <a:pt x="62" y="31"/>
                    <a:pt x="61" y="31"/>
                    <a:pt x="60" y="32"/>
                  </a:cubicBezTo>
                  <a:moveTo>
                    <a:pt x="26" y="32"/>
                  </a:moveTo>
                  <a:cubicBezTo>
                    <a:pt x="24" y="31"/>
                    <a:pt x="22" y="31"/>
                    <a:pt x="20" y="30"/>
                  </a:cubicBezTo>
                  <a:cubicBezTo>
                    <a:pt x="20" y="29"/>
                    <a:pt x="20" y="28"/>
                    <a:pt x="20" y="26"/>
                  </a:cubicBezTo>
                  <a:cubicBezTo>
                    <a:pt x="20" y="24"/>
                    <a:pt x="20" y="23"/>
                    <a:pt x="21" y="21"/>
                  </a:cubicBezTo>
                  <a:cubicBezTo>
                    <a:pt x="23" y="21"/>
                    <a:pt x="24" y="22"/>
                    <a:pt x="26" y="22"/>
                  </a:cubicBezTo>
                  <a:cubicBezTo>
                    <a:pt x="26" y="24"/>
                    <a:pt x="26" y="27"/>
                    <a:pt x="26" y="29"/>
                  </a:cubicBezTo>
                  <a:cubicBezTo>
                    <a:pt x="26" y="30"/>
                    <a:pt x="26" y="31"/>
                    <a:pt x="26" y="32"/>
                  </a:cubicBezTo>
                  <a:moveTo>
                    <a:pt x="65" y="31"/>
                  </a:moveTo>
                  <a:cubicBezTo>
                    <a:pt x="65" y="30"/>
                    <a:pt x="65" y="30"/>
                    <a:pt x="65" y="30"/>
                  </a:cubicBezTo>
                  <a:cubicBezTo>
                    <a:pt x="64" y="30"/>
                    <a:pt x="64" y="30"/>
                    <a:pt x="64" y="30"/>
                  </a:cubicBezTo>
                  <a:cubicBezTo>
                    <a:pt x="64" y="27"/>
                    <a:pt x="64" y="24"/>
                    <a:pt x="64" y="21"/>
                  </a:cubicBezTo>
                  <a:cubicBezTo>
                    <a:pt x="64" y="21"/>
                    <a:pt x="64" y="21"/>
                    <a:pt x="64" y="21"/>
                  </a:cubicBezTo>
                  <a:cubicBezTo>
                    <a:pt x="65" y="21"/>
                    <a:pt x="66" y="21"/>
                    <a:pt x="67" y="20"/>
                  </a:cubicBezTo>
                  <a:cubicBezTo>
                    <a:pt x="67" y="22"/>
                    <a:pt x="67" y="24"/>
                    <a:pt x="67" y="26"/>
                  </a:cubicBezTo>
                  <a:cubicBezTo>
                    <a:pt x="67" y="27"/>
                    <a:pt x="67" y="29"/>
                    <a:pt x="67" y="30"/>
                  </a:cubicBezTo>
                  <a:cubicBezTo>
                    <a:pt x="66" y="30"/>
                    <a:pt x="66" y="31"/>
                    <a:pt x="65" y="31"/>
                  </a:cubicBezTo>
                  <a:moveTo>
                    <a:pt x="69" y="30"/>
                  </a:moveTo>
                  <a:cubicBezTo>
                    <a:pt x="69" y="28"/>
                    <a:pt x="69" y="27"/>
                    <a:pt x="69" y="26"/>
                  </a:cubicBezTo>
                  <a:cubicBezTo>
                    <a:pt x="69" y="24"/>
                    <a:pt x="69" y="22"/>
                    <a:pt x="69" y="20"/>
                  </a:cubicBezTo>
                  <a:cubicBezTo>
                    <a:pt x="70" y="19"/>
                    <a:pt x="71" y="19"/>
                    <a:pt x="73" y="19"/>
                  </a:cubicBezTo>
                  <a:cubicBezTo>
                    <a:pt x="73" y="22"/>
                    <a:pt x="73" y="25"/>
                    <a:pt x="73" y="27"/>
                  </a:cubicBezTo>
                  <a:cubicBezTo>
                    <a:pt x="73" y="28"/>
                    <a:pt x="73" y="28"/>
                    <a:pt x="73" y="28"/>
                  </a:cubicBezTo>
                  <a:cubicBezTo>
                    <a:pt x="72" y="29"/>
                    <a:pt x="70" y="29"/>
                    <a:pt x="69" y="30"/>
                  </a:cubicBezTo>
                  <a:moveTo>
                    <a:pt x="19" y="30"/>
                  </a:moveTo>
                  <a:cubicBezTo>
                    <a:pt x="17" y="29"/>
                    <a:pt x="15" y="28"/>
                    <a:pt x="13" y="27"/>
                  </a:cubicBezTo>
                  <a:cubicBezTo>
                    <a:pt x="13" y="24"/>
                    <a:pt x="13" y="21"/>
                    <a:pt x="13" y="18"/>
                  </a:cubicBezTo>
                  <a:cubicBezTo>
                    <a:pt x="15" y="19"/>
                    <a:pt x="17" y="20"/>
                    <a:pt x="19" y="20"/>
                  </a:cubicBezTo>
                  <a:cubicBezTo>
                    <a:pt x="19" y="22"/>
                    <a:pt x="19" y="24"/>
                    <a:pt x="19" y="26"/>
                  </a:cubicBezTo>
                  <a:cubicBezTo>
                    <a:pt x="19" y="27"/>
                    <a:pt x="19" y="29"/>
                    <a:pt x="19" y="30"/>
                  </a:cubicBezTo>
                  <a:moveTo>
                    <a:pt x="75" y="28"/>
                  </a:moveTo>
                  <a:cubicBezTo>
                    <a:pt x="75" y="27"/>
                    <a:pt x="75" y="27"/>
                    <a:pt x="75" y="27"/>
                  </a:cubicBezTo>
                  <a:cubicBezTo>
                    <a:pt x="75" y="24"/>
                    <a:pt x="75" y="21"/>
                    <a:pt x="74" y="18"/>
                  </a:cubicBezTo>
                  <a:cubicBezTo>
                    <a:pt x="75" y="18"/>
                    <a:pt x="76" y="17"/>
                    <a:pt x="77" y="17"/>
                  </a:cubicBezTo>
                  <a:cubicBezTo>
                    <a:pt x="78" y="20"/>
                    <a:pt x="78" y="23"/>
                    <a:pt x="78" y="27"/>
                  </a:cubicBezTo>
                  <a:cubicBezTo>
                    <a:pt x="77" y="27"/>
                    <a:pt x="76" y="27"/>
                    <a:pt x="75" y="28"/>
                  </a:cubicBezTo>
                  <a:moveTo>
                    <a:pt x="11" y="26"/>
                  </a:moveTo>
                  <a:cubicBezTo>
                    <a:pt x="10" y="26"/>
                    <a:pt x="10" y="25"/>
                    <a:pt x="9" y="25"/>
                  </a:cubicBezTo>
                  <a:cubicBezTo>
                    <a:pt x="9" y="22"/>
                    <a:pt x="9" y="19"/>
                    <a:pt x="9" y="16"/>
                  </a:cubicBezTo>
                  <a:cubicBezTo>
                    <a:pt x="10" y="17"/>
                    <a:pt x="10" y="17"/>
                    <a:pt x="11" y="17"/>
                  </a:cubicBezTo>
                  <a:cubicBezTo>
                    <a:pt x="11" y="20"/>
                    <a:pt x="11" y="23"/>
                    <a:pt x="11" y="26"/>
                  </a:cubicBezTo>
                  <a:moveTo>
                    <a:pt x="7" y="23"/>
                  </a:moveTo>
                  <a:cubicBezTo>
                    <a:pt x="7" y="22"/>
                    <a:pt x="6" y="22"/>
                    <a:pt x="6" y="21"/>
                  </a:cubicBezTo>
                  <a:cubicBezTo>
                    <a:pt x="6" y="21"/>
                    <a:pt x="6" y="21"/>
                    <a:pt x="6" y="21"/>
                  </a:cubicBezTo>
                  <a:cubicBezTo>
                    <a:pt x="6" y="19"/>
                    <a:pt x="6" y="17"/>
                    <a:pt x="6" y="14"/>
                  </a:cubicBezTo>
                  <a:cubicBezTo>
                    <a:pt x="7" y="15"/>
                    <a:pt x="7" y="15"/>
                    <a:pt x="7" y="15"/>
                  </a:cubicBezTo>
                  <a:cubicBezTo>
                    <a:pt x="7" y="18"/>
                    <a:pt x="7" y="20"/>
                    <a:pt x="7" y="23"/>
                  </a:cubicBezTo>
                  <a:moveTo>
                    <a:pt x="79" y="26"/>
                  </a:moveTo>
                  <a:cubicBezTo>
                    <a:pt x="79" y="23"/>
                    <a:pt x="79" y="19"/>
                    <a:pt x="79" y="16"/>
                  </a:cubicBezTo>
                  <a:cubicBezTo>
                    <a:pt x="81" y="15"/>
                    <a:pt x="82" y="14"/>
                    <a:pt x="84" y="13"/>
                  </a:cubicBezTo>
                  <a:cubicBezTo>
                    <a:pt x="84" y="17"/>
                    <a:pt x="84" y="20"/>
                    <a:pt x="84" y="23"/>
                  </a:cubicBezTo>
                  <a:cubicBezTo>
                    <a:pt x="84" y="23"/>
                    <a:pt x="83" y="24"/>
                    <a:pt x="82" y="25"/>
                  </a:cubicBezTo>
                  <a:cubicBezTo>
                    <a:pt x="81" y="25"/>
                    <a:pt x="80" y="25"/>
                    <a:pt x="79" y="26"/>
                  </a:cubicBezTo>
                  <a:moveTo>
                    <a:pt x="4" y="15"/>
                  </a:moveTo>
                  <a:cubicBezTo>
                    <a:pt x="4" y="15"/>
                    <a:pt x="4" y="15"/>
                    <a:pt x="4" y="15"/>
                  </a:cubicBezTo>
                  <a:cubicBezTo>
                    <a:pt x="4" y="14"/>
                    <a:pt x="4" y="13"/>
                    <a:pt x="4" y="13"/>
                  </a:cubicBezTo>
                  <a:cubicBezTo>
                    <a:pt x="4" y="13"/>
                    <a:pt x="4" y="13"/>
                    <a:pt x="4" y="13"/>
                  </a:cubicBezTo>
                  <a:cubicBezTo>
                    <a:pt x="4" y="14"/>
                    <a:pt x="4" y="14"/>
                    <a:pt x="4" y="15"/>
                  </a:cubicBezTo>
                  <a:moveTo>
                    <a:pt x="86" y="21"/>
                  </a:moveTo>
                  <a:cubicBezTo>
                    <a:pt x="86" y="18"/>
                    <a:pt x="86" y="15"/>
                    <a:pt x="86" y="13"/>
                  </a:cubicBezTo>
                  <a:cubicBezTo>
                    <a:pt x="87" y="12"/>
                    <a:pt x="88" y="11"/>
                    <a:pt x="89" y="10"/>
                  </a:cubicBezTo>
                  <a:cubicBezTo>
                    <a:pt x="89" y="13"/>
                    <a:pt x="89" y="15"/>
                    <a:pt x="89" y="17"/>
                  </a:cubicBezTo>
                  <a:cubicBezTo>
                    <a:pt x="89" y="18"/>
                    <a:pt x="89" y="18"/>
                    <a:pt x="89" y="18"/>
                  </a:cubicBezTo>
                  <a:cubicBezTo>
                    <a:pt x="88" y="19"/>
                    <a:pt x="87" y="20"/>
                    <a:pt x="86" y="21"/>
                  </a:cubicBezTo>
                  <a:moveTo>
                    <a:pt x="91" y="0"/>
                  </a:moveTo>
                  <a:cubicBezTo>
                    <a:pt x="90" y="0"/>
                    <a:pt x="89" y="1"/>
                    <a:pt x="89" y="2"/>
                  </a:cubicBezTo>
                  <a:cubicBezTo>
                    <a:pt x="89" y="2"/>
                    <a:pt x="89" y="2"/>
                    <a:pt x="89" y="2"/>
                  </a:cubicBezTo>
                  <a:cubicBezTo>
                    <a:pt x="89" y="3"/>
                    <a:pt x="89" y="5"/>
                    <a:pt x="89" y="6"/>
                  </a:cubicBezTo>
                  <a:cubicBezTo>
                    <a:pt x="89" y="6"/>
                    <a:pt x="89" y="6"/>
                    <a:pt x="89" y="6"/>
                  </a:cubicBezTo>
                  <a:cubicBezTo>
                    <a:pt x="76" y="16"/>
                    <a:pt x="60" y="20"/>
                    <a:pt x="44" y="20"/>
                  </a:cubicBezTo>
                  <a:cubicBezTo>
                    <a:pt x="44" y="20"/>
                    <a:pt x="44" y="20"/>
                    <a:pt x="44" y="20"/>
                  </a:cubicBezTo>
                  <a:cubicBezTo>
                    <a:pt x="40" y="20"/>
                    <a:pt x="36" y="20"/>
                    <a:pt x="32" y="19"/>
                  </a:cubicBezTo>
                  <a:cubicBezTo>
                    <a:pt x="22" y="18"/>
                    <a:pt x="12" y="16"/>
                    <a:pt x="6" y="9"/>
                  </a:cubicBezTo>
                  <a:cubicBezTo>
                    <a:pt x="5" y="9"/>
                    <a:pt x="4" y="8"/>
                    <a:pt x="4" y="7"/>
                  </a:cubicBezTo>
                  <a:cubicBezTo>
                    <a:pt x="4" y="7"/>
                    <a:pt x="4" y="6"/>
                    <a:pt x="4" y="5"/>
                  </a:cubicBezTo>
                  <a:cubicBezTo>
                    <a:pt x="4" y="4"/>
                    <a:pt x="4" y="4"/>
                    <a:pt x="4" y="4"/>
                  </a:cubicBezTo>
                  <a:cubicBezTo>
                    <a:pt x="4" y="4"/>
                    <a:pt x="4" y="3"/>
                    <a:pt x="3" y="3"/>
                  </a:cubicBezTo>
                  <a:cubicBezTo>
                    <a:pt x="3" y="3"/>
                    <a:pt x="3" y="3"/>
                    <a:pt x="2" y="3"/>
                  </a:cubicBezTo>
                  <a:cubicBezTo>
                    <a:pt x="2" y="3"/>
                    <a:pt x="1" y="3"/>
                    <a:pt x="1" y="4"/>
                  </a:cubicBezTo>
                  <a:cubicBezTo>
                    <a:pt x="0" y="4"/>
                    <a:pt x="0" y="5"/>
                    <a:pt x="0" y="6"/>
                  </a:cubicBezTo>
                  <a:cubicBezTo>
                    <a:pt x="0" y="7"/>
                    <a:pt x="0" y="7"/>
                    <a:pt x="1" y="8"/>
                  </a:cubicBezTo>
                  <a:cubicBezTo>
                    <a:pt x="1" y="9"/>
                    <a:pt x="0" y="10"/>
                    <a:pt x="0" y="10"/>
                  </a:cubicBezTo>
                  <a:cubicBezTo>
                    <a:pt x="0" y="13"/>
                    <a:pt x="1" y="16"/>
                    <a:pt x="1" y="19"/>
                  </a:cubicBezTo>
                  <a:cubicBezTo>
                    <a:pt x="1" y="19"/>
                    <a:pt x="1" y="20"/>
                    <a:pt x="2" y="20"/>
                  </a:cubicBezTo>
                  <a:cubicBezTo>
                    <a:pt x="2" y="22"/>
                    <a:pt x="4" y="24"/>
                    <a:pt x="5" y="26"/>
                  </a:cubicBezTo>
                  <a:cubicBezTo>
                    <a:pt x="11" y="31"/>
                    <a:pt x="23" y="37"/>
                    <a:pt x="41" y="37"/>
                  </a:cubicBezTo>
                  <a:cubicBezTo>
                    <a:pt x="49" y="37"/>
                    <a:pt x="60" y="36"/>
                    <a:pt x="70" y="33"/>
                  </a:cubicBezTo>
                  <a:cubicBezTo>
                    <a:pt x="73" y="32"/>
                    <a:pt x="76" y="31"/>
                    <a:pt x="79" y="30"/>
                  </a:cubicBezTo>
                  <a:cubicBezTo>
                    <a:pt x="79" y="30"/>
                    <a:pt x="79" y="30"/>
                    <a:pt x="79" y="30"/>
                  </a:cubicBezTo>
                  <a:cubicBezTo>
                    <a:pt x="80" y="29"/>
                    <a:pt x="80" y="29"/>
                    <a:pt x="80" y="29"/>
                  </a:cubicBezTo>
                  <a:cubicBezTo>
                    <a:pt x="80" y="29"/>
                    <a:pt x="80" y="29"/>
                    <a:pt x="80" y="29"/>
                  </a:cubicBezTo>
                  <a:cubicBezTo>
                    <a:pt x="81" y="29"/>
                    <a:pt x="83" y="28"/>
                    <a:pt x="84" y="27"/>
                  </a:cubicBezTo>
                  <a:cubicBezTo>
                    <a:pt x="84" y="27"/>
                    <a:pt x="85" y="26"/>
                    <a:pt x="86" y="26"/>
                  </a:cubicBezTo>
                  <a:cubicBezTo>
                    <a:pt x="86" y="26"/>
                    <a:pt x="86" y="26"/>
                    <a:pt x="86" y="26"/>
                  </a:cubicBezTo>
                  <a:cubicBezTo>
                    <a:pt x="86" y="26"/>
                    <a:pt x="86" y="26"/>
                    <a:pt x="86" y="26"/>
                  </a:cubicBezTo>
                  <a:cubicBezTo>
                    <a:pt x="89" y="24"/>
                    <a:pt x="91" y="21"/>
                    <a:pt x="92" y="18"/>
                  </a:cubicBezTo>
                  <a:cubicBezTo>
                    <a:pt x="92" y="18"/>
                    <a:pt x="93" y="17"/>
                    <a:pt x="93" y="16"/>
                  </a:cubicBezTo>
                  <a:cubicBezTo>
                    <a:pt x="93" y="16"/>
                    <a:pt x="92" y="16"/>
                    <a:pt x="92" y="15"/>
                  </a:cubicBezTo>
                  <a:cubicBezTo>
                    <a:pt x="92" y="11"/>
                    <a:pt x="93" y="6"/>
                    <a:pt x="93" y="2"/>
                  </a:cubicBezTo>
                  <a:cubicBezTo>
                    <a:pt x="93" y="1"/>
                    <a:pt x="92" y="0"/>
                    <a:pt x="91" y="0"/>
                  </a:cubicBezTo>
                  <a:cubicBezTo>
                    <a:pt x="91" y="0"/>
                    <a:pt x="91" y="0"/>
                    <a:pt x="9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338" name="Freeform 789"/>
          <p:cNvSpPr>
            <a:spLocks noEditPoints="1"/>
          </p:cNvSpPr>
          <p:nvPr/>
        </p:nvSpPr>
        <p:spPr bwMode="auto">
          <a:xfrm>
            <a:off x="3025935" y="2955018"/>
            <a:ext cx="121162" cy="104726"/>
          </a:xfrm>
          <a:custGeom>
            <a:avLst/>
            <a:gdLst>
              <a:gd name="T0" fmla="*/ 77 w 109"/>
              <a:gd name="T1" fmla="*/ 90 h 94"/>
              <a:gd name="T2" fmla="*/ 60 w 109"/>
              <a:gd name="T3" fmla="*/ 73 h 94"/>
              <a:gd name="T4" fmla="*/ 63 w 109"/>
              <a:gd name="T5" fmla="*/ 70 h 94"/>
              <a:gd name="T6" fmla="*/ 72 w 109"/>
              <a:gd name="T7" fmla="*/ 64 h 94"/>
              <a:gd name="T8" fmla="*/ 77 w 109"/>
              <a:gd name="T9" fmla="*/ 90 h 94"/>
              <a:gd name="T10" fmla="*/ 79 w 109"/>
              <a:gd name="T11" fmla="*/ 84 h 94"/>
              <a:gd name="T12" fmla="*/ 75 w 109"/>
              <a:gd name="T13" fmla="*/ 63 h 94"/>
              <a:gd name="T14" fmla="*/ 75 w 109"/>
              <a:gd name="T15" fmla="*/ 62 h 94"/>
              <a:gd name="T16" fmla="*/ 75 w 109"/>
              <a:gd name="T17" fmla="*/ 61 h 94"/>
              <a:gd name="T18" fmla="*/ 19 w 109"/>
              <a:gd name="T19" fmla="*/ 13 h 94"/>
              <a:gd name="T20" fmla="*/ 55 w 109"/>
              <a:gd name="T21" fmla="*/ 37 h 94"/>
              <a:gd name="T22" fmla="*/ 83 w 109"/>
              <a:gd name="T23" fmla="*/ 56 h 94"/>
              <a:gd name="T24" fmla="*/ 79 w 109"/>
              <a:gd name="T25" fmla="*/ 84 h 94"/>
              <a:gd name="T26" fmla="*/ 43 w 109"/>
              <a:gd name="T27" fmla="*/ 81 h 94"/>
              <a:gd name="T28" fmla="*/ 33 w 109"/>
              <a:gd name="T29" fmla="*/ 64 h 94"/>
              <a:gd name="T30" fmla="*/ 13 w 109"/>
              <a:gd name="T31" fmla="*/ 24 h 94"/>
              <a:gd name="T32" fmla="*/ 5 w 109"/>
              <a:gd name="T33" fmla="*/ 9 h 94"/>
              <a:gd name="T34" fmla="*/ 4 w 109"/>
              <a:gd name="T35" fmla="*/ 5 h 94"/>
              <a:gd name="T36" fmla="*/ 71 w 109"/>
              <a:gd name="T37" fmla="*/ 61 h 94"/>
              <a:gd name="T38" fmla="*/ 57 w 109"/>
              <a:gd name="T39" fmla="*/ 72 h 94"/>
              <a:gd name="T40" fmla="*/ 50 w 109"/>
              <a:gd name="T41" fmla="*/ 78 h 94"/>
              <a:gd name="T42" fmla="*/ 43 w 109"/>
              <a:gd name="T43" fmla="*/ 81 h 94"/>
              <a:gd name="T44" fmla="*/ 85 w 109"/>
              <a:gd name="T45" fmla="*/ 54 h 94"/>
              <a:gd name="T46" fmla="*/ 56 w 109"/>
              <a:gd name="T47" fmla="*/ 35 h 94"/>
              <a:gd name="T48" fmla="*/ 10 w 109"/>
              <a:gd name="T49" fmla="*/ 4 h 94"/>
              <a:gd name="T50" fmla="*/ 35 w 109"/>
              <a:gd name="T51" fmla="*/ 13 h 94"/>
              <a:gd name="T52" fmla="*/ 105 w 109"/>
              <a:gd name="T53" fmla="*/ 42 h 94"/>
              <a:gd name="T54" fmla="*/ 85 w 109"/>
              <a:gd name="T55" fmla="*/ 54 h 94"/>
              <a:gd name="T56" fmla="*/ 2 w 109"/>
              <a:gd name="T57" fmla="*/ 0 h 94"/>
              <a:gd name="T58" fmla="*/ 1 w 109"/>
              <a:gd name="T59" fmla="*/ 1 h 94"/>
              <a:gd name="T60" fmla="*/ 1 w 109"/>
              <a:gd name="T61" fmla="*/ 1 h 94"/>
              <a:gd name="T62" fmla="*/ 0 w 109"/>
              <a:gd name="T63" fmla="*/ 1 h 94"/>
              <a:gd name="T64" fmla="*/ 0 w 109"/>
              <a:gd name="T65" fmla="*/ 1 h 94"/>
              <a:gd name="T66" fmla="*/ 0 w 109"/>
              <a:gd name="T67" fmla="*/ 1 h 94"/>
              <a:gd name="T68" fmla="*/ 0 w 109"/>
              <a:gd name="T69" fmla="*/ 1 h 94"/>
              <a:gd name="T70" fmla="*/ 0 w 109"/>
              <a:gd name="T71" fmla="*/ 1 h 94"/>
              <a:gd name="T72" fmla="*/ 0 w 109"/>
              <a:gd name="T73" fmla="*/ 2 h 94"/>
              <a:gd name="T74" fmla="*/ 0 w 109"/>
              <a:gd name="T75" fmla="*/ 2 h 94"/>
              <a:gd name="T76" fmla="*/ 0 w 109"/>
              <a:gd name="T77" fmla="*/ 3 h 94"/>
              <a:gd name="T78" fmla="*/ 0 w 109"/>
              <a:gd name="T79" fmla="*/ 4 h 94"/>
              <a:gd name="T80" fmla="*/ 19 w 109"/>
              <a:gd name="T81" fmla="*/ 43 h 94"/>
              <a:gd name="T82" fmla="*/ 42 w 109"/>
              <a:gd name="T83" fmla="*/ 83 h 94"/>
              <a:gd name="T84" fmla="*/ 43 w 109"/>
              <a:gd name="T85" fmla="*/ 84 h 94"/>
              <a:gd name="T86" fmla="*/ 43 w 109"/>
              <a:gd name="T87" fmla="*/ 84 h 94"/>
              <a:gd name="T88" fmla="*/ 52 w 109"/>
              <a:gd name="T89" fmla="*/ 80 h 94"/>
              <a:gd name="T90" fmla="*/ 58 w 109"/>
              <a:gd name="T91" fmla="*/ 75 h 94"/>
              <a:gd name="T92" fmla="*/ 77 w 109"/>
              <a:gd name="T93" fmla="*/ 94 h 94"/>
              <a:gd name="T94" fmla="*/ 78 w 109"/>
              <a:gd name="T95" fmla="*/ 94 h 94"/>
              <a:gd name="T96" fmla="*/ 78 w 109"/>
              <a:gd name="T97" fmla="*/ 94 h 94"/>
              <a:gd name="T98" fmla="*/ 79 w 109"/>
              <a:gd name="T99" fmla="*/ 94 h 94"/>
              <a:gd name="T100" fmla="*/ 79 w 109"/>
              <a:gd name="T101" fmla="*/ 94 h 94"/>
              <a:gd name="T102" fmla="*/ 80 w 109"/>
              <a:gd name="T103" fmla="*/ 93 h 94"/>
              <a:gd name="T104" fmla="*/ 86 w 109"/>
              <a:gd name="T105" fmla="*/ 56 h 94"/>
              <a:gd name="T106" fmla="*/ 109 w 109"/>
              <a:gd name="T107" fmla="*/ 43 h 94"/>
              <a:gd name="T108" fmla="*/ 109 w 109"/>
              <a:gd name="T109" fmla="*/ 42 h 94"/>
              <a:gd name="T110" fmla="*/ 109 w 109"/>
              <a:gd name="T111" fmla="*/ 41 h 94"/>
              <a:gd name="T112" fmla="*/ 36 w 109"/>
              <a:gd name="T113" fmla="*/ 11 h 94"/>
              <a:gd name="T114" fmla="*/ 3 w 109"/>
              <a:gd name="T115" fmla="*/ 0 h 94"/>
              <a:gd name="T116" fmla="*/ 2 w 109"/>
              <a:gd name="T11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9" h="94">
                <a:moveTo>
                  <a:pt x="77" y="90"/>
                </a:moveTo>
                <a:cubicBezTo>
                  <a:pt x="71" y="84"/>
                  <a:pt x="66" y="79"/>
                  <a:pt x="60" y="73"/>
                </a:cubicBezTo>
                <a:cubicBezTo>
                  <a:pt x="61" y="72"/>
                  <a:pt x="62" y="71"/>
                  <a:pt x="63" y="70"/>
                </a:cubicBezTo>
                <a:cubicBezTo>
                  <a:pt x="66" y="67"/>
                  <a:pt x="69" y="65"/>
                  <a:pt x="72" y="64"/>
                </a:cubicBezTo>
                <a:cubicBezTo>
                  <a:pt x="74" y="70"/>
                  <a:pt x="75" y="78"/>
                  <a:pt x="77" y="90"/>
                </a:cubicBezTo>
                <a:moveTo>
                  <a:pt x="79" y="84"/>
                </a:moveTo>
                <a:cubicBezTo>
                  <a:pt x="77" y="75"/>
                  <a:pt x="76" y="68"/>
                  <a:pt x="75" y="63"/>
                </a:cubicBezTo>
                <a:cubicBezTo>
                  <a:pt x="75" y="62"/>
                  <a:pt x="75" y="62"/>
                  <a:pt x="75" y="62"/>
                </a:cubicBezTo>
                <a:cubicBezTo>
                  <a:pt x="75" y="62"/>
                  <a:pt x="75" y="61"/>
                  <a:pt x="75" y="61"/>
                </a:cubicBezTo>
                <a:cubicBezTo>
                  <a:pt x="53" y="42"/>
                  <a:pt x="39" y="29"/>
                  <a:pt x="19" y="13"/>
                </a:cubicBezTo>
                <a:cubicBezTo>
                  <a:pt x="30" y="21"/>
                  <a:pt x="39" y="28"/>
                  <a:pt x="55" y="37"/>
                </a:cubicBezTo>
                <a:cubicBezTo>
                  <a:pt x="64" y="43"/>
                  <a:pt x="75" y="49"/>
                  <a:pt x="83" y="56"/>
                </a:cubicBezTo>
                <a:cubicBezTo>
                  <a:pt x="82" y="65"/>
                  <a:pt x="80" y="75"/>
                  <a:pt x="79" y="84"/>
                </a:cubicBezTo>
                <a:moveTo>
                  <a:pt x="43" y="81"/>
                </a:moveTo>
                <a:cubicBezTo>
                  <a:pt x="41" y="78"/>
                  <a:pt x="37" y="71"/>
                  <a:pt x="33" y="64"/>
                </a:cubicBezTo>
                <a:cubicBezTo>
                  <a:pt x="27" y="52"/>
                  <a:pt x="19" y="37"/>
                  <a:pt x="13" y="24"/>
                </a:cubicBezTo>
                <a:cubicBezTo>
                  <a:pt x="10" y="18"/>
                  <a:pt x="7" y="13"/>
                  <a:pt x="5" y="9"/>
                </a:cubicBezTo>
                <a:cubicBezTo>
                  <a:pt x="5" y="7"/>
                  <a:pt x="4" y="6"/>
                  <a:pt x="4" y="5"/>
                </a:cubicBezTo>
                <a:cubicBezTo>
                  <a:pt x="30" y="24"/>
                  <a:pt x="46" y="39"/>
                  <a:pt x="71" y="61"/>
                </a:cubicBezTo>
                <a:cubicBezTo>
                  <a:pt x="66" y="63"/>
                  <a:pt x="61" y="67"/>
                  <a:pt x="57" y="72"/>
                </a:cubicBezTo>
                <a:cubicBezTo>
                  <a:pt x="55" y="74"/>
                  <a:pt x="53" y="76"/>
                  <a:pt x="50" y="78"/>
                </a:cubicBezTo>
                <a:cubicBezTo>
                  <a:pt x="48" y="80"/>
                  <a:pt x="46" y="81"/>
                  <a:pt x="43" y="81"/>
                </a:cubicBezTo>
                <a:moveTo>
                  <a:pt x="85" y="54"/>
                </a:moveTo>
                <a:cubicBezTo>
                  <a:pt x="76" y="47"/>
                  <a:pt x="66" y="40"/>
                  <a:pt x="56" y="35"/>
                </a:cubicBezTo>
                <a:cubicBezTo>
                  <a:pt x="36" y="23"/>
                  <a:pt x="27" y="14"/>
                  <a:pt x="10" y="4"/>
                </a:cubicBezTo>
                <a:cubicBezTo>
                  <a:pt x="20" y="7"/>
                  <a:pt x="23" y="8"/>
                  <a:pt x="35" y="13"/>
                </a:cubicBezTo>
                <a:cubicBezTo>
                  <a:pt x="59" y="23"/>
                  <a:pt x="84" y="33"/>
                  <a:pt x="105" y="42"/>
                </a:cubicBezTo>
                <a:cubicBezTo>
                  <a:pt x="98" y="46"/>
                  <a:pt x="92" y="49"/>
                  <a:pt x="85" y="54"/>
                </a:cubicBezTo>
                <a:moveTo>
                  <a:pt x="2" y="0"/>
                </a:moveTo>
                <a:cubicBezTo>
                  <a:pt x="2" y="0"/>
                  <a:pt x="1" y="0"/>
                  <a:pt x="1" y="1"/>
                </a:cubicBezTo>
                <a:cubicBezTo>
                  <a:pt x="1" y="1"/>
                  <a:pt x="1" y="1"/>
                  <a:pt x="1" y="1"/>
                </a:cubicBezTo>
                <a:cubicBezTo>
                  <a:pt x="0" y="1"/>
                  <a:pt x="0" y="1"/>
                  <a:pt x="0" y="1"/>
                </a:cubicBezTo>
                <a:cubicBezTo>
                  <a:pt x="0" y="1"/>
                  <a:pt x="0" y="1"/>
                  <a:pt x="0" y="1"/>
                </a:cubicBezTo>
                <a:cubicBezTo>
                  <a:pt x="0" y="1"/>
                  <a:pt x="0" y="1"/>
                  <a:pt x="0" y="1"/>
                </a:cubicBezTo>
                <a:cubicBezTo>
                  <a:pt x="0" y="1"/>
                  <a:pt x="0" y="1"/>
                  <a:pt x="0" y="1"/>
                </a:cubicBezTo>
                <a:cubicBezTo>
                  <a:pt x="0" y="1"/>
                  <a:pt x="0" y="1"/>
                  <a:pt x="0" y="1"/>
                </a:cubicBezTo>
                <a:cubicBezTo>
                  <a:pt x="0" y="2"/>
                  <a:pt x="0" y="2"/>
                  <a:pt x="0" y="2"/>
                </a:cubicBezTo>
                <a:cubicBezTo>
                  <a:pt x="0" y="2"/>
                  <a:pt x="0" y="2"/>
                  <a:pt x="0" y="2"/>
                </a:cubicBezTo>
                <a:cubicBezTo>
                  <a:pt x="0" y="3"/>
                  <a:pt x="0" y="3"/>
                  <a:pt x="0" y="3"/>
                </a:cubicBezTo>
                <a:cubicBezTo>
                  <a:pt x="0" y="3"/>
                  <a:pt x="0" y="4"/>
                  <a:pt x="0" y="4"/>
                </a:cubicBezTo>
                <a:cubicBezTo>
                  <a:pt x="3" y="9"/>
                  <a:pt x="11" y="26"/>
                  <a:pt x="19" y="43"/>
                </a:cubicBezTo>
                <a:cubicBezTo>
                  <a:pt x="28" y="60"/>
                  <a:pt x="37" y="77"/>
                  <a:pt x="42" y="83"/>
                </a:cubicBezTo>
                <a:cubicBezTo>
                  <a:pt x="42" y="84"/>
                  <a:pt x="42" y="84"/>
                  <a:pt x="43" y="84"/>
                </a:cubicBezTo>
                <a:cubicBezTo>
                  <a:pt x="43" y="84"/>
                  <a:pt x="43" y="84"/>
                  <a:pt x="43" y="84"/>
                </a:cubicBezTo>
                <a:cubicBezTo>
                  <a:pt x="46" y="84"/>
                  <a:pt x="49" y="82"/>
                  <a:pt x="52" y="80"/>
                </a:cubicBezTo>
                <a:cubicBezTo>
                  <a:pt x="54" y="79"/>
                  <a:pt x="56" y="77"/>
                  <a:pt x="58" y="75"/>
                </a:cubicBezTo>
                <a:cubicBezTo>
                  <a:pt x="64" y="81"/>
                  <a:pt x="69" y="86"/>
                  <a:pt x="77" y="94"/>
                </a:cubicBezTo>
                <a:cubicBezTo>
                  <a:pt x="77" y="94"/>
                  <a:pt x="78" y="94"/>
                  <a:pt x="78" y="94"/>
                </a:cubicBezTo>
                <a:cubicBezTo>
                  <a:pt x="78" y="94"/>
                  <a:pt x="78" y="94"/>
                  <a:pt x="78" y="94"/>
                </a:cubicBezTo>
                <a:cubicBezTo>
                  <a:pt x="79" y="94"/>
                  <a:pt x="79" y="94"/>
                  <a:pt x="79" y="94"/>
                </a:cubicBezTo>
                <a:cubicBezTo>
                  <a:pt x="79" y="94"/>
                  <a:pt x="79" y="94"/>
                  <a:pt x="79" y="94"/>
                </a:cubicBezTo>
                <a:cubicBezTo>
                  <a:pt x="80" y="94"/>
                  <a:pt x="80" y="94"/>
                  <a:pt x="80" y="93"/>
                </a:cubicBezTo>
                <a:cubicBezTo>
                  <a:pt x="82" y="81"/>
                  <a:pt x="84" y="69"/>
                  <a:pt x="86" y="56"/>
                </a:cubicBezTo>
                <a:cubicBezTo>
                  <a:pt x="94" y="50"/>
                  <a:pt x="100" y="48"/>
                  <a:pt x="109" y="43"/>
                </a:cubicBezTo>
                <a:cubicBezTo>
                  <a:pt x="109" y="43"/>
                  <a:pt x="109" y="43"/>
                  <a:pt x="109" y="42"/>
                </a:cubicBezTo>
                <a:cubicBezTo>
                  <a:pt x="109" y="42"/>
                  <a:pt x="109" y="41"/>
                  <a:pt x="109" y="41"/>
                </a:cubicBezTo>
                <a:cubicBezTo>
                  <a:pt x="87" y="32"/>
                  <a:pt x="61" y="21"/>
                  <a:pt x="36" y="11"/>
                </a:cubicBezTo>
                <a:cubicBezTo>
                  <a:pt x="21" y="5"/>
                  <a:pt x="20" y="4"/>
                  <a:pt x="3" y="0"/>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39" name="Freeform 790"/>
          <p:cNvSpPr>
            <a:spLocks noEditPoints="1"/>
          </p:cNvSpPr>
          <p:nvPr/>
        </p:nvSpPr>
        <p:spPr bwMode="auto">
          <a:xfrm>
            <a:off x="4046937" y="3024077"/>
            <a:ext cx="123510" cy="105665"/>
          </a:xfrm>
          <a:custGeom>
            <a:avLst/>
            <a:gdLst>
              <a:gd name="T0" fmla="*/ 78 w 111"/>
              <a:gd name="T1" fmla="*/ 89 h 95"/>
              <a:gd name="T2" fmla="*/ 62 w 111"/>
              <a:gd name="T3" fmla="*/ 74 h 95"/>
              <a:gd name="T4" fmla="*/ 64 w 111"/>
              <a:gd name="T5" fmla="*/ 71 h 95"/>
              <a:gd name="T6" fmla="*/ 73 w 111"/>
              <a:gd name="T7" fmla="*/ 65 h 95"/>
              <a:gd name="T8" fmla="*/ 78 w 111"/>
              <a:gd name="T9" fmla="*/ 89 h 95"/>
              <a:gd name="T10" fmla="*/ 80 w 111"/>
              <a:gd name="T11" fmla="*/ 82 h 95"/>
              <a:gd name="T12" fmla="*/ 76 w 111"/>
              <a:gd name="T13" fmla="*/ 64 h 95"/>
              <a:gd name="T14" fmla="*/ 77 w 111"/>
              <a:gd name="T15" fmla="*/ 63 h 95"/>
              <a:gd name="T16" fmla="*/ 76 w 111"/>
              <a:gd name="T17" fmla="*/ 61 h 95"/>
              <a:gd name="T18" fmla="*/ 31 w 111"/>
              <a:gd name="T19" fmla="*/ 22 h 95"/>
              <a:gd name="T20" fmla="*/ 56 w 111"/>
              <a:gd name="T21" fmla="*/ 38 h 95"/>
              <a:gd name="T22" fmla="*/ 84 w 111"/>
              <a:gd name="T23" fmla="*/ 57 h 95"/>
              <a:gd name="T24" fmla="*/ 80 w 111"/>
              <a:gd name="T25" fmla="*/ 82 h 95"/>
              <a:gd name="T26" fmla="*/ 45 w 111"/>
              <a:gd name="T27" fmla="*/ 81 h 95"/>
              <a:gd name="T28" fmla="*/ 35 w 111"/>
              <a:gd name="T29" fmla="*/ 64 h 95"/>
              <a:gd name="T30" fmla="*/ 14 w 111"/>
              <a:gd name="T31" fmla="*/ 25 h 95"/>
              <a:gd name="T32" fmla="*/ 7 w 111"/>
              <a:gd name="T33" fmla="*/ 9 h 95"/>
              <a:gd name="T34" fmla="*/ 6 w 111"/>
              <a:gd name="T35" fmla="*/ 7 h 95"/>
              <a:gd name="T36" fmla="*/ 71 w 111"/>
              <a:gd name="T37" fmla="*/ 62 h 95"/>
              <a:gd name="T38" fmla="*/ 66 w 111"/>
              <a:gd name="T39" fmla="*/ 65 h 95"/>
              <a:gd name="T40" fmla="*/ 55 w 111"/>
              <a:gd name="T41" fmla="*/ 75 h 95"/>
              <a:gd name="T42" fmla="*/ 45 w 111"/>
              <a:gd name="T43" fmla="*/ 81 h 95"/>
              <a:gd name="T44" fmla="*/ 86 w 111"/>
              <a:gd name="T45" fmla="*/ 54 h 95"/>
              <a:gd name="T46" fmla="*/ 58 w 111"/>
              <a:gd name="T47" fmla="*/ 35 h 95"/>
              <a:gd name="T48" fmla="*/ 31 w 111"/>
              <a:gd name="T49" fmla="*/ 17 h 95"/>
              <a:gd name="T50" fmla="*/ 14 w 111"/>
              <a:gd name="T51" fmla="*/ 6 h 95"/>
              <a:gd name="T52" fmla="*/ 20 w 111"/>
              <a:gd name="T53" fmla="*/ 8 h 95"/>
              <a:gd name="T54" fmla="*/ 36 w 111"/>
              <a:gd name="T55" fmla="*/ 14 h 95"/>
              <a:gd name="T56" fmla="*/ 105 w 111"/>
              <a:gd name="T57" fmla="*/ 43 h 95"/>
              <a:gd name="T58" fmla="*/ 86 w 111"/>
              <a:gd name="T59" fmla="*/ 54 h 95"/>
              <a:gd name="T60" fmla="*/ 4 w 111"/>
              <a:gd name="T61" fmla="*/ 0 h 95"/>
              <a:gd name="T62" fmla="*/ 2 w 111"/>
              <a:gd name="T63" fmla="*/ 1 h 95"/>
              <a:gd name="T64" fmla="*/ 1 w 111"/>
              <a:gd name="T65" fmla="*/ 1 h 95"/>
              <a:gd name="T66" fmla="*/ 1 w 111"/>
              <a:gd name="T67" fmla="*/ 1 h 95"/>
              <a:gd name="T68" fmla="*/ 1 w 111"/>
              <a:gd name="T69" fmla="*/ 1 h 95"/>
              <a:gd name="T70" fmla="*/ 1 w 111"/>
              <a:gd name="T71" fmla="*/ 1 h 95"/>
              <a:gd name="T72" fmla="*/ 1 w 111"/>
              <a:gd name="T73" fmla="*/ 1 h 95"/>
              <a:gd name="T74" fmla="*/ 0 w 111"/>
              <a:gd name="T75" fmla="*/ 2 h 95"/>
              <a:gd name="T76" fmla="*/ 0 w 111"/>
              <a:gd name="T77" fmla="*/ 3 h 95"/>
              <a:gd name="T78" fmla="*/ 0 w 111"/>
              <a:gd name="T79" fmla="*/ 3 h 95"/>
              <a:gd name="T80" fmla="*/ 1 w 111"/>
              <a:gd name="T81" fmla="*/ 5 h 95"/>
              <a:gd name="T82" fmla="*/ 20 w 111"/>
              <a:gd name="T83" fmla="*/ 44 h 95"/>
              <a:gd name="T84" fmla="*/ 33 w 111"/>
              <a:gd name="T85" fmla="*/ 68 h 95"/>
              <a:gd name="T86" fmla="*/ 42 w 111"/>
              <a:gd name="T87" fmla="*/ 84 h 95"/>
              <a:gd name="T88" fmla="*/ 44 w 111"/>
              <a:gd name="T89" fmla="*/ 85 h 95"/>
              <a:gd name="T90" fmla="*/ 44 w 111"/>
              <a:gd name="T91" fmla="*/ 85 h 95"/>
              <a:gd name="T92" fmla="*/ 53 w 111"/>
              <a:gd name="T93" fmla="*/ 81 h 95"/>
              <a:gd name="T94" fmla="*/ 59 w 111"/>
              <a:gd name="T95" fmla="*/ 76 h 95"/>
              <a:gd name="T96" fmla="*/ 78 w 111"/>
              <a:gd name="T97" fmla="*/ 94 h 95"/>
              <a:gd name="T98" fmla="*/ 79 w 111"/>
              <a:gd name="T99" fmla="*/ 95 h 95"/>
              <a:gd name="T100" fmla="*/ 80 w 111"/>
              <a:gd name="T101" fmla="*/ 95 h 95"/>
              <a:gd name="T102" fmla="*/ 80 w 111"/>
              <a:gd name="T103" fmla="*/ 95 h 95"/>
              <a:gd name="T104" fmla="*/ 82 w 111"/>
              <a:gd name="T105" fmla="*/ 94 h 95"/>
              <a:gd name="T106" fmla="*/ 88 w 111"/>
              <a:gd name="T107" fmla="*/ 57 h 95"/>
              <a:gd name="T108" fmla="*/ 110 w 111"/>
              <a:gd name="T109" fmla="*/ 44 h 95"/>
              <a:gd name="T110" fmla="*/ 111 w 111"/>
              <a:gd name="T111" fmla="*/ 43 h 95"/>
              <a:gd name="T112" fmla="*/ 110 w 111"/>
              <a:gd name="T113" fmla="*/ 41 h 95"/>
              <a:gd name="T114" fmla="*/ 37 w 111"/>
              <a:gd name="T115" fmla="*/ 11 h 95"/>
              <a:gd name="T116" fmla="*/ 22 w 111"/>
              <a:gd name="T117" fmla="*/ 5 h 95"/>
              <a:gd name="T118" fmla="*/ 4 w 111"/>
              <a:gd name="T119" fmla="*/ 0 h 95"/>
              <a:gd name="T120" fmla="*/ 4 w 111"/>
              <a:gd name="T1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1" h="95">
                <a:moveTo>
                  <a:pt x="78" y="89"/>
                </a:moveTo>
                <a:cubicBezTo>
                  <a:pt x="72" y="84"/>
                  <a:pt x="67" y="79"/>
                  <a:pt x="62" y="74"/>
                </a:cubicBezTo>
                <a:cubicBezTo>
                  <a:pt x="62" y="73"/>
                  <a:pt x="63" y="72"/>
                  <a:pt x="64" y="71"/>
                </a:cubicBezTo>
                <a:cubicBezTo>
                  <a:pt x="67" y="68"/>
                  <a:pt x="70" y="66"/>
                  <a:pt x="73" y="65"/>
                </a:cubicBezTo>
                <a:cubicBezTo>
                  <a:pt x="74" y="71"/>
                  <a:pt x="76" y="78"/>
                  <a:pt x="78" y="89"/>
                </a:cubicBezTo>
                <a:moveTo>
                  <a:pt x="80" y="82"/>
                </a:moveTo>
                <a:cubicBezTo>
                  <a:pt x="79" y="74"/>
                  <a:pt x="78" y="69"/>
                  <a:pt x="76" y="64"/>
                </a:cubicBezTo>
                <a:cubicBezTo>
                  <a:pt x="77" y="63"/>
                  <a:pt x="77" y="63"/>
                  <a:pt x="77" y="63"/>
                </a:cubicBezTo>
                <a:cubicBezTo>
                  <a:pt x="77" y="62"/>
                  <a:pt x="77" y="61"/>
                  <a:pt x="76" y="61"/>
                </a:cubicBezTo>
                <a:cubicBezTo>
                  <a:pt x="59" y="46"/>
                  <a:pt x="46" y="34"/>
                  <a:pt x="31" y="22"/>
                </a:cubicBezTo>
                <a:cubicBezTo>
                  <a:pt x="38" y="27"/>
                  <a:pt x="46" y="32"/>
                  <a:pt x="56" y="38"/>
                </a:cubicBezTo>
                <a:cubicBezTo>
                  <a:pt x="65" y="44"/>
                  <a:pt x="76" y="50"/>
                  <a:pt x="84" y="57"/>
                </a:cubicBezTo>
                <a:cubicBezTo>
                  <a:pt x="83" y="65"/>
                  <a:pt x="81" y="74"/>
                  <a:pt x="80" y="82"/>
                </a:cubicBezTo>
                <a:moveTo>
                  <a:pt x="45" y="81"/>
                </a:moveTo>
                <a:cubicBezTo>
                  <a:pt x="42" y="78"/>
                  <a:pt x="39" y="72"/>
                  <a:pt x="35" y="64"/>
                </a:cubicBezTo>
                <a:cubicBezTo>
                  <a:pt x="28" y="52"/>
                  <a:pt x="21" y="37"/>
                  <a:pt x="14" y="25"/>
                </a:cubicBezTo>
                <a:cubicBezTo>
                  <a:pt x="11" y="18"/>
                  <a:pt x="9" y="13"/>
                  <a:pt x="7" y="9"/>
                </a:cubicBezTo>
                <a:cubicBezTo>
                  <a:pt x="6" y="8"/>
                  <a:pt x="6" y="7"/>
                  <a:pt x="6" y="7"/>
                </a:cubicBezTo>
                <a:cubicBezTo>
                  <a:pt x="31" y="25"/>
                  <a:pt x="47" y="40"/>
                  <a:pt x="71" y="62"/>
                </a:cubicBezTo>
                <a:cubicBezTo>
                  <a:pt x="69" y="62"/>
                  <a:pt x="67" y="63"/>
                  <a:pt x="66" y="65"/>
                </a:cubicBezTo>
                <a:cubicBezTo>
                  <a:pt x="62" y="68"/>
                  <a:pt x="58" y="72"/>
                  <a:pt x="55" y="75"/>
                </a:cubicBezTo>
                <a:cubicBezTo>
                  <a:pt x="51" y="79"/>
                  <a:pt x="48" y="81"/>
                  <a:pt x="45" y="81"/>
                </a:cubicBezTo>
                <a:moveTo>
                  <a:pt x="86" y="54"/>
                </a:moveTo>
                <a:cubicBezTo>
                  <a:pt x="77" y="47"/>
                  <a:pt x="67" y="40"/>
                  <a:pt x="58" y="35"/>
                </a:cubicBezTo>
                <a:cubicBezTo>
                  <a:pt x="46" y="28"/>
                  <a:pt x="38" y="22"/>
                  <a:pt x="31" y="17"/>
                </a:cubicBezTo>
                <a:cubicBezTo>
                  <a:pt x="25" y="13"/>
                  <a:pt x="20" y="10"/>
                  <a:pt x="14" y="6"/>
                </a:cubicBezTo>
                <a:cubicBezTo>
                  <a:pt x="17" y="7"/>
                  <a:pt x="19" y="7"/>
                  <a:pt x="20" y="8"/>
                </a:cubicBezTo>
                <a:cubicBezTo>
                  <a:pt x="24" y="10"/>
                  <a:pt x="29" y="11"/>
                  <a:pt x="36" y="14"/>
                </a:cubicBezTo>
                <a:cubicBezTo>
                  <a:pt x="59" y="23"/>
                  <a:pt x="84" y="34"/>
                  <a:pt x="105" y="43"/>
                </a:cubicBezTo>
                <a:cubicBezTo>
                  <a:pt x="98" y="46"/>
                  <a:pt x="93" y="49"/>
                  <a:pt x="86" y="54"/>
                </a:cubicBezTo>
                <a:moveTo>
                  <a:pt x="4" y="0"/>
                </a:moveTo>
                <a:cubicBezTo>
                  <a:pt x="3" y="0"/>
                  <a:pt x="2" y="0"/>
                  <a:pt x="2"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2"/>
                  <a:pt x="1" y="2"/>
                  <a:pt x="0" y="2"/>
                </a:cubicBezTo>
                <a:cubicBezTo>
                  <a:pt x="0" y="3"/>
                  <a:pt x="0" y="3"/>
                  <a:pt x="0" y="3"/>
                </a:cubicBezTo>
                <a:cubicBezTo>
                  <a:pt x="0" y="3"/>
                  <a:pt x="0" y="3"/>
                  <a:pt x="0" y="3"/>
                </a:cubicBezTo>
                <a:cubicBezTo>
                  <a:pt x="1" y="4"/>
                  <a:pt x="1" y="4"/>
                  <a:pt x="1" y="5"/>
                </a:cubicBezTo>
                <a:cubicBezTo>
                  <a:pt x="3" y="10"/>
                  <a:pt x="11" y="27"/>
                  <a:pt x="20" y="44"/>
                </a:cubicBezTo>
                <a:cubicBezTo>
                  <a:pt x="24" y="52"/>
                  <a:pt x="29" y="61"/>
                  <a:pt x="33" y="68"/>
                </a:cubicBezTo>
                <a:cubicBezTo>
                  <a:pt x="37" y="75"/>
                  <a:pt x="40" y="81"/>
                  <a:pt x="42" y="84"/>
                </a:cubicBezTo>
                <a:cubicBezTo>
                  <a:pt x="43" y="85"/>
                  <a:pt x="43" y="85"/>
                  <a:pt x="44" y="85"/>
                </a:cubicBezTo>
                <a:cubicBezTo>
                  <a:pt x="44" y="85"/>
                  <a:pt x="44" y="85"/>
                  <a:pt x="44" y="85"/>
                </a:cubicBezTo>
                <a:cubicBezTo>
                  <a:pt x="47" y="85"/>
                  <a:pt x="51" y="83"/>
                  <a:pt x="53" y="81"/>
                </a:cubicBezTo>
                <a:cubicBezTo>
                  <a:pt x="55" y="80"/>
                  <a:pt x="57" y="78"/>
                  <a:pt x="59" y="76"/>
                </a:cubicBezTo>
                <a:cubicBezTo>
                  <a:pt x="65" y="82"/>
                  <a:pt x="70" y="87"/>
                  <a:pt x="78" y="94"/>
                </a:cubicBezTo>
                <a:cubicBezTo>
                  <a:pt x="78" y="95"/>
                  <a:pt x="79" y="95"/>
                  <a:pt x="79" y="95"/>
                </a:cubicBezTo>
                <a:cubicBezTo>
                  <a:pt x="80" y="95"/>
                  <a:pt x="80" y="95"/>
                  <a:pt x="80" y="95"/>
                </a:cubicBezTo>
                <a:cubicBezTo>
                  <a:pt x="80" y="95"/>
                  <a:pt x="80" y="95"/>
                  <a:pt x="80" y="95"/>
                </a:cubicBezTo>
                <a:cubicBezTo>
                  <a:pt x="81" y="95"/>
                  <a:pt x="82" y="95"/>
                  <a:pt x="82" y="94"/>
                </a:cubicBezTo>
                <a:cubicBezTo>
                  <a:pt x="84" y="82"/>
                  <a:pt x="86" y="69"/>
                  <a:pt x="88" y="57"/>
                </a:cubicBezTo>
                <a:cubicBezTo>
                  <a:pt x="95" y="51"/>
                  <a:pt x="101" y="49"/>
                  <a:pt x="110" y="44"/>
                </a:cubicBezTo>
                <a:cubicBezTo>
                  <a:pt x="111" y="44"/>
                  <a:pt x="111" y="44"/>
                  <a:pt x="111" y="43"/>
                </a:cubicBezTo>
                <a:cubicBezTo>
                  <a:pt x="111" y="42"/>
                  <a:pt x="111" y="41"/>
                  <a:pt x="110" y="41"/>
                </a:cubicBezTo>
                <a:cubicBezTo>
                  <a:pt x="89" y="32"/>
                  <a:pt x="62" y="21"/>
                  <a:pt x="37" y="11"/>
                </a:cubicBezTo>
                <a:cubicBezTo>
                  <a:pt x="30" y="8"/>
                  <a:pt x="26" y="6"/>
                  <a:pt x="22" y="5"/>
                </a:cubicBezTo>
                <a:cubicBezTo>
                  <a:pt x="17" y="3"/>
                  <a:pt x="13" y="2"/>
                  <a:pt x="4" y="0"/>
                </a:cubicBezTo>
                <a:cubicBezTo>
                  <a:pt x="4" y="0"/>
                  <a:pt x="4"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340" name="组合 339"/>
          <p:cNvGrpSpPr/>
          <p:nvPr/>
        </p:nvGrpSpPr>
        <p:grpSpPr>
          <a:xfrm>
            <a:off x="2846838" y="3290310"/>
            <a:ext cx="170003" cy="161550"/>
            <a:chOff x="1224190" y="5289672"/>
            <a:chExt cx="324388" cy="308259"/>
          </a:xfrm>
        </p:grpSpPr>
        <p:sp>
          <p:nvSpPr>
            <p:cNvPr id="341" name="Freeform 791"/>
            <p:cNvSpPr>
              <a:spLocks noEditPoints="1"/>
            </p:cNvSpPr>
            <p:nvPr/>
          </p:nvSpPr>
          <p:spPr bwMode="auto">
            <a:xfrm>
              <a:off x="1224190" y="5289672"/>
              <a:ext cx="324388" cy="308259"/>
            </a:xfrm>
            <a:custGeom>
              <a:avLst/>
              <a:gdLst>
                <a:gd name="T0" fmla="*/ 43 w 153"/>
                <a:gd name="T1" fmla="*/ 141 h 145"/>
                <a:gd name="T2" fmla="*/ 13 w 153"/>
                <a:gd name="T3" fmla="*/ 127 h 145"/>
                <a:gd name="T4" fmla="*/ 85 w 153"/>
                <a:gd name="T5" fmla="*/ 135 h 145"/>
                <a:gd name="T6" fmla="*/ 93 w 153"/>
                <a:gd name="T7" fmla="*/ 134 h 145"/>
                <a:gd name="T8" fmla="*/ 101 w 153"/>
                <a:gd name="T9" fmla="*/ 114 h 145"/>
                <a:gd name="T10" fmla="*/ 106 w 153"/>
                <a:gd name="T11" fmla="*/ 74 h 145"/>
                <a:gd name="T12" fmla="*/ 108 w 153"/>
                <a:gd name="T13" fmla="*/ 53 h 145"/>
                <a:gd name="T14" fmla="*/ 126 w 153"/>
                <a:gd name="T15" fmla="*/ 42 h 145"/>
                <a:gd name="T16" fmla="*/ 137 w 153"/>
                <a:gd name="T17" fmla="*/ 49 h 145"/>
                <a:gd name="T18" fmla="*/ 118 w 153"/>
                <a:gd name="T19" fmla="*/ 78 h 145"/>
                <a:gd name="T20" fmla="*/ 107 w 153"/>
                <a:gd name="T21" fmla="*/ 41 h 145"/>
                <a:gd name="T22" fmla="*/ 124 w 153"/>
                <a:gd name="T23" fmla="*/ 29 h 145"/>
                <a:gd name="T24" fmla="*/ 137 w 153"/>
                <a:gd name="T25" fmla="*/ 32 h 145"/>
                <a:gd name="T26" fmla="*/ 140 w 153"/>
                <a:gd name="T27" fmla="*/ 83 h 145"/>
                <a:gd name="T28" fmla="*/ 106 w 153"/>
                <a:gd name="T29" fmla="*/ 89 h 145"/>
                <a:gd name="T30" fmla="*/ 118 w 153"/>
                <a:gd name="T31" fmla="*/ 82 h 145"/>
                <a:gd name="T32" fmla="*/ 140 w 153"/>
                <a:gd name="T33" fmla="*/ 47 h 145"/>
                <a:gd name="T34" fmla="*/ 126 w 153"/>
                <a:gd name="T35" fmla="*/ 39 h 145"/>
                <a:gd name="T36" fmla="*/ 126 w 153"/>
                <a:gd name="T37" fmla="*/ 39 h 145"/>
                <a:gd name="T38" fmla="*/ 125 w 153"/>
                <a:gd name="T39" fmla="*/ 39 h 145"/>
                <a:gd name="T40" fmla="*/ 107 w 153"/>
                <a:gd name="T41" fmla="*/ 48 h 145"/>
                <a:gd name="T42" fmla="*/ 86 w 153"/>
                <a:gd name="T43" fmla="*/ 45 h 145"/>
                <a:gd name="T44" fmla="*/ 104 w 153"/>
                <a:gd name="T45" fmla="*/ 28 h 145"/>
                <a:gd name="T46" fmla="*/ 86 w 153"/>
                <a:gd name="T47" fmla="*/ 56 h 145"/>
                <a:gd name="T48" fmla="*/ 90 w 153"/>
                <a:gd name="T49" fmla="*/ 52 h 145"/>
                <a:gd name="T50" fmla="*/ 102 w 153"/>
                <a:gd name="T51" fmla="*/ 60 h 145"/>
                <a:gd name="T52" fmla="*/ 89 w 153"/>
                <a:gd name="T53" fmla="*/ 80 h 145"/>
                <a:gd name="T54" fmla="*/ 102 w 153"/>
                <a:gd name="T55" fmla="*/ 74 h 145"/>
                <a:gd name="T56" fmla="*/ 87 w 153"/>
                <a:gd name="T57" fmla="*/ 92 h 145"/>
                <a:gd name="T58" fmla="*/ 88 w 153"/>
                <a:gd name="T59" fmla="*/ 93 h 145"/>
                <a:gd name="T60" fmla="*/ 99 w 153"/>
                <a:gd name="T61" fmla="*/ 113 h 145"/>
                <a:gd name="T62" fmla="*/ 84 w 153"/>
                <a:gd name="T63" fmla="*/ 131 h 145"/>
                <a:gd name="T64" fmla="*/ 51 w 153"/>
                <a:gd name="T65" fmla="*/ 136 h 145"/>
                <a:gd name="T66" fmla="*/ 6 w 153"/>
                <a:gd name="T67" fmla="*/ 29 h 145"/>
                <a:gd name="T68" fmla="*/ 81 w 153"/>
                <a:gd name="T69" fmla="*/ 36 h 145"/>
                <a:gd name="T70" fmla="*/ 85 w 153"/>
                <a:gd name="T71" fmla="*/ 43 h 145"/>
                <a:gd name="T72" fmla="*/ 15 w 153"/>
                <a:gd name="T73" fmla="*/ 29 h 145"/>
                <a:gd name="T74" fmla="*/ 5 w 153"/>
                <a:gd name="T75" fmla="*/ 22 h 145"/>
                <a:gd name="T76" fmla="*/ 33 w 153"/>
                <a:gd name="T77" fmla="*/ 6 h 145"/>
                <a:gd name="T78" fmla="*/ 91 w 153"/>
                <a:gd name="T79" fmla="*/ 7 h 145"/>
                <a:gd name="T80" fmla="*/ 104 w 153"/>
                <a:gd name="T81" fmla="*/ 20 h 145"/>
                <a:gd name="T82" fmla="*/ 58 w 153"/>
                <a:gd name="T83" fmla="*/ 17 h 145"/>
                <a:gd name="T84" fmla="*/ 57 w 153"/>
                <a:gd name="T85" fmla="*/ 0 h 145"/>
                <a:gd name="T86" fmla="*/ 5 w 153"/>
                <a:gd name="T87" fmla="*/ 15 h 145"/>
                <a:gd name="T88" fmla="*/ 0 w 153"/>
                <a:gd name="T89" fmla="*/ 23 h 145"/>
                <a:gd name="T90" fmla="*/ 10 w 153"/>
                <a:gd name="T91" fmla="*/ 124 h 145"/>
                <a:gd name="T92" fmla="*/ 10 w 153"/>
                <a:gd name="T93" fmla="*/ 131 h 145"/>
                <a:gd name="T94" fmla="*/ 11 w 153"/>
                <a:gd name="T95" fmla="*/ 133 h 145"/>
                <a:gd name="T96" fmla="*/ 43 w 153"/>
                <a:gd name="T97" fmla="*/ 144 h 145"/>
                <a:gd name="T98" fmla="*/ 95 w 153"/>
                <a:gd name="T99" fmla="*/ 137 h 145"/>
                <a:gd name="T100" fmla="*/ 98 w 153"/>
                <a:gd name="T101" fmla="*/ 132 h 145"/>
                <a:gd name="T102" fmla="*/ 104 w 153"/>
                <a:gd name="T103" fmla="*/ 123 h 145"/>
                <a:gd name="T104" fmla="*/ 104 w 153"/>
                <a:gd name="T105" fmla="*/ 122 h 145"/>
                <a:gd name="T106" fmla="*/ 119 w 153"/>
                <a:gd name="T107" fmla="*/ 96 h 145"/>
                <a:gd name="T108" fmla="*/ 138 w 153"/>
                <a:gd name="T109" fmla="*/ 28 h 145"/>
                <a:gd name="T110" fmla="*/ 113 w 153"/>
                <a:gd name="T111" fmla="*/ 28 h 145"/>
                <a:gd name="T112" fmla="*/ 107 w 153"/>
                <a:gd name="T113" fmla="*/ 32 h 145"/>
                <a:gd name="T114" fmla="*/ 108 w 153"/>
                <a:gd name="T115" fmla="*/ 19 h 145"/>
                <a:gd name="T116" fmla="*/ 79 w 153"/>
                <a:gd name="T117" fmla="*/ 1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3" h="145">
                  <a:moveTo>
                    <a:pt x="57" y="141"/>
                  </a:moveTo>
                  <a:cubicBezTo>
                    <a:pt x="57" y="141"/>
                    <a:pt x="57" y="141"/>
                    <a:pt x="57" y="141"/>
                  </a:cubicBezTo>
                  <a:cubicBezTo>
                    <a:pt x="53" y="141"/>
                    <a:pt x="48" y="141"/>
                    <a:pt x="43" y="141"/>
                  </a:cubicBezTo>
                  <a:cubicBezTo>
                    <a:pt x="38" y="140"/>
                    <a:pt x="31" y="139"/>
                    <a:pt x="25" y="137"/>
                  </a:cubicBezTo>
                  <a:cubicBezTo>
                    <a:pt x="20" y="135"/>
                    <a:pt x="16" y="132"/>
                    <a:pt x="14" y="130"/>
                  </a:cubicBezTo>
                  <a:cubicBezTo>
                    <a:pt x="13" y="129"/>
                    <a:pt x="13" y="128"/>
                    <a:pt x="13" y="127"/>
                  </a:cubicBezTo>
                  <a:cubicBezTo>
                    <a:pt x="20" y="133"/>
                    <a:pt x="32" y="138"/>
                    <a:pt x="51" y="139"/>
                  </a:cubicBezTo>
                  <a:cubicBezTo>
                    <a:pt x="53" y="140"/>
                    <a:pt x="55" y="140"/>
                    <a:pt x="56" y="140"/>
                  </a:cubicBezTo>
                  <a:cubicBezTo>
                    <a:pt x="67" y="140"/>
                    <a:pt x="77" y="138"/>
                    <a:pt x="85" y="135"/>
                  </a:cubicBezTo>
                  <a:cubicBezTo>
                    <a:pt x="89" y="133"/>
                    <a:pt x="92" y="132"/>
                    <a:pt x="95" y="130"/>
                  </a:cubicBezTo>
                  <a:cubicBezTo>
                    <a:pt x="95" y="131"/>
                    <a:pt x="95" y="131"/>
                    <a:pt x="95" y="132"/>
                  </a:cubicBezTo>
                  <a:cubicBezTo>
                    <a:pt x="94" y="132"/>
                    <a:pt x="94" y="133"/>
                    <a:pt x="93" y="134"/>
                  </a:cubicBezTo>
                  <a:cubicBezTo>
                    <a:pt x="88" y="137"/>
                    <a:pt x="76" y="141"/>
                    <a:pt x="57" y="141"/>
                  </a:cubicBezTo>
                  <a:moveTo>
                    <a:pt x="87" y="130"/>
                  </a:moveTo>
                  <a:cubicBezTo>
                    <a:pt x="91" y="125"/>
                    <a:pt x="96" y="119"/>
                    <a:pt x="101" y="114"/>
                  </a:cubicBezTo>
                  <a:cubicBezTo>
                    <a:pt x="101" y="117"/>
                    <a:pt x="100" y="119"/>
                    <a:pt x="100" y="121"/>
                  </a:cubicBezTo>
                  <a:cubicBezTo>
                    <a:pt x="97" y="125"/>
                    <a:pt x="93" y="128"/>
                    <a:pt x="87" y="130"/>
                  </a:cubicBezTo>
                  <a:moveTo>
                    <a:pt x="106" y="74"/>
                  </a:moveTo>
                  <a:cubicBezTo>
                    <a:pt x="106" y="68"/>
                    <a:pt x="106" y="62"/>
                    <a:pt x="106" y="56"/>
                  </a:cubicBezTo>
                  <a:cubicBezTo>
                    <a:pt x="107" y="56"/>
                    <a:pt x="107" y="56"/>
                    <a:pt x="107" y="56"/>
                  </a:cubicBezTo>
                  <a:cubicBezTo>
                    <a:pt x="107" y="55"/>
                    <a:pt x="108" y="54"/>
                    <a:pt x="108" y="53"/>
                  </a:cubicBezTo>
                  <a:cubicBezTo>
                    <a:pt x="109" y="50"/>
                    <a:pt x="111" y="48"/>
                    <a:pt x="114" y="46"/>
                  </a:cubicBezTo>
                  <a:cubicBezTo>
                    <a:pt x="117" y="44"/>
                    <a:pt x="121" y="42"/>
                    <a:pt x="125" y="42"/>
                  </a:cubicBezTo>
                  <a:cubicBezTo>
                    <a:pt x="126" y="42"/>
                    <a:pt x="126" y="42"/>
                    <a:pt x="126" y="42"/>
                  </a:cubicBezTo>
                  <a:cubicBezTo>
                    <a:pt x="126" y="42"/>
                    <a:pt x="126" y="42"/>
                    <a:pt x="126" y="42"/>
                  </a:cubicBezTo>
                  <a:cubicBezTo>
                    <a:pt x="128" y="43"/>
                    <a:pt x="131" y="43"/>
                    <a:pt x="132" y="44"/>
                  </a:cubicBezTo>
                  <a:cubicBezTo>
                    <a:pt x="134" y="45"/>
                    <a:pt x="136" y="47"/>
                    <a:pt x="137" y="49"/>
                  </a:cubicBezTo>
                  <a:cubicBezTo>
                    <a:pt x="138" y="52"/>
                    <a:pt x="139" y="54"/>
                    <a:pt x="139" y="57"/>
                  </a:cubicBezTo>
                  <a:cubicBezTo>
                    <a:pt x="139" y="63"/>
                    <a:pt x="136" y="68"/>
                    <a:pt x="133" y="72"/>
                  </a:cubicBezTo>
                  <a:cubicBezTo>
                    <a:pt x="129" y="76"/>
                    <a:pt x="124" y="78"/>
                    <a:pt x="118" y="78"/>
                  </a:cubicBezTo>
                  <a:cubicBezTo>
                    <a:pt x="114" y="78"/>
                    <a:pt x="110" y="77"/>
                    <a:pt x="106" y="74"/>
                  </a:cubicBezTo>
                  <a:cubicBezTo>
                    <a:pt x="106" y="74"/>
                    <a:pt x="106" y="74"/>
                    <a:pt x="106" y="74"/>
                  </a:cubicBezTo>
                  <a:moveTo>
                    <a:pt x="107" y="41"/>
                  </a:moveTo>
                  <a:cubicBezTo>
                    <a:pt x="109" y="36"/>
                    <a:pt x="111" y="33"/>
                    <a:pt x="115" y="31"/>
                  </a:cubicBezTo>
                  <a:cubicBezTo>
                    <a:pt x="118" y="29"/>
                    <a:pt x="121" y="29"/>
                    <a:pt x="124" y="29"/>
                  </a:cubicBezTo>
                  <a:cubicBezTo>
                    <a:pt x="124" y="29"/>
                    <a:pt x="124" y="29"/>
                    <a:pt x="124" y="29"/>
                  </a:cubicBezTo>
                  <a:cubicBezTo>
                    <a:pt x="125" y="29"/>
                    <a:pt x="126" y="29"/>
                    <a:pt x="126" y="29"/>
                  </a:cubicBezTo>
                  <a:cubicBezTo>
                    <a:pt x="126" y="29"/>
                    <a:pt x="126" y="29"/>
                    <a:pt x="126" y="29"/>
                  </a:cubicBezTo>
                  <a:cubicBezTo>
                    <a:pt x="130" y="29"/>
                    <a:pt x="133" y="30"/>
                    <a:pt x="137" y="32"/>
                  </a:cubicBezTo>
                  <a:cubicBezTo>
                    <a:pt x="140" y="33"/>
                    <a:pt x="143" y="36"/>
                    <a:pt x="145" y="40"/>
                  </a:cubicBezTo>
                  <a:cubicBezTo>
                    <a:pt x="148" y="47"/>
                    <a:pt x="150" y="53"/>
                    <a:pt x="150" y="58"/>
                  </a:cubicBezTo>
                  <a:cubicBezTo>
                    <a:pt x="150" y="68"/>
                    <a:pt x="146" y="77"/>
                    <a:pt x="140" y="83"/>
                  </a:cubicBezTo>
                  <a:cubicBezTo>
                    <a:pt x="135" y="89"/>
                    <a:pt x="127" y="92"/>
                    <a:pt x="119" y="92"/>
                  </a:cubicBezTo>
                  <a:cubicBezTo>
                    <a:pt x="119" y="92"/>
                    <a:pt x="119" y="92"/>
                    <a:pt x="119" y="92"/>
                  </a:cubicBezTo>
                  <a:cubicBezTo>
                    <a:pt x="115" y="92"/>
                    <a:pt x="110" y="91"/>
                    <a:pt x="106" y="89"/>
                  </a:cubicBezTo>
                  <a:cubicBezTo>
                    <a:pt x="105" y="90"/>
                    <a:pt x="105" y="90"/>
                    <a:pt x="105" y="90"/>
                  </a:cubicBezTo>
                  <a:cubicBezTo>
                    <a:pt x="105" y="86"/>
                    <a:pt x="105" y="82"/>
                    <a:pt x="105" y="78"/>
                  </a:cubicBezTo>
                  <a:cubicBezTo>
                    <a:pt x="110" y="81"/>
                    <a:pt x="114" y="82"/>
                    <a:pt x="118" y="82"/>
                  </a:cubicBezTo>
                  <a:cubicBezTo>
                    <a:pt x="118" y="82"/>
                    <a:pt x="118" y="82"/>
                    <a:pt x="118" y="82"/>
                  </a:cubicBezTo>
                  <a:cubicBezTo>
                    <a:pt x="131" y="82"/>
                    <a:pt x="142" y="71"/>
                    <a:pt x="142" y="57"/>
                  </a:cubicBezTo>
                  <a:cubicBezTo>
                    <a:pt x="142" y="54"/>
                    <a:pt x="142" y="50"/>
                    <a:pt x="140" y="47"/>
                  </a:cubicBezTo>
                  <a:cubicBezTo>
                    <a:pt x="139" y="44"/>
                    <a:pt x="137" y="42"/>
                    <a:pt x="134" y="41"/>
                  </a:cubicBezTo>
                  <a:cubicBezTo>
                    <a:pt x="132" y="40"/>
                    <a:pt x="129"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6" y="39"/>
                    <a:pt x="126" y="39"/>
                  </a:cubicBezTo>
                  <a:cubicBezTo>
                    <a:pt x="126" y="39"/>
                    <a:pt x="125" y="39"/>
                    <a:pt x="125" y="39"/>
                  </a:cubicBezTo>
                  <a:cubicBezTo>
                    <a:pt x="125" y="39"/>
                    <a:pt x="125" y="39"/>
                    <a:pt x="125" y="39"/>
                  </a:cubicBezTo>
                  <a:cubicBezTo>
                    <a:pt x="118" y="39"/>
                    <a:pt x="113" y="42"/>
                    <a:pt x="109" y="45"/>
                  </a:cubicBezTo>
                  <a:cubicBezTo>
                    <a:pt x="108" y="46"/>
                    <a:pt x="107" y="47"/>
                    <a:pt x="107" y="48"/>
                  </a:cubicBezTo>
                  <a:cubicBezTo>
                    <a:pt x="107" y="46"/>
                    <a:pt x="107" y="43"/>
                    <a:pt x="107" y="40"/>
                  </a:cubicBezTo>
                  <a:cubicBezTo>
                    <a:pt x="107" y="41"/>
                    <a:pt x="107" y="41"/>
                    <a:pt x="107" y="41"/>
                  </a:cubicBezTo>
                  <a:moveTo>
                    <a:pt x="86" y="45"/>
                  </a:moveTo>
                  <a:cubicBezTo>
                    <a:pt x="86" y="45"/>
                    <a:pt x="86" y="45"/>
                    <a:pt x="86" y="45"/>
                  </a:cubicBezTo>
                  <a:cubicBezTo>
                    <a:pt x="92" y="40"/>
                    <a:pt x="98" y="34"/>
                    <a:pt x="104" y="28"/>
                  </a:cubicBezTo>
                  <a:cubicBezTo>
                    <a:pt x="104" y="28"/>
                    <a:pt x="104" y="28"/>
                    <a:pt x="104" y="28"/>
                  </a:cubicBezTo>
                  <a:cubicBezTo>
                    <a:pt x="104" y="30"/>
                    <a:pt x="104" y="33"/>
                    <a:pt x="104" y="35"/>
                  </a:cubicBezTo>
                  <a:cubicBezTo>
                    <a:pt x="98" y="41"/>
                    <a:pt x="92" y="48"/>
                    <a:pt x="86" y="54"/>
                  </a:cubicBezTo>
                  <a:cubicBezTo>
                    <a:pt x="86" y="56"/>
                    <a:pt x="86" y="56"/>
                    <a:pt x="86" y="56"/>
                  </a:cubicBezTo>
                  <a:cubicBezTo>
                    <a:pt x="87" y="56"/>
                    <a:pt x="87" y="56"/>
                    <a:pt x="87" y="56"/>
                  </a:cubicBezTo>
                  <a:cubicBezTo>
                    <a:pt x="88" y="55"/>
                    <a:pt x="89" y="54"/>
                    <a:pt x="90" y="53"/>
                  </a:cubicBezTo>
                  <a:cubicBezTo>
                    <a:pt x="90" y="52"/>
                    <a:pt x="90" y="52"/>
                    <a:pt x="90" y="52"/>
                  </a:cubicBezTo>
                  <a:cubicBezTo>
                    <a:pt x="95" y="47"/>
                    <a:pt x="99" y="43"/>
                    <a:pt x="104" y="38"/>
                  </a:cubicBezTo>
                  <a:cubicBezTo>
                    <a:pt x="103" y="45"/>
                    <a:pt x="103" y="52"/>
                    <a:pt x="103" y="59"/>
                  </a:cubicBezTo>
                  <a:cubicBezTo>
                    <a:pt x="102" y="60"/>
                    <a:pt x="102" y="60"/>
                    <a:pt x="102" y="60"/>
                  </a:cubicBezTo>
                  <a:cubicBezTo>
                    <a:pt x="97" y="66"/>
                    <a:pt x="93" y="72"/>
                    <a:pt x="88" y="79"/>
                  </a:cubicBezTo>
                  <a:cubicBezTo>
                    <a:pt x="88" y="79"/>
                    <a:pt x="88" y="80"/>
                    <a:pt x="88" y="80"/>
                  </a:cubicBezTo>
                  <a:cubicBezTo>
                    <a:pt x="88" y="80"/>
                    <a:pt x="88" y="80"/>
                    <a:pt x="89" y="80"/>
                  </a:cubicBezTo>
                  <a:cubicBezTo>
                    <a:pt x="89" y="80"/>
                    <a:pt x="89" y="80"/>
                    <a:pt x="89" y="80"/>
                  </a:cubicBezTo>
                  <a:cubicBezTo>
                    <a:pt x="94" y="74"/>
                    <a:pt x="98" y="68"/>
                    <a:pt x="102" y="62"/>
                  </a:cubicBezTo>
                  <a:cubicBezTo>
                    <a:pt x="102" y="66"/>
                    <a:pt x="102" y="70"/>
                    <a:pt x="102" y="74"/>
                  </a:cubicBezTo>
                  <a:cubicBezTo>
                    <a:pt x="102" y="74"/>
                    <a:pt x="102" y="74"/>
                    <a:pt x="101" y="74"/>
                  </a:cubicBezTo>
                  <a:cubicBezTo>
                    <a:pt x="101" y="74"/>
                    <a:pt x="101" y="74"/>
                    <a:pt x="101" y="74"/>
                  </a:cubicBezTo>
                  <a:cubicBezTo>
                    <a:pt x="96" y="80"/>
                    <a:pt x="91" y="86"/>
                    <a:pt x="87" y="92"/>
                  </a:cubicBezTo>
                  <a:cubicBezTo>
                    <a:pt x="86" y="93"/>
                    <a:pt x="87" y="93"/>
                    <a:pt x="87" y="93"/>
                  </a:cubicBezTo>
                  <a:cubicBezTo>
                    <a:pt x="87" y="94"/>
                    <a:pt x="87" y="94"/>
                    <a:pt x="87" y="94"/>
                  </a:cubicBezTo>
                  <a:cubicBezTo>
                    <a:pt x="88" y="94"/>
                    <a:pt x="88" y="93"/>
                    <a:pt x="88" y="93"/>
                  </a:cubicBezTo>
                  <a:cubicBezTo>
                    <a:pt x="93" y="87"/>
                    <a:pt x="97" y="81"/>
                    <a:pt x="102" y="75"/>
                  </a:cubicBezTo>
                  <a:cubicBezTo>
                    <a:pt x="101" y="88"/>
                    <a:pt x="101" y="101"/>
                    <a:pt x="101" y="113"/>
                  </a:cubicBezTo>
                  <a:cubicBezTo>
                    <a:pt x="99" y="113"/>
                    <a:pt x="99" y="113"/>
                    <a:pt x="99" y="113"/>
                  </a:cubicBezTo>
                  <a:cubicBezTo>
                    <a:pt x="94" y="118"/>
                    <a:pt x="89" y="124"/>
                    <a:pt x="84" y="131"/>
                  </a:cubicBezTo>
                  <a:cubicBezTo>
                    <a:pt x="84" y="131"/>
                    <a:pt x="84" y="131"/>
                    <a:pt x="84" y="131"/>
                  </a:cubicBezTo>
                  <a:cubicBezTo>
                    <a:pt x="84" y="131"/>
                    <a:pt x="84" y="131"/>
                    <a:pt x="84" y="131"/>
                  </a:cubicBezTo>
                  <a:cubicBezTo>
                    <a:pt x="76" y="134"/>
                    <a:pt x="67" y="136"/>
                    <a:pt x="56" y="136"/>
                  </a:cubicBezTo>
                  <a:cubicBezTo>
                    <a:pt x="56" y="136"/>
                    <a:pt x="56" y="136"/>
                    <a:pt x="56" y="136"/>
                  </a:cubicBezTo>
                  <a:cubicBezTo>
                    <a:pt x="55" y="136"/>
                    <a:pt x="53" y="136"/>
                    <a:pt x="51" y="136"/>
                  </a:cubicBezTo>
                  <a:cubicBezTo>
                    <a:pt x="22" y="134"/>
                    <a:pt x="12" y="122"/>
                    <a:pt x="8" y="115"/>
                  </a:cubicBezTo>
                  <a:cubicBezTo>
                    <a:pt x="7" y="90"/>
                    <a:pt x="7" y="55"/>
                    <a:pt x="4" y="28"/>
                  </a:cubicBezTo>
                  <a:cubicBezTo>
                    <a:pt x="5" y="29"/>
                    <a:pt x="5" y="29"/>
                    <a:pt x="6" y="29"/>
                  </a:cubicBezTo>
                  <a:cubicBezTo>
                    <a:pt x="8" y="31"/>
                    <a:pt x="12" y="32"/>
                    <a:pt x="18" y="34"/>
                  </a:cubicBezTo>
                  <a:cubicBezTo>
                    <a:pt x="29" y="36"/>
                    <a:pt x="41" y="38"/>
                    <a:pt x="56" y="38"/>
                  </a:cubicBezTo>
                  <a:cubicBezTo>
                    <a:pt x="64" y="38"/>
                    <a:pt x="72" y="37"/>
                    <a:pt x="81" y="36"/>
                  </a:cubicBezTo>
                  <a:cubicBezTo>
                    <a:pt x="83" y="36"/>
                    <a:pt x="87" y="35"/>
                    <a:pt x="90" y="34"/>
                  </a:cubicBezTo>
                  <a:cubicBezTo>
                    <a:pt x="93" y="34"/>
                    <a:pt x="95" y="33"/>
                    <a:pt x="97" y="32"/>
                  </a:cubicBezTo>
                  <a:cubicBezTo>
                    <a:pt x="93" y="36"/>
                    <a:pt x="89" y="40"/>
                    <a:pt x="85" y="43"/>
                  </a:cubicBezTo>
                  <a:cubicBezTo>
                    <a:pt x="85" y="44"/>
                    <a:pt x="85" y="44"/>
                    <a:pt x="85" y="45"/>
                  </a:cubicBezTo>
                  <a:cubicBezTo>
                    <a:pt x="85" y="45"/>
                    <a:pt x="85" y="45"/>
                    <a:pt x="86" y="45"/>
                  </a:cubicBezTo>
                  <a:moveTo>
                    <a:pt x="15" y="29"/>
                  </a:moveTo>
                  <a:cubicBezTo>
                    <a:pt x="12" y="28"/>
                    <a:pt x="9" y="27"/>
                    <a:pt x="8" y="26"/>
                  </a:cubicBezTo>
                  <a:cubicBezTo>
                    <a:pt x="6" y="25"/>
                    <a:pt x="5" y="24"/>
                    <a:pt x="5" y="23"/>
                  </a:cubicBezTo>
                  <a:cubicBezTo>
                    <a:pt x="5" y="23"/>
                    <a:pt x="5" y="22"/>
                    <a:pt x="5" y="22"/>
                  </a:cubicBezTo>
                  <a:cubicBezTo>
                    <a:pt x="4" y="21"/>
                    <a:pt x="5" y="19"/>
                    <a:pt x="7" y="17"/>
                  </a:cubicBezTo>
                  <a:cubicBezTo>
                    <a:pt x="10" y="15"/>
                    <a:pt x="15" y="12"/>
                    <a:pt x="20" y="10"/>
                  </a:cubicBezTo>
                  <a:cubicBezTo>
                    <a:pt x="24" y="8"/>
                    <a:pt x="29" y="6"/>
                    <a:pt x="33" y="6"/>
                  </a:cubicBezTo>
                  <a:cubicBezTo>
                    <a:pt x="40" y="4"/>
                    <a:pt x="49" y="4"/>
                    <a:pt x="57" y="4"/>
                  </a:cubicBezTo>
                  <a:cubicBezTo>
                    <a:pt x="65" y="4"/>
                    <a:pt x="72" y="4"/>
                    <a:pt x="79" y="5"/>
                  </a:cubicBezTo>
                  <a:cubicBezTo>
                    <a:pt x="85" y="6"/>
                    <a:pt x="90" y="6"/>
                    <a:pt x="91" y="7"/>
                  </a:cubicBezTo>
                  <a:cubicBezTo>
                    <a:pt x="97" y="9"/>
                    <a:pt x="100" y="11"/>
                    <a:pt x="102" y="13"/>
                  </a:cubicBezTo>
                  <a:cubicBezTo>
                    <a:pt x="104" y="15"/>
                    <a:pt x="104" y="17"/>
                    <a:pt x="104" y="19"/>
                  </a:cubicBezTo>
                  <a:cubicBezTo>
                    <a:pt x="104" y="19"/>
                    <a:pt x="104" y="20"/>
                    <a:pt x="104" y="20"/>
                  </a:cubicBezTo>
                  <a:cubicBezTo>
                    <a:pt x="104" y="22"/>
                    <a:pt x="103" y="23"/>
                    <a:pt x="102" y="25"/>
                  </a:cubicBezTo>
                  <a:cubicBezTo>
                    <a:pt x="101" y="26"/>
                    <a:pt x="100" y="27"/>
                    <a:pt x="98" y="28"/>
                  </a:cubicBezTo>
                  <a:cubicBezTo>
                    <a:pt x="93" y="20"/>
                    <a:pt x="78" y="17"/>
                    <a:pt x="58" y="17"/>
                  </a:cubicBezTo>
                  <a:cubicBezTo>
                    <a:pt x="55" y="17"/>
                    <a:pt x="51" y="17"/>
                    <a:pt x="47" y="17"/>
                  </a:cubicBezTo>
                  <a:cubicBezTo>
                    <a:pt x="29" y="18"/>
                    <a:pt x="14" y="25"/>
                    <a:pt x="15" y="29"/>
                  </a:cubicBezTo>
                  <a:moveTo>
                    <a:pt x="57" y="0"/>
                  </a:moveTo>
                  <a:cubicBezTo>
                    <a:pt x="48" y="0"/>
                    <a:pt x="40" y="1"/>
                    <a:pt x="32" y="2"/>
                  </a:cubicBezTo>
                  <a:cubicBezTo>
                    <a:pt x="27" y="3"/>
                    <a:pt x="20" y="6"/>
                    <a:pt x="13" y="9"/>
                  </a:cubicBezTo>
                  <a:cubicBezTo>
                    <a:pt x="10" y="11"/>
                    <a:pt x="7" y="13"/>
                    <a:pt x="5" y="15"/>
                  </a:cubicBezTo>
                  <a:cubicBezTo>
                    <a:pt x="3" y="17"/>
                    <a:pt x="1" y="19"/>
                    <a:pt x="1" y="22"/>
                  </a:cubicBezTo>
                  <a:cubicBezTo>
                    <a:pt x="1" y="23"/>
                    <a:pt x="1" y="23"/>
                    <a:pt x="1" y="23"/>
                  </a:cubicBezTo>
                  <a:cubicBezTo>
                    <a:pt x="0" y="23"/>
                    <a:pt x="0" y="23"/>
                    <a:pt x="0" y="23"/>
                  </a:cubicBezTo>
                  <a:cubicBezTo>
                    <a:pt x="4" y="50"/>
                    <a:pt x="3" y="90"/>
                    <a:pt x="5" y="117"/>
                  </a:cubicBezTo>
                  <a:cubicBezTo>
                    <a:pt x="5" y="117"/>
                    <a:pt x="5" y="117"/>
                    <a:pt x="5" y="117"/>
                  </a:cubicBezTo>
                  <a:cubicBezTo>
                    <a:pt x="6" y="119"/>
                    <a:pt x="8" y="122"/>
                    <a:pt x="10" y="124"/>
                  </a:cubicBezTo>
                  <a:cubicBezTo>
                    <a:pt x="10" y="124"/>
                    <a:pt x="10" y="124"/>
                    <a:pt x="10" y="124"/>
                  </a:cubicBezTo>
                  <a:cubicBezTo>
                    <a:pt x="9" y="125"/>
                    <a:pt x="9" y="125"/>
                    <a:pt x="9" y="126"/>
                  </a:cubicBezTo>
                  <a:cubicBezTo>
                    <a:pt x="9" y="128"/>
                    <a:pt x="10" y="130"/>
                    <a:pt x="10" y="131"/>
                  </a:cubicBezTo>
                  <a:cubicBezTo>
                    <a:pt x="10" y="131"/>
                    <a:pt x="10" y="131"/>
                    <a:pt x="10" y="131"/>
                  </a:cubicBezTo>
                  <a:cubicBezTo>
                    <a:pt x="10" y="132"/>
                    <a:pt x="10" y="132"/>
                    <a:pt x="10" y="132"/>
                  </a:cubicBezTo>
                  <a:cubicBezTo>
                    <a:pt x="11" y="133"/>
                    <a:pt x="11" y="133"/>
                    <a:pt x="11" y="133"/>
                  </a:cubicBezTo>
                  <a:cubicBezTo>
                    <a:pt x="11" y="133"/>
                    <a:pt x="11" y="133"/>
                    <a:pt x="11" y="133"/>
                  </a:cubicBezTo>
                  <a:cubicBezTo>
                    <a:pt x="14" y="136"/>
                    <a:pt x="19" y="138"/>
                    <a:pt x="24" y="140"/>
                  </a:cubicBezTo>
                  <a:cubicBezTo>
                    <a:pt x="30" y="142"/>
                    <a:pt x="37" y="144"/>
                    <a:pt x="43" y="144"/>
                  </a:cubicBezTo>
                  <a:cubicBezTo>
                    <a:pt x="48" y="145"/>
                    <a:pt x="53" y="145"/>
                    <a:pt x="57" y="145"/>
                  </a:cubicBezTo>
                  <a:cubicBezTo>
                    <a:pt x="70" y="145"/>
                    <a:pt x="80" y="143"/>
                    <a:pt x="87" y="140"/>
                  </a:cubicBezTo>
                  <a:cubicBezTo>
                    <a:pt x="90" y="139"/>
                    <a:pt x="93" y="138"/>
                    <a:pt x="95" y="137"/>
                  </a:cubicBezTo>
                  <a:cubicBezTo>
                    <a:pt x="97" y="135"/>
                    <a:pt x="98" y="134"/>
                    <a:pt x="99" y="132"/>
                  </a:cubicBezTo>
                  <a:cubicBezTo>
                    <a:pt x="98" y="132"/>
                    <a:pt x="98" y="132"/>
                    <a:pt x="98" y="132"/>
                  </a:cubicBezTo>
                  <a:cubicBezTo>
                    <a:pt x="98" y="132"/>
                    <a:pt x="98" y="132"/>
                    <a:pt x="98" y="132"/>
                  </a:cubicBezTo>
                  <a:cubicBezTo>
                    <a:pt x="98" y="131"/>
                    <a:pt x="98" y="129"/>
                    <a:pt x="98" y="128"/>
                  </a:cubicBezTo>
                  <a:cubicBezTo>
                    <a:pt x="101" y="126"/>
                    <a:pt x="102" y="125"/>
                    <a:pt x="104" y="123"/>
                  </a:cubicBezTo>
                  <a:cubicBezTo>
                    <a:pt x="104" y="123"/>
                    <a:pt x="104" y="123"/>
                    <a:pt x="104" y="123"/>
                  </a:cubicBezTo>
                  <a:cubicBezTo>
                    <a:pt x="104" y="123"/>
                    <a:pt x="104" y="123"/>
                    <a:pt x="104" y="123"/>
                  </a:cubicBezTo>
                  <a:cubicBezTo>
                    <a:pt x="104" y="123"/>
                    <a:pt x="104" y="123"/>
                    <a:pt x="104" y="123"/>
                  </a:cubicBezTo>
                  <a:cubicBezTo>
                    <a:pt x="104" y="122"/>
                    <a:pt x="104" y="122"/>
                    <a:pt x="104" y="122"/>
                  </a:cubicBezTo>
                  <a:cubicBezTo>
                    <a:pt x="104" y="113"/>
                    <a:pt x="105" y="103"/>
                    <a:pt x="105" y="92"/>
                  </a:cubicBezTo>
                  <a:cubicBezTo>
                    <a:pt x="109" y="95"/>
                    <a:pt x="114" y="96"/>
                    <a:pt x="119" y="96"/>
                  </a:cubicBezTo>
                  <a:cubicBezTo>
                    <a:pt x="119" y="96"/>
                    <a:pt x="119" y="96"/>
                    <a:pt x="119" y="96"/>
                  </a:cubicBezTo>
                  <a:cubicBezTo>
                    <a:pt x="137" y="96"/>
                    <a:pt x="153" y="80"/>
                    <a:pt x="153" y="58"/>
                  </a:cubicBezTo>
                  <a:cubicBezTo>
                    <a:pt x="153" y="52"/>
                    <a:pt x="152" y="46"/>
                    <a:pt x="149" y="39"/>
                  </a:cubicBezTo>
                  <a:cubicBezTo>
                    <a:pt x="146" y="34"/>
                    <a:pt x="142" y="30"/>
                    <a:pt x="138" y="28"/>
                  </a:cubicBezTo>
                  <a:cubicBezTo>
                    <a:pt x="134" y="26"/>
                    <a:pt x="130" y="25"/>
                    <a:pt x="127" y="25"/>
                  </a:cubicBezTo>
                  <a:cubicBezTo>
                    <a:pt x="126" y="25"/>
                    <a:pt x="125" y="25"/>
                    <a:pt x="124" y="25"/>
                  </a:cubicBezTo>
                  <a:cubicBezTo>
                    <a:pt x="121" y="25"/>
                    <a:pt x="116" y="26"/>
                    <a:pt x="113" y="28"/>
                  </a:cubicBezTo>
                  <a:cubicBezTo>
                    <a:pt x="111" y="29"/>
                    <a:pt x="109" y="31"/>
                    <a:pt x="108" y="32"/>
                  </a:cubicBezTo>
                  <a:cubicBezTo>
                    <a:pt x="108" y="32"/>
                    <a:pt x="108" y="32"/>
                    <a:pt x="108" y="32"/>
                  </a:cubicBezTo>
                  <a:cubicBezTo>
                    <a:pt x="107" y="32"/>
                    <a:pt x="107" y="32"/>
                    <a:pt x="107" y="32"/>
                  </a:cubicBezTo>
                  <a:cubicBezTo>
                    <a:pt x="108" y="27"/>
                    <a:pt x="108" y="23"/>
                    <a:pt x="108" y="19"/>
                  </a:cubicBezTo>
                  <a:cubicBezTo>
                    <a:pt x="108" y="19"/>
                    <a:pt x="108" y="19"/>
                    <a:pt x="108" y="19"/>
                  </a:cubicBezTo>
                  <a:cubicBezTo>
                    <a:pt x="108" y="19"/>
                    <a:pt x="108" y="19"/>
                    <a:pt x="108" y="19"/>
                  </a:cubicBezTo>
                  <a:cubicBezTo>
                    <a:pt x="108" y="16"/>
                    <a:pt x="107" y="13"/>
                    <a:pt x="104" y="10"/>
                  </a:cubicBezTo>
                  <a:cubicBezTo>
                    <a:pt x="102" y="7"/>
                    <a:pt x="98" y="5"/>
                    <a:pt x="92" y="3"/>
                  </a:cubicBezTo>
                  <a:cubicBezTo>
                    <a:pt x="90" y="3"/>
                    <a:pt x="85" y="2"/>
                    <a:pt x="79" y="1"/>
                  </a:cubicBezTo>
                  <a:cubicBezTo>
                    <a:pt x="73" y="1"/>
                    <a:pt x="65" y="0"/>
                    <a:pt x="5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2" name="Freeform 792"/>
            <p:cNvSpPr>
              <a:spLocks/>
            </p:cNvSpPr>
            <p:nvPr/>
          </p:nvSpPr>
          <p:spPr bwMode="auto">
            <a:xfrm>
              <a:off x="1493916" y="53434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3" name="Freeform 793"/>
            <p:cNvSpPr>
              <a:spLocks/>
            </p:cNvSpPr>
            <p:nvPr/>
          </p:nvSpPr>
          <p:spPr bwMode="auto">
            <a:xfrm>
              <a:off x="1493916" y="534343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4" name="Rectangle 794"/>
            <p:cNvSpPr>
              <a:spLocks noChangeArrowheads="1"/>
            </p:cNvSpPr>
            <p:nvPr/>
          </p:nvSpPr>
          <p:spPr bwMode="auto">
            <a:xfrm>
              <a:off x="1491228" y="5373010"/>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5" name="Rectangle 795"/>
            <p:cNvSpPr>
              <a:spLocks noChangeArrowheads="1"/>
            </p:cNvSpPr>
            <p:nvPr/>
          </p:nvSpPr>
          <p:spPr bwMode="auto">
            <a:xfrm>
              <a:off x="1491228" y="5373010"/>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6" name="Rectangle 796"/>
            <p:cNvSpPr>
              <a:spLocks noChangeArrowheads="1"/>
            </p:cNvSpPr>
            <p:nvPr/>
          </p:nvSpPr>
          <p:spPr bwMode="auto">
            <a:xfrm>
              <a:off x="1491228" y="5373010"/>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7" name="Freeform 797"/>
            <p:cNvSpPr>
              <a:spLocks/>
            </p:cNvSpPr>
            <p:nvPr/>
          </p:nvSpPr>
          <p:spPr bwMode="auto">
            <a:xfrm>
              <a:off x="1491228" y="5373010"/>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8" name="Freeform 798"/>
            <p:cNvSpPr>
              <a:spLocks/>
            </p:cNvSpPr>
            <p:nvPr/>
          </p:nvSpPr>
          <p:spPr bwMode="auto">
            <a:xfrm>
              <a:off x="1410579" y="5390036"/>
              <a:ext cx="32260" cy="40325"/>
            </a:xfrm>
            <a:custGeom>
              <a:avLst/>
              <a:gdLst>
                <a:gd name="T0" fmla="*/ 14 w 15"/>
                <a:gd name="T1" fmla="*/ 0 h 19"/>
                <a:gd name="T2" fmla="*/ 13 w 15"/>
                <a:gd name="T3" fmla="*/ 0 h 19"/>
                <a:gd name="T4" fmla="*/ 1 w 15"/>
                <a:gd name="T5" fmla="*/ 17 h 19"/>
                <a:gd name="T6" fmla="*/ 1 w 15"/>
                <a:gd name="T7" fmla="*/ 19 h 19"/>
                <a:gd name="T8" fmla="*/ 1 w 15"/>
                <a:gd name="T9" fmla="*/ 19 h 19"/>
                <a:gd name="T10" fmla="*/ 2 w 15"/>
                <a:gd name="T11" fmla="*/ 18 h 19"/>
                <a:gd name="T12" fmla="*/ 15 w 15"/>
                <a:gd name="T13" fmla="*/ 1 h 19"/>
                <a:gd name="T14" fmla="*/ 14 w 15"/>
                <a:gd name="T15" fmla="*/ 0 h 19"/>
                <a:gd name="T16" fmla="*/ 14 w 15"/>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9">
                  <a:moveTo>
                    <a:pt x="14" y="0"/>
                  </a:moveTo>
                  <a:cubicBezTo>
                    <a:pt x="14" y="0"/>
                    <a:pt x="13" y="0"/>
                    <a:pt x="13" y="0"/>
                  </a:cubicBezTo>
                  <a:cubicBezTo>
                    <a:pt x="9" y="6"/>
                    <a:pt x="5" y="12"/>
                    <a:pt x="1" y="17"/>
                  </a:cubicBezTo>
                  <a:cubicBezTo>
                    <a:pt x="0" y="18"/>
                    <a:pt x="0" y="18"/>
                    <a:pt x="1" y="19"/>
                  </a:cubicBezTo>
                  <a:cubicBezTo>
                    <a:pt x="1" y="19"/>
                    <a:pt x="1" y="19"/>
                    <a:pt x="1" y="19"/>
                  </a:cubicBezTo>
                  <a:cubicBezTo>
                    <a:pt x="2" y="19"/>
                    <a:pt x="2" y="19"/>
                    <a:pt x="2" y="18"/>
                  </a:cubicBezTo>
                  <a:cubicBezTo>
                    <a:pt x="6" y="13"/>
                    <a:pt x="10" y="7"/>
                    <a:pt x="15" y="1"/>
                  </a:cubicBezTo>
                  <a:cubicBezTo>
                    <a:pt x="15"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49" name="Freeform 799"/>
            <p:cNvSpPr>
              <a:spLocks/>
            </p:cNvSpPr>
            <p:nvPr/>
          </p:nvSpPr>
          <p:spPr bwMode="auto">
            <a:xfrm>
              <a:off x="1408787" y="5480542"/>
              <a:ext cx="27779" cy="34052"/>
            </a:xfrm>
            <a:custGeom>
              <a:avLst/>
              <a:gdLst>
                <a:gd name="T0" fmla="*/ 12 w 13"/>
                <a:gd name="T1" fmla="*/ 0 h 16"/>
                <a:gd name="T2" fmla="*/ 11 w 13"/>
                <a:gd name="T3" fmla="*/ 0 h 16"/>
                <a:gd name="T4" fmla="*/ 1 w 13"/>
                <a:gd name="T5" fmla="*/ 15 h 16"/>
                <a:gd name="T6" fmla="*/ 1 w 13"/>
                <a:gd name="T7" fmla="*/ 16 h 16"/>
                <a:gd name="T8" fmla="*/ 1 w 13"/>
                <a:gd name="T9" fmla="*/ 16 h 16"/>
                <a:gd name="T10" fmla="*/ 2 w 13"/>
                <a:gd name="T11" fmla="*/ 16 h 16"/>
                <a:gd name="T12" fmla="*/ 13 w 13"/>
                <a:gd name="T13" fmla="*/ 1 h 16"/>
                <a:gd name="T14" fmla="*/ 13 w 13"/>
                <a:gd name="T15" fmla="*/ 0 h 16"/>
                <a:gd name="T16" fmla="*/ 12 w 13"/>
                <a:gd name="T17"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16">
                  <a:moveTo>
                    <a:pt x="12" y="0"/>
                  </a:moveTo>
                  <a:cubicBezTo>
                    <a:pt x="12" y="0"/>
                    <a:pt x="11" y="0"/>
                    <a:pt x="11" y="0"/>
                  </a:cubicBezTo>
                  <a:cubicBezTo>
                    <a:pt x="8" y="5"/>
                    <a:pt x="4" y="10"/>
                    <a:pt x="1" y="15"/>
                  </a:cubicBezTo>
                  <a:cubicBezTo>
                    <a:pt x="0" y="15"/>
                    <a:pt x="1" y="16"/>
                    <a:pt x="1" y="16"/>
                  </a:cubicBezTo>
                  <a:cubicBezTo>
                    <a:pt x="1" y="16"/>
                    <a:pt x="1" y="16"/>
                    <a:pt x="1" y="16"/>
                  </a:cubicBezTo>
                  <a:cubicBezTo>
                    <a:pt x="2" y="16"/>
                    <a:pt x="2" y="16"/>
                    <a:pt x="2" y="16"/>
                  </a:cubicBezTo>
                  <a:cubicBezTo>
                    <a:pt x="6" y="11"/>
                    <a:pt x="9" y="6"/>
                    <a:pt x="13" y="1"/>
                  </a:cubicBezTo>
                  <a:cubicBezTo>
                    <a:pt x="13" y="1"/>
                    <a:pt x="13" y="0"/>
                    <a:pt x="13" y="0"/>
                  </a:cubicBezTo>
                  <a:cubicBezTo>
                    <a:pt x="12" y="0"/>
                    <a:pt x="12" y="0"/>
                    <a:pt x="1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0" name="Freeform 800"/>
            <p:cNvSpPr>
              <a:spLocks/>
            </p:cNvSpPr>
            <p:nvPr/>
          </p:nvSpPr>
          <p:spPr bwMode="auto">
            <a:xfrm>
              <a:off x="1406994" y="5508321"/>
              <a:ext cx="29571" cy="35844"/>
            </a:xfrm>
            <a:custGeom>
              <a:avLst/>
              <a:gdLst>
                <a:gd name="T0" fmla="*/ 13 w 14"/>
                <a:gd name="T1" fmla="*/ 0 h 17"/>
                <a:gd name="T2" fmla="*/ 13 w 14"/>
                <a:gd name="T3" fmla="*/ 0 h 17"/>
                <a:gd name="T4" fmla="*/ 0 w 14"/>
                <a:gd name="T5" fmla="*/ 15 h 17"/>
                <a:gd name="T6" fmla="*/ 0 w 14"/>
                <a:gd name="T7" fmla="*/ 16 h 17"/>
                <a:gd name="T8" fmla="*/ 1 w 14"/>
                <a:gd name="T9" fmla="*/ 17 h 17"/>
                <a:gd name="T10" fmla="*/ 1 w 14"/>
                <a:gd name="T11" fmla="*/ 16 h 17"/>
                <a:gd name="T12" fmla="*/ 14 w 14"/>
                <a:gd name="T13" fmla="*/ 1 h 17"/>
                <a:gd name="T14" fmla="*/ 14 w 14"/>
                <a:gd name="T15" fmla="*/ 0 h 17"/>
                <a:gd name="T16" fmla="*/ 13 w 14"/>
                <a:gd name="T17"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7">
                  <a:moveTo>
                    <a:pt x="13" y="0"/>
                  </a:moveTo>
                  <a:cubicBezTo>
                    <a:pt x="13" y="0"/>
                    <a:pt x="13" y="0"/>
                    <a:pt x="13" y="0"/>
                  </a:cubicBezTo>
                  <a:cubicBezTo>
                    <a:pt x="8" y="5"/>
                    <a:pt x="4" y="10"/>
                    <a:pt x="0" y="15"/>
                  </a:cubicBezTo>
                  <a:cubicBezTo>
                    <a:pt x="0" y="16"/>
                    <a:pt x="0" y="16"/>
                    <a:pt x="0" y="16"/>
                  </a:cubicBezTo>
                  <a:cubicBezTo>
                    <a:pt x="0" y="17"/>
                    <a:pt x="0" y="17"/>
                    <a:pt x="1" y="17"/>
                  </a:cubicBezTo>
                  <a:cubicBezTo>
                    <a:pt x="1" y="17"/>
                    <a:pt x="1" y="16"/>
                    <a:pt x="1" y="16"/>
                  </a:cubicBezTo>
                  <a:cubicBezTo>
                    <a:pt x="5" y="11"/>
                    <a:pt x="10" y="6"/>
                    <a:pt x="14" y="1"/>
                  </a:cubicBezTo>
                  <a:cubicBezTo>
                    <a:pt x="14" y="1"/>
                    <a:pt x="14" y="0"/>
                    <a:pt x="14" y="0"/>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51" name="组合 350"/>
          <p:cNvGrpSpPr/>
          <p:nvPr/>
        </p:nvGrpSpPr>
        <p:grpSpPr>
          <a:xfrm>
            <a:off x="2724787" y="3490744"/>
            <a:ext cx="183622" cy="162959"/>
            <a:chOff x="848724" y="5337166"/>
            <a:chExt cx="350375" cy="310947"/>
          </a:xfrm>
        </p:grpSpPr>
        <p:sp>
          <p:nvSpPr>
            <p:cNvPr id="352" name="Freeform 801"/>
            <p:cNvSpPr>
              <a:spLocks/>
            </p:cNvSpPr>
            <p:nvPr/>
          </p:nvSpPr>
          <p:spPr bwMode="auto">
            <a:xfrm>
              <a:off x="848724" y="5370322"/>
              <a:ext cx="350375" cy="277791"/>
            </a:xfrm>
            <a:custGeom>
              <a:avLst/>
              <a:gdLst>
                <a:gd name="T0" fmla="*/ 15 w 165"/>
                <a:gd name="T1" fmla="*/ 0 h 131"/>
                <a:gd name="T2" fmla="*/ 13 w 165"/>
                <a:gd name="T3" fmla="*/ 2 h 131"/>
                <a:gd name="T4" fmla="*/ 13 w 165"/>
                <a:gd name="T5" fmla="*/ 14 h 131"/>
                <a:gd name="T6" fmla="*/ 9 w 165"/>
                <a:gd name="T7" fmla="*/ 14 h 131"/>
                <a:gd name="T8" fmla="*/ 7 w 165"/>
                <a:gd name="T9" fmla="*/ 16 h 131"/>
                <a:gd name="T10" fmla="*/ 9 w 165"/>
                <a:gd name="T11" fmla="*/ 18 h 131"/>
                <a:gd name="T12" fmla="*/ 13 w 165"/>
                <a:gd name="T13" fmla="*/ 18 h 131"/>
                <a:gd name="T14" fmla="*/ 13 w 165"/>
                <a:gd name="T15" fmla="*/ 29 h 131"/>
                <a:gd name="T16" fmla="*/ 9 w 165"/>
                <a:gd name="T17" fmla="*/ 29 h 131"/>
                <a:gd name="T18" fmla="*/ 7 w 165"/>
                <a:gd name="T19" fmla="*/ 31 h 131"/>
                <a:gd name="T20" fmla="*/ 9 w 165"/>
                <a:gd name="T21" fmla="*/ 32 h 131"/>
                <a:gd name="T22" fmla="*/ 13 w 165"/>
                <a:gd name="T23" fmla="*/ 32 h 131"/>
                <a:gd name="T24" fmla="*/ 13 w 165"/>
                <a:gd name="T25" fmla="*/ 45 h 131"/>
                <a:gd name="T26" fmla="*/ 9 w 165"/>
                <a:gd name="T27" fmla="*/ 45 h 131"/>
                <a:gd name="T28" fmla="*/ 7 w 165"/>
                <a:gd name="T29" fmla="*/ 46 h 131"/>
                <a:gd name="T30" fmla="*/ 9 w 165"/>
                <a:gd name="T31" fmla="*/ 48 h 131"/>
                <a:gd name="T32" fmla="*/ 13 w 165"/>
                <a:gd name="T33" fmla="*/ 48 h 131"/>
                <a:gd name="T34" fmla="*/ 13 w 165"/>
                <a:gd name="T35" fmla="*/ 62 h 131"/>
                <a:gd name="T36" fmla="*/ 9 w 165"/>
                <a:gd name="T37" fmla="*/ 62 h 131"/>
                <a:gd name="T38" fmla="*/ 7 w 165"/>
                <a:gd name="T39" fmla="*/ 64 h 131"/>
                <a:gd name="T40" fmla="*/ 9 w 165"/>
                <a:gd name="T41" fmla="*/ 66 h 131"/>
                <a:gd name="T42" fmla="*/ 13 w 165"/>
                <a:gd name="T43" fmla="*/ 66 h 131"/>
                <a:gd name="T44" fmla="*/ 13 w 165"/>
                <a:gd name="T45" fmla="*/ 79 h 131"/>
                <a:gd name="T46" fmla="*/ 9 w 165"/>
                <a:gd name="T47" fmla="*/ 79 h 131"/>
                <a:gd name="T48" fmla="*/ 7 w 165"/>
                <a:gd name="T49" fmla="*/ 80 h 131"/>
                <a:gd name="T50" fmla="*/ 9 w 165"/>
                <a:gd name="T51" fmla="*/ 82 h 131"/>
                <a:gd name="T52" fmla="*/ 13 w 165"/>
                <a:gd name="T53" fmla="*/ 82 h 131"/>
                <a:gd name="T54" fmla="*/ 13 w 165"/>
                <a:gd name="T55" fmla="*/ 96 h 131"/>
                <a:gd name="T56" fmla="*/ 9 w 165"/>
                <a:gd name="T57" fmla="*/ 96 h 131"/>
                <a:gd name="T58" fmla="*/ 7 w 165"/>
                <a:gd name="T59" fmla="*/ 98 h 131"/>
                <a:gd name="T60" fmla="*/ 9 w 165"/>
                <a:gd name="T61" fmla="*/ 100 h 131"/>
                <a:gd name="T62" fmla="*/ 13 w 165"/>
                <a:gd name="T63" fmla="*/ 100 h 131"/>
                <a:gd name="T64" fmla="*/ 13 w 165"/>
                <a:gd name="T65" fmla="*/ 113 h 131"/>
                <a:gd name="T66" fmla="*/ 2 w 165"/>
                <a:gd name="T67" fmla="*/ 113 h 131"/>
                <a:gd name="T68" fmla="*/ 0 w 165"/>
                <a:gd name="T69" fmla="*/ 115 h 131"/>
                <a:gd name="T70" fmla="*/ 2 w 165"/>
                <a:gd name="T71" fmla="*/ 116 h 131"/>
                <a:gd name="T72" fmla="*/ 13 w 165"/>
                <a:gd name="T73" fmla="*/ 116 h 131"/>
                <a:gd name="T74" fmla="*/ 13 w 165"/>
                <a:gd name="T75" fmla="*/ 129 h 131"/>
                <a:gd name="T76" fmla="*/ 15 w 165"/>
                <a:gd name="T77" fmla="*/ 131 h 131"/>
                <a:gd name="T78" fmla="*/ 16 w 165"/>
                <a:gd name="T79" fmla="*/ 129 h 131"/>
                <a:gd name="T80" fmla="*/ 16 w 165"/>
                <a:gd name="T81" fmla="*/ 116 h 131"/>
                <a:gd name="T82" fmla="*/ 163 w 165"/>
                <a:gd name="T83" fmla="*/ 116 h 131"/>
                <a:gd name="T84" fmla="*/ 165 w 165"/>
                <a:gd name="T85" fmla="*/ 115 h 131"/>
                <a:gd name="T86" fmla="*/ 163 w 165"/>
                <a:gd name="T87" fmla="*/ 113 h 131"/>
                <a:gd name="T88" fmla="*/ 16 w 165"/>
                <a:gd name="T89" fmla="*/ 113 h 131"/>
                <a:gd name="T90" fmla="*/ 16 w 165"/>
                <a:gd name="T91" fmla="*/ 2 h 131"/>
                <a:gd name="T92" fmla="*/ 15 w 165"/>
                <a:gd name="T93"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5" h="131">
                  <a:moveTo>
                    <a:pt x="15" y="0"/>
                  </a:moveTo>
                  <a:cubicBezTo>
                    <a:pt x="14" y="0"/>
                    <a:pt x="13" y="1"/>
                    <a:pt x="13" y="2"/>
                  </a:cubicBezTo>
                  <a:cubicBezTo>
                    <a:pt x="13" y="14"/>
                    <a:pt x="13" y="14"/>
                    <a:pt x="13" y="14"/>
                  </a:cubicBezTo>
                  <a:cubicBezTo>
                    <a:pt x="11" y="14"/>
                    <a:pt x="10" y="14"/>
                    <a:pt x="9" y="14"/>
                  </a:cubicBezTo>
                  <a:cubicBezTo>
                    <a:pt x="8" y="14"/>
                    <a:pt x="7" y="15"/>
                    <a:pt x="7" y="16"/>
                  </a:cubicBezTo>
                  <a:cubicBezTo>
                    <a:pt x="7" y="17"/>
                    <a:pt x="8" y="18"/>
                    <a:pt x="9" y="18"/>
                  </a:cubicBezTo>
                  <a:cubicBezTo>
                    <a:pt x="10" y="18"/>
                    <a:pt x="11" y="18"/>
                    <a:pt x="13" y="18"/>
                  </a:cubicBezTo>
                  <a:cubicBezTo>
                    <a:pt x="13" y="29"/>
                    <a:pt x="13" y="29"/>
                    <a:pt x="13" y="29"/>
                  </a:cubicBezTo>
                  <a:cubicBezTo>
                    <a:pt x="11" y="29"/>
                    <a:pt x="10" y="29"/>
                    <a:pt x="9" y="29"/>
                  </a:cubicBezTo>
                  <a:cubicBezTo>
                    <a:pt x="8" y="29"/>
                    <a:pt x="7" y="30"/>
                    <a:pt x="7" y="31"/>
                  </a:cubicBezTo>
                  <a:cubicBezTo>
                    <a:pt x="7" y="32"/>
                    <a:pt x="8" y="32"/>
                    <a:pt x="9" y="32"/>
                  </a:cubicBezTo>
                  <a:cubicBezTo>
                    <a:pt x="10" y="32"/>
                    <a:pt x="11" y="32"/>
                    <a:pt x="13" y="32"/>
                  </a:cubicBezTo>
                  <a:cubicBezTo>
                    <a:pt x="13" y="45"/>
                    <a:pt x="13" y="45"/>
                    <a:pt x="13" y="45"/>
                  </a:cubicBezTo>
                  <a:cubicBezTo>
                    <a:pt x="11" y="45"/>
                    <a:pt x="10" y="45"/>
                    <a:pt x="9" y="45"/>
                  </a:cubicBezTo>
                  <a:cubicBezTo>
                    <a:pt x="8" y="45"/>
                    <a:pt x="7" y="45"/>
                    <a:pt x="7" y="46"/>
                  </a:cubicBezTo>
                  <a:cubicBezTo>
                    <a:pt x="7" y="47"/>
                    <a:pt x="8" y="48"/>
                    <a:pt x="9" y="48"/>
                  </a:cubicBezTo>
                  <a:cubicBezTo>
                    <a:pt x="10" y="48"/>
                    <a:pt x="11" y="48"/>
                    <a:pt x="13" y="48"/>
                  </a:cubicBezTo>
                  <a:cubicBezTo>
                    <a:pt x="13" y="62"/>
                    <a:pt x="13" y="62"/>
                    <a:pt x="13" y="62"/>
                  </a:cubicBezTo>
                  <a:cubicBezTo>
                    <a:pt x="11" y="62"/>
                    <a:pt x="10" y="62"/>
                    <a:pt x="9" y="62"/>
                  </a:cubicBezTo>
                  <a:cubicBezTo>
                    <a:pt x="8" y="62"/>
                    <a:pt x="7" y="63"/>
                    <a:pt x="7" y="64"/>
                  </a:cubicBezTo>
                  <a:cubicBezTo>
                    <a:pt x="7" y="65"/>
                    <a:pt x="8" y="66"/>
                    <a:pt x="9" y="66"/>
                  </a:cubicBezTo>
                  <a:cubicBezTo>
                    <a:pt x="10" y="66"/>
                    <a:pt x="11" y="66"/>
                    <a:pt x="13" y="66"/>
                  </a:cubicBezTo>
                  <a:cubicBezTo>
                    <a:pt x="13" y="79"/>
                    <a:pt x="13" y="79"/>
                    <a:pt x="13" y="79"/>
                  </a:cubicBezTo>
                  <a:cubicBezTo>
                    <a:pt x="11" y="79"/>
                    <a:pt x="10" y="79"/>
                    <a:pt x="9" y="79"/>
                  </a:cubicBezTo>
                  <a:cubicBezTo>
                    <a:pt x="8" y="79"/>
                    <a:pt x="7" y="79"/>
                    <a:pt x="7" y="80"/>
                  </a:cubicBezTo>
                  <a:cubicBezTo>
                    <a:pt x="7" y="81"/>
                    <a:pt x="8" y="82"/>
                    <a:pt x="9" y="82"/>
                  </a:cubicBezTo>
                  <a:cubicBezTo>
                    <a:pt x="10" y="82"/>
                    <a:pt x="11" y="82"/>
                    <a:pt x="13" y="82"/>
                  </a:cubicBezTo>
                  <a:cubicBezTo>
                    <a:pt x="13" y="96"/>
                    <a:pt x="13" y="96"/>
                    <a:pt x="13" y="96"/>
                  </a:cubicBezTo>
                  <a:cubicBezTo>
                    <a:pt x="11" y="96"/>
                    <a:pt x="10" y="96"/>
                    <a:pt x="9" y="96"/>
                  </a:cubicBezTo>
                  <a:cubicBezTo>
                    <a:pt x="8" y="96"/>
                    <a:pt x="7" y="97"/>
                    <a:pt x="7" y="98"/>
                  </a:cubicBezTo>
                  <a:cubicBezTo>
                    <a:pt x="7" y="99"/>
                    <a:pt x="8" y="100"/>
                    <a:pt x="9" y="100"/>
                  </a:cubicBezTo>
                  <a:cubicBezTo>
                    <a:pt x="10" y="100"/>
                    <a:pt x="11" y="100"/>
                    <a:pt x="13" y="100"/>
                  </a:cubicBezTo>
                  <a:cubicBezTo>
                    <a:pt x="13" y="113"/>
                    <a:pt x="13" y="113"/>
                    <a:pt x="13" y="113"/>
                  </a:cubicBezTo>
                  <a:cubicBezTo>
                    <a:pt x="2" y="113"/>
                    <a:pt x="2" y="113"/>
                    <a:pt x="2" y="113"/>
                  </a:cubicBezTo>
                  <a:cubicBezTo>
                    <a:pt x="1" y="113"/>
                    <a:pt x="0" y="114"/>
                    <a:pt x="0" y="115"/>
                  </a:cubicBezTo>
                  <a:cubicBezTo>
                    <a:pt x="0" y="116"/>
                    <a:pt x="1" y="116"/>
                    <a:pt x="2" y="116"/>
                  </a:cubicBezTo>
                  <a:cubicBezTo>
                    <a:pt x="13" y="116"/>
                    <a:pt x="13" y="116"/>
                    <a:pt x="13" y="116"/>
                  </a:cubicBezTo>
                  <a:cubicBezTo>
                    <a:pt x="13" y="129"/>
                    <a:pt x="13" y="129"/>
                    <a:pt x="13" y="129"/>
                  </a:cubicBezTo>
                  <a:cubicBezTo>
                    <a:pt x="13" y="130"/>
                    <a:pt x="14" y="131"/>
                    <a:pt x="15" y="131"/>
                  </a:cubicBezTo>
                  <a:cubicBezTo>
                    <a:pt x="16" y="131"/>
                    <a:pt x="16" y="130"/>
                    <a:pt x="16" y="129"/>
                  </a:cubicBezTo>
                  <a:cubicBezTo>
                    <a:pt x="16" y="116"/>
                    <a:pt x="16" y="116"/>
                    <a:pt x="16" y="116"/>
                  </a:cubicBezTo>
                  <a:cubicBezTo>
                    <a:pt x="163" y="116"/>
                    <a:pt x="163" y="116"/>
                    <a:pt x="163" y="116"/>
                  </a:cubicBezTo>
                  <a:cubicBezTo>
                    <a:pt x="164" y="116"/>
                    <a:pt x="165" y="116"/>
                    <a:pt x="165" y="115"/>
                  </a:cubicBezTo>
                  <a:cubicBezTo>
                    <a:pt x="165" y="114"/>
                    <a:pt x="164" y="113"/>
                    <a:pt x="163" y="113"/>
                  </a:cubicBezTo>
                  <a:cubicBezTo>
                    <a:pt x="16" y="113"/>
                    <a:pt x="16" y="113"/>
                    <a:pt x="16" y="113"/>
                  </a:cubicBezTo>
                  <a:cubicBezTo>
                    <a:pt x="16" y="2"/>
                    <a:pt x="16" y="2"/>
                    <a:pt x="16" y="2"/>
                  </a:cubicBezTo>
                  <a:cubicBezTo>
                    <a:pt x="16" y="1"/>
                    <a:pt x="16"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3" name="Freeform 802"/>
            <p:cNvSpPr>
              <a:spLocks noEditPoints="1"/>
            </p:cNvSpPr>
            <p:nvPr/>
          </p:nvSpPr>
          <p:spPr bwMode="auto">
            <a:xfrm>
              <a:off x="975970" y="5393620"/>
              <a:ext cx="66311" cy="201623"/>
            </a:xfrm>
            <a:custGeom>
              <a:avLst/>
              <a:gdLst>
                <a:gd name="T0" fmla="*/ 28 w 31"/>
                <a:gd name="T1" fmla="*/ 85 h 95"/>
                <a:gd name="T2" fmla="*/ 27 w 31"/>
                <a:gd name="T3" fmla="*/ 87 h 95"/>
                <a:gd name="T4" fmla="*/ 21 w 31"/>
                <a:gd name="T5" fmla="*/ 88 h 95"/>
                <a:gd name="T6" fmla="*/ 28 w 31"/>
                <a:gd name="T7" fmla="*/ 82 h 95"/>
                <a:gd name="T8" fmla="*/ 27 w 31"/>
                <a:gd name="T9" fmla="*/ 83 h 95"/>
                <a:gd name="T10" fmla="*/ 21 w 31"/>
                <a:gd name="T11" fmla="*/ 91 h 95"/>
                <a:gd name="T12" fmla="*/ 21 w 31"/>
                <a:gd name="T13" fmla="*/ 80 h 95"/>
                <a:gd name="T14" fmla="*/ 28 w 31"/>
                <a:gd name="T15" fmla="*/ 70 h 95"/>
                <a:gd name="T16" fmla="*/ 21 w 31"/>
                <a:gd name="T17" fmla="*/ 84 h 95"/>
                <a:gd name="T18" fmla="*/ 21 w 31"/>
                <a:gd name="T19" fmla="*/ 72 h 95"/>
                <a:gd name="T20" fmla="*/ 27 w 31"/>
                <a:gd name="T21" fmla="*/ 68 h 95"/>
                <a:gd name="T22" fmla="*/ 21 w 31"/>
                <a:gd name="T23" fmla="*/ 77 h 95"/>
                <a:gd name="T24" fmla="*/ 21 w 31"/>
                <a:gd name="T25" fmla="*/ 64 h 95"/>
                <a:gd name="T26" fmla="*/ 27 w 31"/>
                <a:gd name="T27" fmla="*/ 53 h 95"/>
                <a:gd name="T28" fmla="*/ 27 w 31"/>
                <a:gd name="T29" fmla="*/ 59 h 95"/>
                <a:gd name="T30" fmla="*/ 21 w 31"/>
                <a:gd name="T31" fmla="*/ 61 h 95"/>
                <a:gd name="T32" fmla="*/ 27 w 31"/>
                <a:gd name="T33" fmla="*/ 42 h 95"/>
                <a:gd name="T34" fmla="*/ 21 w 31"/>
                <a:gd name="T35" fmla="*/ 61 h 95"/>
                <a:gd name="T36" fmla="*/ 20 w 31"/>
                <a:gd name="T37" fmla="*/ 43 h 95"/>
                <a:gd name="T38" fmla="*/ 27 w 31"/>
                <a:gd name="T39" fmla="*/ 39 h 95"/>
                <a:gd name="T40" fmla="*/ 21 w 31"/>
                <a:gd name="T41" fmla="*/ 49 h 95"/>
                <a:gd name="T42" fmla="*/ 20 w 31"/>
                <a:gd name="T43" fmla="*/ 38 h 95"/>
                <a:gd name="T44" fmla="*/ 21 w 31"/>
                <a:gd name="T45" fmla="*/ 36 h 95"/>
                <a:gd name="T46" fmla="*/ 27 w 31"/>
                <a:gd name="T47" fmla="*/ 26 h 95"/>
                <a:gd name="T48" fmla="*/ 26 w 31"/>
                <a:gd name="T49" fmla="*/ 32 h 95"/>
                <a:gd name="T50" fmla="*/ 17 w 31"/>
                <a:gd name="T51" fmla="*/ 92 h 95"/>
                <a:gd name="T52" fmla="*/ 4 w 31"/>
                <a:gd name="T53" fmla="*/ 57 h 95"/>
                <a:gd name="T54" fmla="*/ 12 w 31"/>
                <a:gd name="T55" fmla="*/ 13 h 95"/>
                <a:gd name="T56" fmla="*/ 17 w 31"/>
                <a:gd name="T57" fmla="*/ 36 h 95"/>
                <a:gd name="T58" fmla="*/ 17 w 31"/>
                <a:gd name="T59" fmla="*/ 92 h 95"/>
                <a:gd name="T60" fmla="*/ 20 w 31"/>
                <a:gd name="T61" fmla="*/ 25 h 95"/>
                <a:gd name="T62" fmla="*/ 27 w 31"/>
                <a:gd name="T63" fmla="*/ 23 h 95"/>
                <a:gd name="T64" fmla="*/ 20 w 31"/>
                <a:gd name="T65" fmla="*/ 21 h 95"/>
                <a:gd name="T66" fmla="*/ 20 w 31"/>
                <a:gd name="T67" fmla="*/ 13 h 95"/>
                <a:gd name="T68" fmla="*/ 27 w 31"/>
                <a:gd name="T69" fmla="*/ 7 h 95"/>
                <a:gd name="T70" fmla="*/ 27 w 31"/>
                <a:gd name="T71" fmla="*/ 10 h 95"/>
                <a:gd name="T72" fmla="*/ 18 w 31"/>
                <a:gd name="T73" fmla="*/ 10 h 95"/>
                <a:gd name="T74" fmla="*/ 14 w 31"/>
                <a:gd name="T75" fmla="*/ 4 h 95"/>
                <a:gd name="T76" fmla="*/ 25 w 31"/>
                <a:gd name="T77" fmla="*/ 4 h 95"/>
                <a:gd name="T78" fmla="*/ 23 w 31"/>
                <a:gd name="T79" fmla="*/ 0 h 95"/>
                <a:gd name="T80" fmla="*/ 12 w 31"/>
                <a:gd name="T81" fmla="*/ 1 h 95"/>
                <a:gd name="T82" fmla="*/ 1 w 31"/>
                <a:gd name="T83" fmla="*/ 10 h 95"/>
                <a:gd name="T84" fmla="*/ 1 w 31"/>
                <a:gd name="T85" fmla="*/ 10 h 95"/>
                <a:gd name="T86" fmla="*/ 0 w 31"/>
                <a:gd name="T87" fmla="*/ 11 h 95"/>
                <a:gd name="T88" fmla="*/ 0 w 31"/>
                <a:gd name="T89" fmla="*/ 11 h 95"/>
                <a:gd name="T90" fmla="*/ 0 w 31"/>
                <a:gd name="T91" fmla="*/ 57 h 95"/>
                <a:gd name="T92" fmla="*/ 1 w 31"/>
                <a:gd name="T93" fmla="*/ 93 h 95"/>
                <a:gd name="T94" fmla="*/ 18 w 31"/>
                <a:gd name="T95" fmla="*/ 95 h 95"/>
                <a:gd name="T96" fmla="*/ 20 w 31"/>
                <a:gd name="T97" fmla="*/ 95 h 95"/>
                <a:gd name="T98" fmla="*/ 30 w 31"/>
                <a:gd name="T99" fmla="*/ 89 h 95"/>
                <a:gd name="T100" fmla="*/ 31 w 31"/>
                <a:gd name="T101" fmla="*/ 88 h 95"/>
                <a:gd name="T102" fmla="*/ 31 w 31"/>
                <a:gd name="T103" fmla="*/ 87 h 95"/>
                <a:gd name="T104" fmla="*/ 31 w 31"/>
                <a:gd name="T105" fmla="*/ 3 h 95"/>
                <a:gd name="T106" fmla="*/ 31 w 31"/>
                <a:gd name="T107" fmla="*/ 2 h 95"/>
                <a:gd name="T108" fmla="*/ 31 w 31"/>
                <a:gd name="T109" fmla="*/ 2 h 95"/>
                <a:gd name="T110" fmla="*/ 31 w 31"/>
                <a:gd name="T111" fmla="*/ 1 h 95"/>
                <a:gd name="T112" fmla="*/ 30 w 31"/>
                <a:gd name="T113" fmla="*/ 1 h 95"/>
                <a:gd name="T114" fmla="*/ 23 w 31"/>
                <a:gd name="T115"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1" h="95">
                  <a:moveTo>
                    <a:pt x="27" y="87"/>
                  </a:moveTo>
                  <a:cubicBezTo>
                    <a:pt x="27" y="86"/>
                    <a:pt x="27" y="86"/>
                    <a:pt x="28" y="85"/>
                  </a:cubicBezTo>
                  <a:cubicBezTo>
                    <a:pt x="28" y="86"/>
                    <a:pt x="28" y="86"/>
                    <a:pt x="28" y="86"/>
                  </a:cubicBezTo>
                  <a:cubicBezTo>
                    <a:pt x="27" y="87"/>
                    <a:pt x="27" y="87"/>
                    <a:pt x="27" y="87"/>
                  </a:cubicBezTo>
                  <a:moveTo>
                    <a:pt x="21" y="91"/>
                  </a:moveTo>
                  <a:cubicBezTo>
                    <a:pt x="21" y="90"/>
                    <a:pt x="21" y="89"/>
                    <a:pt x="21" y="88"/>
                  </a:cubicBezTo>
                  <a:cubicBezTo>
                    <a:pt x="22" y="84"/>
                    <a:pt x="25" y="81"/>
                    <a:pt x="28" y="78"/>
                  </a:cubicBezTo>
                  <a:cubicBezTo>
                    <a:pt x="28" y="79"/>
                    <a:pt x="28" y="81"/>
                    <a:pt x="28" y="82"/>
                  </a:cubicBezTo>
                  <a:cubicBezTo>
                    <a:pt x="27" y="82"/>
                    <a:pt x="27" y="82"/>
                    <a:pt x="27" y="82"/>
                  </a:cubicBezTo>
                  <a:cubicBezTo>
                    <a:pt x="27" y="82"/>
                    <a:pt x="27" y="83"/>
                    <a:pt x="27" y="83"/>
                  </a:cubicBezTo>
                  <a:cubicBezTo>
                    <a:pt x="26" y="85"/>
                    <a:pt x="24" y="87"/>
                    <a:pt x="23" y="89"/>
                  </a:cubicBezTo>
                  <a:cubicBezTo>
                    <a:pt x="22" y="90"/>
                    <a:pt x="21" y="90"/>
                    <a:pt x="21" y="91"/>
                  </a:cubicBezTo>
                  <a:moveTo>
                    <a:pt x="21" y="84"/>
                  </a:moveTo>
                  <a:cubicBezTo>
                    <a:pt x="21" y="83"/>
                    <a:pt x="21" y="82"/>
                    <a:pt x="21" y="80"/>
                  </a:cubicBezTo>
                  <a:cubicBezTo>
                    <a:pt x="21" y="80"/>
                    <a:pt x="21" y="80"/>
                    <a:pt x="21" y="80"/>
                  </a:cubicBezTo>
                  <a:cubicBezTo>
                    <a:pt x="23" y="76"/>
                    <a:pt x="25" y="73"/>
                    <a:pt x="28" y="70"/>
                  </a:cubicBezTo>
                  <a:cubicBezTo>
                    <a:pt x="28" y="72"/>
                    <a:pt x="28" y="74"/>
                    <a:pt x="28" y="75"/>
                  </a:cubicBezTo>
                  <a:cubicBezTo>
                    <a:pt x="25" y="78"/>
                    <a:pt x="23" y="81"/>
                    <a:pt x="21" y="84"/>
                  </a:cubicBezTo>
                  <a:moveTo>
                    <a:pt x="21" y="77"/>
                  </a:moveTo>
                  <a:cubicBezTo>
                    <a:pt x="21" y="75"/>
                    <a:pt x="21" y="73"/>
                    <a:pt x="21" y="72"/>
                  </a:cubicBezTo>
                  <a:cubicBezTo>
                    <a:pt x="23" y="68"/>
                    <a:pt x="25" y="65"/>
                    <a:pt x="27" y="61"/>
                  </a:cubicBezTo>
                  <a:cubicBezTo>
                    <a:pt x="27" y="63"/>
                    <a:pt x="27" y="66"/>
                    <a:pt x="27" y="68"/>
                  </a:cubicBezTo>
                  <a:cubicBezTo>
                    <a:pt x="27" y="68"/>
                    <a:pt x="27" y="68"/>
                    <a:pt x="27" y="68"/>
                  </a:cubicBezTo>
                  <a:cubicBezTo>
                    <a:pt x="25" y="71"/>
                    <a:pt x="23" y="74"/>
                    <a:pt x="21" y="77"/>
                  </a:cubicBezTo>
                  <a:moveTo>
                    <a:pt x="21" y="68"/>
                  </a:moveTo>
                  <a:cubicBezTo>
                    <a:pt x="21" y="67"/>
                    <a:pt x="21" y="65"/>
                    <a:pt x="21" y="64"/>
                  </a:cubicBezTo>
                  <a:cubicBezTo>
                    <a:pt x="21" y="64"/>
                    <a:pt x="21" y="64"/>
                    <a:pt x="21" y="64"/>
                  </a:cubicBezTo>
                  <a:cubicBezTo>
                    <a:pt x="23" y="60"/>
                    <a:pt x="25" y="57"/>
                    <a:pt x="27" y="53"/>
                  </a:cubicBezTo>
                  <a:cubicBezTo>
                    <a:pt x="27" y="55"/>
                    <a:pt x="27" y="57"/>
                    <a:pt x="27" y="59"/>
                  </a:cubicBezTo>
                  <a:cubicBezTo>
                    <a:pt x="27" y="59"/>
                    <a:pt x="27" y="59"/>
                    <a:pt x="27" y="59"/>
                  </a:cubicBezTo>
                  <a:cubicBezTo>
                    <a:pt x="25" y="62"/>
                    <a:pt x="23" y="65"/>
                    <a:pt x="21" y="68"/>
                  </a:cubicBezTo>
                  <a:moveTo>
                    <a:pt x="21" y="61"/>
                  </a:moveTo>
                  <a:cubicBezTo>
                    <a:pt x="21" y="58"/>
                    <a:pt x="21" y="55"/>
                    <a:pt x="21" y="52"/>
                  </a:cubicBezTo>
                  <a:cubicBezTo>
                    <a:pt x="23" y="48"/>
                    <a:pt x="25" y="45"/>
                    <a:pt x="27" y="42"/>
                  </a:cubicBezTo>
                  <a:cubicBezTo>
                    <a:pt x="27" y="45"/>
                    <a:pt x="27" y="47"/>
                    <a:pt x="27" y="50"/>
                  </a:cubicBezTo>
                  <a:cubicBezTo>
                    <a:pt x="25" y="53"/>
                    <a:pt x="23" y="57"/>
                    <a:pt x="21" y="61"/>
                  </a:cubicBezTo>
                  <a:moveTo>
                    <a:pt x="21" y="49"/>
                  </a:moveTo>
                  <a:cubicBezTo>
                    <a:pt x="20" y="47"/>
                    <a:pt x="20" y="45"/>
                    <a:pt x="20" y="43"/>
                  </a:cubicBezTo>
                  <a:cubicBezTo>
                    <a:pt x="23" y="40"/>
                    <a:pt x="25" y="37"/>
                    <a:pt x="27" y="34"/>
                  </a:cubicBezTo>
                  <a:cubicBezTo>
                    <a:pt x="27" y="36"/>
                    <a:pt x="27" y="37"/>
                    <a:pt x="27" y="39"/>
                  </a:cubicBezTo>
                  <a:cubicBezTo>
                    <a:pt x="27" y="39"/>
                    <a:pt x="27" y="39"/>
                    <a:pt x="27" y="39"/>
                  </a:cubicBezTo>
                  <a:cubicBezTo>
                    <a:pt x="25" y="42"/>
                    <a:pt x="22" y="45"/>
                    <a:pt x="21" y="49"/>
                  </a:cubicBezTo>
                  <a:moveTo>
                    <a:pt x="20" y="40"/>
                  </a:moveTo>
                  <a:cubicBezTo>
                    <a:pt x="20" y="39"/>
                    <a:pt x="20" y="38"/>
                    <a:pt x="20" y="38"/>
                  </a:cubicBezTo>
                  <a:cubicBezTo>
                    <a:pt x="21" y="38"/>
                    <a:pt x="21" y="38"/>
                    <a:pt x="21" y="38"/>
                  </a:cubicBezTo>
                  <a:cubicBezTo>
                    <a:pt x="21" y="37"/>
                    <a:pt x="21" y="37"/>
                    <a:pt x="21" y="36"/>
                  </a:cubicBezTo>
                  <a:cubicBezTo>
                    <a:pt x="21" y="36"/>
                    <a:pt x="21" y="36"/>
                    <a:pt x="21" y="36"/>
                  </a:cubicBezTo>
                  <a:cubicBezTo>
                    <a:pt x="23" y="33"/>
                    <a:pt x="25" y="29"/>
                    <a:pt x="27" y="26"/>
                  </a:cubicBezTo>
                  <a:cubicBezTo>
                    <a:pt x="27" y="28"/>
                    <a:pt x="27" y="30"/>
                    <a:pt x="27" y="32"/>
                  </a:cubicBezTo>
                  <a:cubicBezTo>
                    <a:pt x="26" y="32"/>
                    <a:pt x="26" y="32"/>
                    <a:pt x="26" y="32"/>
                  </a:cubicBezTo>
                  <a:cubicBezTo>
                    <a:pt x="24" y="35"/>
                    <a:pt x="22" y="37"/>
                    <a:pt x="20" y="40"/>
                  </a:cubicBezTo>
                  <a:moveTo>
                    <a:pt x="17" y="92"/>
                  </a:moveTo>
                  <a:cubicBezTo>
                    <a:pt x="12" y="91"/>
                    <a:pt x="9" y="91"/>
                    <a:pt x="4" y="91"/>
                  </a:cubicBezTo>
                  <a:cubicBezTo>
                    <a:pt x="4" y="82"/>
                    <a:pt x="4" y="70"/>
                    <a:pt x="4" y="57"/>
                  </a:cubicBezTo>
                  <a:cubicBezTo>
                    <a:pt x="4" y="40"/>
                    <a:pt x="4" y="22"/>
                    <a:pt x="4" y="13"/>
                  </a:cubicBezTo>
                  <a:cubicBezTo>
                    <a:pt x="7" y="13"/>
                    <a:pt x="10" y="13"/>
                    <a:pt x="12" y="13"/>
                  </a:cubicBezTo>
                  <a:cubicBezTo>
                    <a:pt x="14" y="13"/>
                    <a:pt x="16" y="13"/>
                    <a:pt x="17" y="13"/>
                  </a:cubicBezTo>
                  <a:cubicBezTo>
                    <a:pt x="17" y="17"/>
                    <a:pt x="17" y="26"/>
                    <a:pt x="17" y="36"/>
                  </a:cubicBezTo>
                  <a:cubicBezTo>
                    <a:pt x="17" y="50"/>
                    <a:pt x="17" y="67"/>
                    <a:pt x="17" y="79"/>
                  </a:cubicBezTo>
                  <a:cubicBezTo>
                    <a:pt x="17" y="84"/>
                    <a:pt x="17" y="88"/>
                    <a:pt x="17" y="92"/>
                  </a:cubicBezTo>
                  <a:moveTo>
                    <a:pt x="20" y="33"/>
                  </a:moveTo>
                  <a:cubicBezTo>
                    <a:pt x="20" y="30"/>
                    <a:pt x="20" y="27"/>
                    <a:pt x="20" y="25"/>
                  </a:cubicBezTo>
                  <a:cubicBezTo>
                    <a:pt x="23" y="21"/>
                    <a:pt x="25" y="17"/>
                    <a:pt x="27" y="13"/>
                  </a:cubicBezTo>
                  <a:cubicBezTo>
                    <a:pt x="27" y="16"/>
                    <a:pt x="27" y="19"/>
                    <a:pt x="27" y="23"/>
                  </a:cubicBezTo>
                  <a:cubicBezTo>
                    <a:pt x="25" y="26"/>
                    <a:pt x="23" y="30"/>
                    <a:pt x="20" y="33"/>
                  </a:cubicBezTo>
                  <a:moveTo>
                    <a:pt x="20" y="21"/>
                  </a:moveTo>
                  <a:cubicBezTo>
                    <a:pt x="20" y="18"/>
                    <a:pt x="20" y="15"/>
                    <a:pt x="20" y="13"/>
                  </a:cubicBezTo>
                  <a:cubicBezTo>
                    <a:pt x="20" y="13"/>
                    <a:pt x="20" y="13"/>
                    <a:pt x="20" y="13"/>
                  </a:cubicBezTo>
                  <a:cubicBezTo>
                    <a:pt x="23" y="10"/>
                    <a:pt x="25" y="8"/>
                    <a:pt x="27" y="6"/>
                  </a:cubicBezTo>
                  <a:cubicBezTo>
                    <a:pt x="27" y="6"/>
                    <a:pt x="27" y="7"/>
                    <a:pt x="27" y="7"/>
                  </a:cubicBezTo>
                  <a:cubicBezTo>
                    <a:pt x="27" y="8"/>
                    <a:pt x="27" y="9"/>
                    <a:pt x="27" y="10"/>
                  </a:cubicBezTo>
                  <a:cubicBezTo>
                    <a:pt x="27" y="10"/>
                    <a:pt x="27" y="10"/>
                    <a:pt x="27" y="10"/>
                  </a:cubicBezTo>
                  <a:cubicBezTo>
                    <a:pt x="25" y="14"/>
                    <a:pt x="22" y="18"/>
                    <a:pt x="20" y="21"/>
                  </a:cubicBezTo>
                  <a:moveTo>
                    <a:pt x="18" y="10"/>
                  </a:moveTo>
                  <a:cubicBezTo>
                    <a:pt x="17" y="10"/>
                    <a:pt x="12" y="10"/>
                    <a:pt x="7" y="10"/>
                  </a:cubicBezTo>
                  <a:cubicBezTo>
                    <a:pt x="10"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0" y="11"/>
                    <a:pt x="0" y="11"/>
                    <a:pt x="0" y="11"/>
                  </a:cubicBezTo>
                  <a:cubicBezTo>
                    <a:pt x="0" y="11"/>
                    <a:pt x="0" y="11"/>
                    <a:pt x="0" y="11"/>
                  </a:cubicBezTo>
                  <a:cubicBezTo>
                    <a:pt x="0" y="11"/>
                    <a:pt x="0" y="11"/>
                    <a:pt x="0" y="11"/>
                  </a:cubicBezTo>
                  <a:cubicBezTo>
                    <a:pt x="0" y="11"/>
                    <a:pt x="0" y="11"/>
                    <a:pt x="0" y="11"/>
                  </a:cubicBezTo>
                  <a:cubicBezTo>
                    <a:pt x="0" y="20"/>
                    <a:pt x="0" y="39"/>
                    <a:pt x="0" y="57"/>
                  </a:cubicBezTo>
                  <a:cubicBezTo>
                    <a:pt x="0" y="71"/>
                    <a:pt x="0" y="84"/>
                    <a:pt x="0" y="93"/>
                  </a:cubicBezTo>
                  <a:cubicBezTo>
                    <a:pt x="1" y="93"/>
                    <a:pt x="1" y="93"/>
                    <a:pt x="1" y="93"/>
                  </a:cubicBezTo>
                  <a:cubicBezTo>
                    <a:pt x="1" y="94"/>
                    <a:pt x="2" y="94"/>
                    <a:pt x="2" y="95"/>
                  </a:cubicBezTo>
                  <a:cubicBezTo>
                    <a:pt x="9" y="95"/>
                    <a:pt x="12" y="95"/>
                    <a:pt x="18" y="95"/>
                  </a:cubicBezTo>
                  <a:cubicBezTo>
                    <a:pt x="18" y="95"/>
                    <a:pt x="19" y="95"/>
                    <a:pt x="19" y="95"/>
                  </a:cubicBezTo>
                  <a:cubicBezTo>
                    <a:pt x="19" y="95"/>
                    <a:pt x="19" y="95"/>
                    <a:pt x="20" y="95"/>
                  </a:cubicBezTo>
                  <a:cubicBezTo>
                    <a:pt x="20" y="95"/>
                    <a:pt x="20" y="95"/>
                    <a:pt x="20" y="95"/>
                  </a:cubicBezTo>
                  <a:cubicBezTo>
                    <a:pt x="23" y="93"/>
                    <a:pt x="27" y="91"/>
                    <a:pt x="30" y="89"/>
                  </a:cubicBezTo>
                  <a:cubicBezTo>
                    <a:pt x="31" y="88"/>
                    <a:pt x="31" y="88"/>
                    <a:pt x="31" y="88"/>
                  </a:cubicBezTo>
                  <a:cubicBezTo>
                    <a:pt x="31" y="88"/>
                    <a:pt x="31" y="88"/>
                    <a:pt x="31" y="88"/>
                  </a:cubicBezTo>
                  <a:cubicBezTo>
                    <a:pt x="31" y="88"/>
                    <a:pt x="31" y="88"/>
                    <a:pt x="31" y="88"/>
                  </a:cubicBezTo>
                  <a:cubicBezTo>
                    <a:pt x="31" y="88"/>
                    <a:pt x="31" y="88"/>
                    <a:pt x="31" y="87"/>
                  </a:cubicBezTo>
                  <a:cubicBezTo>
                    <a:pt x="31" y="72"/>
                    <a:pt x="31" y="23"/>
                    <a:pt x="31" y="7"/>
                  </a:cubicBezTo>
                  <a:cubicBezTo>
                    <a:pt x="31" y="5"/>
                    <a:pt x="31" y="4"/>
                    <a:pt x="31" y="3"/>
                  </a:cubicBezTo>
                  <a:cubicBezTo>
                    <a:pt x="31" y="3"/>
                    <a:pt x="31" y="3"/>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1" y="1"/>
                    <a:pt x="31" y="1"/>
                    <a:pt x="31" y="1"/>
                  </a:cubicBezTo>
                  <a:cubicBezTo>
                    <a:pt x="30" y="1"/>
                    <a:pt x="30" y="1"/>
                    <a:pt x="30" y="1"/>
                  </a:cubicBezTo>
                  <a:cubicBezTo>
                    <a:pt x="30" y="0"/>
                    <a:pt x="30" y="0"/>
                    <a:pt x="29" y="0"/>
                  </a:cubicBezTo>
                  <a:cubicBezTo>
                    <a:pt x="27"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4" name="Freeform 803"/>
            <p:cNvSpPr>
              <a:spLocks noEditPoints="1"/>
            </p:cNvSpPr>
            <p:nvPr/>
          </p:nvSpPr>
          <p:spPr bwMode="auto">
            <a:xfrm>
              <a:off x="1048554" y="5337166"/>
              <a:ext cx="65415" cy="258077"/>
            </a:xfrm>
            <a:custGeom>
              <a:avLst/>
              <a:gdLst>
                <a:gd name="T0" fmla="*/ 28 w 31"/>
                <a:gd name="T1" fmla="*/ 109 h 122"/>
                <a:gd name="T2" fmla="*/ 22 w 31"/>
                <a:gd name="T3" fmla="*/ 117 h 122"/>
                <a:gd name="T4" fmla="*/ 21 w 31"/>
                <a:gd name="T5" fmla="*/ 110 h 122"/>
                <a:gd name="T6" fmla="*/ 28 w 31"/>
                <a:gd name="T7" fmla="*/ 101 h 122"/>
                <a:gd name="T8" fmla="*/ 21 w 31"/>
                <a:gd name="T9" fmla="*/ 115 h 122"/>
                <a:gd name="T10" fmla="*/ 21 w 31"/>
                <a:gd name="T11" fmla="*/ 104 h 122"/>
                <a:gd name="T12" fmla="*/ 28 w 31"/>
                <a:gd name="T13" fmla="*/ 94 h 122"/>
                <a:gd name="T14" fmla="*/ 21 w 31"/>
                <a:gd name="T15" fmla="*/ 107 h 122"/>
                <a:gd name="T16" fmla="*/ 21 w 31"/>
                <a:gd name="T17" fmla="*/ 96 h 122"/>
                <a:gd name="T18" fmla="*/ 28 w 31"/>
                <a:gd name="T19" fmla="*/ 91 h 122"/>
                <a:gd name="T20" fmla="*/ 21 w 31"/>
                <a:gd name="T21" fmla="*/ 93 h 122"/>
                <a:gd name="T22" fmla="*/ 28 w 31"/>
                <a:gd name="T23" fmla="*/ 78 h 122"/>
                <a:gd name="T24" fmla="*/ 27 w 31"/>
                <a:gd name="T25" fmla="*/ 84 h 122"/>
                <a:gd name="T26" fmla="*/ 21 w 31"/>
                <a:gd name="T27" fmla="*/ 84 h 122"/>
                <a:gd name="T28" fmla="*/ 28 w 31"/>
                <a:gd name="T29" fmla="*/ 70 h 122"/>
                <a:gd name="T30" fmla="*/ 27 w 31"/>
                <a:gd name="T31" fmla="*/ 75 h 122"/>
                <a:gd name="T32" fmla="*/ 21 w 31"/>
                <a:gd name="T33" fmla="*/ 77 h 122"/>
                <a:gd name="T34" fmla="*/ 27 w 31"/>
                <a:gd name="T35" fmla="*/ 58 h 122"/>
                <a:gd name="T36" fmla="*/ 21 w 31"/>
                <a:gd name="T37" fmla="*/ 77 h 122"/>
                <a:gd name="T38" fmla="*/ 21 w 31"/>
                <a:gd name="T39" fmla="*/ 60 h 122"/>
                <a:gd name="T40" fmla="*/ 21 w 31"/>
                <a:gd name="T41" fmla="*/ 58 h 122"/>
                <a:gd name="T42" fmla="*/ 27 w 31"/>
                <a:gd name="T43" fmla="*/ 48 h 122"/>
                <a:gd name="T44" fmla="*/ 21 w 31"/>
                <a:gd name="T45" fmla="*/ 65 h 122"/>
                <a:gd name="T46" fmla="*/ 20 w 31"/>
                <a:gd name="T47" fmla="*/ 51 h 122"/>
                <a:gd name="T48" fmla="*/ 27 w 31"/>
                <a:gd name="T49" fmla="*/ 45 h 122"/>
                <a:gd name="T50" fmla="*/ 20 w 31"/>
                <a:gd name="T51" fmla="*/ 46 h 122"/>
                <a:gd name="T52" fmla="*/ 21 w 31"/>
                <a:gd name="T53" fmla="*/ 36 h 122"/>
                <a:gd name="T54" fmla="*/ 27 w 31"/>
                <a:gd name="T55" fmla="*/ 34 h 122"/>
                <a:gd name="T56" fmla="*/ 20 w 31"/>
                <a:gd name="T57" fmla="*/ 33 h 122"/>
                <a:gd name="T58" fmla="*/ 27 w 31"/>
                <a:gd name="T59" fmla="*/ 14 h 122"/>
                <a:gd name="T60" fmla="*/ 26 w 31"/>
                <a:gd name="T61" fmla="*/ 26 h 122"/>
                <a:gd name="T62" fmla="*/ 17 w 31"/>
                <a:gd name="T63" fmla="*/ 119 h 122"/>
                <a:gd name="T64" fmla="*/ 4 w 31"/>
                <a:gd name="T65" fmla="*/ 73 h 122"/>
                <a:gd name="T66" fmla="*/ 13 w 31"/>
                <a:gd name="T67" fmla="*/ 13 h 122"/>
                <a:gd name="T68" fmla="*/ 17 w 31"/>
                <a:gd name="T69" fmla="*/ 21 h 122"/>
                <a:gd name="T70" fmla="*/ 17 w 31"/>
                <a:gd name="T71" fmla="*/ 119 h 122"/>
                <a:gd name="T72" fmla="*/ 20 w 31"/>
                <a:gd name="T73" fmla="*/ 13 h 122"/>
                <a:gd name="T74" fmla="*/ 27 w 31"/>
                <a:gd name="T75" fmla="*/ 6 h 122"/>
                <a:gd name="T76" fmla="*/ 20 w 31"/>
                <a:gd name="T77" fmla="*/ 21 h 122"/>
                <a:gd name="T78" fmla="*/ 7 w 31"/>
                <a:gd name="T79" fmla="*/ 9 h 122"/>
                <a:gd name="T80" fmla="*/ 23 w 31"/>
                <a:gd name="T81" fmla="*/ 3 h 122"/>
                <a:gd name="T82" fmla="*/ 18 w 31"/>
                <a:gd name="T83" fmla="*/ 10 h 122"/>
                <a:gd name="T84" fmla="*/ 28 w 31"/>
                <a:gd name="T85" fmla="*/ 0 h 122"/>
                <a:gd name="T86" fmla="*/ 13 w 31"/>
                <a:gd name="T87" fmla="*/ 0 h 122"/>
                <a:gd name="T88" fmla="*/ 9 w 31"/>
                <a:gd name="T89" fmla="*/ 3 h 122"/>
                <a:gd name="T90" fmla="*/ 1 w 31"/>
                <a:gd name="T91" fmla="*/ 10 h 122"/>
                <a:gd name="T92" fmla="*/ 1 w 31"/>
                <a:gd name="T93" fmla="*/ 10 h 122"/>
                <a:gd name="T94" fmla="*/ 0 w 31"/>
                <a:gd name="T95" fmla="*/ 11 h 122"/>
                <a:gd name="T96" fmla="*/ 0 w 31"/>
                <a:gd name="T97" fmla="*/ 11 h 122"/>
                <a:gd name="T98" fmla="*/ 0 w 31"/>
                <a:gd name="T99" fmla="*/ 120 h 122"/>
                <a:gd name="T100" fmla="*/ 2 w 31"/>
                <a:gd name="T101" fmla="*/ 122 h 122"/>
                <a:gd name="T102" fmla="*/ 19 w 31"/>
                <a:gd name="T103" fmla="*/ 122 h 122"/>
                <a:gd name="T104" fmla="*/ 30 w 31"/>
                <a:gd name="T105" fmla="*/ 116 h 122"/>
                <a:gd name="T106" fmla="*/ 31 w 31"/>
                <a:gd name="T107" fmla="*/ 115 h 122"/>
                <a:gd name="T108" fmla="*/ 31 w 31"/>
                <a:gd name="T109" fmla="*/ 114 h 122"/>
                <a:gd name="T110" fmla="*/ 31 w 31"/>
                <a:gd name="T111" fmla="*/ 17 h 122"/>
                <a:gd name="T112" fmla="*/ 29 w 31"/>
                <a:gd name="T113"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22">
                  <a:moveTo>
                    <a:pt x="22" y="117"/>
                  </a:moveTo>
                  <a:cubicBezTo>
                    <a:pt x="24" y="114"/>
                    <a:pt x="26" y="111"/>
                    <a:pt x="28" y="109"/>
                  </a:cubicBezTo>
                  <a:cubicBezTo>
                    <a:pt x="28" y="110"/>
                    <a:pt x="28" y="112"/>
                    <a:pt x="28" y="113"/>
                  </a:cubicBezTo>
                  <a:cubicBezTo>
                    <a:pt x="26" y="115"/>
                    <a:pt x="24" y="116"/>
                    <a:pt x="22" y="117"/>
                  </a:cubicBezTo>
                  <a:moveTo>
                    <a:pt x="21" y="115"/>
                  </a:moveTo>
                  <a:cubicBezTo>
                    <a:pt x="21" y="114"/>
                    <a:pt x="21" y="112"/>
                    <a:pt x="21" y="110"/>
                  </a:cubicBezTo>
                  <a:cubicBezTo>
                    <a:pt x="21" y="110"/>
                    <a:pt x="21" y="110"/>
                    <a:pt x="21" y="110"/>
                  </a:cubicBezTo>
                  <a:cubicBezTo>
                    <a:pt x="23" y="107"/>
                    <a:pt x="25" y="104"/>
                    <a:pt x="28" y="101"/>
                  </a:cubicBezTo>
                  <a:cubicBezTo>
                    <a:pt x="28" y="102"/>
                    <a:pt x="28" y="104"/>
                    <a:pt x="28" y="106"/>
                  </a:cubicBezTo>
                  <a:cubicBezTo>
                    <a:pt x="25" y="109"/>
                    <a:pt x="23" y="112"/>
                    <a:pt x="21" y="115"/>
                  </a:cubicBezTo>
                  <a:moveTo>
                    <a:pt x="21" y="107"/>
                  </a:moveTo>
                  <a:cubicBezTo>
                    <a:pt x="21" y="106"/>
                    <a:pt x="21" y="105"/>
                    <a:pt x="21" y="104"/>
                  </a:cubicBezTo>
                  <a:cubicBezTo>
                    <a:pt x="21" y="103"/>
                    <a:pt x="21" y="103"/>
                    <a:pt x="21" y="103"/>
                  </a:cubicBezTo>
                  <a:cubicBezTo>
                    <a:pt x="23" y="100"/>
                    <a:pt x="25" y="97"/>
                    <a:pt x="28" y="94"/>
                  </a:cubicBezTo>
                  <a:cubicBezTo>
                    <a:pt x="28" y="95"/>
                    <a:pt x="28" y="97"/>
                    <a:pt x="28" y="98"/>
                  </a:cubicBezTo>
                  <a:cubicBezTo>
                    <a:pt x="25" y="101"/>
                    <a:pt x="23" y="104"/>
                    <a:pt x="21" y="107"/>
                  </a:cubicBezTo>
                  <a:moveTo>
                    <a:pt x="21" y="100"/>
                  </a:moveTo>
                  <a:cubicBezTo>
                    <a:pt x="21" y="99"/>
                    <a:pt x="21" y="97"/>
                    <a:pt x="21" y="96"/>
                  </a:cubicBezTo>
                  <a:cubicBezTo>
                    <a:pt x="23" y="93"/>
                    <a:pt x="25" y="89"/>
                    <a:pt x="28" y="86"/>
                  </a:cubicBezTo>
                  <a:cubicBezTo>
                    <a:pt x="28" y="88"/>
                    <a:pt x="28" y="90"/>
                    <a:pt x="28" y="91"/>
                  </a:cubicBezTo>
                  <a:cubicBezTo>
                    <a:pt x="25" y="94"/>
                    <a:pt x="23" y="97"/>
                    <a:pt x="21" y="100"/>
                  </a:cubicBezTo>
                  <a:moveTo>
                    <a:pt x="21" y="93"/>
                  </a:moveTo>
                  <a:cubicBezTo>
                    <a:pt x="21" y="91"/>
                    <a:pt x="21" y="89"/>
                    <a:pt x="21" y="87"/>
                  </a:cubicBezTo>
                  <a:cubicBezTo>
                    <a:pt x="23" y="84"/>
                    <a:pt x="25" y="81"/>
                    <a:pt x="28" y="78"/>
                  </a:cubicBezTo>
                  <a:cubicBezTo>
                    <a:pt x="28" y="80"/>
                    <a:pt x="28" y="82"/>
                    <a:pt x="28" y="84"/>
                  </a:cubicBezTo>
                  <a:cubicBezTo>
                    <a:pt x="27" y="84"/>
                    <a:pt x="27" y="84"/>
                    <a:pt x="27" y="84"/>
                  </a:cubicBezTo>
                  <a:cubicBezTo>
                    <a:pt x="25" y="87"/>
                    <a:pt x="23" y="90"/>
                    <a:pt x="21" y="93"/>
                  </a:cubicBezTo>
                  <a:moveTo>
                    <a:pt x="21" y="84"/>
                  </a:moveTo>
                  <a:cubicBezTo>
                    <a:pt x="21" y="83"/>
                    <a:pt x="21" y="81"/>
                    <a:pt x="21" y="80"/>
                  </a:cubicBezTo>
                  <a:cubicBezTo>
                    <a:pt x="23" y="76"/>
                    <a:pt x="25" y="73"/>
                    <a:pt x="28" y="70"/>
                  </a:cubicBezTo>
                  <a:cubicBezTo>
                    <a:pt x="28" y="72"/>
                    <a:pt x="28" y="74"/>
                    <a:pt x="28" y="75"/>
                  </a:cubicBezTo>
                  <a:cubicBezTo>
                    <a:pt x="27" y="75"/>
                    <a:pt x="27" y="75"/>
                    <a:pt x="27" y="75"/>
                  </a:cubicBezTo>
                  <a:cubicBezTo>
                    <a:pt x="25" y="78"/>
                    <a:pt x="23" y="81"/>
                    <a:pt x="21" y="84"/>
                  </a:cubicBezTo>
                  <a:moveTo>
                    <a:pt x="21" y="77"/>
                  </a:moveTo>
                  <a:cubicBezTo>
                    <a:pt x="21" y="74"/>
                    <a:pt x="21" y="71"/>
                    <a:pt x="21" y="69"/>
                  </a:cubicBezTo>
                  <a:cubicBezTo>
                    <a:pt x="23" y="65"/>
                    <a:pt x="25" y="62"/>
                    <a:pt x="27" y="58"/>
                  </a:cubicBezTo>
                  <a:cubicBezTo>
                    <a:pt x="27" y="61"/>
                    <a:pt x="27" y="65"/>
                    <a:pt x="28" y="68"/>
                  </a:cubicBezTo>
                  <a:cubicBezTo>
                    <a:pt x="25" y="70"/>
                    <a:pt x="23" y="73"/>
                    <a:pt x="21" y="77"/>
                  </a:cubicBezTo>
                  <a:moveTo>
                    <a:pt x="21" y="65"/>
                  </a:moveTo>
                  <a:cubicBezTo>
                    <a:pt x="21" y="63"/>
                    <a:pt x="21" y="62"/>
                    <a:pt x="21" y="60"/>
                  </a:cubicBezTo>
                  <a:cubicBezTo>
                    <a:pt x="21" y="59"/>
                    <a:pt x="21" y="59"/>
                    <a:pt x="21" y="59"/>
                  </a:cubicBezTo>
                  <a:cubicBezTo>
                    <a:pt x="21" y="59"/>
                    <a:pt x="22" y="59"/>
                    <a:pt x="21" y="58"/>
                  </a:cubicBezTo>
                  <a:cubicBezTo>
                    <a:pt x="21" y="58"/>
                    <a:pt x="21" y="58"/>
                    <a:pt x="21" y="58"/>
                  </a:cubicBezTo>
                  <a:cubicBezTo>
                    <a:pt x="23" y="55"/>
                    <a:pt x="25" y="52"/>
                    <a:pt x="27" y="48"/>
                  </a:cubicBezTo>
                  <a:cubicBezTo>
                    <a:pt x="27" y="51"/>
                    <a:pt x="27" y="53"/>
                    <a:pt x="27" y="55"/>
                  </a:cubicBezTo>
                  <a:cubicBezTo>
                    <a:pt x="25" y="59"/>
                    <a:pt x="23" y="62"/>
                    <a:pt x="21" y="65"/>
                  </a:cubicBezTo>
                  <a:moveTo>
                    <a:pt x="21" y="56"/>
                  </a:moveTo>
                  <a:cubicBezTo>
                    <a:pt x="21" y="54"/>
                    <a:pt x="21" y="52"/>
                    <a:pt x="20" y="51"/>
                  </a:cubicBezTo>
                  <a:cubicBezTo>
                    <a:pt x="22" y="46"/>
                    <a:pt x="25" y="42"/>
                    <a:pt x="27" y="38"/>
                  </a:cubicBezTo>
                  <a:cubicBezTo>
                    <a:pt x="27" y="40"/>
                    <a:pt x="27" y="42"/>
                    <a:pt x="27" y="45"/>
                  </a:cubicBezTo>
                  <a:cubicBezTo>
                    <a:pt x="25" y="49"/>
                    <a:pt x="23" y="52"/>
                    <a:pt x="21" y="56"/>
                  </a:cubicBezTo>
                  <a:moveTo>
                    <a:pt x="20" y="46"/>
                  </a:moveTo>
                  <a:cubicBezTo>
                    <a:pt x="20" y="43"/>
                    <a:pt x="20" y="39"/>
                    <a:pt x="20" y="36"/>
                  </a:cubicBezTo>
                  <a:cubicBezTo>
                    <a:pt x="21" y="36"/>
                    <a:pt x="21" y="36"/>
                    <a:pt x="21" y="36"/>
                  </a:cubicBezTo>
                  <a:cubicBezTo>
                    <a:pt x="23" y="33"/>
                    <a:pt x="25" y="30"/>
                    <a:pt x="27" y="27"/>
                  </a:cubicBezTo>
                  <a:cubicBezTo>
                    <a:pt x="27" y="29"/>
                    <a:pt x="27" y="32"/>
                    <a:pt x="27" y="34"/>
                  </a:cubicBezTo>
                  <a:cubicBezTo>
                    <a:pt x="25" y="38"/>
                    <a:pt x="22" y="42"/>
                    <a:pt x="20" y="46"/>
                  </a:cubicBezTo>
                  <a:moveTo>
                    <a:pt x="20" y="33"/>
                  </a:moveTo>
                  <a:cubicBezTo>
                    <a:pt x="20" y="30"/>
                    <a:pt x="20" y="27"/>
                    <a:pt x="20" y="24"/>
                  </a:cubicBezTo>
                  <a:cubicBezTo>
                    <a:pt x="23" y="21"/>
                    <a:pt x="25" y="17"/>
                    <a:pt x="27" y="14"/>
                  </a:cubicBezTo>
                  <a:cubicBezTo>
                    <a:pt x="27" y="17"/>
                    <a:pt x="27" y="21"/>
                    <a:pt x="27" y="24"/>
                  </a:cubicBezTo>
                  <a:cubicBezTo>
                    <a:pt x="27" y="25"/>
                    <a:pt x="26" y="25"/>
                    <a:pt x="26" y="26"/>
                  </a:cubicBezTo>
                  <a:cubicBezTo>
                    <a:pt x="24" y="28"/>
                    <a:pt x="22" y="31"/>
                    <a:pt x="20" y="33"/>
                  </a:cubicBezTo>
                  <a:moveTo>
                    <a:pt x="17" y="119"/>
                  </a:moveTo>
                  <a:cubicBezTo>
                    <a:pt x="12" y="118"/>
                    <a:pt x="9" y="118"/>
                    <a:pt x="4" y="118"/>
                  </a:cubicBezTo>
                  <a:cubicBezTo>
                    <a:pt x="4" y="109"/>
                    <a:pt x="4" y="91"/>
                    <a:pt x="4" y="73"/>
                  </a:cubicBezTo>
                  <a:cubicBezTo>
                    <a:pt x="4" y="49"/>
                    <a:pt x="4" y="23"/>
                    <a:pt x="4" y="13"/>
                  </a:cubicBezTo>
                  <a:cubicBezTo>
                    <a:pt x="7" y="13"/>
                    <a:pt x="10" y="13"/>
                    <a:pt x="13" y="13"/>
                  </a:cubicBezTo>
                  <a:cubicBezTo>
                    <a:pt x="14" y="13"/>
                    <a:pt x="16" y="13"/>
                    <a:pt x="17" y="13"/>
                  </a:cubicBezTo>
                  <a:cubicBezTo>
                    <a:pt x="17" y="15"/>
                    <a:pt x="17" y="18"/>
                    <a:pt x="17" y="21"/>
                  </a:cubicBezTo>
                  <a:cubicBezTo>
                    <a:pt x="17" y="40"/>
                    <a:pt x="17" y="80"/>
                    <a:pt x="17" y="104"/>
                  </a:cubicBezTo>
                  <a:cubicBezTo>
                    <a:pt x="17" y="110"/>
                    <a:pt x="17" y="115"/>
                    <a:pt x="17" y="119"/>
                  </a:cubicBezTo>
                  <a:moveTo>
                    <a:pt x="20" y="21"/>
                  </a:moveTo>
                  <a:cubicBezTo>
                    <a:pt x="20" y="17"/>
                    <a:pt x="20" y="14"/>
                    <a:pt x="20" y="13"/>
                  </a:cubicBezTo>
                  <a:cubicBezTo>
                    <a:pt x="20" y="13"/>
                    <a:pt x="20" y="13"/>
                    <a:pt x="20" y="13"/>
                  </a:cubicBezTo>
                  <a:cubicBezTo>
                    <a:pt x="23" y="10"/>
                    <a:pt x="25" y="8"/>
                    <a:pt x="27" y="6"/>
                  </a:cubicBezTo>
                  <a:cubicBezTo>
                    <a:pt x="27" y="7"/>
                    <a:pt x="27" y="9"/>
                    <a:pt x="27" y="11"/>
                  </a:cubicBezTo>
                  <a:cubicBezTo>
                    <a:pt x="25" y="14"/>
                    <a:pt x="23" y="17"/>
                    <a:pt x="20" y="21"/>
                  </a:cubicBezTo>
                  <a:moveTo>
                    <a:pt x="18" y="10"/>
                  </a:moveTo>
                  <a:cubicBezTo>
                    <a:pt x="17" y="10"/>
                    <a:pt x="12" y="9"/>
                    <a:pt x="7" y="9"/>
                  </a:cubicBezTo>
                  <a:cubicBezTo>
                    <a:pt x="10" y="6"/>
                    <a:pt x="13" y="4"/>
                    <a:pt x="14" y="3"/>
                  </a:cubicBezTo>
                  <a:cubicBezTo>
                    <a:pt x="15" y="3"/>
                    <a:pt x="19" y="3"/>
                    <a:pt x="23" y="3"/>
                  </a:cubicBezTo>
                  <a:cubicBezTo>
                    <a:pt x="23" y="3"/>
                    <a:pt x="24" y="3"/>
                    <a:pt x="25" y="3"/>
                  </a:cubicBezTo>
                  <a:cubicBezTo>
                    <a:pt x="23" y="5"/>
                    <a:pt x="21" y="7"/>
                    <a:pt x="18" y="10"/>
                  </a:cubicBezTo>
                  <a:moveTo>
                    <a:pt x="29" y="0"/>
                  </a:moveTo>
                  <a:cubicBezTo>
                    <a:pt x="28" y="0"/>
                    <a:pt x="28" y="0"/>
                    <a:pt x="28" y="0"/>
                  </a:cubicBezTo>
                  <a:cubicBezTo>
                    <a:pt x="27" y="0"/>
                    <a:pt x="25" y="0"/>
                    <a:pt x="23" y="0"/>
                  </a:cubicBezTo>
                  <a:cubicBezTo>
                    <a:pt x="18" y="0"/>
                    <a:pt x="13" y="0"/>
                    <a:pt x="13" y="0"/>
                  </a:cubicBezTo>
                  <a:cubicBezTo>
                    <a:pt x="13" y="0"/>
                    <a:pt x="12" y="0"/>
                    <a:pt x="12" y="0"/>
                  </a:cubicBezTo>
                  <a:cubicBezTo>
                    <a:pt x="12" y="0"/>
                    <a:pt x="11" y="1"/>
                    <a:pt x="9" y="3"/>
                  </a:cubicBezTo>
                  <a:cubicBezTo>
                    <a:pt x="7" y="5"/>
                    <a:pt x="4" y="7"/>
                    <a:pt x="1" y="10"/>
                  </a:cubicBezTo>
                  <a:cubicBezTo>
                    <a:pt x="1" y="10"/>
                    <a:pt x="1" y="10"/>
                    <a:pt x="1" y="10"/>
                  </a:cubicBezTo>
                  <a:cubicBezTo>
                    <a:pt x="1" y="10"/>
                    <a:pt x="1" y="10"/>
                    <a:pt x="1" y="10"/>
                  </a:cubicBezTo>
                  <a:cubicBezTo>
                    <a:pt x="1" y="10"/>
                    <a:pt x="1" y="10"/>
                    <a:pt x="1" y="10"/>
                  </a:cubicBezTo>
                  <a:cubicBezTo>
                    <a:pt x="0" y="10"/>
                    <a:pt x="0" y="10"/>
                    <a:pt x="0" y="10"/>
                  </a:cubicBezTo>
                  <a:cubicBezTo>
                    <a:pt x="0" y="11"/>
                    <a:pt x="0" y="11"/>
                    <a:pt x="0" y="11"/>
                  </a:cubicBezTo>
                  <a:cubicBezTo>
                    <a:pt x="0" y="11"/>
                    <a:pt x="0" y="11"/>
                    <a:pt x="0" y="11"/>
                  </a:cubicBezTo>
                  <a:cubicBezTo>
                    <a:pt x="0" y="11"/>
                    <a:pt x="0" y="11"/>
                    <a:pt x="0" y="11"/>
                  </a:cubicBezTo>
                  <a:cubicBezTo>
                    <a:pt x="0" y="19"/>
                    <a:pt x="1" y="47"/>
                    <a:pt x="1" y="73"/>
                  </a:cubicBezTo>
                  <a:cubicBezTo>
                    <a:pt x="1" y="93"/>
                    <a:pt x="1" y="111"/>
                    <a:pt x="0" y="120"/>
                  </a:cubicBezTo>
                  <a:cubicBezTo>
                    <a:pt x="1" y="120"/>
                    <a:pt x="1" y="120"/>
                    <a:pt x="1" y="120"/>
                  </a:cubicBezTo>
                  <a:cubicBezTo>
                    <a:pt x="1" y="121"/>
                    <a:pt x="2" y="121"/>
                    <a:pt x="2" y="122"/>
                  </a:cubicBezTo>
                  <a:cubicBezTo>
                    <a:pt x="9" y="122"/>
                    <a:pt x="12" y="122"/>
                    <a:pt x="18" y="122"/>
                  </a:cubicBezTo>
                  <a:cubicBezTo>
                    <a:pt x="18" y="122"/>
                    <a:pt x="19" y="122"/>
                    <a:pt x="19" y="122"/>
                  </a:cubicBezTo>
                  <a:cubicBezTo>
                    <a:pt x="19" y="122"/>
                    <a:pt x="19" y="122"/>
                    <a:pt x="20" y="122"/>
                  </a:cubicBezTo>
                  <a:cubicBezTo>
                    <a:pt x="23" y="120"/>
                    <a:pt x="27" y="118"/>
                    <a:pt x="30" y="116"/>
                  </a:cubicBezTo>
                  <a:cubicBezTo>
                    <a:pt x="31" y="115"/>
                    <a:pt x="31" y="115"/>
                    <a:pt x="31" y="115"/>
                  </a:cubicBezTo>
                  <a:cubicBezTo>
                    <a:pt x="31" y="115"/>
                    <a:pt x="31" y="115"/>
                    <a:pt x="31" y="115"/>
                  </a:cubicBezTo>
                  <a:cubicBezTo>
                    <a:pt x="31" y="115"/>
                    <a:pt x="31" y="115"/>
                    <a:pt x="31" y="115"/>
                  </a:cubicBezTo>
                  <a:cubicBezTo>
                    <a:pt x="31" y="115"/>
                    <a:pt x="31" y="115"/>
                    <a:pt x="31" y="114"/>
                  </a:cubicBezTo>
                  <a:cubicBezTo>
                    <a:pt x="31" y="106"/>
                    <a:pt x="31" y="77"/>
                    <a:pt x="31" y="51"/>
                  </a:cubicBezTo>
                  <a:cubicBezTo>
                    <a:pt x="31" y="38"/>
                    <a:pt x="31" y="26"/>
                    <a:pt x="31" y="17"/>
                  </a:cubicBezTo>
                  <a:cubicBezTo>
                    <a:pt x="31" y="7"/>
                    <a:pt x="31" y="1"/>
                    <a:pt x="31" y="1"/>
                  </a:cubicBezTo>
                  <a:cubicBezTo>
                    <a:pt x="31" y="0"/>
                    <a:pt x="30"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5" name="Freeform 804"/>
            <p:cNvSpPr>
              <a:spLocks noEditPoints="1"/>
            </p:cNvSpPr>
            <p:nvPr/>
          </p:nvSpPr>
          <p:spPr bwMode="auto">
            <a:xfrm>
              <a:off x="906074" y="5450971"/>
              <a:ext cx="65415" cy="144272"/>
            </a:xfrm>
            <a:custGeom>
              <a:avLst/>
              <a:gdLst>
                <a:gd name="T0" fmla="*/ 21 w 31"/>
                <a:gd name="T1" fmla="*/ 61 h 68"/>
                <a:gd name="T2" fmla="*/ 28 w 31"/>
                <a:gd name="T3" fmla="*/ 56 h 68"/>
                <a:gd name="T4" fmla="*/ 21 w 31"/>
                <a:gd name="T5" fmla="*/ 64 h 68"/>
                <a:gd name="T6" fmla="*/ 21 w 31"/>
                <a:gd name="T7" fmla="*/ 55 h 68"/>
                <a:gd name="T8" fmla="*/ 28 w 31"/>
                <a:gd name="T9" fmla="*/ 43 h 68"/>
                <a:gd name="T10" fmla="*/ 27 w 31"/>
                <a:gd name="T11" fmla="*/ 49 h 68"/>
                <a:gd name="T12" fmla="*/ 21 w 31"/>
                <a:gd name="T13" fmla="*/ 51 h 68"/>
                <a:gd name="T14" fmla="*/ 28 w 31"/>
                <a:gd name="T15" fmla="*/ 34 h 68"/>
                <a:gd name="T16" fmla="*/ 28 w 31"/>
                <a:gd name="T17" fmla="*/ 41 h 68"/>
                <a:gd name="T18" fmla="*/ 26 w 31"/>
                <a:gd name="T19" fmla="*/ 41 h 68"/>
                <a:gd name="T20" fmla="*/ 21 w 31"/>
                <a:gd name="T21" fmla="*/ 42 h 68"/>
                <a:gd name="T22" fmla="*/ 28 w 31"/>
                <a:gd name="T23" fmla="*/ 24 h 68"/>
                <a:gd name="T24" fmla="*/ 26 w 31"/>
                <a:gd name="T25" fmla="*/ 33 h 68"/>
                <a:gd name="T26" fmla="*/ 21 w 31"/>
                <a:gd name="T27" fmla="*/ 32 h 68"/>
                <a:gd name="T28" fmla="*/ 28 w 31"/>
                <a:gd name="T29" fmla="*/ 16 h 68"/>
                <a:gd name="T30" fmla="*/ 27 w 31"/>
                <a:gd name="T31" fmla="*/ 21 h 68"/>
                <a:gd name="T32" fmla="*/ 17 w 31"/>
                <a:gd name="T33" fmla="*/ 65 h 68"/>
                <a:gd name="T34" fmla="*/ 4 w 31"/>
                <a:gd name="T35" fmla="*/ 41 h 68"/>
                <a:gd name="T36" fmla="*/ 13 w 31"/>
                <a:gd name="T37" fmla="*/ 14 h 68"/>
                <a:gd name="T38" fmla="*/ 17 w 31"/>
                <a:gd name="T39" fmla="*/ 26 h 68"/>
                <a:gd name="T40" fmla="*/ 17 w 31"/>
                <a:gd name="T41" fmla="*/ 65 h 68"/>
                <a:gd name="T42" fmla="*/ 21 w 31"/>
                <a:gd name="T43" fmla="*/ 20 h 68"/>
                <a:gd name="T44" fmla="*/ 28 w 31"/>
                <a:gd name="T45" fmla="*/ 13 h 68"/>
                <a:gd name="T46" fmla="*/ 21 w 31"/>
                <a:gd name="T47" fmla="*/ 23 h 68"/>
                <a:gd name="T48" fmla="*/ 20 w 31"/>
                <a:gd name="T49" fmla="*/ 13 h 68"/>
                <a:gd name="T50" fmla="*/ 27 w 31"/>
                <a:gd name="T51" fmla="*/ 8 h 68"/>
                <a:gd name="T52" fmla="*/ 18 w 31"/>
                <a:gd name="T53" fmla="*/ 10 h 68"/>
                <a:gd name="T54" fmla="*/ 14 w 31"/>
                <a:gd name="T55" fmla="*/ 4 h 68"/>
                <a:gd name="T56" fmla="*/ 25 w 31"/>
                <a:gd name="T57" fmla="*/ 4 h 68"/>
                <a:gd name="T58" fmla="*/ 23 w 31"/>
                <a:gd name="T59" fmla="*/ 0 h 68"/>
                <a:gd name="T60" fmla="*/ 12 w 31"/>
                <a:gd name="T61" fmla="*/ 1 h 68"/>
                <a:gd name="T62" fmla="*/ 1 w 31"/>
                <a:gd name="T63" fmla="*/ 10 h 68"/>
                <a:gd name="T64" fmla="*/ 1 w 31"/>
                <a:gd name="T65" fmla="*/ 10 h 68"/>
                <a:gd name="T66" fmla="*/ 1 w 31"/>
                <a:gd name="T67" fmla="*/ 11 h 68"/>
                <a:gd name="T68" fmla="*/ 1 w 31"/>
                <a:gd name="T69" fmla="*/ 11 h 68"/>
                <a:gd name="T70" fmla="*/ 1 w 31"/>
                <a:gd name="T71" fmla="*/ 41 h 68"/>
                <a:gd name="T72" fmla="*/ 1 w 31"/>
                <a:gd name="T73" fmla="*/ 66 h 68"/>
                <a:gd name="T74" fmla="*/ 18 w 31"/>
                <a:gd name="T75" fmla="*/ 68 h 68"/>
                <a:gd name="T76" fmla="*/ 20 w 31"/>
                <a:gd name="T77" fmla="*/ 68 h 68"/>
                <a:gd name="T78" fmla="*/ 23 w 31"/>
                <a:gd name="T79" fmla="*/ 67 h 68"/>
                <a:gd name="T80" fmla="*/ 24 w 31"/>
                <a:gd name="T81" fmla="*/ 66 h 68"/>
                <a:gd name="T82" fmla="*/ 31 w 31"/>
                <a:gd name="T83" fmla="*/ 61 h 68"/>
                <a:gd name="T84" fmla="*/ 31 w 31"/>
                <a:gd name="T85" fmla="*/ 61 h 68"/>
                <a:gd name="T86" fmla="*/ 31 w 31"/>
                <a:gd name="T87" fmla="*/ 5 h 68"/>
                <a:gd name="T88" fmla="*/ 31 w 31"/>
                <a:gd name="T89" fmla="*/ 2 h 68"/>
                <a:gd name="T90" fmla="*/ 31 w 31"/>
                <a:gd name="T91" fmla="*/ 2 h 68"/>
                <a:gd name="T92" fmla="*/ 31 w 31"/>
                <a:gd name="T93" fmla="*/ 2 h 68"/>
                <a:gd name="T94" fmla="*/ 31 w 31"/>
                <a:gd name="T95" fmla="*/ 1 h 68"/>
                <a:gd name="T96" fmla="*/ 29 w 31"/>
                <a:gd name="T9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1" h="68">
                  <a:moveTo>
                    <a:pt x="21" y="64"/>
                  </a:moveTo>
                  <a:cubicBezTo>
                    <a:pt x="21" y="63"/>
                    <a:pt x="21" y="62"/>
                    <a:pt x="21" y="61"/>
                  </a:cubicBezTo>
                  <a:cubicBezTo>
                    <a:pt x="23" y="58"/>
                    <a:pt x="25" y="54"/>
                    <a:pt x="28" y="51"/>
                  </a:cubicBezTo>
                  <a:cubicBezTo>
                    <a:pt x="28" y="53"/>
                    <a:pt x="28" y="55"/>
                    <a:pt x="28" y="56"/>
                  </a:cubicBezTo>
                  <a:cubicBezTo>
                    <a:pt x="27" y="58"/>
                    <a:pt x="25" y="60"/>
                    <a:pt x="24" y="62"/>
                  </a:cubicBezTo>
                  <a:cubicBezTo>
                    <a:pt x="23" y="62"/>
                    <a:pt x="22" y="63"/>
                    <a:pt x="21" y="64"/>
                  </a:cubicBezTo>
                  <a:moveTo>
                    <a:pt x="21" y="58"/>
                  </a:moveTo>
                  <a:cubicBezTo>
                    <a:pt x="21" y="57"/>
                    <a:pt x="21" y="56"/>
                    <a:pt x="21" y="55"/>
                  </a:cubicBezTo>
                  <a:cubicBezTo>
                    <a:pt x="21" y="54"/>
                    <a:pt x="21" y="54"/>
                    <a:pt x="21" y="54"/>
                  </a:cubicBezTo>
                  <a:cubicBezTo>
                    <a:pt x="23" y="50"/>
                    <a:pt x="25" y="46"/>
                    <a:pt x="28" y="43"/>
                  </a:cubicBezTo>
                  <a:cubicBezTo>
                    <a:pt x="28" y="45"/>
                    <a:pt x="28" y="47"/>
                    <a:pt x="28" y="48"/>
                  </a:cubicBezTo>
                  <a:cubicBezTo>
                    <a:pt x="27" y="49"/>
                    <a:pt x="27" y="49"/>
                    <a:pt x="27" y="49"/>
                  </a:cubicBezTo>
                  <a:cubicBezTo>
                    <a:pt x="25" y="52"/>
                    <a:pt x="23" y="55"/>
                    <a:pt x="21" y="58"/>
                  </a:cubicBezTo>
                  <a:moveTo>
                    <a:pt x="21" y="51"/>
                  </a:moveTo>
                  <a:cubicBezTo>
                    <a:pt x="21" y="49"/>
                    <a:pt x="21" y="47"/>
                    <a:pt x="21" y="46"/>
                  </a:cubicBezTo>
                  <a:cubicBezTo>
                    <a:pt x="23" y="42"/>
                    <a:pt x="25" y="38"/>
                    <a:pt x="28" y="34"/>
                  </a:cubicBezTo>
                  <a:cubicBezTo>
                    <a:pt x="28" y="37"/>
                    <a:pt x="28" y="39"/>
                    <a:pt x="28" y="41"/>
                  </a:cubicBezTo>
                  <a:cubicBezTo>
                    <a:pt x="28" y="41"/>
                    <a:pt x="28" y="41"/>
                    <a:pt x="28" y="41"/>
                  </a:cubicBezTo>
                  <a:cubicBezTo>
                    <a:pt x="27" y="41"/>
                    <a:pt x="27" y="41"/>
                    <a:pt x="27" y="41"/>
                  </a:cubicBezTo>
                  <a:cubicBezTo>
                    <a:pt x="27" y="41"/>
                    <a:pt x="27" y="41"/>
                    <a:pt x="26" y="41"/>
                  </a:cubicBezTo>
                  <a:cubicBezTo>
                    <a:pt x="24" y="44"/>
                    <a:pt x="23" y="48"/>
                    <a:pt x="21" y="51"/>
                  </a:cubicBezTo>
                  <a:moveTo>
                    <a:pt x="21" y="42"/>
                  </a:moveTo>
                  <a:cubicBezTo>
                    <a:pt x="21" y="40"/>
                    <a:pt x="21" y="37"/>
                    <a:pt x="21" y="35"/>
                  </a:cubicBezTo>
                  <a:cubicBezTo>
                    <a:pt x="23" y="31"/>
                    <a:pt x="25" y="28"/>
                    <a:pt x="28" y="24"/>
                  </a:cubicBezTo>
                  <a:cubicBezTo>
                    <a:pt x="28" y="26"/>
                    <a:pt x="28" y="29"/>
                    <a:pt x="28" y="31"/>
                  </a:cubicBezTo>
                  <a:cubicBezTo>
                    <a:pt x="27" y="32"/>
                    <a:pt x="27" y="32"/>
                    <a:pt x="26" y="33"/>
                  </a:cubicBezTo>
                  <a:cubicBezTo>
                    <a:pt x="24" y="36"/>
                    <a:pt x="23" y="39"/>
                    <a:pt x="21" y="42"/>
                  </a:cubicBezTo>
                  <a:moveTo>
                    <a:pt x="21" y="32"/>
                  </a:moveTo>
                  <a:cubicBezTo>
                    <a:pt x="21" y="30"/>
                    <a:pt x="21" y="28"/>
                    <a:pt x="21" y="26"/>
                  </a:cubicBezTo>
                  <a:cubicBezTo>
                    <a:pt x="23" y="22"/>
                    <a:pt x="25" y="19"/>
                    <a:pt x="28" y="16"/>
                  </a:cubicBezTo>
                  <a:cubicBezTo>
                    <a:pt x="28" y="18"/>
                    <a:pt x="28" y="19"/>
                    <a:pt x="28" y="21"/>
                  </a:cubicBezTo>
                  <a:cubicBezTo>
                    <a:pt x="27" y="21"/>
                    <a:pt x="27" y="21"/>
                    <a:pt x="27" y="21"/>
                  </a:cubicBezTo>
                  <a:cubicBezTo>
                    <a:pt x="25" y="25"/>
                    <a:pt x="23" y="28"/>
                    <a:pt x="21" y="32"/>
                  </a:cubicBezTo>
                  <a:moveTo>
                    <a:pt x="17" y="65"/>
                  </a:moveTo>
                  <a:cubicBezTo>
                    <a:pt x="12" y="64"/>
                    <a:pt x="9" y="64"/>
                    <a:pt x="4" y="64"/>
                  </a:cubicBezTo>
                  <a:cubicBezTo>
                    <a:pt x="4" y="56"/>
                    <a:pt x="4" y="48"/>
                    <a:pt x="4" y="41"/>
                  </a:cubicBezTo>
                  <a:cubicBezTo>
                    <a:pt x="4" y="31"/>
                    <a:pt x="4" y="21"/>
                    <a:pt x="4" y="13"/>
                  </a:cubicBezTo>
                  <a:cubicBezTo>
                    <a:pt x="7" y="13"/>
                    <a:pt x="10" y="13"/>
                    <a:pt x="13" y="14"/>
                  </a:cubicBezTo>
                  <a:cubicBezTo>
                    <a:pt x="14" y="14"/>
                    <a:pt x="16" y="14"/>
                    <a:pt x="17" y="14"/>
                  </a:cubicBezTo>
                  <a:cubicBezTo>
                    <a:pt x="17" y="16"/>
                    <a:pt x="17" y="21"/>
                    <a:pt x="17" y="26"/>
                  </a:cubicBezTo>
                  <a:cubicBezTo>
                    <a:pt x="17" y="35"/>
                    <a:pt x="17" y="45"/>
                    <a:pt x="17" y="55"/>
                  </a:cubicBezTo>
                  <a:cubicBezTo>
                    <a:pt x="17" y="58"/>
                    <a:pt x="17" y="62"/>
                    <a:pt x="17" y="65"/>
                  </a:cubicBezTo>
                  <a:moveTo>
                    <a:pt x="21" y="23"/>
                  </a:moveTo>
                  <a:cubicBezTo>
                    <a:pt x="21" y="22"/>
                    <a:pt x="21" y="21"/>
                    <a:pt x="21" y="20"/>
                  </a:cubicBezTo>
                  <a:cubicBezTo>
                    <a:pt x="23" y="16"/>
                    <a:pt x="25" y="13"/>
                    <a:pt x="27" y="10"/>
                  </a:cubicBezTo>
                  <a:cubicBezTo>
                    <a:pt x="27" y="11"/>
                    <a:pt x="27" y="12"/>
                    <a:pt x="28" y="13"/>
                  </a:cubicBezTo>
                  <a:cubicBezTo>
                    <a:pt x="27" y="14"/>
                    <a:pt x="27" y="14"/>
                    <a:pt x="27" y="14"/>
                  </a:cubicBezTo>
                  <a:cubicBezTo>
                    <a:pt x="25" y="16"/>
                    <a:pt x="23" y="20"/>
                    <a:pt x="21" y="23"/>
                  </a:cubicBezTo>
                  <a:moveTo>
                    <a:pt x="20" y="17"/>
                  </a:moveTo>
                  <a:cubicBezTo>
                    <a:pt x="20" y="15"/>
                    <a:pt x="20" y="14"/>
                    <a:pt x="20" y="13"/>
                  </a:cubicBezTo>
                  <a:cubicBezTo>
                    <a:pt x="23" y="10"/>
                    <a:pt x="25" y="8"/>
                    <a:pt x="27" y="6"/>
                  </a:cubicBezTo>
                  <a:cubicBezTo>
                    <a:pt x="27" y="7"/>
                    <a:pt x="27" y="7"/>
                    <a:pt x="27" y="8"/>
                  </a:cubicBezTo>
                  <a:cubicBezTo>
                    <a:pt x="25" y="10"/>
                    <a:pt x="23" y="13"/>
                    <a:pt x="20" y="17"/>
                  </a:cubicBezTo>
                  <a:moveTo>
                    <a:pt x="18" y="10"/>
                  </a:moveTo>
                  <a:cubicBezTo>
                    <a:pt x="17" y="10"/>
                    <a:pt x="12" y="10"/>
                    <a:pt x="7" y="10"/>
                  </a:cubicBezTo>
                  <a:cubicBezTo>
                    <a:pt x="11" y="7"/>
                    <a:pt x="13" y="5"/>
                    <a:pt x="14" y="4"/>
                  </a:cubicBezTo>
                  <a:cubicBezTo>
                    <a:pt x="15" y="4"/>
                    <a:pt x="19" y="4"/>
                    <a:pt x="23" y="4"/>
                  </a:cubicBezTo>
                  <a:cubicBezTo>
                    <a:pt x="23" y="4"/>
                    <a:pt x="24" y="4"/>
                    <a:pt x="25" y="4"/>
                  </a:cubicBezTo>
                  <a:cubicBezTo>
                    <a:pt x="23" y="6"/>
                    <a:pt x="21" y="8"/>
                    <a:pt x="18" y="10"/>
                  </a:cubicBezTo>
                  <a:moveTo>
                    <a:pt x="23" y="0"/>
                  </a:moveTo>
                  <a:cubicBezTo>
                    <a:pt x="18" y="0"/>
                    <a:pt x="13" y="0"/>
                    <a:pt x="13" y="0"/>
                  </a:cubicBezTo>
                  <a:cubicBezTo>
                    <a:pt x="13" y="0"/>
                    <a:pt x="12" y="0"/>
                    <a:pt x="12" y="1"/>
                  </a:cubicBezTo>
                  <a:cubicBezTo>
                    <a:pt x="12" y="1"/>
                    <a:pt x="11" y="2"/>
                    <a:pt x="9" y="3"/>
                  </a:cubicBezTo>
                  <a:cubicBezTo>
                    <a:pt x="7" y="5"/>
                    <a:pt x="4" y="7"/>
                    <a:pt x="1" y="10"/>
                  </a:cubicBezTo>
                  <a:cubicBezTo>
                    <a:pt x="1" y="10"/>
                    <a:pt x="1" y="10"/>
                    <a:pt x="1" y="10"/>
                  </a:cubicBezTo>
                  <a:cubicBezTo>
                    <a:pt x="1" y="10"/>
                    <a:pt x="1" y="10"/>
                    <a:pt x="1" y="10"/>
                  </a:cubicBezTo>
                  <a:cubicBezTo>
                    <a:pt x="1" y="10"/>
                    <a:pt x="1" y="10"/>
                    <a:pt x="1" y="10"/>
                  </a:cubicBezTo>
                  <a:cubicBezTo>
                    <a:pt x="1" y="11"/>
                    <a:pt x="1" y="11"/>
                    <a:pt x="1" y="11"/>
                  </a:cubicBezTo>
                  <a:cubicBezTo>
                    <a:pt x="1" y="11"/>
                    <a:pt x="1" y="11"/>
                    <a:pt x="1" y="11"/>
                  </a:cubicBezTo>
                  <a:cubicBezTo>
                    <a:pt x="1" y="11"/>
                    <a:pt x="1" y="11"/>
                    <a:pt x="1" y="11"/>
                  </a:cubicBezTo>
                  <a:cubicBezTo>
                    <a:pt x="0" y="12"/>
                    <a:pt x="0" y="12"/>
                    <a:pt x="0" y="12"/>
                  </a:cubicBezTo>
                  <a:cubicBezTo>
                    <a:pt x="1" y="20"/>
                    <a:pt x="1" y="30"/>
                    <a:pt x="1" y="41"/>
                  </a:cubicBezTo>
                  <a:cubicBezTo>
                    <a:pt x="1" y="49"/>
                    <a:pt x="1" y="57"/>
                    <a:pt x="1" y="66"/>
                  </a:cubicBezTo>
                  <a:cubicBezTo>
                    <a:pt x="1" y="66"/>
                    <a:pt x="1" y="66"/>
                    <a:pt x="1" y="66"/>
                  </a:cubicBezTo>
                  <a:cubicBezTo>
                    <a:pt x="1" y="67"/>
                    <a:pt x="2" y="67"/>
                    <a:pt x="3" y="68"/>
                  </a:cubicBezTo>
                  <a:cubicBezTo>
                    <a:pt x="9" y="68"/>
                    <a:pt x="12" y="68"/>
                    <a:pt x="18" y="68"/>
                  </a:cubicBezTo>
                  <a:cubicBezTo>
                    <a:pt x="19" y="68"/>
                    <a:pt x="19" y="68"/>
                    <a:pt x="19" y="68"/>
                  </a:cubicBezTo>
                  <a:cubicBezTo>
                    <a:pt x="19" y="68"/>
                    <a:pt x="20" y="68"/>
                    <a:pt x="20" y="68"/>
                  </a:cubicBezTo>
                  <a:cubicBezTo>
                    <a:pt x="21" y="68"/>
                    <a:pt x="22" y="67"/>
                    <a:pt x="23" y="67"/>
                  </a:cubicBezTo>
                  <a:cubicBezTo>
                    <a:pt x="23" y="67"/>
                    <a:pt x="23" y="67"/>
                    <a:pt x="23" y="67"/>
                  </a:cubicBezTo>
                  <a:cubicBezTo>
                    <a:pt x="23" y="67"/>
                    <a:pt x="23" y="67"/>
                    <a:pt x="23" y="67"/>
                  </a:cubicBezTo>
                  <a:cubicBezTo>
                    <a:pt x="24" y="66"/>
                    <a:pt x="24" y="66"/>
                    <a:pt x="24" y="66"/>
                  </a:cubicBezTo>
                  <a:cubicBezTo>
                    <a:pt x="26" y="65"/>
                    <a:pt x="28" y="63"/>
                    <a:pt x="31" y="62"/>
                  </a:cubicBezTo>
                  <a:cubicBezTo>
                    <a:pt x="31" y="61"/>
                    <a:pt x="31" y="61"/>
                    <a:pt x="31" y="61"/>
                  </a:cubicBezTo>
                  <a:cubicBezTo>
                    <a:pt x="31" y="61"/>
                    <a:pt x="31" y="61"/>
                    <a:pt x="31" y="61"/>
                  </a:cubicBezTo>
                  <a:cubicBezTo>
                    <a:pt x="31" y="61"/>
                    <a:pt x="31" y="61"/>
                    <a:pt x="31" y="61"/>
                  </a:cubicBezTo>
                  <a:cubicBezTo>
                    <a:pt x="31" y="61"/>
                    <a:pt x="31" y="61"/>
                    <a:pt x="31" y="60"/>
                  </a:cubicBezTo>
                  <a:cubicBezTo>
                    <a:pt x="31" y="45"/>
                    <a:pt x="31" y="15"/>
                    <a:pt x="31" y="5"/>
                  </a:cubicBezTo>
                  <a:cubicBezTo>
                    <a:pt x="31" y="4"/>
                    <a:pt x="31" y="4"/>
                    <a:pt x="31" y="3"/>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2"/>
                    <a:pt x="31" y="2"/>
                    <a:pt x="31" y="2"/>
                  </a:cubicBezTo>
                  <a:cubicBezTo>
                    <a:pt x="31" y="1"/>
                    <a:pt x="31" y="1"/>
                    <a:pt x="31" y="1"/>
                  </a:cubicBezTo>
                  <a:cubicBezTo>
                    <a:pt x="31" y="1"/>
                    <a:pt x="31" y="1"/>
                    <a:pt x="31" y="1"/>
                  </a:cubicBezTo>
                  <a:cubicBezTo>
                    <a:pt x="30" y="1"/>
                    <a:pt x="30" y="0"/>
                    <a:pt x="29" y="0"/>
                  </a:cubicBezTo>
                  <a:cubicBezTo>
                    <a:pt x="28" y="0"/>
                    <a:pt x="25"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6" name="Freeform 805"/>
            <p:cNvSpPr>
              <a:spLocks noEditPoints="1"/>
            </p:cNvSpPr>
            <p:nvPr/>
          </p:nvSpPr>
          <p:spPr bwMode="auto">
            <a:xfrm>
              <a:off x="1122035" y="5427672"/>
              <a:ext cx="66311" cy="167571"/>
            </a:xfrm>
            <a:custGeom>
              <a:avLst/>
              <a:gdLst>
                <a:gd name="T0" fmla="*/ 27 w 31"/>
                <a:gd name="T1" fmla="*/ 67 h 79"/>
                <a:gd name="T2" fmla="*/ 23 w 31"/>
                <a:gd name="T3" fmla="*/ 73 h 79"/>
                <a:gd name="T4" fmla="*/ 20 w 31"/>
                <a:gd name="T5" fmla="*/ 67 h 79"/>
                <a:gd name="T6" fmla="*/ 20 w 31"/>
                <a:gd name="T7" fmla="*/ 67 h 79"/>
                <a:gd name="T8" fmla="*/ 27 w 31"/>
                <a:gd name="T9" fmla="*/ 64 h 79"/>
                <a:gd name="T10" fmla="*/ 20 w 31"/>
                <a:gd name="T11" fmla="*/ 64 h 79"/>
                <a:gd name="T12" fmla="*/ 21 w 31"/>
                <a:gd name="T13" fmla="*/ 59 h 79"/>
                <a:gd name="T14" fmla="*/ 27 w 31"/>
                <a:gd name="T15" fmla="*/ 56 h 79"/>
                <a:gd name="T16" fmla="*/ 20 w 31"/>
                <a:gd name="T17" fmla="*/ 64 h 79"/>
                <a:gd name="T18" fmla="*/ 20 w 31"/>
                <a:gd name="T19" fmla="*/ 51 h 79"/>
                <a:gd name="T20" fmla="*/ 27 w 31"/>
                <a:gd name="T21" fmla="*/ 43 h 79"/>
                <a:gd name="T22" fmla="*/ 26 w 31"/>
                <a:gd name="T23" fmla="*/ 47 h 79"/>
                <a:gd name="T24" fmla="*/ 20 w 31"/>
                <a:gd name="T25" fmla="*/ 48 h 79"/>
                <a:gd name="T26" fmla="*/ 27 w 31"/>
                <a:gd name="T27" fmla="*/ 33 h 79"/>
                <a:gd name="T28" fmla="*/ 27 w 31"/>
                <a:gd name="T29" fmla="*/ 40 h 79"/>
                <a:gd name="T30" fmla="*/ 20 w 31"/>
                <a:gd name="T31" fmla="*/ 39 h 79"/>
                <a:gd name="T32" fmla="*/ 21 w 31"/>
                <a:gd name="T33" fmla="*/ 33 h 79"/>
                <a:gd name="T34" fmla="*/ 27 w 31"/>
                <a:gd name="T35" fmla="*/ 30 h 79"/>
                <a:gd name="T36" fmla="*/ 20 w 31"/>
                <a:gd name="T37" fmla="*/ 39 h 79"/>
                <a:gd name="T38" fmla="*/ 20 w 31"/>
                <a:gd name="T39" fmla="*/ 27 h 79"/>
                <a:gd name="T40" fmla="*/ 22 w 31"/>
                <a:gd name="T41" fmla="*/ 26 h 79"/>
                <a:gd name="T42" fmla="*/ 27 w 31"/>
                <a:gd name="T43" fmla="*/ 19 h 79"/>
                <a:gd name="T44" fmla="*/ 27 w 31"/>
                <a:gd name="T45" fmla="*/ 24 h 79"/>
                <a:gd name="T46" fmla="*/ 26 w 31"/>
                <a:gd name="T47" fmla="*/ 24 h 79"/>
                <a:gd name="T48" fmla="*/ 17 w 31"/>
                <a:gd name="T49" fmla="*/ 76 h 79"/>
                <a:gd name="T50" fmla="*/ 4 w 31"/>
                <a:gd name="T51" fmla="*/ 47 h 79"/>
                <a:gd name="T52" fmla="*/ 12 w 31"/>
                <a:gd name="T53" fmla="*/ 13 h 79"/>
                <a:gd name="T54" fmla="*/ 16 w 31"/>
                <a:gd name="T55" fmla="*/ 30 h 79"/>
                <a:gd name="T56" fmla="*/ 17 w 31"/>
                <a:gd name="T57" fmla="*/ 76 h 79"/>
                <a:gd name="T58" fmla="*/ 20 w 31"/>
                <a:gd name="T59" fmla="*/ 21 h 79"/>
                <a:gd name="T60" fmla="*/ 27 w 31"/>
                <a:gd name="T61" fmla="*/ 17 h 79"/>
                <a:gd name="T62" fmla="*/ 20 w 31"/>
                <a:gd name="T63" fmla="*/ 24 h 79"/>
                <a:gd name="T64" fmla="*/ 20 w 31"/>
                <a:gd name="T65" fmla="*/ 13 h 79"/>
                <a:gd name="T66" fmla="*/ 27 w 31"/>
                <a:gd name="T67" fmla="*/ 9 h 79"/>
                <a:gd name="T68" fmla="*/ 20 w 31"/>
                <a:gd name="T69" fmla="*/ 18 h 79"/>
                <a:gd name="T70" fmla="*/ 6 w 31"/>
                <a:gd name="T71" fmla="*/ 9 h 79"/>
                <a:gd name="T72" fmla="*/ 22 w 31"/>
                <a:gd name="T73" fmla="*/ 3 h 79"/>
                <a:gd name="T74" fmla="*/ 18 w 31"/>
                <a:gd name="T75" fmla="*/ 10 h 79"/>
                <a:gd name="T76" fmla="*/ 12 w 31"/>
                <a:gd name="T77" fmla="*/ 0 h 79"/>
                <a:gd name="T78" fmla="*/ 8 w 31"/>
                <a:gd name="T79" fmla="*/ 3 h 79"/>
                <a:gd name="T80" fmla="*/ 0 w 31"/>
                <a:gd name="T81" fmla="*/ 10 h 79"/>
                <a:gd name="T82" fmla="*/ 0 w 31"/>
                <a:gd name="T83" fmla="*/ 10 h 79"/>
                <a:gd name="T84" fmla="*/ 0 w 31"/>
                <a:gd name="T85" fmla="*/ 11 h 79"/>
                <a:gd name="T86" fmla="*/ 0 w 31"/>
                <a:gd name="T87" fmla="*/ 11 h 79"/>
                <a:gd name="T88" fmla="*/ 0 w 31"/>
                <a:gd name="T89" fmla="*/ 77 h 79"/>
                <a:gd name="T90" fmla="*/ 2 w 31"/>
                <a:gd name="T91" fmla="*/ 79 h 79"/>
                <a:gd name="T92" fmla="*/ 18 w 31"/>
                <a:gd name="T93" fmla="*/ 79 h 79"/>
                <a:gd name="T94" fmla="*/ 30 w 31"/>
                <a:gd name="T95" fmla="*/ 73 h 79"/>
                <a:gd name="T96" fmla="*/ 30 w 31"/>
                <a:gd name="T97" fmla="*/ 72 h 79"/>
                <a:gd name="T98" fmla="*/ 31 w 31"/>
                <a:gd name="T99" fmla="*/ 71 h 79"/>
                <a:gd name="T100" fmla="*/ 30 w 31"/>
                <a:gd name="T101" fmla="*/ 3 h 79"/>
                <a:gd name="T102" fmla="*/ 30 w 31"/>
                <a:gd name="T103" fmla="*/ 2 h 79"/>
                <a:gd name="T104" fmla="*/ 30 w 31"/>
                <a:gd name="T105" fmla="*/ 2 h 79"/>
                <a:gd name="T106" fmla="*/ 30 w 31"/>
                <a:gd name="T107" fmla="*/ 1 h 79"/>
                <a:gd name="T108" fmla="*/ 30 w 31"/>
                <a:gd name="T109" fmla="*/ 1 h 79"/>
                <a:gd name="T110" fmla="*/ 22 w 31"/>
                <a:gd name="T11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 h="79">
                  <a:moveTo>
                    <a:pt x="23" y="73"/>
                  </a:moveTo>
                  <a:cubicBezTo>
                    <a:pt x="24" y="71"/>
                    <a:pt x="26" y="69"/>
                    <a:pt x="27" y="67"/>
                  </a:cubicBezTo>
                  <a:cubicBezTo>
                    <a:pt x="27" y="68"/>
                    <a:pt x="27" y="69"/>
                    <a:pt x="27" y="70"/>
                  </a:cubicBezTo>
                  <a:cubicBezTo>
                    <a:pt x="26" y="71"/>
                    <a:pt x="24" y="72"/>
                    <a:pt x="23" y="73"/>
                  </a:cubicBezTo>
                  <a:moveTo>
                    <a:pt x="20" y="74"/>
                  </a:moveTo>
                  <a:cubicBezTo>
                    <a:pt x="20" y="72"/>
                    <a:pt x="20" y="69"/>
                    <a:pt x="20" y="67"/>
                  </a:cubicBezTo>
                  <a:cubicBezTo>
                    <a:pt x="20" y="67"/>
                    <a:pt x="20" y="67"/>
                    <a:pt x="20" y="67"/>
                  </a:cubicBezTo>
                  <a:cubicBezTo>
                    <a:pt x="20" y="67"/>
                    <a:pt x="20" y="67"/>
                    <a:pt x="20" y="67"/>
                  </a:cubicBezTo>
                  <a:cubicBezTo>
                    <a:pt x="22" y="64"/>
                    <a:pt x="25" y="61"/>
                    <a:pt x="27" y="58"/>
                  </a:cubicBezTo>
                  <a:cubicBezTo>
                    <a:pt x="27" y="60"/>
                    <a:pt x="27" y="62"/>
                    <a:pt x="27" y="64"/>
                  </a:cubicBezTo>
                  <a:cubicBezTo>
                    <a:pt x="25" y="67"/>
                    <a:pt x="22" y="70"/>
                    <a:pt x="20" y="74"/>
                  </a:cubicBezTo>
                  <a:moveTo>
                    <a:pt x="20" y="64"/>
                  </a:moveTo>
                  <a:cubicBezTo>
                    <a:pt x="20" y="62"/>
                    <a:pt x="20" y="61"/>
                    <a:pt x="20" y="59"/>
                  </a:cubicBezTo>
                  <a:cubicBezTo>
                    <a:pt x="21" y="59"/>
                    <a:pt x="21" y="59"/>
                    <a:pt x="21" y="59"/>
                  </a:cubicBezTo>
                  <a:cubicBezTo>
                    <a:pt x="23" y="56"/>
                    <a:pt x="25" y="52"/>
                    <a:pt x="27" y="49"/>
                  </a:cubicBezTo>
                  <a:cubicBezTo>
                    <a:pt x="27" y="52"/>
                    <a:pt x="27" y="54"/>
                    <a:pt x="27" y="56"/>
                  </a:cubicBezTo>
                  <a:cubicBezTo>
                    <a:pt x="26" y="56"/>
                    <a:pt x="26" y="56"/>
                    <a:pt x="26" y="56"/>
                  </a:cubicBezTo>
                  <a:cubicBezTo>
                    <a:pt x="24" y="59"/>
                    <a:pt x="22" y="61"/>
                    <a:pt x="20" y="64"/>
                  </a:cubicBezTo>
                  <a:moveTo>
                    <a:pt x="20" y="56"/>
                  </a:moveTo>
                  <a:cubicBezTo>
                    <a:pt x="20" y="54"/>
                    <a:pt x="20" y="52"/>
                    <a:pt x="20" y="51"/>
                  </a:cubicBezTo>
                  <a:cubicBezTo>
                    <a:pt x="21" y="50"/>
                    <a:pt x="21" y="50"/>
                    <a:pt x="21" y="50"/>
                  </a:cubicBezTo>
                  <a:cubicBezTo>
                    <a:pt x="23" y="48"/>
                    <a:pt x="25" y="45"/>
                    <a:pt x="27" y="43"/>
                  </a:cubicBezTo>
                  <a:cubicBezTo>
                    <a:pt x="27" y="44"/>
                    <a:pt x="27" y="45"/>
                    <a:pt x="27" y="47"/>
                  </a:cubicBezTo>
                  <a:cubicBezTo>
                    <a:pt x="26" y="47"/>
                    <a:pt x="26" y="47"/>
                    <a:pt x="26" y="47"/>
                  </a:cubicBezTo>
                  <a:cubicBezTo>
                    <a:pt x="24" y="50"/>
                    <a:pt x="22" y="53"/>
                    <a:pt x="20" y="56"/>
                  </a:cubicBezTo>
                  <a:moveTo>
                    <a:pt x="20" y="48"/>
                  </a:moveTo>
                  <a:cubicBezTo>
                    <a:pt x="20" y="46"/>
                    <a:pt x="20" y="44"/>
                    <a:pt x="20" y="41"/>
                  </a:cubicBezTo>
                  <a:cubicBezTo>
                    <a:pt x="22" y="39"/>
                    <a:pt x="25" y="36"/>
                    <a:pt x="27" y="33"/>
                  </a:cubicBezTo>
                  <a:cubicBezTo>
                    <a:pt x="27" y="35"/>
                    <a:pt x="27" y="38"/>
                    <a:pt x="27" y="40"/>
                  </a:cubicBezTo>
                  <a:cubicBezTo>
                    <a:pt x="27" y="40"/>
                    <a:pt x="27" y="40"/>
                    <a:pt x="27" y="40"/>
                  </a:cubicBezTo>
                  <a:cubicBezTo>
                    <a:pt x="25" y="43"/>
                    <a:pt x="22" y="46"/>
                    <a:pt x="20" y="48"/>
                  </a:cubicBezTo>
                  <a:moveTo>
                    <a:pt x="20" y="39"/>
                  </a:moveTo>
                  <a:cubicBezTo>
                    <a:pt x="20" y="37"/>
                    <a:pt x="20" y="35"/>
                    <a:pt x="20" y="34"/>
                  </a:cubicBezTo>
                  <a:cubicBezTo>
                    <a:pt x="21" y="33"/>
                    <a:pt x="21" y="33"/>
                    <a:pt x="21" y="33"/>
                  </a:cubicBezTo>
                  <a:cubicBezTo>
                    <a:pt x="23" y="31"/>
                    <a:pt x="25" y="28"/>
                    <a:pt x="27" y="26"/>
                  </a:cubicBezTo>
                  <a:cubicBezTo>
                    <a:pt x="27" y="27"/>
                    <a:pt x="27" y="29"/>
                    <a:pt x="27" y="30"/>
                  </a:cubicBezTo>
                  <a:cubicBezTo>
                    <a:pt x="27" y="30"/>
                    <a:pt x="27" y="30"/>
                    <a:pt x="27" y="30"/>
                  </a:cubicBezTo>
                  <a:cubicBezTo>
                    <a:pt x="24" y="33"/>
                    <a:pt x="22" y="36"/>
                    <a:pt x="20" y="39"/>
                  </a:cubicBezTo>
                  <a:moveTo>
                    <a:pt x="20" y="32"/>
                  </a:moveTo>
                  <a:cubicBezTo>
                    <a:pt x="20" y="30"/>
                    <a:pt x="20" y="29"/>
                    <a:pt x="20" y="27"/>
                  </a:cubicBezTo>
                  <a:cubicBezTo>
                    <a:pt x="20" y="27"/>
                    <a:pt x="21" y="27"/>
                    <a:pt x="21" y="27"/>
                  </a:cubicBezTo>
                  <a:cubicBezTo>
                    <a:pt x="22" y="27"/>
                    <a:pt x="22" y="26"/>
                    <a:pt x="22" y="26"/>
                  </a:cubicBezTo>
                  <a:cubicBezTo>
                    <a:pt x="21" y="25"/>
                    <a:pt x="21" y="25"/>
                    <a:pt x="21" y="25"/>
                  </a:cubicBezTo>
                  <a:cubicBezTo>
                    <a:pt x="23" y="23"/>
                    <a:pt x="25" y="21"/>
                    <a:pt x="27" y="19"/>
                  </a:cubicBezTo>
                  <a:cubicBezTo>
                    <a:pt x="27" y="21"/>
                    <a:pt x="27" y="23"/>
                    <a:pt x="27" y="24"/>
                  </a:cubicBezTo>
                  <a:cubicBezTo>
                    <a:pt x="27" y="24"/>
                    <a:pt x="27" y="24"/>
                    <a:pt x="27" y="24"/>
                  </a:cubicBezTo>
                  <a:cubicBezTo>
                    <a:pt x="27" y="24"/>
                    <a:pt x="26" y="24"/>
                    <a:pt x="26" y="24"/>
                  </a:cubicBezTo>
                  <a:cubicBezTo>
                    <a:pt x="26" y="24"/>
                    <a:pt x="26" y="24"/>
                    <a:pt x="26" y="24"/>
                  </a:cubicBezTo>
                  <a:cubicBezTo>
                    <a:pt x="24" y="27"/>
                    <a:pt x="22" y="29"/>
                    <a:pt x="20" y="32"/>
                  </a:cubicBezTo>
                  <a:moveTo>
                    <a:pt x="17" y="76"/>
                  </a:moveTo>
                  <a:cubicBezTo>
                    <a:pt x="12" y="75"/>
                    <a:pt x="8" y="75"/>
                    <a:pt x="4" y="75"/>
                  </a:cubicBezTo>
                  <a:cubicBezTo>
                    <a:pt x="4" y="67"/>
                    <a:pt x="4" y="57"/>
                    <a:pt x="4" y="47"/>
                  </a:cubicBezTo>
                  <a:cubicBezTo>
                    <a:pt x="4" y="34"/>
                    <a:pt x="4" y="22"/>
                    <a:pt x="3" y="13"/>
                  </a:cubicBezTo>
                  <a:cubicBezTo>
                    <a:pt x="6" y="13"/>
                    <a:pt x="9" y="13"/>
                    <a:pt x="12" y="13"/>
                  </a:cubicBezTo>
                  <a:cubicBezTo>
                    <a:pt x="14" y="13"/>
                    <a:pt x="15" y="13"/>
                    <a:pt x="16" y="13"/>
                  </a:cubicBezTo>
                  <a:cubicBezTo>
                    <a:pt x="16" y="16"/>
                    <a:pt x="16" y="22"/>
                    <a:pt x="16" y="30"/>
                  </a:cubicBezTo>
                  <a:cubicBezTo>
                    <a:pt x="16" y="41"/>
                    <a:pt x="17" y="54"/>
                    <a:pt x="17" y="64"/>
                  </a:cubicBezTo>
                  <a:cubicBezTo>
                    <a:pt x="17" y="69"/>
                    <a:pt x="17" y="73"/>
                    <a:pt x="17" y="76"/>
                  </a:cubicBezTo>
                  <a:moveTo>
                    <a:pt x="20" y="24"/>
                  </a:moveTo>
                  <a:cubicBezTo>
                    <a:pt x="20" y="23"/>
                    <a:pt x="20" y="22"/>
                    <a:pt x="20" y="21"/>
                  </a:cubicBezTo>
                  <a:cubicBezTo>
                    <a:pt x="22" y="18"/>
                    <a:pt x="24" y="15"/>
                    <a:pt x="27" y="12"/>
                  </a:cubicBezTo>
                  <a:cubicBezTo>
                    <a:pt x="27" y="13"/>
                    <a:pt x="27" y="15"/>
                    <a:pt x="27" y="17"/>
                  </a:cubicBezTo>
                  <a:cubicBezTo>
                    <a:pt x="26" y="17"/>
                    <a:pt x="26" y="17"/>
                    <a:pt x="26" y="17"/>
                  </a:cubicBezTo>
                  <a:cubicBezTo>
                    <a:pt x="24" y="20"/>
                    <a:pt x="22" y="22"/>
                    <a:pt x="20" y="24"/>
                  </a:cubicBezTo>
                  <a:moveTo>
                    <a:pt x="20" y="18"/>
                  </a:moveTo>
                  <a:cubicBezTo>
                    <a:pt x="20" y="16"/>
                    <a:pt x="20" y="14"/>
                    <a:pt x="20" y="13"/>
                  </a:cubicBezTo>
                  <a:cubicBezTo>
                    <a:pt x="23" y="10"/>
                    <a:pt x="25" y="8"/>
                    <a:pt x="27" y="6"/>
                  </a:cubicBezTo>
                  <a:cubicBezTo>
                    <a:pt x="27" y="7"/>
                    <a:pt x="27" y="8"/>
                    <a:pt x="27" y="9"/>
                  </a:cubicBezTo>
                  <a:cubicBezTo>
                    <a:pt x="27" y="9"/>
                    <a:pt x="27" y="9"/>
                    <a:pt x="27" y="9"/>
                  </a:cubicBezTo>
                  <a:cubicBezTo>
                    <a:pt x="24" y="12"/>
                    <a:pt x="22" y="15"/>
                    <a:pt x="20" y="18"/>
                  </a:cubicBezTo>
                  <a:moveTo>
                    <a:pt x="18" y="10"/>
                  </a:moveTo>
                  <a:cubicBezTo>
                    <a:pt x="17" y="10"/>
                    <a:pt x="11" y="10"/>
                    <a:pt x="6" y="9"/>
                  </a:cubicBezTo>
                  <a:cubicBezTo>
                    <a:pt x="10" y="7"/>
                    <a:pt x="12" y="4"/>
                    <a:pt x="13" y="4"/>
                  </a:cubicBezTo>
                  <a:cubicBezTo>
                    <a:pt x="15" y="4"/>
                    <a:pt x="18" y="3"/>
                    <a:pt x="22" y="3"/>
                  </a:cubicBezTo>
                  <a:cubicBezTo>
                    <a:pt x="23" y="3"/>
                    <a:pt x="23" y="3"/>
                    <a:pt x="24" y="3"/>
                  </a:cubicBezTo>
                  <a:cubicBezTo>
                    <a:pt x="22" y="5"/>
                    <a:pt x="20" y="7"/>
                    <a:pt x="18" y="10"/>
                  </a:cubicBezTo>
                  <a:moveTo>
                    <a:pt x="22" y="0"/>
                  </a:moveTo>
                  <a:cubicBezTo>
                    <a:pt x="17" y="0"/>
                    <a:pt x="12" y="0"/>
                    <a:pt x="12" y="0"/>
                  </a:cubicBezTo>
                  <a:cubicBezTo>
                    <a:pt x="12" y="0"/>
                    <a:pt x="12" y="0"/>
                    <a:pt x="11" y="0"/>
                  </a:cubicBezTo>
                  <a:cubicBezTo>
                    <a:pt x="11" y="0"/>
                    <a:pt x="10" y="1"/>
                    <a:pt x="8" y="3"/>
                  </a:cubicBezTo>
                  <a:cubicBezTo>
                    <a:pt x="6" y="5"/>
                    <a:pt x="4" y="7"/>
                    <a:pt x="0" y="10"/>
                  </a:cubicBezTo>
                  <a:cubicBezTo>
                    <a:pt x="0" y="10"/>
                    <a:pt x="0" y="10"/>
                    <a:pt x="0" y="10"/>
                  </a:cubicBezTo>
                  <a:cubicBezTo>
                    <a:pt x="0" y="10"/>
                    <a:pt x="0" y="10"/>
                    <a:pt x="0" y="10"/>
                  </a:cubicBezTo>
                  <a:cubicBezTo>
                    <a:pt x="0" y="10"/>
                    <a:pt x="0" y="10"/>
                    <a:pt x="0" y="10"/>
                  </a:cubicBezTo>
                  <a:cubicBezTo>
                    <a:pt x="0" y="10"/>
                    <a:pt x="0" y="10"/>
                    <a:pt x="0" y="10"/>
                  </a:cubicBezTo>
                  <a:cubicBezTo>
                    <a:pt x="0" y="11"/>
                    <a:pt x="0" y="11"/>
                    <a:pt x="0" y="11"/>
                  </a:cubicBezTo>
                  <a:cubicBezTo>
                    <a:pt x="0" y="11"/>
                    <a:pt x="0" y="11"/>
                    <a:pt x="0" y="11"/>
                  </a:cubicBezTo>
                  <a:cubicBezTo>
                    <a:pt x="0" y="11"/>
                    <a:pt x="0" y="11"/>
                    <a:pt x="0" y="11"/>
                  </a:cubicBezTo>
                  <a:cubicBezTo>
                    <a:pt x="0" y="20"/>
                    <a:pt x="0" y="33"/>
                    <a:pt x="0" y="47"/>
                  </a:cubicBezTo>
                  <a:cubicBezTo>
                    <a:pt x="0" y="57"/>
                    <a:pt x="0" y="68"/>
                    <a:pt x="0" y="77"/>
                  </a:cubicBezTo>
                  <a:cubicBezTo>
                    <a:pt x="0" y="77"/>
                    <a:pt x="0" y="77"/>
                    <a:pt x="0" y="77"/>
                  </a:cubicBezTo>
                  <a:cubicBezTo>
                    <a:pt x="0" y="78"/>
                    <a:pt x="1" y="78"/>
                    <a:pt x="2" y="79"/>
                  </a:cubicBezTo>
                  <a:cubicBezTo>
                    <a:pt x="8" y="79"/>
                    <a:pt x="11" y="79"/>
                    <a:pt x="18" y="79"/>
                  </a:cubicBezTo>
                  <a:cubicBezTo>
                    <a:pt x="18" y="79"/>
                    <a:pt x="18" y="79"/>
                    <a:pt x="18" y="79"/>
                  </a:cubicBezTo>
                  <a:cubicBezTo>
                    <a:pt x="19" y="79"/>
                    <a:pt x="19" y="79"/>
                    <a:pt x="19" y="79"/>
                  </a:cubicBezTo>
                  <a:cubicBezTo>
                    <a:pt x="23" y="77"/>
                    <a:pt x="26" y="75"/>
                    <a:pt x="30" y="73"/>
                  </a:cubicBezTo>
                  <a:cubicBezTo>
                    <a:pt x="30" y="72"/>
                    <a:pt x="30" y="72"/>
                    <a:pt x="30" y="72"/>
                  </a:cubicBezTo>
                  <a:cubicBezTo>
                    <a:pt x="30" y="72"/>
                    <a:pt x="30" y="72"/>
                    <a:pt x="30" y="72"/>
                  </a:cubicBezTo>
                  <a:cubicBezTo>
                    <a:pt x="30" y="72"/>
                    <a:pt x="30" y="72"/>
                    <a:pt x="30" y="72"/>
                  </a:cubicBezTo>
                  <a:cubicBezTo>
                    <a:pt x="31" y="72"/>
                    <a:pt x="31" y="72"/>
                    <a:pt x="31" y="71"/>
                  </a:cubicBezTo>
                  <a:cubicBezTo>
                    <a:pt x="31" y="56"/>
                    <a:pt x="30" y="18"/>
                    <a:pt x="30" y="6"/>
                  </a:cubicBezTo>
                  <a:cubicBezTo>
                    <a:pt x="30" y="5"/>
                    <a:pt x="30" y="4"/>
                    <a:pt x="30" y="3"/>
                  </a:cubicBezTo>
                  <a:cubicBezTo>
                    <a:pt x="30" y="2"/>
                    <a:pt x="30" y="2"/>
                    <a:pt x="30" y="2"/>
                  </a:cubicBezTo>
                  <a:cubicBezTo>
                    <a:pt x="30" y="2"/>
                    <a:pt x="30" y="2"/>
                    <a:pt x="30" y="2"/>
                  </a:cubicBezTo>
                  <a:cubicBezTo>
                    <a:pt x="30" y="2"/>
                    <a:pt x="30" y="2"/>
                    <a:pt x="30" y="2"/>
                  </a:cubicBezTo>
                  <a:cubicBezTo>
                    <a:pt x="30" y="2"/>
                    <a:pt x="30" y="2"/>
                    <a:pt x="30" y="2"/>
                  </a:cubicBezTo>
                  <a:cubicBezTo>
                    <a:pt x="30" y="1"/>
                    <a:pt x="30" y="1"/>
                    <a:pt x="30" y="1"/>
                  </a:cubicBezTo>
                  <a:cubicBezTo>
                    <a:pt x="30" y="1"/>
                    <a:pt x="30" y="1"/>
                    <a:pt x="30" y="1"/>
                  </a:cubicBezTo>
                  <a:cubicBezTo>
                    <a:pt x="30" y="1"/>
                    <a:pt x="30" y="1"/>
                    <a:pt x="30" y="1"/>
                  </a:cubicBezTo>
                  <a:cubicBezTo>
                    <a:pt x="30" y="1"/>
                    <a:pt x="30" y="1"/>
                    <a:pt x="30" y="1"/>
                  </a:cubicBezTo>
                  <a:cubicBezTo>
                    <a:pt x="30" y="0"/>
                    <a:pt x="29" y="0"/>
                    <a:pt x="29" y="0"/>
                  </a:cubicBezTo>
                  <a:cubicBezTo>
                    <a:pt x="27" y="0"/>
                    <a:pt x="24" y="0"/>
                    <a:pt x="2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57" name="组合 356"/>
          <p:cNvGrpSpPr/>
          <p:nvPr/>
        </p:nvGrpSpPr>
        <p:grpSpPr>
          <a:xfrm>
            <a:off x="4229711" y="3235385"/>
            <a:ext cx="239038" cy="253127"/>
            <a:chOff x="2620314" y="3070030"/>
            <a:chExt cx="456115" cy="482999"/>
          </a:xfrm>
        </p:grpSpPr>
        <p:sp>
          <p:nvSpPr>
            <p:cNvPr id="358" name="Freeform 806"/>
            <p:cNvSpPr>
              <a:spLocks noEditPoints="1"/>
            </p:cNvSpPr>
            <p:nvPr/>
          </p:nvSpPr>
          <p:spPr bwMode="auto">
            <a:xfrm>
              <a:off x="2620314" y="3070030"/>
              <a:ext cx="456115" cy="482999"/>
            </a:xfrm>
            <a:custGeom>
              <a:avLst/>
              <a:gdLst>
                <a:gd name="T0" fmla="*/ 155 w 215"/>
                <a:gd name="T1" fmla="*/ 179 h 228"/>
                <a:gd name="T2" fmla="*/ 192 w 215"/>
                <a:gd name="T3" fmla="*/ 133 h 228"/>
                <a:gd name="T4" fmla="*/ 148 w 215"/>
                <a:gd name="T5" fmla="*/ 193 h 228"/>
                <a:gd name="T6" fmla="*/ 6 w 215"/>
                <a:gd name="T7" fmla="*/ 89 h 228"/>
                <a:gd name="T8" fmla="*/ 24 w 215"/>
                <a:gd name="T9" fmla="*/ 105 h 228"/>
                <a:gd name="T10" fmla="*/ 28 w 215"/>
                <a:gd name="T11" fmla="*/ 101 h 228"/>
                <a:gd name="T12" fmla="*/ 27 w 215"/>
                <a:gd name="T13" fmla="*/ 108 h 228"/>
                <a:gd name="T14" fmla="*/ 39 w 215"/>
                <a:gd name="T15" fmla="*/ 126 h 228"/>
                <a:gd name="T16" fmla="*/ 44 w 215"/>
                <a:gd name="T17" fmla="*/ 123 h 228"/>
                <a:gd name="T18" fmla="*/ 45 w 215"/>
                <a:gd name="T19" fmla="*/ 131 h 228"/>
                <a:gd name="T20" fmla="*/ 55 w 215"/>
                <a:gd name="T21" fmla="*/ 149 h 228"/>
                <a:gd name="T22" fmla="*/ 60 w 215"/>
                <a:gd name="T23" fmla="*/ 146 h 228"/>
                <a:gd name="T24" fmla="*/ 63 w 215"/>
                <a:gd name="T25" fmla="*/ 150 h 228"/>
                <a:gd name="T26" fmla="*/ 70 w 215"/>
                <a:gd name="T27" fmla="*/ 171 h 228"/>
                <a:gd name="T28" fmla="*/ 75 w 215"/>
                <a:gd name="T29" fmla="*/ 169 h 228"/>
                <a:gd name="T30" fmla="*/ 75 w 215"/>
                <a:gd name="T31" fmla="*/ 180 h 228"/>
                <a:gd name="T32" fmla="*/ 92 w 215"/>
                <a:gd name="T33" fmla="*/ 208 h 228"/>
                <a:gd name="T34" fmla="*/ 161 w 215"/>
                <a:gd name="T35" fmla="*/ 160 h 228"/>
                <a:gd name="T36" fmla="*/ 133 w 215"/>
                <a:gd name="T37" fmla="*/ 190 h 228"/>
                <a:gd name="T38" fmla="*/ 76 w 215"/>
                <a:gd name="T39" fmla="*/ 188 h 228"/>
                <a:gd name="T40" fmla="*/ 63 w 215"/>
                <a:gd name="T41" fmla="*/ 182 h 228"/>
                <a:gd name="T42" fmla="*/ 53 w 215"/>
                <a:gd name="T43" fmla="*/ 158 h 228"/>
                <a:gd name="T44" fmla="*/ 44 w 215"/>
                <a:gd name="T45" fmla="*/ 145 h 228"/>
                <a:gd name="T46" fmla="*/ 39 w 215"/>
                <a:gd name="T47" fmla="*/ 134 h 228"/>
                <a:gd name="T48" fmla="*/ 29 w 215"/>
                <a:gd name="T49" fmla="*/ 117 h 228"/>
                <a:gd name="T50" fmla="*/ 24 w 215"/>
                <a:gd name="T51" fmla="*/ 111 h 228"/>
                <a:gd name="T52" fmla="*/ 10 w 215"/>
                <a:gd name="T53" fmla="*/ 85 h 228"/>
                <a:gd name="T54" fmla="*/ 103 w 215"/>
                <a:gd name="T55" fmla="*/ 3 h 228"/>
                <a:gd name="T56" fmla="*/ 160 w 215"/>
                <a:gd name="T57" fmla="*/ 158 h 228"/>
                <a:gd name="T58" fmla="*/ 79 w 215"/>
                <a:gd name="T59" fmla="*/ 181 h 228"/>
                <a:gd name="T60" fmla="*/ 70 w 215"/>
                <a:gd name="T61" fmla="*/ 168 h 228"/>
                <a:gd name="T62" fmla="*/ 60 w 215"/>
                <a:gd name="T63" fmla="*/ 144 h 228"/>
                <a:gd name="T64" fmla="*/ 49 w 215"/>
                <a:gd name="T65" fmla="*/ 131 h 228"/>
                <a:gd name="T66" fmla="*/ 44 w 215"/>
                <a:gd name="T67" fmla="*/ 120 h 228"/>
                <a:gd name="T68" fmla="*/ 31 w 215"/>
                <a:gd name="T69" fmla="*/ 100 h 228"/>
                <a:gd name="T70" fmla="*/ 23 w 215"/>
                <a:gd name="T71" fmla="*/ 101 h 228"/>
                <a:gd name="T72" fmla="*/ 3 w 215"/>
                <a:gd name="T73" fmla="*/ 81 h 228"/>
                <a:gd name="T74" fmla="*/ 0 w 215"/>
                <a:gd name="T75" fmla="*/ 92 h 228"/>
                <a:gd name="T76" fmla="*/ 21 w 215"/>
                <a:gd name="T77" fmla="*/ 116 h 228"/>
                <a:gd name="T78" fmla="*/ 25 w 215"/>
                <a:gd name="T79" fmla="*/ 115 h 228"/>
                <a:gd name="T80" fmla="*/ 22 w 215"/>
                <a:gd name="T81" fmla="*/ 121 h 228"/>
                <a:gd name="T82" fmla="*/ 34 w 215"/>
                <a:gd name="T83" fmla="*/ 139 h 228"/>
                <a:gd name="T84" fmla="*/ 42 w 215"/>
                <a:gd name="T85" fmla="*/ 138 h 228"/>
                <a:gd name="T86" fmla="*/ 38 w 215"/>
                <a:gd name="T87" fmla="*/ 145 h 228"/>
                <a:gd name="T88" fmla="*/ 49 w 215"/>
                <a:gd name="T89" fmla="*/ 163 h 228"/>
                <a:gd name="T90" fmla="*/ 53 w 215"/>
                <a:gd name="T91" fmla="*/ 160 h 228"/>
                <a:gd name="T92" fmla="*/ 54 w 215"/>
                <a:gd name="T93" fmla="*/ 169 h 228"/>
                <a:gd name="T94" fmla="*/ 63 w 215"/>
                <a:gd name="T95" fmla="*/ 186 h 228"/>
                <a:gd name="T96" fmla="*/ 73 w 215"/>
                <a:gd name="T97" fmla="*/ 186 h 228"/>
                <a:gd name="T98" fmla="*/ 68 w 215"/>
                <a:gd name="T99" fmla="*/ 196 h 228"/>
                <a:gd name="T100" fmla="*/ 83 w 215"/>
                <a:gd name="T101" fmla="*/ 223 h 228"/>
                <a:gd name="T102" fmla="*/ 98 w 215"/>
                <a:gd name="T103" fmla="*/ 228 h 228"/>
                <a:gd name="T104" fmla="*/ 170 w 215"/>
                <a:gd name="T105" fmla="*/ 182 h 228"/>
                <a:gd name="T106" fmla="*/ 201 w 215"/>
                <a:gd name="T107" fmla="*/ 128 h 228"/>
                <a:gd name="T108" fmla="*/ 124 w 215"/>
                <a:gd name="T109" fmla="*/ 2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28">
                  <a:moveTo>
                    <a:pt x="99" y="224"/>
                  </a:moveTo>
                  <a:cubicBezTo>
                    <a:pt x="98" y="221"/>
                    <a:pt x="97" y="218"/>
                    <a:pt x="96" y="216"/>
                  </a:cubicBezTo>
                  <a:cubicBezTo>
                    <a:pt x="109" y="208"/>
                    <a:pt x="122" y="200"/>
                    <a:pt x="135" y="192"/>
                  </a:cubicBezTo>
                  <a:cubicBezTo>
                    <a:pt x="142" y="188"/>
                    <a:pt x="148" y="183"/>
                    <a:pt x="155" y="179"/>
                  </a:cubicBezTo>
                  <a:cubicBezTo>
                    <a:pt x="170" y="168"/>
                    <a:pt x="183" y="154"/>
                    <a:pt x="200" y="147"/>
                  </a:cubicBezTo>
                  <a:cubicBezTo>
                    <a:pt x="200" y="147"/>
                    <a:pt x="200" y="147"/>
                    <a:pt x="200" y="146"/>
                  </a:cubicBezTo>
                  <a:cubicBezTo>
                    <a:pt x="201" y="146"/>
                    <a:pt x="201" y="146"/>
                    <a:pt x="200" y="145"/>
                  </a:cubicBezTo>
                  <a:cubicBezTo>
                    <a:pt x="198" y="141"/>
                    <a:pt x="195" y="137"/>
                    <a:pt x="192" y="133"/>
                  </a:cubicBezTo>
                  <a:cubicBezTo>
                    <a:pt x="194" y="132"/>
                    <a:pt x="196" y="130"/>
                    <a:pt x="199" y="129"/>
                  </a:cubicBezTo>
                  <a:cubicBezTo>
                    <a:pt x="203" y="135"/>
                    <a:pt x="207" y="142"/>
                    <a:pt x="212" y="149"/>
                  </a:cubicBezTo>
                  <a:cubicBezTo>
                    <a:pt x="195" y="156"/>
                    <a:pt x="182" y="169"/>
                    <a:pt x="168" y="180"/>
                  </a:cubicBezTo>
                  <a:cubicBezTo>
                    <a:pt x="162" y="185"/>
                    <a:pt x="155" y="189"/>
                    <a:pt x="148" y="193"/>
                  </a:cubicBezTo>
                  <a:cubicBezTo>
                    <a:pt x="132" y="204"/>
                    <a:pt x="116" y="214"/>
                    <a:pt x="99" y="224"/>
                  </a:cubicBezTo>
                  <a:moveTo>
                    <a:pt x="19" y="113"/>
                  </a:moveTo>
                  <a:cubicBezTo>
                    <a:pt x="12" y="103"/>
                    <a:pt x="11" y="102"/>
                    <a:pt x="3" y="91"/>
                  </a:cubicBezTo>
                  <a:cubicBezTo>
                    <a:pt x="4" y="91"/>
                    <a:pt x="5" y="90"/>
                    <a:pt x="6" y="89"/>
                  </a:cubicBezTo>
                  <a:cubicBezTo>
                    <a:pt x="7" y="89"/>
                    <a:pt x="8" y="88"/>
                    <a:pt x="8" y="88"/>
                  </a:cubicBezTo>
                  <a:cubicBezTo>
                    <a:pt x="13" y="93"/>
                    <a:pt x="15" y="95"/>
                    <a:pt x="22" y="104"/>
                  </a:cubicBezTo>
                  <a:cubicBezTo>
                    <a:pt x="22" y="105"/>
                    <a:pt x="23" y="105"/>
                    <a:pt x="23" y="105"/>
                  </a:cubicBezTo>
                  <a:cubicBezTo>
                    <a:pt x="23" y="105"/>
                    <a:pt x="24" y="105"/>
                    <a:pt x="24" y="105"/>
                  </a:cubicBezTo>
                  <a:cubicBezTo>
                    <a:pt x="24" y="105"/>
                    <a:pt x="25" y="104"/>
                    <a:pt x="25" y="103"/>
                  </a:cubicBezTo>
                  <a:cubicBezTo>
                    <a:pt x="25" y="103"/>
                    <a:pt x="25" y="103"/>
                    <a:pt x="25" y="103"/>
                  </a:cubicBezTo>
                  <a:cubicBezTo>
                    <a:pt x="25" y="103"/>
                    <a:pt x="25" y="102"/>
                    <a:pt x="25" y="102"/>
                  </a:cubicBezTo>
                  <a:cubicBezTo>
                    <a:pt x="26" y="101"/>
                    <a:pt x="27" y="101"/>
                    <a:pt x="28" y="101"/>
                  </a:cubicBezTo>
                  <a:cubicBezTo>
                    <a:pt x="28" y="101"/>
                    <a:pt x="28" y="101"/>
                    <a:pt x="28" y="101"/>
                  </a:cubicBezTo>
                  <a:cubicBezTo>
                    <a:pt x="28" y="101"/>
                    <a:pt x="29" y="101"/>
                    <a:pt x="29" y="102"/>
                  </a:cubicBezTo>
                  <a:cubicBezTo>
                    <a:pt x="30" y="102"/>
                    <a:pt x="30" y="103"/>
                    <a:pt x="30" y="104"/>
                  </a:cubicBezTo>
                  <a:cubicBezTo>
                    <a:pt x="30" y="105"/>
                    <a:pt x="29" y="107"/>
                    <a:pt x="27" y="108"/>
                  </a:cubicBezTo>
                  <a:cubicBezTo>
                    <a:pt x="27" y="108"/>
                    <a:pt x="27" y="108"/>
                    <a:pt x="26" y="109"/>
                  </a:cubicBezTo>
                  <a:cubicBezTo>
                    <a:pt x="26" y="109"/>
                    <a:pt x="26" y="110"/>
                    <a:pt x="27" y="110"/>
                  </a:cubicBezTo>
                  <a:cubicBezTo>
                    <a:pt x="29" y="114"/>
                    <a:pt x="35" y="122"/>
                    <a:pt x="37" y="126"/>
                  </a:cubicBezTo>
                  <a:cubicBezTo>
                    <a:pt x="38" y="126"/>
                    <a:pt x="38" y="126"/>
                    <a:pt x="39" y="126"/>
                  </a:cubicBezTo>
                  <a:cubicBezTo>
                    <a:pt x="39" y="126"/>
                    <a:pt x="39" y="126"/>
                    <a:pt x="39" y="126"/>
                  </a:cubicBezTo>
                  <a:cubicBezTo>
                    <a:pt x="39" y="126"/>
                    <a:pt x="40" y="126"/>
                    <a:pt x="40" y="125"/>
                  </a:cubicBezTo>
                  <a:cubicBezTo>
                    <a:pt x="40" y="124"/>
                    <a:pt x="42" y="123"/>
                    <a:pt x="44" y="123"/>
                  </a:cubicBezTo>
                  <a:cubicBezTo>
                    <a:pt x="44" y="123"/>
                    <a:pt x="44" y="123"/>
                    <a:pt x="44" y="123"/>
                  </a:cubicBezTo>
                  <a:cubicBezTo>
                    <a:pt x="45" y="123"/>
                    <a:pt x="47" y="123"/>
                    <a:pt x="47" y="124"/>
                  </a:cubicBezTo>
                  <a:cubicBezTo>
                    <a:pt x="48" y="125"/>
                    <a:pt x="48" y="126"/>
                    <a:pt x="48" y="127"/>
                  </a:cubicBezTo>
                  <a:cubicBezTo>
                    <a:pt x="48" y="128"/>
                    <a:pt x="48" y="129"/>
                    <a:pt x="47" y="130"/>
                  </a:cubicBezTo>
                  <a:cubicBezTo>
                    <a:pt x="46" y="131"/>
                    <a:pt x="45" y="131"/>
                    <a:pt x="45" y="131"/>
                  </a:cubicBezTo>
                  <a:cubicBezTo>
                    <a:pt x="44" y="131"/>
                    <a:pt x="44" y="132"/>
                    <a:pt x="43" y="132"/>
                  </a:cubicBezTo>
                  <a:cubicBezTo>
                    <a:pt x="43" y="133"/>
                    <a:pt x="43" y="133"/>
                    <a:pt x="44" y="134"/>
                  </a:cubicBezTo>
                  <a:cubicBezTo>
                    <a:pt x="47" y="137"/>
                    <a:pt x="52" y="144"/>
                    <a:pt x="54" y="149"/>
                  </a:cubicBezTo>
                  <a:cubicBezTo>
                    <a:pt x="54" y="149"/>
                    <a:pt x="55" y="149"/>
                    <a:pt x="55" y="149"/>
                  </a:cubicBezTo>
                  <a:cubicBezTo>
                    <a:pt x="55" y="149"/>
                    <a:pt x="55" y="149"/>
                    <a:pt x="55" y="149"/>
                  </a:cubicBezTo>
                  <a:cubicBezTo>
                    <a:pt x="56" y="149"/>
                    <a:pt x="56" y="149"/>
                    <a:pt x="56" y="148"/>
                  </a:cubicBezTo>
                  <a:cubicBezTo>
                    <a:pt x="57" y="148"/>
                    <a:pt x="57" y="147"/>
                    <a:pt x="57" y="147"/>
                  </a:cubicBezTo>
                  <a:cubicBezTo>
                    <a:pt x="58" y="147"/>
                    <a:pt x="59" y="146"/>
                    <a:pt x="60" y="146"/>
                  </a:cubicBezTo>
                  <a:cubicBezTo>
                    <a:pt x="60" y="146"/>
                    <a:pt x="60" y="146"/>
                    <a:pt x="60" y="146"/>
                  </a:cubicBezTo>
                  <a:cubicBezTo>
                    <a:pt x="60" y="146"/>
                    <a:pt x="60" y="146"/>
                    <a:pt x="60" y="146"/>
                  </a:cubicBezTo>
                  <a:cubicBezTo>
                    <a:pt x="61" y="146"/>
                    <a:pt x="62" y="147"/>
                    <a:pt x="63" y="148"/>
                  </a:cubicBezTo>
                  <a:cubicBezTo>
                    <a:pt x="63" y="148"/>
                    <a:pt x="63" y="149"/>
                    <a:pt x="63" y="150"/>
                  </a:cubicBezTo>
                  <a:cubicBezTo>
                    <a:pt x="63" y="152"/>
                    <a:pt x="62" y="154"/>
                    <a:pt x="61" y="155"/>
                  </a:cubicBezTo>
                  <a:cubicBezTo>
                    <a:pt x="60" y="156"/>
                    <a:pt x="60" y="156"/>
                    <a:pt x="60" y="157"/>
                  </a:cubicBezTo>
                  <a:cubicBezTo>
                    <a:pt x="64" y="162"/>
                    <a:pt x="65" y="165"/>
                    <a:pt x="69" y="170"/>
                  </a:cubicBezTo>
                  <a:cubicBezTo>
                    <a:pt x="69" y="171"/>
                    <a:pt x="70" y="171"/>
                    <a:pt x="70" y="171"/>
                  </a:cubicBezTo>
                  <a:cubicBezTo>
                    <a:pt x="70" y="171"/>
                    <a:pt x="70" y="171"/>
                    <a:pt x="70" y="171"/>
                  </a:cubicBezTo>
                  <a:cubicBezTo>
                    <a:pt x="70" y="171"/>
                    <a:pt x="71" y="171"/>
                    <a:pt x="71" y="171"/>
                  </a:cubicBezTo>
                  <a:cubicBezTo>
                    <a:pt x="72" y="169"/>
                    <a:pt x="74" y="169"/>
                    <a:pt x="75" y="169"/>
                  </a:cubicBezTo>
                  <a:cubicBezTo>
                    <a:pt x="75" y="169"/>
                    <a:pt x="75" y="169"/>
                    <a:pt x="75" y="169"/>
                  </a:cubicBezTo>
                  <a:cubicBezTo>
                    <a:pt x="77" y="169"/>
                    <a:pt x="79" y="170"/>
                    <a:pt x="80" y="171"/>
                  </a:cubicBezTo>
                  <a:cubicBezTo>
                    <a:pt x="80" y="172"/>
                    <a:pt x="80" y="173"/>
                    <a:pt x="80" y="174"/>
                  </a:cubicBezTo>
                  <a:cubicBezTo>
                    <a:pt x="80" y="176"/>
                    <a:pt x="79" y="179"/>
                    <a:pt x="76" y="179"/>
                  </a:cubicBezTo>
                  <a:cubicBezTo>
                    <a:pt x="76" y="179"/>
                    <a:pt x="75" y="180"/>
                    <a:pt x="75" y="180"/>
                  </a:cubicBezTo>
                  <a:cubicBezTo>
                    <a:pt x="75" y="180"/>
                    <a:pt x="75" y="181"/>
                    <a:pt x="75" y="181"/>
                  </a:cubicBezTo>
                  <a:cubicBezTo>
                    <a:pt x="80" y="188"/>
                    <a:pt x="83" y="191"/>
                    <a:pt x="85" y="193"/>
                  </a:cubicBezTo>
                  <a:cubicBezTo>
                    <a:pt x="86" y="196"/>
                    <a:pt x="88" y="200"/>
                    <a:pt x="91" y="207"/>
                  </a:cubicBezTo>
                  <a:cubicBezTo>
                    <a:pt x="91" y="207"/>
                    <a:pt x="92" y="208"/>
                    <a:pt x="92" y="208"/>
                  </a:cubicBezTo>
                  <a:cubicBezTo>
                    <a:pt x="92" y="208"/>
                    <a:pt x="92" y="208"/>
                    <a:pt x="92" y="208"/>
                  </a:cubicBezTo>
                  <a:cubicBezTo>
                    <a:pt x="93" y="208"/>
                    <a:pt x="93" y="208"/>
                    <a:pt x="93" y="208"/>
                  </a:cubicBezTo>
                  <a:cubicBezTo>
                    <a:pt x="110" y="196"/>
                    <a:pt x="126" y="185"/>
                    <a:pt x="142" y="174"/>
                  </a:cubicBezTo>
                  <a:cubicBezTo>
                    <a:pt x="149" y="169"/>
                    <a:pt x="155" y="165"/>
                    <a:pt x="161" y="160"/>
                  </a:cubicBezTo>
                  <a:cubicBezTo>
                    <a:pt x="171" y="152"/>
                    <a:pt x="180" y="142"/>
                    <a:pt x="190" y="135"/>
                  </a:cubicBezTo>
                  <a:cubicBezTo>
                    <a:pt x="192" y="138"/>
                    <a:pt x="195" y="142"/>
                    <a:pt x="197" y="145"/>
                  </a:cubicBezTo>
                  <a:cubicBezTo>
                    <a:pt x="180" y="152"/>
                    <a:pt x="167" y="166"/>
                    <a:pt x="153" y="177"/>
                  </a:cubicBezTo>
                  <a:cubicBezTo>
                    <a:pt x="147" y="181"/>
                    <a:pt x="140" y="185"/>
                    <a:pt x="133" y="190"/>
                  </a:cubicBezTo>
                  <a:cubicBezTo>
                    <a:pt x="117" y="200"/>
                    <a:pt x="101" y="210"/>
                    <a:pt x="84" y="220"/>
                  </a:cubicBezTo>
                  <a:cubicBezTo>
                    <a:pt x="82" y="214"/>
                    <a:pt x="80" y="210"/>
                    <a:pt x="79" y="207"/>
                  </a:cubicBezTo>
                  <a:cubicBezTo>
                    <a:pt x="77" y="204"/>
                    <a:pt x="75" y="202"/>
                    <a:pt x="71" y="196"/>
                  </a:cubicBezTo>
                  <a:cubicBezTo>
                    <a:pt x="74" y="195"/>
                    <a:pt x="76" y="192"/>
                    <a:pt x="76" y="188"/>
                  </a:cubicBezTo>
                  <a:cubicBezTo>
                    <a:pt x="76" y="187"/>
                    <a:pt x="75" y="186"/>
                    <a:pt x="75" y="185"/>
                  </a:cubicBezTo>
                  <a:cubicBezTo>
                    <a:pt x="73" y="182"/>
                    <a:pt x="71" y="181"/>
                    <a:pt x="68" y="181"/>
                  </a:cubicBezTo>
                  <a:cubicBezTo>
                    <a:pt x="68" y="181"/>
                    <a:pt x="68" y="181"/>
                    <a:pt x="68" y="181"/>
                  </a:cubicBezTo>
                  <a:cubicBezTo>
                    <a:pt x="66" y="181"/>
                    <a:pt x="65" y="181"/>
                    <a:pt x="63" y="182"/>
                  </a:cubicBezTo>
                  <a:cubicBezTo>
                    <a:pt x="61" y="178"/>
                    <a:pt x="59" y="175"/>
                    <a:pt x="57" y="171"/>
                  </a:cubicBezTo>
                  <a:cubicBezTo>
                    <a:pt x="59" y="169"/>
                    <a:pt x="60" y="167"/>
                    <a:pt x="60" y="164"/>
                  </a:cubicBezTo>
                  <a:cubicBezTo>
                    <a:pt x="60" y="163"/>
                    <a:pt x="59" y="161"/>
                    <a:pt x="59" y="160"/>
                  </a:cubicBezTo>
                  <a:cubicBezTo>
                    <a:pt x="57" y="158"/>
                    <a:pt x="55" y="158"/>
                    <a:pt x="53" y="158"/>
                  </a:cubicBezTo>
                  <a:cubicBezTo>
                    <a:pt x="52" y="158"/>
                    <a:pt x="51" y="158"/>
                    <a:pt x="50" y="159"/>
                  </a:cubicBezTo>
                  <a:cubicBezTo>
                    <a:pt x="49" y="159"/>
                    <a:pt x="49" y="159"/>
                    <a:pt x="49" y="159"/>
                  </a:cubicBezTo>
                  <a:cubicBezTo>
                    <a:pt x="47" y="155"/>
                    <a:pt x="44" y="150"/>
                    <a:pt x="42" y="147"/>
                  </a:cubicBezTo>
                  <a:cubicBezTo>
                    <a:pt x="43" y="146"/>
                    <a:pt x="43" y="146"/>
                    <a:pt x="44" y="145"/>
                  </a:cubicBezTo>
                  <a:cubicBezTo>
                    <a:pt x="45" y="143"/>
                    <a:pt x="46" y="142"/>
                    <a:pt x="46" y="140"/>
                  </a:cubicBezTo>
                  <a:cubicBezTo>
                    <a:pt x="46" y="139"/>
                    <a:pt x="45" y="137"/>
                    <a:pt x="45" y="136"/>
                  </a:cubicBezTo>
                  <a:cubicBezTo>
                    <a:pt x="43" y="134"/>
                    <a:pt x="41" y="134"/>
                    <a:pt x="39" y="134"/>
                  </a:cubicBezTo>
                  <a:cubicBezTo>
                    <a:pt x="39" y="134"/>
                    <a:pt x="39" y="134"/>
                    <a:pt x="39" y="134"/>
                  </a:cubicBezTo>
                  <a:cubicBezTo>
                    <a:pt x="37" y="134"/>
                    <a:pt x="35" y="134"/>
                    <a:pt x="34" y="136"/>
                  </a:cubicBezTo>
                  <a:cubicBezTo>
                    <a:pt x="31" y="132"/>
                    <a:pt x="28" y="126"/>
                    <a:pt x="26" y="122"/>
                  </a:cubicBezTo>
                  <a:cubicBezTo>
                    <a:pt x="27" y="121"/>
                    <a:pt x="28" y="120"/>
                    <a:pt x="29" y="118"/>
                  </a:cubicBezTo>
                  <a:cubicBezTo>
                    <a:pt x="29" y="118"/>
                    <a:pt x="29" y="117"/>
                    <a:pt x="29" y="117"/>
                  </a:cubicBezTo>
                  <a:cubicBezTo>
                    <a:pt x="29" y="115"/>
                    <a:pt x="28" y="113"/>
                    <a:pt x="27" y="112"/>
                  </a:cubicBezTo>
                  <a:cubicBezTo>
                    <a:pt x="26" y="112"/>
                    <a:pt x="25" y="111"/>
                    <a:pt x="25" y="111"/>
                  </a:cubicBezTo>
                  <a:cubicBezTo>
                    <a:pt x="24" y="111"/>
                    <a:pt x="24" y="111"/>
                    <a:pt x="24" y="111"/>
                  </a:cubicBezTo>
                  <a:cubicBezTo>
                    <a:pt x="24" y="111"/>
                    <a:pt x="24" y="111"/>
                    <a:pt x="24" y="111"/>
                  </a:cubicBezTo>
                  <a:cubicBezTo>
                    <a:pt x="22" y="111"/>
                    <a:pt x="21" y="111"/>
                    <a:pt x="20" y="112"/>
                  </a:cubicBezTo>
                  <a:cubicBezTo>
                    <a:pt x="19" y="113"/>
                    <a:pt x="19" y="113"/>
                    <a:pt x="19" y="113"/>
                  </a:cubicBezTo>
                  <a:moveTo>
                    <a:pt x="23" y="101"/>
                  </a:moveTo>
                  <a:cubicBezTo>
                    <a:pt x="17" y="93"/>
                    <a:pt x="15" y="91"/>
                    <a:pt x="10" y="85"/>
                  </a:cubicBezTo>
                  <a:cubicBezTo>
                    <a:pt x="10" y="85"/>
                    <a:pt x="10" y="85"/>
                    <a:pt x="10" y="85"/>
                  </a:cubicBezTo>
                  <a:cubicBezTo>
                    <a:pt x="9" y="84"/>
                    <a:pt x="9" y="84"/>
                    <a:pt x="9" y="84"/>
                  </a:cubicBezTo>
                  <a:cubicBezTo>
                    <a:pt x="8" y="83"/>
                    <a:pt x="7" y="82"/>
                    <a:pt x="6" y="80"/>
                  </a:cubicBezTo>
                  <a:cubicBezTo>
                    <a:pt x="36" y="52"/>
                    <a:pt x="69" y="27"/>
                    <a:pt x="103" y="3"/>
                  </a:cubicBezTo>
                  <a:cubicBezTo>
                    <a:pt x="106" y="9"/>
                    <a:pt x="109" y="12"/>
                    <a:pt x="111" y="15"/>
                  </a:cubicBezTo>
                  <a:cubicBezTo>
                    <a:pt x="114" y="17"/>
                    <a:pt x="117" y="20"/>
                    <a:pt x="122" y="26"/>
                  </a:cubicBezTo>
                  <a:cubicBezTo>
                    <a:pt x="153" y="62"/>
                    <a:pt x="174" y="86"/>
                    <a:pt x="202" y="124"/>
                  </a:cubicBezTo>
                  <a:cubicBezTo>
                    <a:pt x="186" y="132"/>
                    <a:pt x="173" y="146"/>
                    <a:pt x="160" y="158"/>
                  </a:cubicBezTo>
                  <a:cubicBezTo>
                    <a:pt x="154" y="163"/>
                    <a:pt x="147" y="167"/>
                    <a:pt x="141" y="171"/>
                  </a:cubicBezTo>
                  <a:cubicBezTo>
                    <a:pt x="125" y="182"/>
                    <a:pt x="109" y="193"/>
                    <a:pt x="93" y="204"/>
                  </a:cubicBezTo>
                  <a:cubicBezTo>
                    <a:pt x="90" y="198"/>
                    <a:pt x="89" y="195"/>
                    <a:pt x="87" y="192"/>
                  </a:cubicBezTo>
                  <a:cubicBezTo>
                    <a:pt x="85" y="189"/>
                    <a:pt x="83" y="187"/>
                    <a:pt x="79" y="181"/>
                  </a:cubicBezTo>
                  <a:cubicBezTo>
                    <a:pt x="81" y="180"/>
                    <a:pt x="83" y="177"/>
                    <a:pt x="83" y="174"/>
                  </a:cubicBezTo>
                  <a:cubicBezTo>
                    <a:pt x="83" y="172"/>
                    <a:pt x="83" y="171"/>
                    <a:pt x="82" y="170"/>
                  </a:cubicBezTo>
                  <a:cubicBezTo>
                    <a:pt x="81" y="167"/>
                    <a:pt x="78" y="166"/>
                    <a:pt x="75" y="166"/>
                  </a:cubicBezTo>
                  <a:cubicBezTo>
                    <a:pt x="73" y="166"/>
                    <a:pt x="72" y="167"/>
                    <a:pt x="70" y="168"/>
                  </a:cubicBezTo>
                  <a:cubicBezTo>
                    <a:pt x="68" y="164"/>
                    <a:pt x="66" y="161"/>
                    <a:pt x="63" y="156"/>
                  </a:cubicBezTo>
                  <a:cubicBezTo>
                    <a:pt x="65" y="155"/>
                    <a:pt x="66" y="152"/>
                    <a:pt x="66" y="150"/>
                  </a:cubicBezTo>
                  <a:cubicBezTo>
                    <a:pt x="66" y="149"/>
                    <a:pt x="66" y="147"/>
                    <a:pt x="65" y="146"/>
                  </a:cubicBezTo>
                  <a:cubicBezTo>
                    <a:pt x="63" y="144"/>
                    <a:pt x="61" y="144"/>
                    <a:pt x="60" y="144"/>
                  </a:cubicBezTo>
                  <a:cubicBezTo>
                    <a:pt x="58" y="144"/>
                    <a:pt x="57" y="144"/>
                    <a:pt x="56" y="145"/>
                  </a:cubicBezTo>
                  <a:cubicBezTo>
                    <a:pt x="55" y="145"/>
                    <a:pt x="55" y="145"/>
                    <a:pt x="55" y="145"/>
                  </a:cubicBezTo>
                  <a:cubicBezTo>
                    <a:pt x="53" y="141"/>
                    <a:pt x="50" y="137"/>
                    <a:pt x="47" y="133"/>
                  </a:cubicBezTo>
                  <a:cubicBezTo>
                    <a:pt x="48" y="133"/>
                    <a:pt x="49" y="132"/>
                    <a:pt x="49" y="131"/>
                  </a:cubicBezTo>
                  <a:cubicBezTo>
                    <a:pt x="50" y="130"/>
                    <a:pt x="51" y="128"/>
                    <a:pt x="51" y="127"/>
                  </a:cubicBezTo>
                  <a:cubicBezTo>
                    <a:pt x="51" y="125"/>
                    <a:pt x="50" y="124"/>
                    <a:pt x="49" y="123"/>
                  </a:cubicBezTo>
                  <a:cubicBezTo>
                    <a:pt x="48" y="121"/>
                    <a:pt x="46" y="120"/>
                    <a:pt x="44" y="120"/>
                  </a:cubicBezTo>
                  <a:cubicBezTo>
                    <a:pt x="44" y="120"/>
                    <a:pt x="44" y="120"/>
                    <a:pt x="44" y="120"/>
                  </a:cubicBezTo>
                  <a:cubicBezTo>
                    <a:pt x="42" y="120"/>
                    <a:pt x="40" y="121"/>
                    <a:pt x="39" y="123"/>
                  </a:cubicBezTo>
                  <a:cubicBezTo>
                    <a:pt x="36" y="119"/>
                    <a:pt x="32" y="113"/>
                    <a:pt x="30" y="110"/>
                  </a:cubicBezTo>
                  <a:cubicBezTo>
                    <a:pt x="32" y="108"/>
                    <a:pt x="33" y="106"/>
                    <a:pt x="33" y="104"/>
                  </a:cubicBezTo>
                  <a:cubicBezTo>
                    <a:pt x="33" y="102"/>
                    <a:pt x="32" y="101"/>
                    <a:pt x="31" y="100"/>
                  </a:cubicBezTo>
                  <a:cubicBezTo>
                    <a:pt x="30" y="99"/>
                    <a:pt x="29" y="98"/>
                    <a:pt x="28" y="98"/>
                  </a:cubicBezTo>
                  <a:cubicBezTo>
                    <a:pt x="28" y="98"/>
                    <a:pt x="28" y="98"/>
                    <a:pt x="28" y="98"/>
                  </a:cubicBezTo>
                  <a:cubicBezTo>
                    <a:pt x="26" y="98"/>
                    <a:pt x="25" y="99"/>
                    <a:pt x="24" y="100"/>
                  </a:cubicBezTo>
                  <a:cubicBezTo>
                    <a:pt x="23" y="100"/>
                    <a:pt x="23" y="100"/>
                    <a:pt x="23" y="101"/>
                  </a:cubicBezTo>
                  <a:moveTo>
                    <a:pt x="103" y="0"/>
                  </a:moveTo>
                  <a:cubicBezTo>
                    <a:pt x="102" y="0"/>
                    <a:pt x="102" y="0"/>
                    <a:pt x="102" y="0"/>
                  </a:cubicBezTo>
                  <a:cubicBezTo>
                    <a:pt x="67" y="24"/>
                    <a:pt x="34" y="50"/>
                    <a:pt x="3" y="79"/>
                  </a:cubicBezTo>
                  <a:cubicBezTo>
                    <a:pt x="3" y="79"/>
                    <a:pt x="2" y="80"/>
                    <a:pt x="3" y="81"/>
                  </a:cubicBezTo>
                  <a:cubicBezTo>
                    <a:pt x="4" y="83"/>
                    <a:pt x="6" y="84"/>
                    <a:pt x="7" y="85"/>
                  </a:cubicBezTo>
                  <a:cubicBezTo>
                    <a:pt x="6" y="86"/>
                    <a:pt x="5" y="87"/>
                    <a:pt x="4" y="87"/>
                  </a:cubicBezTo>
                  <a:cubicBezTo>
                    <a:pt x="3" y="88"/>
                    <a:pt x="1" y="90"/>
                    <a:pt x="0" y="90"/>
                  </a:cubicBezTo>
                  <a:cubicBezTo>
                    <a:pt x="0" y="91"/>
                    <a:pt x="0" y="91"/>
                    <a:pt x="0" y="92"/>
                  </a:cubicBezTo>
                  <a:cubicBezTo>
                    <a:pt x="9" y="105"/>
                    <a:pt x="9" y="104"/>
                    <a:pt x="18" y="117"/>
                  </a:cubicBezTo>
                  <a:cubicBezTo>
                    <a:pt x="18" y="117"/>
                    <a:pt x="19" y="117"/>
                    <a:pt x="19" y="117"/>
                  </a:cubicBezTo>
                  <a:cubicBezTo>
                    <a:pt x="19" y="117"/>
                    <a:pt x="20" y="117"/>
                    <a:pt x="20" y="117"/>
                  </a:cubicBezTo>
                  <a:cubicBezTo>
                    <a:pt x="20" y="117"/>
                    <a:pt x="21" y="116"/>
                    <a:pt x="21" y="116"/>
                  </a:cubicBezTo>
                  <a:cubicBezTo>
                    <a:pt x="21" y="116"/>
                    <a:pt x="21" y="116"/>
                    <a:pt x="21" y="116"/>
                  </a:cubicBezTo>
                  <a:cubicBezTo>
                    <a:pt x="21" y="115"/>
                    <a:pt x="21" y="115"/>
                    <a:pt x="22" y="114"/>
                  </a:cubicBezTo>
                  <a:cubicBezTo>
                    <a:pt x="22" y="114"/>
                    <a:pt x="23" y="114"/>
                    <a:pt x="24" y="114"/>
                  </a:cubicBezTo>
                  <a:cubicBezTo>
                    <a:pt x="24" y="114"/>
                    <a:pt x="25" y="114"/>
                    <a:pt x="25" y="115"/>
                  </a:cubicBezTo>
                  <a:cubicBezTo>
                    <a:pt x="26" y="115"/>
                    <a:pt x="26" y="116"/>
                    <a:pt x="26" y="117"/>
                  </a:cubicBezTo>
                  <a:cubicBezTo>
                    <a:pt x="26" y="117"/>
                    <a:pt x="26" y="117"/>
                    <a:pt x="26" y="117"/>
                  </a:cubicBezTo>
                  <a:cubicBezTo>
                    <a:pt x="26" y="119"/>
                    <a:pt x="25" y="120"/>
                    <a:pt x="23" y="120"/>
                  </a:cubicBezTo>
                  <a:cubicBezTo>
                    <a:pt x="23" y="120"/>
                    <a:pt x="22" y="121"/>
                    <a:pt x="22" y="121"/>
                  </a:cubicBezTo>
                  <a:cubicBezTo>
                    <a:pt x="22" y="122"/>
                    <a:pt x="22" y="122"/>
                    <a:pt x="22" y="122"/>
                  </a:cubicBezTo>
                  <a:cubicBezTo>
                    <a:pt x="25" y="126"/>
                    <a:pt x="30" y="135"/>
                    <a:pt x="33" y="139"/>
                  </a:cubicBezTo>
                  <a:cubicBezTo>
                    <a:pt x="33" y="139"/>
                    <a:pt x="33" y="139"/>
                    <a:pt x="34" y="139"/>
                  </a:cubicBezTo>
                  <a:cubicBezTo>
                    <a:pt x="34" y="139"/>
                    <a:pt x="34" y="139"/>
                    <a:pt x="34" y="139"/>
                  </a:cubicBezTo>
                  <a:cubicBezTo>
                    <a:pt x="34" y="139"/>
                    <a:pt x="35" y="139"/>
                    <a:pt x="35" y="139"/>
                  </a:cubicBezTo>
                  <a:cubicBezTo>
                    <a:pt x="36" y="137"/>
                    <a:pt x="37" y="136"/>
                    <a:pt x="39" y="136"/>
                  </a:cubicBezTo>
                  <a:cubicBezTo>
                    <a:pt x="39" y="136"/>
                    <a:pt x="39" y="136"/>
                    <a:pt x="39" y="136"/>
                  </a:cubicBezTo>
                  <a:cubicBezTo>
                    <a:pt x="40" y="136"/>
                    <a:pt x="42" y="137"/>
                    <a:pt x="42" y="138"/>
                  </a:cubicBezTo>
                  <a:cubicBezTo>
                    <a:pt x="43" y="138"/>
                    <a:pt x="43" y="139"/>
                    <a:pt x="43" y="140"/>
                  </a:cubicBezTo>
                  <a:cubicBezTo>
                    <a:pt x="43" y="141"/>
                    <a:pt x="43" y="142"/>
                    <a:pt x="42" y="143"/>
                  </a:cubicBezTo>
                  <a:cubicBezTo>
                    <a:pt x="41" y="144"/>
                    <a:pt x="40" y="145"/>
                    <a:pt x="39" y="145"/>
                  </a:cubicBezTo>
                  <a:cubicBezTo>
                    <a:pt x="39" y="145"/>
                    <a:pt x="38" y="145"/>
                    <a:pt x="38" y="145"/>
                  </a:cubicBezTo>
                  <a:cubicBezTo>
                    <a:pt x="38" y="146"/>
                    <a:pt x="38" y="146"/>
                    <a:pt x="38" y="147"/>
                  </a:cubicBezTo>
                  <a:cubicBezTo>
                    <a:pt x="41" y="151"/>
                    <a:pt x="46" y="158"/>
                    <a:pt x="48" y="163"/>
                  </a:cubicBezTo>
                  <a:cubicBezTo>
                    <a:pt x="48" y="163"/>
                    <a:pt x="49" y="163"/>
                    <a:pt x="49" y="163"/>
                  </a:cubicBezTo>
                  <a:cubicBezTo>
                    <a:pt x="49" y="163"/>
                    <a:pt x="49" y="163"/>
                    <a:pt x="49" y="163"/>
                  </a:cubicBezTo>
                  <a:cubicBezTo>
                    <a:pt x="50" y="163"/>
                    <a:pt x="50" y="163"/>
                    <a:pt x="50" y="162"/>
                  </a:cubicBezTo>
                  <a:cubicBezTo>
                    <a:pt x="51" y="162"/>
                    <a:pt x="51" y="161"/>
                    <a:pt x="51" y="161"/>
                  </a:cubicBezTo>
                  <a:cubicBezTo>
                    <a:pt x="52" y="161"/>
                    <a:pt x="53" y="160"/>
                    <a:pt x="53" y="160"/>
                  </a:cubicBezTo>
                  <a:cubicBezTo>
                    <a:pt x="53" y="160"/>
                    <a:pt x="53" y="160"/>
                    <a:pt x="53" y="160"/>
                  </a:cubicBezTo>
                  <a:cubicBezTo>
                    <a:pt x="53" y="160"/>
                    <a:pt x="53" y="160"/>
                    <a:pt x="53" y="160"/>
                  </a:cubicBezTo>
                  <a:cubicBezTo>
                    <a:pt x="55" y="160"/>
                    <a:pt x="56" y="161"/>
                    <a:pt x="56" y="162"/>
                  </a:cubicBezTo>
                  <a:cubicBezTo>
                    <a:pt x="57" y="162"/>
                    <a:pt x="57" y="163"/>
                    <a:pt x="57" y="164"/>
                  </a:cubicBezTo>
                  <a:cubicBezTo>
                    <a:pt x="57" y="166"/>
                    <a:pt x="56" y="168"/>
                    <a:pt x="54" y="169"/>
                  </a:cubicBezTo>
                  <a:cubicBezTo>
                    <a:pt x="54" y="170"/>
                    <a:pt x="53" y="170"/>
                    <a:pt x="54" y="171"/>
                  </a:cubicBezTo>
                  <a:cubicBezTo>
                    <a:pt x="57" y="177"/>
                    <a:pt x="59" y="180"/>
                    <a:pt x="62" y="185"/>
                  </a:cubicBezTo>
                  <a:cubicBezTo>
                    <a:pt x="62" y="185"/>
                    <a:pt x="62" y="186"/>
                    <a:pt x="63" y="186"/>
                  </a:cubicBezTo>
                  <a:cubicBezTo>
                    <a:pt x="63" y="186"/>
                    <a:pt x="63" y="186"/>
                    <a:pt x="63" y="186"/>
                  </a:cubicBezTo>
                  <a:cubicBezTo>
                    <a:pt x="63" y="186"/>
                    <a:pt x="64" y="185"/>
                    <a:pt x="64" y="185"/>
                  </a:cubicBezTo>
                  <a:cubicBezTo>
                    <a:pt x="65" y="184"/>
                    <a:pt x="66" y="184"/>
                    <a:pt x="68" y="184"/>
                  </a:cubicBezTo>
                  <a:cubicBezTo>
                    <a:pt x="68" y="184"/>
                    <a:pt x="68" y="184"/>
                    <a:pt x="68" y="184"/>
                  </a:cubicBezTo>
                  <a:cubicBezTo>
                    <a:pt x="70" y="184"/>
                    <a:pt x="72" y="185"/>
                    <a:pt x="73" y="186"/>
                  </a:cubicBezTo>
                  <a:cubicBezTo>
                    <a:pt x="73" y="187"/>
                    <a:pt x="73" y="188"/>
                    <a:pt x="73" y="188"/>
                  </a:cubicBezTo>
                  <a:cubicBezTo>
                    <a:pt x="73" y="191"/>
                    <a:pt x="71" y="194"/>
                    <a:pt x="69" y="194"/>
                  </a:cubicBezTo>
                  <a:cubicBezTo>
                    <a:pt x="68" y="194"/>
                    <a:pt x="68" y="194"/>
                    <a:pt x="68" y="195"/>
                  </a:cubicBezTo>
                  <a:cubicBezTo>
                    <a:pt x="67" y="195"/>
                    <a:pt x="67" y="196"/>
                    <a:pt x="68" y="196"/>
                  </a:cubicBezTo>
                  <a:cubicBezTo>
                    <a:pt x="72" y="203"/>
                    <a:pt x="75" y="206"/>
                    <a:pt x="76" y="209"/>
                  </a:cubicBezTo>
                  <a:cubicBezTo>
                    <a:pt x="78" y="212"/>
                    <a:pt x="79" y="215"/>
                    <a:pt x="82" y="223"/>
                  </a:cubicBezTo>
                  <a:cubicBezTo>
                    <a:pt x="82" y="223"/>
                    <a:pt x="83" y="223"/>
                    <a:pt x="83" y="223"/>
                  </a:cubicBezTo>
                  <a:cubicBezTo>
                    <a:pt x="83" y="223"/>
                    <a:pt x="83" y="223"/>
                    <a:pt x="83" y="223"/>
                  </a:cubicBezTo>
                  <a:cubicBezTo>
                    <a:pt x="84" y="223"/>
                    <a:pt x="84" y="223"/>
                    <a:pt x="84" y="223"/>
                  </a:cubicBezTo>
                  <a:cubicBezTo>
                    <a:pt x="87" y="221"/>
                    <a:pt x="90" y="219"/>
                    <a:pt x="94" y="217"/>
                  </a:cubicBezTo>
                  <a:cubicBezTo>
                    <a:pt x="95" y="220"/>
                    <a:pt x="96" y="222"/>
                    <a:pt x="98" y="227"/>
                  </a:cubicBezTo>
                  <a:cubicBezTo>
                    <a:pt x="98" y="227"/>
                    <a:pt x="98" y="227"/>
                    <a:pt x="98" y="228"/>
                  </a:cubicBezTo>
                  <a:cubicBezTo>
                    <a:pt x="99" y="228"/>
                    <a:pt x="99" y="228"/>
                    <a:pt x="99" y="228"/>
                  </a:cubicBezTo>
                  <a:cubicBezTo>
                    <a:pt x="99" y="228"/>
                    <a:pt x="99" y="228"/>
                    <a:pt x="100" y="227"/>
                  </a:cubicBezTo>
                  <a:cubicBezTo>
                    <a:pt x="116" y="217"/>
                    <a:pt x="133" y="206"/>
                    <a:pt x="150" y="195"/>
                  </a:cubicBezTo>
                  <a:cubicBezTo>
                    <a:pt x="157" y="191"/>
                    <a:pt x="163" y="187"/>
                    <a:pt x="170" y="182"/>
                  </a:cubicBezTo>
                  <a:cubicBezTo>
                    <a:pt x="184" y="171"/>
                    <a:pt x="197" y="157"/>
                    <a:pt x="214" y="150"/>
                  </a:cubicBezTo>
                  <a:cubicBezTo>
                    <a:pt x="215" y="150"/>
                    <a:pt x="215" y="150"/>
                    <a:pt x="215" y="150"/>
                  </a:cubicBezTo>
                  <a:cubicBezTo>
                    <a:pt x="215" y="149"/>
                    <a:pt x="215" y="149"/>
                    <a:pt x="215" y="148"/>
                  </a:cubicBezTo>
                  <a:cubicBezTo>
                    <a:pt x="210" y="141"/>
                    <a:pt x="205" y="134"/>
                    <a:pt x="201" y="128"/>
                  </a:cubicBezTo>
                  <a:cubicBezTo>
                    <a:pt x="202" y="127"/>
                    <a:pt x="203" y="127"/>
                    <a:pt x="205" y="126"/>
                  </a:cubicBezTo>
                  <a:cubicBezTo>
                    <a:pt x="205" y="126"/>
                    <a:pt x="205" y="126"/>
                    <a:pt x="206" y="125"/>
                  </a:cubicBezTo>
                  <a:cubicBezTo>
                    <a:pt x="206" y="125"/>
                    <a:pt x="206" y="124"/>
                    <a:pt x="205" y="124"/>
                  </a:cubicBezTo>
                  <a:cubicBezTo>
                    <a:pt x="177" y="85"/>
                    <a:pt x="156" y="60"/>
                    <a:pt x="124" y="24"/>
                  </a:cubicBezTo>
                  <a:cubicBezTo>
                    <a:pt x="119" y="18"/>
                    <a:pt x="116" y="16"/>
                    <a:pt x="113" y="13"/>
                  </a:cubicBezTo>
                  <a:cubicBezTo>
                    <a:pt x="111" y="10"/>
                    <a:pt x="108" y="7"/>
                    <a:pt x="104" y="1"/>
                  </a:cubicBezTo>
                  <a:cubicBezTo>
                    <a:pt x="103" y="0"/>
                    <a:pt x="103" y="0"/>
                    <a:pt x="10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9" name="Freeform 807"/>
            <p:cNvSpPr>
              <a:spLocks/>
            </p:cNvSpPr>
            <p:nvPr/>
          </p:nvSpPr>
          <p:spPr bwMode="auto">
            <a:xfrm>
              <a:off x="2713508" y="3156951"/>
              <a:ext cx="153233" cy="107532"/>
            </a:xfrm>
            <a:custGeom>
              <a:avLst/>
              <a:gdLst>
                <a:gd name="T0" fmla="*/ 71 w 72"/>
                <a:gd name="T1" fmla="*/ 0 h 51"/>
                <a:gd name="T2" fmla="*/ 70 w 72"/>
                <a:gd name="T3" fmla="*/ 0 h 51"/>
                <a:gd name="T4" fmla="*/ 20 w 72"/>
                <a:gd name="T5" fmla="*/ 34 h 51"/>
                <a:gd name="T6" fmla="*/ 1 w 72"/>
                <a:gd name="T7" fmla="*/ 49 h 51"/>
                <a:gd name="T8" fmla="*/ 1 w 72"/>
                <a:gd name="T9" fmla="*/ 50 h 51"/>
                <a:gd name="T10" fmla="*/ 2 w 72"/>
                <a:gd name="T11" fmla="*/ 51 h 51"/>
                <a:gd name="T12" fmla="*/ 3 w 72"/>
                <a:gd name="T13" fmla="*/ 51 h 51"/>
                <a:gd name="T14" fmla="*/ 21 w 72"/>
                <a:gd name="T15" fmla="*/ 36 h 51"/>
                <a:gd name="T16" fmla="*/ 71 w 72"/>
                <a:gd name="T17" fmla="*/ 3 h 51"/>
                <a:gd name="T18" fmla="*/ 72 w 72"/>
                <a:gd name="T19" fmla="*/ 1 h 51"/>
                <a:gd name="T20" fmla="*/ 71 w 72"/>
                <a:gd name="T21"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2" h="51">
                  <a:moveTo>
                    <a:pt x="71" y="0"/>
                  </a:moveTo>
                  <a:cubicBezTo>
                    <a:pt x="71" y="0"/>
                    <a:pt x="70" y="0"/>
                    <a:pt x="70" y="0"/>
                  </a:cubicBezTo>
                  <a:cubicBezTo>
                    <a:pt x="52" y="9"/>
                    <a:pt x="36" y="21"/>
                    <a:pt x="20" y="34"/>
                  </a:cubicBezTo>
                  <a:cubicBezTo>
                    <a:pt x="13" y="39"/>
                    <a:pt x="7" y="44"/>
                    <a:pt x="1" y="49"/>
                  </a:cubicBezTo>
                  <a:cubicBezTo>
                    <a:pt x="0" y="49"/>
                    <a:pt x="0" y="50"/>
                    <a:pt x="1" y="50"/>
                  </a:cubicBezTo>
                  <a:cubicBezTo>
                    <a:pt x="1" y="51"/>
                    <a:pt x="1" y="51"/>
                    <a:pt x="2" y="51"/>
                  </a:cubicBezTo>
                  <a:cubicBezTo>
                    <a:pt x="2" y="51"/>
                    <a:pt x="2" y="51"/>
                    <a:pt x="3" y="51"/>
                  </a:cubicBezTo>
                  <a:cubicBezTo>
                    <a:pt x="9" y="46"/>
                    <a:pt x="15" y="41"/>
                    <a:pt x="21" y="36"/>
                  </a:cubicBezTo>
                  <a:cubicBezTo>
                    <a:pt x="37" y="24"/>
                    <a:pt x="53" y="11"/>
                    <a:pt x="71" y="3"/>
                  </a:cubicBezTo>
                  <a:cubicBezTo>
                    <a:pt x="72" y="2"/>
                    <a:pt x="72" y="1"/>
                    <a:pt x="72" y="1"/>
                  </a:cubicBezTo>
                  <a:cubicBezTo>
                    <a:pt x="72" y="0"/>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0" name="Freeform 808"/>
            <p:cNvSpPr>
              <a:spLocks/>
            </p:cNvSpPr>
            <p:nvPr/>
          </p:nvSpPr>
          <p:spPr bwMode="auto">
            <a:xfrm>
              <a:off x="2741287" y="3197276"/>
              <a:ext cx="139792" cy="96779"/>
            </a:xfrm>
            <a:custGeom>
              <a:avLst/>
              <a:gdLst>
                <a:gd name="T0" fmla="*/ 65 w 66"/>
                <a:gd name="T1" fmla="*/ 0 h 46"/>
                <a:gd name="T2" fmla="*/ 64 w 66"/>
                <a:gd name="T3" fmla="*/ 0 h 46"/>
                <a:gd name="T4" fmla="*/ 1 w 66"/>
                <a:gd name="T5" fmla="*/ 43 h 46"/>
                <a:gd name="T6" fmla="*/ 0 w 66"/>
                <a:gd name="T7" fmla="*/ 45 h 46"/>
                <a:gd name="T8" fmla="*/ 1 w 66"/>
                <a:gd name="T9" fmla="*/ 46 h 46"/>
                <a:gd name="T10" fmla="*/ 2 w 66"/>
                <a:gd name="T11" fmla="*/ 45 h 46"/>
                <a:gd name="T12" fmla="*/ 65 w 66"/>
                <a:gd name="T13" fmla="*/ 2 h 46"/>
                <a:gd name="T14" fmla="*/ 66 w 66"/>
                <a:gd name="T15" fmla="*/ 0 h 46"/>
                <a:gd name="T16" fmla="*/ 65 w 66"/>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46">
                  <a:moveTo>
                    <a:pt x="65" y="0"/>
                  </a:moveTo>
                  <a:cubicBezTo>
                    <a:pt x="64" y="0"/>
                    <a:pt x="64" y="0"/>
                    <a:pt x="64" y="0"/>
                  </a:cubicBezTo>
                  <a:cubicBezTo>
                    <a:pt x="43" y="14"/>
                    <a:pt x="21" y="28"/>
                    <a:pt x="1" y="43"/>
                  </a:cubicBezTo>
                  <a:cubicBezTo>
                    <a:pt x="0" y="44"/>
                    <a:pt x="0" y="44"/>
                    <a:pt x="0" y="45"/>
                  </a:cubicBezTo>
                  <a:cubicBezTo>
                    <a:pt x="1" y="45"/>
                    <a:pt x="1" y="46"/>
                    <a:pt x="1" y="46"/>
                  </a:cubicBezTo>
                  <a:cubicBezTo>
                    <a:pt x="2" y="46"/>
                    <a:pt x="2" y="46"/>
                    <a:pt x="2" y="45"/>
                  </a:cubicBezTo>
                  <a:cubicBezTo>
                    <a:pt x="23" y="31"/>
                    <a:pt x="44" y="16"/>
                    <a:pt x="65" y="2"/>
                  </a:cubicBezTo>
                  <a:cubicBezTo>
                    <a:pt x="66" y="2"/>
                    <a:pt x="66" y="1"/>
                    <a:pt x="66" y="0"/>
                  </a:cubicBezTo>
                  <a:cubicBezTo>
                    <a:pt x="65"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1" name="Freeform 809"/>
            <p:cNvSpPr>
              <a:spLocks/>
            </p:cNvSpPr>
            <p:nvPr/>
          </p:nvSpPr>
          <p:spPr bwMode="auto">
            <a:xfrm>
              <a:off x="2764586" y="3217886"/>
              <a:ext cx="144272" cy="112909"/>
            </a:xfrm>
            <a:custGeom>
              <a:avLst/>
              <a:gdLst>
                <a:gd name="T0" fmla="*/ 67 w 68"/>
                <a:gd name="T1" fmla="*/ 0 h 53"/>
                <a:gd name="T2" fmla="*/ 66 w 68"/>
                <a:gd name="T3" fmla="*/ 0 h 53"/>
                <a:gd name="T4" fmla="*/ 46 w 68"/>
                <a:gd name="T5" fmla="*/ 18 h 53"/>
                <a:gd name="T6" fmla="*/ 1 w 68"/>
                <a:gd name="T7" fmla="*/ 50 h 53"/>
                <a:gd name="T8" fmla="*/ 0 w 68"/>
                <a:gd name="T9" fmla="*/ 52 h 53"/>
                <a:gd name="T10" fmla="*/ 1 w 68"/>
                <a:gd name="T11" fmla="*/ 53 h 53"/>
                <a:gd name="T12" fmla="*/ 2 w 68"/>
                <a:gd name="T13" fmla="*/ 53 h 53"/>
                <a:gd name="T14" fmla="*/ 47 w 68"/>
                <a:gd name="T15" fmla="*/ 20 h 53"/>
                <a:gd name="T16" fmla="*/ 68 w 68"/>
                <a:gd name="T17" fmla="*/ 2 h 53"/>
                <a:gd name="T18" fmla="*/ 68 w 68"/>
                <a:gd name="T19" fmla="*/ 0 h 53"/>
                <a:gd name="T20" fmla="*/ 67 w 68"/>
                <a:gd name="T21"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53">
                  <a:moveTo>
                    <a:pt x="67" y="0"/>
                  </a:moveTo>
                  <a:cubicBezTo>
                    <a:pt x="67" y="0"/>
                    <a:pt x="66" y="0"/>
                    <a:pt x="66" y="0"/>
                  </a:cubicBezTo>
                  <a:cubicBezTo>
                    <a:pt x="59" y="6"/>
                    <a:pt x="52" y="12"/>
                    <a:pt x="46" y="18"/>
                  </a:cubicBezTo>
                  <a:cubicBezTo>
                    <a:pt x="31" y="30"/>
                    <a:pt x="17" y="42"/>
                    <a:pt x="1" y="50"/>
                  </a:cubicBezTo>
                  <a:cubicBezTo>
                    <a:pt x="0" y="51"/>
                    <a:pt x="0" y="51"/>
                    <a:pt x="0" y="52"/>
                  </a:cubicBezTo>
                  <a:cubicBezTo>
                    <a:pt x="0" y="53"/>
                    <a:pt x="1" y="53"/>
                    <a:pt x="1" y="53"/>
                  </a:cubicBezTo>
                  <a:cubicBezTo>
                    <a:pt x="2" y="53"/>
                    <a:pt x="2" y="53"/>
                    <a:pt x="2" y="53"/>
                  </a:cubicBezTo>
                  <a:cubicBezTo>
                    <a:pt x="19" y="44"/>
                    <a:pt x="33" y="32"/>
                    <a:pt x="47" y="20"/>
                  </a:cubicBezTo>
                  <a:cubicBezTo>
                    <a:pt x="54" y="14"/>
                    <a:pt x="61" y="8"/>
                    <a:pt x="68" y="2"/>
                  </a:cubicBezTo>
                  <a:cubicBezTo>
                    <a:pt x="68" y="2"/>
                    <a:pt x="68" y="1"/>
                    <a:pt x="68" y="0"/>
                  </a:cubicBezTo>
                  <a:cubicBezTo>
                    <a:pt x="68" y="0"/>
                    <a:pt x="67" y="0"/>
                    <a:pt x="6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2" name="Freeform 810"/>
            <p:cNvSpPr>
              <a:spLocks/>
            </p:cNvSpPr>
            <p:nvPr/>
          </p:nvSpPr>
          <p:spPr bwMode="auto">
            <a:xfrm>
              <a:off x="2795949" y="3256419"/>
              <a:ext cx="137999" cy="114701"/>
            </a:xfrm>
            <a:custGeom>
              <a:avLst/>
              <a:gdLst>
                <a:gd name="T0" fmla="*/ 63 w 65"/>
                <a:gd name="T1" fmla="*/ 0 h 54"/>
                <a:gd name="T2" fmla="*/ 62 w 65"/>
                <a:gd name="T3" fmla="*/ 0 h 54"/>
                <a:gd name="T4" fmla="*/ 1 w 65"/>
                <a:gd name="T5" fmla="*/ 52 h 54"/>
                <a:gd name="T6" fmla="*/ 1 w 65"/>
                <a:gd name="T7" fmla="*/ 54 h 54"/>
                <a:gd name="T8" fmla="*/ 2 w 65"/>
                <a:gd name="T9" fmla="*/ 54 h 54"/>
                <a:gd name="T10" fmla="*/ 3 w 65"/>
                <a:gd name="T11" fmla="*/ 54 h 54"/>
                <a:gd name="T12" fmla="*/ 64 w 65"/>
                <a:gd name="T13" fmla="*/ 2 h 54"/>
                <a:gd name="T14" fmla="*/ 64 w 65"/>
                <a:gd name="T15" fmla="*/ 0 h 54"/>
                <a:gd name="T16" fmla="*/ 63 w 65"/>
                <a:gd name="T1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4">
                  <a:moveTo>
                    <a:pt x="63" y="0"/>
                  </a:moveTo>
                  <a:cubicBezTo>
                    <a:pt x="63" y="0"/>
                    <a:pt x="63" y="0"/>
                    <a:pt x="62" y="0"/>
                  </a:cubicBezTo>
                  <a:cubicBezTo>
                    <a:pt x="42" y="17"/>
                    <a:pt x="21" y="34"/>
                    <a:pt x="1" y="52"/>
                  </a:cubicBezTo>
                  <a:cubicBezTo>
                    <a:pt x="0" y="52"/>
                    <a:pt x="0" y="53"/>
                    <a:pt x="1" y="54"/>
                  </a:cubicBezTo>
                  <a:cubicBezTo>
                    <a:pt x="1" y="54"/>
                    <a:pt x="1" y="54"/>
                    <a:pt x="2" y="54"/>
                  </a:cubicBezTo>
                  <a:cubicBezTo>
                    <a:pt x="2" y="54"/>
                    <a:pt x="2" y="54"/>
                    <a:pt x="3" y="54"/>
                  </a:cubicBezTo>
                  <a:cubicBezTo>
                    <a:pt x="23" y="37"/>
                    <a:pt x="44" y="19"/>
                    <a:pt x="64" y="2"/>
                  </a:cubicBezTo>
                  <a:cubicBezTo>
                    <a:pt x="65" y="2"/>
                    <a:pt x="65" y="1"/>
                    <a:pt x="64" y="0"/>
                  </a:cubicBezTo>
                  <a:cubicBezTo>
                    <a:pt x="64" y="0"/>
                    <a:pt x="64" y="0"/>
                    <a:pt x="6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3" name="Freeform 811"/>
            <p:cNvSpPr>
              <a:spLocks/>
            </p:cNvSpPr>
            <p:nvPr/>
          </p:nvSpPr>
          <p:spPr bwMode="auto">
            <a:xfrm>
              <a:off x="2819248" y="3287782"/>
              <a:ext cx="142480" cy="117389"/>
            </a:xfrm>
            <a:custGeom>
              <a:avLst/>
              <a:gdLst>
                <a:gd name="T0" fmla="*/ 66 w 67"/>
                <a:gd name="T1" fmla="*/ 0 h 55"/>
                <a:gd name="T2" fmla="*/ 65 w 67"/>
                <a:gd name="T3" fmla="*/ 0 h 55"/>
                <a:gd name="T4" fmla="*/ 1 w 67"/>
                <a:gd name="T5" fmla="*/ 52 h 55"/>
                <a:gd name="T6" fmla="*/ 1 w 67"/>
                <a:gd name="T7" fmla="*/ 54 h 55"/>
                <a:gd name="T8" fmla="*/ 2 w 67"/>
                <a:gd name="T9" fmla="*/ 55 h 55"/>
                <a:gd name="T10" fmla="*/ 3 w 67"/>
                <a:gd name="T11" fmla="*/ 54 h 55"/>
                <a:gd name="T12" fmla="*/ 67 w 67"/>
                <a:gd name="T13" fmla="*/ 2 h 55"/>
                <a:gd name="T14" fmla="*/ 67 w 67"/>
                <a:gd name="T15" fmla="*/ 0 h 55"/>
                <a:gd name="T16" fmla="*/ 66 w 6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5">
                  <a:moveTo>
                    <a:pt x="66" y="0"/>
                  </a:moveTo>
                  <a:cubicBezTo>
                    <a:pt x="66" y="0"/>
                    <a:pt x="65" y="0"/>
                    <a:pt x="65" y="0"/>
                  </a:cubicBezTo>
                  <a:cubicBezTo>
                    <a:pt x="44" y="17"/>
                    <a:pt x="22" y="35"/>
                    <a:pt x="1" y="52"/>
                  </a:cubicBezTo>
                  <a:cubicBezTo>
                    <a:pt x="0" y="53"/>
                    <a:pt x="0" y="53"/>
                    <a:pt x="1" y="54"/>
                  </a:cubicBezTo>
                  <a:cubicBezTo>
                    <a:pt x="1" y="54"/>
                    <a:pt x="1" y="55"/>
                    <a:pt x="2" y="55"/>
                  </a:cubicBezTo>
                  <a:cubicBezTo>
                    <a:pt x="2" y="55"/>
                    <a:pt x="2" y="54"/>
                    <a:pt x="3" y="54"/>
                  </a:cubicBezTo>
                  <a:cubicBezTo>
                    <a:pt x="24" y="37"/>
                    <a:pt x="45" y="19"/>
                    <a:pt x="67" y="2"/>
                  </a:cubicBezTo>
                  <a:cubicBezTo>
                    <a:pt x="67" y="2"/>
                    <a:pt x="67" y="1"/>
                    <a:pt x="67" y="0"/>
                  </a:cubicBezTo>
                  <a:cubicBezTo>
                    <a:pt x="67" y="0"/>
                    <a:pt x="66" y="0"/>
                    <a:pt x="6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4" name="Freeform 812"/>
            <p:cNvSpPr>
              <a:spLocks/>
            </p:cNvSpPr>
            <p:nvPr/>
          </p:nvSpPr>
          <p:spPr bwMode="auto">
            <a:xfrm>
              <a:off x="2843443" y="3321834"/>
              <a:ext cx="141584" cy="110220"/>
            </a:xfrm>
            <a:custGeom>
              <a:avLst/>
              <a:gdLst>
                <a:gd name="T0" fmla="*/ 65 w 67"/>
                <a:gd name="T1" fmla="*/ 0 h 52"/>
                <a:gd name="T2" fmla="*/ 64 w 67"/>
                <a:gd name="T3" fmla="*/ 0 h 52"/>
                <a:gd name="T4" fmla="*/ 1 w 67"/>
                <a:gd name="T5" fmla="*/ 50 h 52"/>
                <a:gd name="T6" fmla="*/ 1 w 67"/>
                <a:gd name="T7" fmla="*/ 52 h 52"/>
                <a:gd name="T8" fmla="*/ 2 w 67"/>
                <a:gd name="T9" fmla="*/ 52 h 52"/>
                <a:gd name="T10" fmla="*/ 3 w 67"/>
                <a:gd name="T11" fmla="*/ 52 h 52"/>
                <a:gd name="T12" fmla="*/ 66 w 67"/>
                <a:gd name="T13" fmla="*/ 2 h 52"/>
                <a:gd name="T14" fmla="*/ 66 w 67"/>
                <a:gd name="T15" fmla="*/ 0 h 52"/>
                <a:gd name="T16" fmla="*/ 65 w 67"/>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52">
                  <a:moveTo>
                    <a:pt x="65" y="0"/>
                  </a:moveTo>
                  <a:cubicBezTo>
                    <a:pt x="65" y="0"/>
                    <a:pt x="64" y="0"/>
                    <a:pt x="64" y="0"/>
                  </a:cubicBezTo>
                  <a:cubicBezTo>
                    <a:pt x="43" y="17"/>
                    <a:pt x="22" y="33"/>
                    <a:pt x="1" y="50"/>
                  </a:cubicBezTo>
                  <a:cubicBezTo>
                    <a:pt x="0" y="50"/>
                    <a:pt x="0" y="51"/>
                    <a:pt x="1" y="52"/>
                  </a:cubicBezTo>
                  <a:cubicBezTo>
                    <a:pt x="1" y="52"/>
                    <a:pt x="1" y="52"/>
                    <a:pt x="2" y="52"/>
                  </a:cubicBezTo>
                  <a:cubicBezTo>
                    <a:pt x="2" y="52"/>
                    <a:pt x="2" y="52"/>
                    <a:pt x="3" y="52"/>
                  </a:cubicBezTo>
                  <a:cubicBezTo>
                    <a:pt x="24" y="35"/>
                    <a:pt x="45" y="19"/>
                    <a:pt x="66" y="2"/>
                  </a:cubicBezTo>
                  <a:cubicBezTo>
                    <a:pt x="66" y="2"/>
                    <a:pt x="67" y="1"/>
                    <a:pt x="66" y="0"/>
                  </a:cubicBezTo>
                  <a:cubicBezTo>
                    <a:pt x="66" y="0"/>
                    <a:pt x="65" y="0"/>
                    <a:pt x="6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65" name="组合 364"/>
          <p:cNvGrpSpPr/>
          <p:nvPr/>
        </p:nvGrpSpPr>
        <p:grpSpPr>
          <a:xfrm>
            <a:off x="3688076" y="3771779"/>
            <a:ext cx="88759" cy="87820"/>
            <a:chOff x="846932" y="3642638"/>
            <a:chExt cx="169363" cy="167571"/>
          </a:xfrm>
        </p:grpSpPr>
        <p:sp>
          <p:nvSpPr>
            <p:cNvPr id="366" name="Freeform 813"/>
            <p:cNvSpPr>
              <a:spLocks noEditPoints="1"/>
            </p:cNvSpPr>
            <p:nvPr/>
          </p:nvSpPr>
          <p:spPr bwMode="auto">
            <a:xfrm>
              <a:off x="846932" y="3642638"/>
              <a:ext cx="169363" cy="167571"/>
            </a:xfrm>
            <a:custGeom>
              <a:avLst/>
              <a:gdLst>
                <a:gd name="T0" fmla="*/ 6 w 80"/>
                <a:gd name="T1" fmla="*/ 69 h 79"/>
                <a:gd name="T2" fmla="*/ 21 w 80"/>
                <a:gd name="T3" fmla="*/ 14 h 79"/>
                <a:gd name="T4" fmla="*/ 38 w 80"/>
                <a:gd name="T5" fmla="*/ 17 h 79"/>
                <a:gd name="T6" fmla="*/ 35 w 80"/>
                <a:gd name="T7" fmla="*/ 23 h 79"/>
                <a:gd name="T8" fmla="*/ 34 w 80"/>
                <a:gd name="T9" fmla="*/ 25 h 79"/>
                <a:gd name="T10" fmla="*/ 36 w 80"/>
                <a:gd name="T11" fmla="*/ 26 h 79"/>
                <a:gd name="T12" fmla="*/ 48 w 80"/>
                <a:gd name="T13" fmla="*/ 28 h 79"/>
                <a:gd name="T14" fmla="*/ 49 w 80"/>
                <a:gd name="T15" fmla="*/ 28 h 79"/>
                <a:gd name="T16" fmla="*/ 51 w 80"/>
                <a:gd name="T17" fmla="*/ 28 h 79"/>
                <a:gd name="T18" fmla="*/ 51 w 80"/>
                <a:gd name="T19" fmla="*/ 28 h 79"/>
                <a:gd name="T20" fmla="*/ 53 w 80"/>
                <a:gd name="T21" fmla="*/ 25 h 79"/>
                <a:gd name="T22" fmla="*/ 57 w 80"/>
                <a:gd name="T23" fmla="*/ 17 h 79"/>
                <a:gd name="T24" fmla="*/ 76 w 80"/>
                <a:gd name="T25" fmla="*/ 18 h 79"/>
                <a:gd name="T26" fmla="*/ 72 w 80"/>
                <a:gd name="T27" fmla="*/ 45 h 79"/>
                <a:gd name="T28" fmla="*/ 62 w 80"/>
                <a:gd name="T29" fmla="*/ 73 h 79"/>
                <a:gd name="T30" fmla="*/ 62 w 80"/>
                <a:gd name="T31" fmla="*/ 75 h 79"/>
                <a:gd name="T32" fmla="*/ 61 w 80"/>
                <a:gd name="T33" fmla="*/ 76 h 79"/>
                <a:gd name="T34" fmla="*/ 61 w 80"/>
                <a:gd name="T35" fmla="*/ 76 h 79"/>
                <a:gd name="T36" fmla="*/ 61 w 80"/>
                <a:gd name="T37" fmla="*/ 76 h 79"/>
                <a:gd name="T38" fmla="*/ 60 w 80"/>
                <a:gd name="T39" fmla="*/ 76 h 79"/>
                <a:gd name="T40" fmla="*/ 25 w 80"/>
                <a:gd name="T41" fmla="*/ 71 h 79"/>
                <a:gd name="T42" fmla="*/ 7 w 80"/>
                <a:gd name="T43" fmla="*/ 69 h 79"/>
                <a:gd name="T44" fmla="*/ 6 w 80"/>
                <a:gd name="T45" fmla="*/ 69 h 79"/>
                <a:gd name="T46" fmla="*/ 49 w 80"/>
                <a:gd name="T47" fmla="*/ 24 h 79"/>
                <a:gd name="T48" fmla="*/ 48 w 80"/>
                <a:gd name="T49" fmla="*/ 24 h 79"/>
                <a:gd name="T50" fmla="*/ 39 w 80"/>
                <a:gd name="T51" fmla="*/ 23 h 79"/>
                <a:gd name="T52" fmla="*/ 48 w 80"/>
                <a:gd name="T53" fmla="*/ 3 h 79"/>
                <a:gd name="T54" fmla="*/ 58 w 80"/>
                <a:gd name="T55" fmla="*/ 6 h 79"/>
                <a:gd name="T56" fmla="*/ 50 w 80"/>
                <a:gd name="T57" fmla="*/ 23 h 79"/>
                <a:gd name="T58" fmla="*/ 50 w 80"/>
                <a:gd name="T59" fmla="*/ 24 h 79"/>
                <a:gd name="T60" fmla="*/ 49 w 80"/>
                <a:gd name="T61" fmla="*/ 24 h 79"/>
                <a:gd name="T62" fmla="*/ 49 w 80"/>
                <a:gd name="T63" fmla="*/ 24 h 79"/>
                <a:gd name="T64" fmla="*/ 47 w 80"/>
                <a:gd name="T65" fmla="*/ 0 h 79"/>
                <a:gd name="T66" fmla="*/ 45 w 80"/>
                <a:gd name="T67" fmla="*/ 1 h 79"/>
                <a:gd name="T68" fmla="*/ 40 w 80"/>
                <a:gd name="T69" fmla="*/ 13 h 79"/>
                <a:gd name="T70" fmla="*/ 21 w 80"/>
                <a:gd name="T71" fmla="*/ 10 h 79"/>
                <a:gd name="T72" fmla="*/ 20 w 80"/>
                <a:gd name="T73" fmla="*/ 9 h 79"/>
                <a:gd name="T74" fmla="*/ 19 w 80"/>
                <a:gd name="T75" fmla="*/ 10 h 79"/>
                <a:gd name="T76" fmla="*/ 18 w 80"/>
                <a:gd name="T77" fmla="*/ 11 h 79"/>
                <a:gd name="T78" fmla="*/ 1 w 80"/>
                <a:gd name="T79" fmla="*/ 70 h 79"/>
                <a:gd name="T80" fmla="*/ 1 w 80"/>
                <a:gd name="T81" fmla="*/ 72 h 79"/>
                <a:gd name="T82" fmla="*/ 2 w 80"/>
                <a:gd name="T83" fmla="*/ 73 h 79"/>
                <a:gd name="T84" fmla="*/ 2 w 80"/>
                <a:gd name="T85" fmla="*/ 73 h 79"/>
                <a:gd name="T86" fmla="*/ 7 w 80"/>
                <a:gd name="T87" fmla="*/ 72 h 79"/>
                <a:gd name="T88" fmla="*/ 7 w 80"/>
                <a:gd name="T89" fmla="*/ 72 h 79"/>
                <a:gd name="T90" fmla="*/ 24 w 80"/>
                <a:gd name="T91" fmla="*/ 74 h 79"/>
                <a:gd name="T92" fmla="*/ 59 w 80"/>
                <a:gd name="T93" fmla="*/ 79 h 79"/>
                <a:gd name="T94" fmla="*/ 59 w 80"/>
                <a:gd name="T95" fmla="*/ 79 h 79"/>
                <a:gd name="T96" fmla="*/ 61 w 80"/>
                <a:gd name="T97" fmla="*/ 79 h 79"/>
                <a:gd name="T98" fmla="*/ 63 w 80"/>
                <a:gd name="T99" fmla="*/ 79 h 79"/>
                <a:gd name="T100" fmla="*/ 64 w 80"/>
                <a:gd name="T101" fmla="*/ 78 h 79"/>
                <a:gd name="T102" fmla="*/ 65 w 80"/>
                <a:gd name="T103" fmla="*/ 76 h 79"/>
                <a:gd name="T104" fmla="*/ 65 w 80"/>
                <a:gd name="T105" fmla="*/ 75 h 79"/>
                <a:gd name="T106" fmla="*/ 76 w 80"/>
                <a:gd name="T107" fmla="*/ 45 h 79"/>
                <a:gd name="T108" fmla="*/ 80 w 80"/>
                <a:gd name="T109" fmla="*/ 17 h 79"/>
                <a:gd name="T110" fmla="*/ 80 w 80"/>
                <a:gd name="T111" fmla="*/ 16 h 79"/>
                <a:gd name="T112" fmla="*/ 79 w 80"/>
                <a:gd name="T113" fmla="*/ 15 h 79"/>
                <a:gd name="T114" fmla="*/ 58 w 80"/>
                <a:gd name="T115" fmla="*/ 13 h 79"/>
                <a:gd name="T116" fmla="*/ 62 w 80"/>
                <a:gd name="T117" fmla="*/ 5 h 79"/>
                <a:gd name="T118" fmla="*/ 62 w 80"/>
                <a:gd name="T119" fmla="*/ 4 h 79"/>
                <a:gd name="T120" fmla="*/ 61 w 80"/>
                <a:gd name="T121" fmla="*/ 3 h 79"/>
                <a:gd name="T122" fmla="*/ 47 w 80"/>
                <a:gd name="T123" fmla="*/ 0 h 79"/>
                <a:gd name="T124" fmla="*/ 47 w 80"/>
                <a:gd name="T1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0" h="79">
                  <a:moveTo>
                    <a:pt x="6" y="69"/>
                  </a:moveTo>
                  <a:cubicBezTo>
                    <a:pt x="16" y="52"/>
                    <a:pt x="18" y="30"/>
                    <a:pt x="21" y="14"/>
                  </a:cubicBezTo>
                  <a:cubicBezTo>
                    <a:pt x="27" y="16"/>
                    <a:pt x="32" y="17"/>
                    <a:pt x="38" y="17"/>
                  </a:cubicBezTo>
                  <a:cubicBezTo>
                    <a:pt x="37" y="19"/>
                    <a:pt x="36" y="21"/>
                    <a:pt x="35" y="23"/>
                  </a:cubicBezTo>
                  <a:cubicBezTo>
                    <a:pt x="34" y="24"/>
                    <a:pt x="34" y="24"/>
                    <a:pt x="34" y="25"/>
                  </a:cubicBezTo>
                  <a:cubicBezTo>
                    <a:pt x="35" y="25"/>
                    <a:pt x="35" y="26"/>
                    <a:pt x="36" y="26"/>
                  </a:cubicBezTo>
                  <a:cubicBezTo>
                    <a:pt x="40" y="27"/>
                    <a:pt x="44" y="27"/>
                    <a:pt x="48" y="28"/>
                  </a:cubicBezTo>
                  <a:cubicBezTo>
                    <a:pt x="48" y="28"/>
                    <a:pt x="49" y="28"/>
                    <a:pt x="49" y="28"/>
                  </a:cubicBezTo>
                  <a:cubicBezTo>
                    <a:pt x="50" y="28"/>
                    <a:pt x="50" y="28"/>
                    <a:pt x="51" y="28"/>
                  </a:cubicBezTo>
                  <a:cubicBezTo>
                    <a:pt x="51" y="28"/>
                    <a:pt x="51" y="28"/>
                    <a:pt x="51" y="28"/>
                  </a:cubicBezTo>
                  <a:cubicBezTo>
                    <a:pt x="52" y="27"/>
                    <a:pt x="53" y="26"/>
                    <a:pt x="53" y="25"/>
                  </a:cubicBezTo>
                  <a:cubicBezTo>
                    <a:pt x="54" y="22"/>
                    <a:pt x="56" y="20"/>
                    <a:pt x="57" y="17"/>
                  </a:cubicBezTo>
                  <a:cubicBezTo>
                    <a:pt x="63" y="17"/>
                    <a:pt x="70" y="17"/>
                    <a:pt x="76" y="18"/>
                  </a:cubicBezTo>
                  <a:cubicBezTo>
                    <a:pt x="74" y="26"/>
                    <a:pt x="74" y="35"/>
                    <a:pt x="72" y="45"/>
                  </a:cubicBezTo>
                  <a:cubicBezTo>
                    <a:pt x="70" y="55"/>
                    <a:pt x="68" y="65"/>
                    <a:pt x="62" y="73"/>
                  </a:cubicBezTo>
                  <a:cubicBezTo>
                    <a:pt x="62" y="74"/>
                    <a:pt x="62" y="75"/>
                    <a:pt x="62" y="75"/>
                  </a:cubicBezTo>
                  <a:cubicBezTo>
                    <a:pt x="61" y="76"/>
                    <a:pt x="61" y="76"/>
                    <a:pt x="61" y="76"/>
                  </a:cubicBezTo>
                  <a:cubicBezTo>
                    <a:pt x="61" y="76"/>
                    <a:pt x="61" y="76"/>
                    <a:pt x="61" y="76"/>
                  </a:cubicBezTo>
                  <a:cubicBezTo>
                    <a:pt x="61" y="76"/>
                    <a:pt x="61" y="76"/>
                    <a:pt x="61" y="76"/>
                  </a:cubicBezTo>
                  <a:cubicBezTo>
                    <a:pt x="61" y="76"/>
                    <a:pt x="60" y="76"/>
                    <a:pt x="60" y="76"/>
                  </a:cubicBezTo>
                  <a:cubicBezTo>
                    <a:pt x="48" y="74"/>
                    <a:pt x="36" y="72"/>
                    <a:pt x="25" y="71"/>
                  </a:cubicBezTo>
                  <a:cubicBezTo>
                    <a:pt x="19" y="70"/>
                    <a:pt x="13" y="69"/>
                    <a:pt x="7" y="69"/>
                  </a:cubicBezTo>
                  <a:cubicBezTo>
                    <a:pt x="7" y="69"/>
                    <a:pt x="6" y="69"/>
                    <a:pt x="6" y="69"/>
                  </a:cubicBezTo>
                  <a:moveTo>
                    <a:pt x="49" y="24"/>
                  </a:moveTo>
                  <a:cubicBezTo>
                    <a:pt x="48" y="24"/>
                    <a:pt x="48" y="24"/>
                    <a:pt x="48" y="24"/>
                  </a:cubicBezTo>
                  <a:cubicBezTo>
                    <a:pt x="45" y="24"/>
                    <a:pt x="42" y="23"/>
                    <a:pt x="39" y="23"/>
                  </a:cubicBezTo>
                  <a:cubicBezTo>
                    <a:pt x="43" y="17"/>
                    <a:pt x="46" y="10"/>
                    <a:pt x="48" y="3"/>
                  </a:cubicBezTo>
                  <a:cubicBezTo>
                    <a:pt x="51" y="4"/>
                    <a:pt x="55" y="4"/>
                    <a:pt x="58" y="6"/>
                  </a:cubicBezTo>
                  <a:cubicBezTo>
                    <a:pt x="55" y="11"/>
                    <a:pt x="53" y="17"/>
                    <a:pt x="50" y="23"/>
                  </a:cubicBezTo>
                  <a:cubicBezTo>
                    <a:pt x="50" y="24"/>
                    <a:pt x="50" y="24"/>
                    <a:pt x="50" y="24"/>
                  </a:cubicBezTo>
                  <a:cubicBezTo>
                    <a:pt x="49" y="24"/>
                    <a:pt x="49" y="24"/>
                    <a:pt x="49" y="24"/>
                  </a:cubicBezTo>
                  <a:cubicBezTo>
                    <a:pt x="49" y="24"/>
                    <a:pt x="49" y="24"/>
                    <a:pt x="49" y="24"/>
                  </a:cubicBezTo>
                  <a:moveTo>
                    <a:pt x="47" y="0"/>
                  </a:moveTo>
                  <a:cubicBezTo>
                    <a:pt x="46" y="0"/>
                    <a:pt x="45" y="0"/>
                    <a:pt x="45" y="1"/>
                  </a:cubicBezTo>
                  <a:cubicBezTo>
                    <a:pt x="44" y="5"/>
                    <a:pt x="42" y="9"/>
                    <a:pt x="40" y="13"/>
                  </a:cubicBezTo>
                  <a:cubicBezTo>
                    <a:pt x="33" y="13"/>
                    <a:pt x="26" y="13"/>
                    <a:pt x="21" y="10"/>
                  </a:cubicBezTo>
                  <a:cubicBezTo>
                    <a:pt x="20" y="10"/>
                    <a:pt x="20" y="9"/>
                    <a:pt x="20" y="9"/>
                  </a:cubicBezTo>
                  <a:cubicBezTo>
                    <a:pt x="20" y="9"/>
                    <a:pt x="19" y="9"/>
                    <a:pt x="19" y="10"/>
                  </a:cubicBezTo>
                  <a:cubicBezTo>
                    <a:pt x="18" y="10"/>
                    <a:pt x="18" y="10"/>
                    <a:pt x="18" y="11"/>
                  </a:cubicBezTo>
                  <a:cubicBezTo>
                    <a:pt x="15" y="28"/>
                    <a:pt x="13" y="53"/>
                    <a:pt x="1" y="70"/>
                  </a:cubicBezTo>
                  <a:cubicBezTo>
                    <a:pt x="0" y="70"/>
                    <a:pt x="0" y="71"/>
                    <a:pt x="1" y="72"/>
                  </a:cubicBezTo>
                  <a:cubicBezTo>
                    <a:pt x="1" y="72"/>
                    <a:pt x="2" y="73"/>
                    <a:pt x="2" y="73"/>
                  </a:cubicBezTo>
                  <a:cubicBezTo>
                    <a:pt x="2" y="73"/>
                    <a:pt x="2" y="73"/>
                    <a:pt x="2" y="73"/>
                  </a:cubicBezTo>
                  <a:cubicBezTo>
                    <a:pt x="4" y="73"/>
                    <a:pt x="6" y="72"/>
                    <a:pt x="7" y="72"/>
                  </a:cubicBezTo>
                  <a:cubicBezTo>
                    <a:pt x="7" y="72"/>
                    <a:pt x="7" y="72"/>
                    <a:pt x="7" y="72"/>
                  </a:cubicBezTo>
                  <a:cubicBezTo>
                    <a:pt x="13" y="72"/>
                    <a:pt x="18" y="73"/>
                    <a:pt x="24" y="74"/>
                  </a:cubicBezTo>
                  <a:cubicBezTo>
                    <a:pt x="36" y="76"/>
                    <a:pt x="48" y="78"/>
                    <a:pt x="59" y="79"/>
                  </a:cubicBezTo>
                  <a:cubicBezTo>
                    <a:pt x="59" y="79"/>
                    <a:pt x="59" y="79"/>
                    <a:pt x="59" y="79"/>
                  </a:cubicBezTo>
                  <a:cubicBezTo>
                    <a:pt x="60" y="79"/>
                    <a:pt x="60" y="79"/>
                    <a:pt x="61" y="79"/>
                  </a:cubicBezTo>
                  <a:cubicBezTo>
                    <a:pt x="61" y="79"/>
                    <a:pt x="62" y="79"/>
                    <a:pt x="63" y="79"/>
                  </a:cubicBezTo>
                  <a:cubicBezTo>
                    <a:pt x="63" y="79"/>
                    <a:pt x="64" y="78"/>
                    <a:pt x="64" y="78"/>
                  </a:cubicBezTo>
                  <a:cubicBezTo>
                    <a:pt x="65" y="77"/>
                    <a:pt x="65" y="77"/>
                    <a:pt x="65" y="76"/>
                  </a:cubicBezTo>
                  <a:cubicBezTo>
                    <a:pt x="65" y="76"/>
                    <a:pt x="65" y="75"/>
                    <a:pt x="65" y="75"/>
                  </a:cubicBezTo>
                  <a:cubicBezTo>
                    <a:pt x="71" y="66"/>
                    <a:pt x="74" y="56"/>
                    <a:pt x="76" y="45"/>
                  </a:cubicBezTo>
                  <a:cubicBezTo>
                    <a:pt x="77" y="35"/>
                    <a:pt x="78" y="25"/>
                    <a:pt x="80" y="17"/>
                  </a:cubicBezTo>
                  <a:cubicBezTo>
                    <a:pt x="80" y="17"/>
                    <a:pt x="80" y="16"/>
                    <a:pt x="80" y="16"/>
                  </a:cubicBezTo>
                  <a:cubicBezTo>
                    <a:pt x="79" y="15"/>
                    <a:pt x="79" y="15"/>
                    <a:pt x="79" y="15"/>
                  </a:cubicBezTo>
                  <a:cubicBezTo>
                    <a:pt x="71" y="14"/>
                    <a:pt x="65" y="14"/>
                    <a:pt x="58" y="13"/>
                  </a:cubicBezTo>
                  <a:cubicBezTo>
                    <a:pt x="60" y="11"/>
                    <a:pt x="61" y="8"/>
                    <a:pt x="62" y="5"/>
                  </a:cubicBezTo>
                  <a:cubicBezTo>
                    <a:pt x="62" y="5"/>
                    <a:pt x="62" y="4"/>
                    <a:pt x="62" y="4"/>
                  </a:cubicBezTo>
                  <a:cubicBezTo>
                    <a:pt x="62" y="3"/>
                    <a:pt x="61" y="3"/>
                    <a:pt x="61" y="3"/>
                  </a:cubicBezTo>
                  <a:cubicBezTo>
                    <a:pt x="56" y="1"/>
                    <a:pt x="52" y="0"/>
                    <a:pt x="47" y="0"/>
                  </a:cubicBezTo>
                  <a:cubicBezTo>
                    <a:pt x="47" y="0"/>
                    <a:pt x="47" y="0"/>
                    <a:pt x="4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7" name="Freeform 814"/>
            <p:cNvSpPr>
              <a:spLocks/>
            </p:cNvSpPr>
            <p:nvPr/>
          </p:nvSpPr>
          <p:spPr bwMode="auto">
            <a:xfrm>
              <a:off x="899802" y="3712534"/>
              <a:ext cx="82441" cy="14338"/>
            </a:xfrm>
            <a:custGeom>
              <a:avLst/>
              <a:gdLst>
                <a:gd name="T0" fmla="*/ 2 w 39"/>
                <a:gd name="T1" fmla="*/ 0 h 7"/>
                <a:gd name="T2" fmla="*/ 1 w 39"/>
                <a:gd name="T3" fmla="*/ 1 h 7"/>
                <a:gd name="T4" fmla="*/ 2 w 39"/>
                <a:gd name="T5" fmla="*/ 4 h 7"/>
                <a:gd name="T6" fmla="*/ 37 w 39"/>
                <a:gd name="T7" fmla="*/ 7 h 7"/>
                <a:gd name="T8" fmla="*/ 37 w 39"/>
                <a:gd name="T9" fmla="*/ 7 h 7"/>
                <a:gd name="T10" fmla="*/ 39 w 39"/>
                <a:gd name="T11" fmla="*/ 6 h 7"/>
                <a:gd name="T12" fmla="*/ 37 w 39"/>
                <a:gd name="T13" fmla="*/ 4 h 7"/>
                <a:gd name="T14" fmla="*/ 3 w 39"/>
                <a:gd name="T15" fmla="*/ 0 h 7"/>
                <a:gd name="T16" fmla="*/ 2 w 39"/>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7">
                  <a:moveTo>
                    <a:pt x="2" y="0"/>
                  </a:moveTo>
                  <a:cubicBezTo>
                    <a:pt x="1" y="0"/>
                    <a:pt x="1" y="1"/>
                    <a:pt x="1" y="1"/>
                  </a:cubicBezTo>
                  <a:cubicBezTo>
                    <a:pt x="0" y="2"/>
                    <a:pt x="1" y="3"/>
                    <a:pt x="2" y="4"/>
                  </a:cubicBezTo>
                  <a:cubicBezTo>
                    <a:pt x="13" y="6"/>
                    <a:pt x="25" y="7"/>
                    <a:pt x="37" y="7"/>
                  </a:cubicBezTo>
                  <a:cubicBezTo>
                    <a:pt x="37" y="7"/>
                    <a:pt x="37" y="7"/>
                    <a:pt x="37" y="7"/>
                  </a:cubicBezTo>
                  <a:cubicBezTo>
                    <a:pt x="38" y="7"/>
                    <a:pt x="39" y="7"/>
                    <a:pt x="39" y="6"/>
                  </a:cubicBezTo>
                  <a:cubicBezTo>
                    <a:pt x="39" y="5"/>
                    <a:pt x="38" y="4"/>
                    <a:pt x="37" y="4"/>
                  </a:cubicBezTo>
                  <a:cubicBezTo>
                    <a:pt x="26" y="4"/>
                    <a:pt x="14" y="2"/>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8" name="Freeform 815"/>
            <p:cNvSpPr>
              <a:spLocks/>
            </p:cNvSpPr>
            <p:nvPr/>
          </p:nvSpPr>
          <p:spPr bwMode="auto">
            <a:xfrm>
              <a:off x="890841" y="3735833"/>
              <a:ext cx="83337" cy="17026"/>
            </a:xfrm>
            <a:custGeom>
              <a:avLst/>
              <a:gdLst>
                <a:gd name="T0" fmla="*/ 2 w 39"/>
                <a:gd name="T1" fmla="*/ 0 h 8"/>
                <a:gd name="T2" fmla="*/ 0 w 39"/>
                <a:gd name="T3" fmla="*/ 2 h 8"/>
                <a:gd name="T4" fmla="*/ 2 w 39"/>
                <a:gd name="T5" fmla="*/ 4 h 8"/>
                <a:gd name="T6" fmla="*/ 2 w 39"/>
                <a:gd name="T7" fmla="*/ 4 h 8"/>
                <a:gd name="T8" fmla="*/ 37 w 39"/>
                <a:gd name="T9" fmla="*/ 8 h 8"/>
                <a:gd name="T10" fmla="*/ 37 w 39"/>
                <a:gd name="T11" fmla="*/ 8 h 8"/>
                <a:gd name="T12" fmla="*/ 39 w 39"/>
                <a:gd name="T13" fmla="*/ 6 h 8"/>
                <a:gd name="T14" fmla="*/ 37 w 39"/>
                <a:gd name="T15" fmla="*/ 4 h 8"/>
                <a:gd name="T16" fmla="*/ 3 w 39"/>
                <a:gd name="T17" fmla="*/ 0 h 8"/>
                <a:gd name="T18" fmla="*/ 2 w 39"/>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8">
                  <a:moveTo>
                    <a:pt x="2" y="0"/>
                  </a:moveTo>
                  <a:cubicBezTo>
                    <a:pt x="1" y="0"/>
                    <a:pt x="1" y="1"/>
                    <a:pt x="0" y="2"/>
                  </a:cubicBezTo>
                  <a:cubicBezTo>
                    <a:pt x="0" y="3"/>
                    <a:pt x="1" y="4"/>
                    <a:pt x="2" y="4"/>
                  </a:cubicBezTo>
                  <a:cubicBezTo>
                    <a:pt x="2" y="4"/>
                    <a:pt x="2" y="4"/>
                    <a:pt x="2" y="4"/>
                  </a:cubicBezTo>
                  <a:cubicBezTo>
                    <a:pt x="13" y="6"/>
                    <a:pt x="25" y="8"/>
                    <a:pt x="37" y="8"/>
                  </a:cubicBezTo>
                  <a:cubicBezTo>
                    <a:pt x="37" y="8"/>
                    <a:pt x="37" y="8"/>
                    <a:pt x="37" y="8"/>
                  </a:cubicBezTo>
                  <a:cubicBezTo>
                    <a:pt x="38" y="8"/>
                    <a:pt x="39" y="7"/>
                    <a:pt x="39" y="6"/>
                  </a:cubicBezTo>
                  <a:cubicBezTo>
                    <a:pt x="39" y="5"/>
                    <a:pt x="38" y="4"/>
                    <a:pt x="37" y="4"/>
                  </a:cubicBezTo>
                  <a:cubicBezTo>
                    <a:pt x="25" y="4"/>
                    <a:pt x="14" y="3"/>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69" name="Freeform 816"/>
            <p:cNvSpPr>
              <a:spLocks/>
            </p:cNvSpPr>
            <p:nvPr/>
          </p:nvSpPr>
          <p:spPr bwMode="auto">
            <a:xfrm>
              <a:off x="889049" y="3756443"/>
              <a:ext cx="29571" cy="13442"/>
            </a:xfrm>
            <a:custGeom>
              <a:avLst/>
              <a:gdLst>
                <a:gd name="T0" fmla="*/ 4 w 14"/>
                <a:gd name="T1" fmla="*/ 0 h 6"/>
                <a:gd name="T2" fmla="*/ 1 w 14"/>
                <a:gd name="T3" fmla="*/ 0 h 6"/>
                <a:gd name="T4" fmla="*/ 0 w 14"/>
                <a:gd name="T5" fmla="*/ 2 h 6"/>
                <a:gd name="T6" fmla="*/ 1 w 14"/>
                <a:gd name="T7" fmla="*/ 4 h 6"/>
                <a:gd name="T8" fmla="*/ 2 w 14"/>
                <a:gd name="T9" fmla="*/ 4 h 6"/>
                <a:gd name="T10" fmla="*/ 4 w 14"/>
                <a:gd name="T11" fmla="*/ 3 h 6"/>
                <a:gd name="T12" fmla="*/ 4 w 14"/>
                <a:gd name="T13" fmla="*/ 3 h 6"/>
                <a:gd name="T14" fmla="*/ 11 w 14"/>
                <a:gd name="T15" fmla="*/ 5 h 6"/>
                <a:gd name="T16" fmla="*/ 12 w 14"/>
                <a:gd name="T17" fmla="*/ 6 h 6"/>
                <a:gd name="T18" fmla="*/ 14 w 14"/>
                <a:gd name="T19" fmla="*/ 5 h 6"/>
                <a:gd name="T20" fmla="*/ 13 w 14"/>
                <a:gd name="T21" fmla="*/ 2 h 6"/>
                <a:gd name="T22" fmla="*/ 4 w 14"/>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6">
                  <a:moveTo>
                    <a:pt x="4" y="0"/>
                  </a:moveTo>
                  <a:cubicBezTo>
                    <a:pt x="3" y="0"/>
                    <a:pt x="2" y="0"/>
                    <a:pt x="1" y="0"/>
                  </a:cubicBezTo>
                  <a:cubicBezTo>
                    <a:pt x="0" y="0"/>
                    <a:pt x="0" y="1"/>
                    <a:pt x="0" y="2"/>
                  </a:cubicBezTo>
                  <a:cubicBezTo>
                    <a:pt x="0" y="3"/>
                    <a:pt x="1" y="4"/>
                    <a:pt x="1" y="4"/>
                  </a:cubicBezTo>
                  <a:cubicBezTo>
                    <a:pt x="2" y="4"/>
                    <a:pt x="2" y="4"/>
                    <a:pt x="2" y="4"/>
                  </a:cubicBezTo>
                  <a:cubicBezTo>
                    <a:pt x="3" y="4"/>
                    <a:pt x="3" y="3"/>
                    <a:pt x="4" y="3"/>
                  </a:cubicBezTo>
                  <a:cubicBezTo>
                    <a:pt x="4" y="3"/>
                    <a:pt x="4" y="3"/>
                    <a:pt x="4" y="3"/>
                  </a:cubicBezTo>
                  <a:cubicBezTo>
                    <a:pt x="7" y="3"/>
                    <a:pt x="9" y="4"/>
                    <a:pt x="11" y="5"/>
                  </a:cubicBezTo>
                  <a:cubicBezTo>
                    <a:pt x="12" y="6"/>
                    <a:pt x="12" y="6"/>
                    <a:pt x="12" y="6"/>
                  </a:cubicBezTo>
                  <a:cubicBezTo>
                    <a:pt x="13" y="6"/>
                    <a:pt x="13" y="5"/>
                    <a:pt x="14" y="5"/>
                  </a:cubicBezTo>
                  <a:cubicBezTo>
                    <a:pt x="14" y="4"/>
                    <a:pt x="14" y="3"/>
                    <a:pt x="13" y="2"/>
                  </a:cubicBezTo>
                  <a:cubicBezTo>
                    <a:pt x="10" y="1"/>
                    <a:pt x="7" y="0"/>
                    <a:pt x="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70" name="组合 369"/>
          <p:cNvGrpSpPr/>
          <p:nvPr/>
        </p:nvGrpSpPr>
        <p:grpSpPr>
          <a:xfrm>
            <a:off x="3843479" y="2922814"/>
            <a:ext cx="150279" cy="142296"/>
            <a:chOff x="2448263" y="5239491"/>
            <a:chExt cx="286752" cy="271519"/>
          </a:xfrm>
        </p:grpSpPr>
        <p:sp>
          <p:nvSpPr>
            <p:cNvPr id="371" name="Freeform 821"/>
            <p:cNvSpPr>
              <a:spLocks/>
            </p:cNvSpPr>
            <p:nvPr/>
          </p:nvSpPr>
          <p:spPr bwMode="auto">
            <a:xfrm>
              <a:off x="2522639" y="5334478"/>
              <a:ext cx="122766" cy="29571"/>
            </a:xfrm>
            <a:custGeom>
              <a:avLst/>
              <a:gdLst>
                <a:gd name="T0" fmla="*/ 2 w 58"/>
                <a:gd name="T1" fmla="*/ 0 h 14"/>
                <a:gd name="T2" fmla="*/ 0 w 58"/>
                <a:gd name="T3" fmla="*/ 1 h 14"/>
                <a:gd name="T4" fmla="*/ 1 w 58"/>
                <a:gd name="T5" fmla="*/ 4 h 14"/>
                <a:gd name="T6" fmla="*/ 13 w 58"/>
                <a:gd name="T7" fmla="*/ 8 h 14"/>
                <a:gd name="T8" fmla="*/ 39 w 58"/>
                <a:gd name="T9" fmla="*/ 12 h 14"/>
                <a:gd name="T10" fmla="*/ 50 w 58"/>
                <a:gd name="T11" fmla="*/ 14 h 14"/>
                <a:gd name="T12" fmla="*/ 56 w 58"/>
                <a:gd name="T13" fmla="*/ 14 h 14"/>
                <a:gd name="T14" fmla="*/ 56 w 58"/>
                <a:gd name="T15" fmla="*/ 14 h 14"/>
                <a:gd name="T16" fmla="*/ 58 w 58"/>
                <a:gd name="T17" fmla="*/ 12 h 14"/>
                <a:gd name="T18" fmla="*/ 56 w 58"/>
                <a:gd name="T19" fmla="*/ 10 h 14"/>
                <a:gd name="T20" fmla="*/ 56 w 58"/>
                <a:gd name="T21" fmla="*/ 10 h 14"/>
                <a:gd name="T22" fmla="*/ 56 w 58"/>
                <a:gd name="T23" fmla="*/ 10 h 14"/>
                <a:gd name="T24" fmla="*/ 56 w 58"/>
                <a:gd name="T25" fmla="*/ 10 h 14"/>
                <a:gd name="T26" fmla="*/ 47 w 58"/>
                <a:gd name="T27" fmla="*/ 9 h 14"/>
                <a:gd name="T28" fmla="*/ 22 w 58"/>
                <a:gd name="T29" fmla="*/ 5 h 14"/>
                <a:gd name="T30" fmla="*/ 10 w 58"/>
                <a:gd name="T31" fmla="*/ 3 h 14"/>
                <a:gd name="T32" fmla="*/ 3 w 58"/>
                <a:gd name="T33" fmla="*/ 0 h 14"/>
                <a:gd name="T34" fmla="*/ 2 w 58"/>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4">
                  <a:moveTo>
                    <a:pt x="2" y="0"/>
                  </a:moveTo>
                  <a:cubicBezTo>
                    <a:pt x="1" y="0"/>
                    <a:pt x="0" y="0"/>
                    <a:pt x="0" y="1"/>
                  </a:cubicBezTo>
                  <a:cubicBezTo>
                    <a:pt x="0" y="2"/>
                    <a:pt x="0" y="3"/>
                    <a:pt x="1" y="4"/>
                  </a:cubicBezTo>
                  <a:cubicBezTo>
                    <a:pt x="4" y="5"/>
                    <a:pt x="8" y="6"/>
                    <a:pt x="13" y="8"/>
                  </a:cubicBezTo>
                  <a:cubicBezTo>
                    <a:pt x="21" y="9"/>
                    <a:pt x="31" y="11"/>
                    <a:pt x="39" y="12"/>
                  </a:cubicBezTo>
                  <a:cubicBezTo>
                    <a:pt x="43" y="13"/>
                    <a:pt x="47" y="13"/>
                    <a:pt x="50" y="14"/>
                  </a:cubicBezTo>
                  <a:cubicBezTo>
                    <a:pt x="53" y="14"/>
                    <a:pt x="55" y="14"/>
                    <a:pt x="56" y="14"/>
                  </a:cubicBezTo>
                  <a:cubicBezTo>
                    <a:pt x="56" y="14"/>
                    <a:pt x="56" y="14"/>
                    <a:pt x="56" y="14"/>
                  </a:cubicBezTo>
                  <a:cubicBezTo>
                    <a:pt x="57" y="14"/>
                    <a:pt x="58" y="13"/>
                    <a:pt x="58" y="12"/>
                  </a:cubicBezTo>
                  <a:cubicBezTo>
                    <a:pt x="58" y="11"/>
                    <a:pt x="57" y="10"/>
                    <a:pt x="56" y="10"/>
                  </a:cubicBezTo>
                  <a:cubicBezTo>
                    <a:pt x="56" y="10"/>
                    <a:pt x="56" y="10"/>
                    <a:pt x="56" y="10"/>
                  </a:cubicBezTo>
                  <a:cubicBezTo>
                    <a:pt x="56" y="10"/>
                    <a:pt x="56" y="10"/>
                    <a:pt x="56" y="10"/>
                  </a:cubicBezTo>
                  <a:cubicBezTo>
                    <a:pt x="56" y="10"/>
                    <a:pt x="56" y="10"/>
                    <a:pt x="56" y="10"/>
                  </a:cubicBezTo>
                  <a:cubicBezTo>
                    <a:pt x="55" y="10"/>
                    <a:pt x="51" y="10"/>
                    <a:pt x="47" y="9"/>
                  </a:cubicBezTo>
                  <a:cubicBezTo>
                    <a:pt x="40" y="8"/>
                    <a:pt x="31" y="7"/>
                    <a:pt x="22" y="5"/>
                  </a:cubicBezTo>
                  <a:cubicBezTo>
                    <a:pt x="18" y="4"/>
                    <a:pt x="14" y="4"/>
                    <a:pt x="10" y="3"/>
                  </a:cubicBezTo>
                  <a:cubicBezTo>
                    <a:pt x="7" y="2"/>
                    <a:pt x="4" y="1"/>
                    <a:pt x="3" y="0"/>
                  </a:cubicBezTo>
                  <a:cubicBezTo>
                    <a:pt x="3"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2" name="Freeform 822"/>
            <p:cNvSpPr>
              <a:spLocks/>
            </p:cNvSpPr>
            <p:nvPr/>
          </p:nvSpPr>
          <p:spPr bwMode="auto">
            <a:xfrm>
              <a:off x="2518158" y="5357776"/>
              <a:ext cx="110220" cy="35844"/>
            </a:xfrm>
            <a:custGeom>
              <a:avLst/>
              <a:gdLst>
                <a:gd name="T0" fmla="*/ 2 w 52"/>
                <a:gd name="T1" fmla="*/ 0 h 17"/>
                <a:gd name="T2" fmla="*/ 0 w 52"/>
                <a:gd name="T3" fmla="*/ 1 h 17"/>
                <a:gd name="T4" fmla="*/ 1 w 52"/>
                <a:gd name="T5" fmla="*/ 4 h 17"/>
                <a:gd name="T6" fmla="*/ 12 w 52"/>
                <a:gd name="T7" fmla="*/ 7 h 17"/>
                <a:gd name="T8" fmla="*/ 36 w 52"/>
                <a:gd name="T9" fmla="*/ 12 h 17"/>
                <a:gd name="T10" fmla="*/ 45 w 52"/>
                <a:gd name="T11" fmla="*/ 15 h 17"/>
                <a:gd name="T12" fmla="*/ 48 w 52"/>
                <a:gd name="T13" fmla="*/ 16 h 17"/>
                <a:gd name="T14" fmla="*/ 49 w 52"/>
                <a:gd name="T15" fmla="*/ 16 h 17"/>
                <a:gd name="T16" fmla="*/ 49 w 52"/>
                <a:gd name="T17" fmla="*/ 16 h 17"/>
                <a:gd name="T18" fmla="*/ 49 w 52"/>
                <a:gd name="T19" fmla="*/ 16 h 17"/>
                <a:gd name="T20" fmla="*/ 50 w 52"/>
                <a:gd name="T21" fmla="*/ 17 h 17"/>
                <a:gd name="T22" fmla="*/ 52 w 52"/>
                <a:gd name="T23" fmla="*/ 16 h 17"/>
                <a:gd name="T24" fmla="*/ 52 w 52"/>
                <a:gd name="T25" fmla="*/ 13 h 17"/>
                <a:gd name="T26" fmla="*/ 50 w 52"/>
                <a:gd name="T27" fmla="*/ 12 h 17"/>
                <a:gd name="T28" fmla="*/ 41 w 52"/>
                <a:gd name="T29" fmla="*/ 10 h 17"/>
                <a:gd name="T30" fmla="*/ 19 w 52"/>
                <a:gd name="T31" fmla="*/ 4 h 17"/>
                <a:gd name="T32" fmla="*/ 3 w 52"/>
                <a:gd name="T33" fmla="*/ 0 h 17"/>
                <a:gd name="T34" fmla="*/ 2 w 52"/>
                <a:gd name="T35"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17">
                  <a:moveTo>
                    <a:pt x="2" y="0"/>
                  </a:moveTo>
                  <a:cubicBezTo>
                    <a:pt x="1" y="0"/>
                    <a:pt x="0" y="0"/>
                    <a:pt x="0" y="1"/>
                  </a:cubicBezTo>
                  <a:cubicBezTo>
                    <a:pt x="0" y="2"/>
                    <a:pt x="0" y="4"/>
                    <a:pt x="1" y="4"/>
                  </a:cubicBezTo>
                  <a:cubicBezTo>
                    <a:pt x="3" y="5"/>
                    <a:pt x="7" y="6"/>
                    <a:pt x="12" y="7"/>
                  </a:cubicBezTo>
                  <a:cubicBezTo>
                    <a:pt x="19" y="9"/>
                    <a:pt x="28" y="11"/>
                    <a:pt x="36" y="12"/>
                  </a:cubicBezTo>
                  <a:cubicBezTo>
                    <a:pt x="39" y="13"/>
                    <a:pt x="43" y="14"/>
                    <a:pt x="45" y="15"/>
                  </a:cubicBezTo>
                  <a:cubicBezTo>
                    <a:pt x="46" y="15"/>
                    <a:pt x="47" y="16"/>
                    <a:pt x="48" y="16"/>
                  </a:cubicBezTo>
                  <a:cubicBezTo>
                    <a:pt x="49" y="16"/>
                    <a:pt x="49" y="16"/>
                    <a:pt x="49" y="16"/>
                  </a:cubicBezTo>
                  <a:cubicBezTo>
                    <a:pt x="49" y="16"/>
                    <a:pt x="49" y="16"/>
                    <a:pt x="49" y="16"/>
                  </a:cubicBezTo>
                  <a:cubicBezTo>
                    <a:pt x="49" y="16"/>
                    <a:pt x="49" y="16"/>
                    <a:pt x="49" y="16"/>
                  </a:cubicBezTo>
                  <a:cubicBezTo>
                    <a:pt x="49" y="16"/>
                    <a:pt x="50" y="17"/>
                    <a:pt x="50" y="17"/>
                  </a:cubicBezTo>
                  <a:cubicBezTo>
                    <a:pt x="51" y="17"/>
                    <a:pt x="51" y="16"/>
                    <a:pt x="52" y="16"/>
                  </a:cubicBezTo>
                  <a:cubicBezTo>
                    <a:pt x="52" y="15"/>
                    <a:pt x="52" y="14"/>
                    <a:pt x="52" y="13"/>
                  </a:cubicBezTo>
                  <a:cubicBezTo>
                    <a:pt x="51" y="13"/>
                    <a:pt x="51" y="13"/>
                    <a:pt x="50" y="12"/>
                  </a:cubicBezTo>
                  <a:cubicBezTo>
                    <a:pt x="49" y="12"/>
                    <a:pt x="45" y="11"/>
                    <a:pt x="41" y="10"/>
                  </a:cubicBezTo>
                  <a:cubicBezTo>
                    <a:pt x="35" y="8"/>
                    <a:pt x="27" y="6"/>
                    <a:pt x="19" y="4"/>
                  </a:cubicBezTo>
                  <a:cubicBezTo>
                    <a:pt x="12" y="3"/>
                    <a:pt x="5"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3" name="Freeform 823"/>
            <p:cNvSpPr>
              <a:spLocks/>
            </p:cNvSpPr>
            <p:nvPr/>
          </p:nvSpPr>
          <p:spPr bwMode="auto">
            <a:xfrm>
              <a:off x="2507405" y="5379283"/>
              <a:ext cx="32260" cy="17026"/>
            </a:xfrm>
            <a:custGeom>
              <a:avLst/>
              <a:gdLst>
                <a:gd name="T0" fmla="*/ 2 w 15"/>
                <a:gd name="T1" fmla="*/ 0 h 8"/>
                <a:gd name="T2" fmla="*/ 1 w 15"/>
                <a:gd name="T3" fmla="*/ 1 h 8"/>
                <a:gd name="T4" fmla="*/ 1 w 15"/>
                <a:gd name="T5" fmla="*/ 3 h 8"/>
                <a:gd name="T6" fmla="*/ 4 w 15"/>
                <a:gd name="T7" fmla="*/ 6 h 8"/>
                <a:gd name="T8" fmla="*/ 9 w 15"/>
                <a:gd name="T9" fmla="*/ 6 h 8"/>
                <a:gd name="T10" fmla="*/ 11 w 15"/>
                <a:gd name="T11" fmla="*/ 7 h 8"/>
                <a:gd name="T12" fmla="*/ 11 w 15"/>
                <a:gd name="T13" fmla="*/ 7 h 8"/>
                <a:gd name="T14" fmla="*/ 13 w 15"/>
                <a:gd name="T15" fmla="*/ 8 h 8"/>
                <a:gd name="T16" fmla="*/ 14 w 15"/>
                <a:gd name="T17" fmla="*/ 8 h 8"/>
                <a:gd name="T18" fmla="*/ 15 w 15"/>
                <a:gd name="T19" fmla="*/ 5 h 8"/>
                <a:gd name="T20" fmla="*/ 11 w 15"/>
                <a:gd name="T21" fmla="*/ 3 h 8"/>
                <a:gd name="T22" fmla="*/ 6 w 15"/>
                <a:gd name="T23" fmla="*/ 2 h 8"/>
                <a:gd name="T24" fmla="*/ 5 w 15"/>
                <a:gd name="T25" fmla="*/ 2 h 8"/>
                <a:gd name="T26" fmla="*/ 4 w 15"/>
                <a:gd name="T27" fmla="*/ 1 h 8"/>
                <a:gd name="T28" fmla="*/ 2 w 15"/>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8">
                  <a:moveTo>
                    <a:pt x="2" y="0"/>
                  </a:moveTo>
                  <a:cubicBezTo>
                    <a:pt x="2" y="0"/>
                    <a:pt x="2" y="0"/>
                    <a:pt x="1" y="1"/>
                  </a:cubicBezTo>
                  <a:cubicBezTo>
                    <a:pt x="0" y="1"/>
                    <a:pt x="0" y="2"/>
                    <a:pt x="1" y="3"/>
                  </a:cubicBezTo>
                  <a:cubicBezTo>
                    <a:pt x="2" y="5"/>
                    <a:pt x="3" y="5"/>
                    <a:pt x="4" y="6"/>
                  </a:cubicBezTo>
                  <a:cubicBezTo>
                    <a:pt x="6" y="6"/>
                    <a:pt x="8" y="6"/>
                    <a:pt x="9" y="6"/>
                  </a:cubicBezTo>
                  <a:cubicBezTo>
                    <a:pt x="10" y="6"/>
                    <a:pt x="10" y="7"/>
                    <a:pt x="11" y="7"/>
                  </a:cubicBezTo>
                  <a:cubicBezTo>
                    <a:pt x="11" y="7"/>
                    <a:pt x="11" y="7"/>
                    <a:pt x="11" y="7"/>
                  </a:cubicBezTo>
                  <a:cubicBezTo>
                    <a:pt x="12" y="8"/>
                    <a:pt x="12" y="8"/>
                    <a:pt x="13" y="8"/>
                  </a:cubicBezTo>
                  <a:cubicBezTo>
                    <a:pt x="13" y="8"/>
                    <a:pt x="14" y="8"/>
                    <a:pt x="14" y="8"/>
                  </a:cubicBezTo>
                  <a:cubicBezTo>
                    <a:pt x="15" y="7"/>
                    <a:pt x="15" y="6"/>
                    <a:pt x="15" y="5"/>
                  </a:cubicBezTo>
                  <a:cubicBezTo>
                    <a:pt x="14" y="4"/>
                    <a:pt x="12" y="3"/>
                    <a:pt x="11" y="3"/>
                  </a:cubicBezTo>
                  <a:cubicBezTo>
                    <a:pt x="9" y="2"/>
                    <a:pt x="8" y="2"/>
                    <a:pt x="6" y="2"/>
                  </a:cubicBezTo>
                  <a:cubicBezTo>
                    <a:pt x="6" y="2"/>
                    <a:pt x="5" y="2"/>
                    <a:pt x="5" y="2"/>
                  </a:cubicBezTo>
                  <a:cubicBezTo>
                    <a:pt x="4" y="1"/>
                    <a:pt x="4" y="1"/>
                    <a:pt x="4" y="1"/>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4" name="Freeform 824"/>
            <p:cNvSpPr>
              <a:spLocks noEditPoints="1"/>
            </p:cNvSpPr>
            <p:nvPr/>
          </p:nvSpPr>
          <p:spPr bwMode="auto">
            <a:xfrm>
              <a:off x="2448263" y="5239491"/>
              <a:ext cx="286752" cy="271519"/>
            </a:xfrm>
            <a:custGeom>
              <a:avLst/>
              <a:gdLst>
                <a:gd name="T0" fmla="*/ 22 w 135"/>
                <a:gd name="T1" fmla="*/ 91 h 128"/>
                <a:gd name="T2" fmla="*/ 91 w 135"/>
                <a:gd name="T3" fmla="*/ 124 h 128"/>
                <a:gd name="T4" fmla="*/ 88 w 135"/>
                <a:gd name="T5" fmla="*/ 122 h 128"/>
                <a:gd name="T6" fmla="*/ 86 w 135"/>
                <a:gd name="T7" fmla="*/ 121 h 128"/>
                <a:gd name="T8" fmla="*/ 84 w 135"/>
                <a:gd name="T9" fmla="*/ 119 h 128"/>
                <a:gd name="T10" fmla="*/ 34 w 135"/>
                <a:gd name="T11" fmla="*/ 102 h 128"/>
                <a:gd name="T12" fmla="*/ 17 w 135"/>
                <a:gd name="T13" fmla="*/ 99 h 128"/>
                <a:gd name="T14" fmla="*/ 119 w 135"/>
                <a:gd name="T15" fmla="*/ 37 h 128"/>
                <a:gd name="T16" fmla="*/ 116 w 135"/>
                <a:gd name="T17" fmla="*/ 63 h 128"/>
                <a:gd name="T18" fmla="*/ 20 w 135"/>
                <a:gd name="T19" fmla="*/ 87 h 128"/>
                <a:gd name="T20" fmla="*/ 42 w 135"/>
                <a:gd name="T21" fmla="*/ 11 h 128"/>
                <a:gd name="T22" fmla="*/ 64 w 135"/>
                <a:gd name="T23" fmla="*/ 17 h 128"/>
                <a:gd name="T24" fmla="*/ 60 w 135"/>
                <a:gd name="T25" fmla="*/ 31 h 128"/>
                <a:gd name="T26" fmla="*/ 77 w 135"/>
                <a:gd name="T27" fmla="*/ 36 h 128"/>
                <a:gd name="T28" fmla="*/ 85 w 135"/>
                <a:gd name="T29" fmla="*/ 33 h 128"/>
                <a:gd name="T30" fmla="*/ 88 w 135"/>
                <a:gd name="T31" fmla="*/ 21 h 128"/>
                <a:gd name="T32" fmla="*/ 118 w 135"/>
                <a:gd name="T33" fmla="*/ 24 h 128"/>
                <a:gd name="T34" fmla="*/ 95 w 135"/>
                <a:gd name="T35" fmla="*/ 110 h 128"/>
                <a:gd name="T36" fmla="*/ 22 w 135"/>
                <a:gd name="T37" fmla="*/ 86 h 128"/>
                <a:gd name="T38" fmla="*/ 20 w 135"/>
                <a:gd name="T39" fmla="*/ 87 h 128"/>
                <a:gd name="T40" fmla="*/ 74 w 135"/>
                <a:gd name="T41" fmla="*/ 4 h 128"/>
                <a:gd name="T42" fmla="*/ 87 w 135"/>
                <a:gd name="T43" fmla="*/ 6 h 128"/>
                <a:gd name="T44" fmla="*/ 84 w 135"/>
                <a:gd name="T45" fmla="*/ 23 h 128"/>
                <a:gd name="T46" fmla="*/ 81 w 135"/>
                <a:gd name="T47" fmla="*/ 31 h 128"/>
                <a:gd name="T48" fmla="*/ 77 w 135"/>
                <a:gd name="T49" fmla="*/ 32 h 128"/>
                <a:gd name="T50" fmla="*/ 77 w 135"/>
                <a:gd name="T51" fmla="*/ 32 h 128"/>
                <a:gd name="T52" fmla="*/ 64 w 135"/>
                <a:gd name="T53" fmla="*/ 29 h 128"/>
                <a:gd name="T54" fmla="*/ 72 w 135"/>
                <a:gd name="T55" fmla="*/ 4 h 128"/>
                <a:gd name="T56" fmla="*/ 74 w 135"/>
                <a:gd name="T57" fmla="*/ 0 h 128"/>
                <a:gd name="T58" fmla="*/ 67 w 135"/>
                <a:gd name="T59" fmla="*/ 5 h 128"/>
                <a:gd name="T60" fmla="*/ 44 w 135"/>
                <a:gd name="T61" fmla="*/ 7 h 128"/>
                <a:gd name="T62" fmla="*/ 42 w 135"/>
                <a:gd name="T63" fmla="*/ 6 h 128"/>
                <a:gd name="T64" fmla="*/ 39 w 135"/>
                <a:gd name="T65" fmla="*/ 7 h 128"/>
                <a:gd name="T66" fmla="*/ 0 w 135"/>
                <a:gd name="T67" fmla="*/ 86 h 128"/>
                <a:gd name="T68" fmla="*/ 17 w 135"/>
                <a:gd name="T69" fmla="*/ 90 h 128"/>
                <a:gd name="T70" fmla="*/ 12 w 135"/>
                <a:gd name="T71" fmla="*/ 102 h 128"/>
                <a:gd name="T72" fmla="*/ 14 w 135"/>
                <a:gd name="T73" fmla="*/ 103 h 128"/>
                <a:gd name="T74" fmla="*/ 17 w 135"/>
                <a:gd name="T75" fmla="*/ 103 h 128"/>
                <a:gd name="T76" fmla="*/ 84 w 135"/>
                <a:gd name="T77" fmla="*/ 125 h 128"/>
                <a:gd name="T78" fmla="*/ 91 w 135"/>
                <a:gd name="T79" fmla="*/ 128 h 128"/>
                <a:gd name="T80" fmla="*/ 94 w 135"/>
                <a:gd name="T81" fmla="*/ 127 h 128"/>
                <a:gd name="T82" fmla="*/ 134 w 135"/>
                <a:gd name="T83" fmla="*/ 40 h 128"/>
                <a:gd name="T84" fmla="*/ 133 w 135"/>
                <a:gd name="T85" fmla="*/ 37 h 128"/>
                <a:gd name="T86" fmla="*/ 124 w 135"/>
                <a:gd name="T87" fmla="*/ 26 h 128"/>
                <a:gd name="T88" fmla="*/ 125 w 135"/>
                <a:gd name="T89" fmla="*/ 24 h 128"/>
                <a:gd name="T90" fmla="*/ 126 w 135"/>
                <a:gd name="T91" fmla="*/ 22 h 128"/>
                <a:gd name="T92" fmla="*/ 124 w 135"/>
                <a:gd name="T93" fmla="*/ 20 h 128"/>
                <a:gd name="T94" fmla="*/ 122 w 135"/>
                <a:gd name="T95" fmla="*/ 20 h 128"/>
                <a:gd name="T96" fmla="*/ 119 w 135"/>
                <a:gd name="T97" fmla="*/ 20 h 128"/>
                <a:gd name="T98" fmla="*/ 89 w 135"/>
                <a:gd name="T99" fmla="*/ 17 h 128"/>
                <a:gd name="T100" fmla="*/ 92 w 135"/>
                <a:gd name="T101" fmla="*/ 5 h 128"/>
                <a:gd name="T102" fmla="*/ 90 w 135"/>
                <a:gd name="T103" fmla="*/ 2 h 128"/>
                <a:gd name="T104" fmla="*/ 74 w 135"/>
                <a:gd name="T105"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5" h="128">
                  <a:moveTo>
                    <a:pt x="17" y="99"/>
                  </a:moveTo>
                  <a:cubicBezTo>
                    <a:pt x="19" y="96"/>
                    <a:pt x="20" y="94"/>
                    <a:pt x="22" y="91"/>
                  </a:cubicBezTo>
                  <a:cubicBezTo>
                    <a:pt x="47" y="96"/>
                    <a:pt x="71" y="104"/>
                    <a:pt x="95" y="114"/>
                  </a:cubicBezTo>
                  <a:cubicBezTo>
                    <a:pt x="93" y="117"/>
                    <a:pt x="92" y="120"/>
                    <a:pt x="91" y="124"/>
                  </a:cubicBezTo>
                  <a:cubicBezTo>
                    <a:pt x="90" y="123"/>
                    <a:pt x="90" y="123"/>
                    <a:pt x="89" y="123"/>
                  </a:cubicBezTo>
                  <a:cubicBezTo>
                    <a:pt x="89" y="123"/>
                    <a:pt x="89" y="122"/>
                    <a:pt x="88" y="122"/>
                  </a:cubicBezTo>
                  <a:cubicBezTo>
                    <a:pt x="88" y="122"/>
                    <a:pt x="87" y="121"/>
                    <a:pt x="86" y="121"/>
                  </a:cubicBezTo>
                  <a:cubicBezTo>
                    <a:pt x="86" y="121"/>
                    <a:pt x="86" y="121"/>
                    <a:pt x="86" y="121"/>
                  </a:cubicBezTo>
                  <a:cubicBezTo>
                    <a:pt x="86" y="120"/>
                    <a:pt x="85" y="119"/>
                    <a:pt x="84" y="119"/>
                  </a:cubicBezTo>
                  <a:cubicBezTo>
                    <a:pt x="84" y="119"/>
                    <a:pt x="84" y="119"/>
                    <a:pt x="84" y="119"/>
                  </a:cubicBezTo>
                  <a:cubicBezTo>
                    <a:pt x="83" y="120"/>
                    <a:pt x="83" y="120"/>
                    <a:pt x="83" y="120"/>
                  </a:cubicBezTo>
                  <a:cubicBezTo>
                    <a:pt x="67" y="114"/>
                    <a:pt x="50" y="108"/>
                    <a:pt x="34" y="102"/>
                  </a:cubicBezTo>
                  <a:cubicBezTo>
                    <a:pt x="29" y="101"/>
                    <a:pt x="23" y="99"/>
                    <a:pt x="17" y="99"/>
                  </a:cubicBezTo>
                  <a:cubicBezTo>
                    <a:pt x="17" y="99"/>
                    <a:pt x="17" y="99"/>
                    <a:pt x="17" y="99"/>
                  </a:cubicBezTo>
                  <a:moveTo>
                    <a:pt x="100" y="101"/>
                  </a:moveTo>
                  <a:cubicBezTo>
                    <a:pt x="104" y="79"/>
                    <a:pt x="111" y="57"/>
                    <a:pt x="119" y="37"/>
                  </a:cubicBezTo>
                  <a:cubicBezTo>
                    <a:pt x="122" y="38"/>
                    <a:pt x="125" y="40"/>
                    <a:pt x="129" y="40"/>
                  </a:cubicBezTo>
                  <a:cubicBezTo>
                    <a:pt x="123" y="47"/>
                    <a:pt x="120" y="55"/>
                    <a:pt x="116" y="63"/>
                  </a:cubicBezTo>
                  <a:cubicBezTo>
                    <a:pt x="111" y="76"/>
                    <a:pt x="106" y="88"/>
                    <a:pt x="100" y="101"/>
                  </a:cubicBezTo>
                  <a:moveTo>
                    <a:pt x="20" y="87"/>
                  </a:moveTo>
                  <a:cubicBezTo>
                    <a:pt x="15" y="86"/>
                    <a:pt x="10" y="85"/>
                    <a:pt x="5" y="84"/>
                  </a:cubicBezTo>
                  <a:cubicBezTo>
                    <a:pt x="20" y="61"/>
                    <a:pt x="33" y="37"/>
                    <a:pt x="42" y="11"/>
                  </a:cubicBezTo>
                  <a:cubicBezTo>
                    <a:pt x="42" y="11"/>
                    <a:pt x="42" y="11"/>
                    <a:pt x="42" y="11"/>
                  </a:cubicBezTo>
                  <a:cubicBezTo>
                    <a:pt x="50" y="13"/>
                    <a:pt x="57" y="15"/>
                    <a:pt x="64" y="17"/>
                  </a:cubicBezTo>
                  <a:cubicBezTo>
                    <a:pt x="63" y="21"/>
                    <a:pt x="61" y="25"/>
                    <a:pt x="59" y="29"/>
                  </a:cubicBezTo>
                  <a:cubicBezTo>
                    <a:pt x="59" y="30"/>
                    <a:pt x="59" y="31"/>
                    <a:pt x="60" y="31"/>
                  </a:cubicBezTo>
                  <a:cubicBezTo>
                    <a:pt x="61" y="33"/>
                    <a:pt x="64" y="34"/>
                    <a:pt x="67" y="35"/>
                  </a:cubicBezTo>
                  <a:cubicBezTo>
                    <a:pt x="71" y="35"/>
                    <a:pt x="74" y="36"/>
                    <a:pt x="77" y="36"/>
                  </a:cubicBezTo>
                  <a:cubicBezTo>
                    <a:pt x="79" y="36"/>
                    <a:pt x="80" y="36"/>
                    <a:pt x="81" y="36"/>
                  </a:cubicBezTo>
                  <a:cubicBezTo>
                    <a:pt x="83" y="35"/>
                    <a:pt x="84" y="35"/>
                    <a:pt x="85" y="33"/>
                  </a:cubicBezTo>
                  <a:cubicBezTo>
                    <a:pt x="85" y="33"/>
                    <a:pt x="86" y="32"/>
                    <a:pt x="86" y="31"/>
                  </a:cubicBezTo>
                  <a:cubicBezTo>
                    <a:pt x="87" y="28"/>
                    <a:pt x="88" y="25"/>
                    <a:pt x="88" y="21"/>
                  </a:cubicBezTo>
                  <a:cubicBezTo>
                    <a:pt x="98" y="23"/>
                    <a:pt x="108" y="23"/>
                    <a:pt x="118" y="24"/>
                  </a:cubicBezTo>
                  <a:cubicBezTo>
                    <a:pt x="118" y="24"/>
                    <a:pt x="118" y="24"/>
                    <a:pt x="118" y="24"/>
                  </a:cubicBezTo>
                  <a:cubicBezTo>
                    <a:pt x="119" y="24"/>
                    <a:pt x="119" y="24"/>
                    <a:pt x="120" y="24"/>
                  </a:cubicBezTo>
                  <a:cubicBezTo>
                    <a:pt x="108" y="51"/>
                    <a:pt x="99" y="80"/>
                    <a:pt x="95" y="110"/>
                  </a:cubicBezTo>
                  <a:cubicBezTo>
                    <a:pt x="71" y="100"/>
                    <a:pt x="47" y="92"/>
                    <a:pt x="23" y="87"/>
                  </a:cubicBezTo>
                  <a:cubicBezTo>
                    <a:pt x="23" y="87"/>
                    <a:pt x="23" y="87"/>
                    <a:pt x="22" y="86"/>
                  </a:cubicBezTo>
                  <a:cubicBezTo>
                    <a:pt x="22" y="86"/>
                    <a:pt x="21" y="86"/>
                    <a:pt x="21" y="86"/>
                  </a:cubicBezTo>
                  <a:cubicBezTo>
                    <a:pt x="21" y="86"/>
                    <a:pt x="20" y="86"/>
                    <a:pt x="20" y="87"/>
                  </a:cubicBezTo>
                  <a:moveTo>
                    <a:pt x="72" y="4"/>
                  </a:moveTo>
                  <a:cubicBezTo>
                    <a:pt x="73" y="4"/>
                    <a:pt x="73" y="4"/>
                    <a:pt x="74" y="4"/>
                  </a:cubicBezTo>
                  <a:cubicBezTo>
                    <a:pt x="74" y="4"/>
                    <a:pt x="75" y="4"/>
                    <a:pt x="76" y="4"/>
                  </a:cubicBezTo>
                  <a:cubicBezTo>
                    <a:pt x="80" y="5"/>
                    <a:pt x="83" y="5"/>
                    <a:pt x="87" y="6"/>
                  </a:cubicBezTo>
                  <a:cubicBezTo>
                    <a:pt x="87" y="7"/>
                    <a:pt x="87" y="8"/>
                    <a:pt x="86" y="10"/>
                  </a:cubicBezTo>
                  <a:cubicBezTo>
                    <a:pt x="85" y="14"/>
                    <a:pt x="85" y="18"/>
                    <a:pt x="84" y="23"/>
                  </a:cubicBezTo>
                  <a:cubicBezTo>
                    <a:pt x="83" y="25"/>
                    <a:pt x="83" y="27"/>
                    <a:pt x="82" y="28"/>
                  </a:cubicBezTo>
                  <a:cubicBezTo>
                    <a:pt x="82" y="30"/>
                    <a:pt x="82" y="31"/>
                    <a:pt x="81" y="31"/>
                  </a:cubicBezTo>
                  <a:cubicBezTo>
                    <a:pt x="81" y="31"/>
                    <a:pt x="81" y="31"/>
                    <a:pt x="80" y="32"/>
                  </a:cubicBezTo>
                  <a:cubicBezTo>
                    <a:pt x="80" y="32"/>
                    <a:pt x="79" y="32"/>
                    <a:pt x="77" y="32"/>
                  </a:cubicBezTo>
                  <a:cubicBezTo>
                    <a:pt x="77" y="32"/>
                    <a:pt x="77" y="32"/>
                    <a:pt x="77" y="32"/>
                  </a:cubicBezTo>
                  <a:cubicBezTo>
                    <a:pt x="77" y="32"/>
                    <a:pt x="77" y="32"/>
                    <a:pt x="77" y="32"/>
                  </a:cubicBezTo>
                  <a:cubicBezTo>
                    <a:pt x="75" y="32"/>
                    <a:pt x="71" y="31"/>
                    <a:pt x="69" y="31"/>
                  </a:cubicBezTo>
                  <a:cubicBezTo>
                    <a:pt x="67" y="30"/>
                    <a:pt x="65" y="29"/>
                    <a:pt x="64" y="29"/>
                  </a:cubicBezTo>
                  <a:cubicBezTo>
                    <a:pt x="67" y="21"/>
                    <a:pt x="70" y="11"/>
                    <a:pt x="71" y="5"/>
                  </a:cubicBezTo>
                  <a:cubicBezTo>
                    <a:pt x="71" y="5"/>
                    <a:pt x="72" y="5"/>
                    <a:pt x="72" y="4"/>
                  </a:cubicBezTo>
                  <a:cubicBezTo>
                    <a:pt x="72" y="4"/>
                    <a:pt x="72" y="4"/>
                    <a:pt x="72" y="4"/>
                  </a:cubicBezTo>
                  <a:moveTo>
                    <a:pt x="74" y="0"/>
                  </a:moveTo>
                  <a:cubicBezTo>
                    <a:pt x="73" y="0"/>
                    <a:pt x="71" y="0"/>
                    <a:pt x="70" y="1"/>
                  </a:cubicBezTo>
                  <a:cubicBezTo>
                    <a:pt x="69" y="2"/>
                    <a:pt x="68" y="3"/>
                    <a:pt x="67" y="5"/>
                  </a:cubicBezTo>
                  <a:cubicBezTo>
                    <a:pt x="67" y="7"/>
                    <a:pt x="66" y="10"/>
                    <a:pt x="65" y="13"/>
                  </a:cubicBezTo>
                  <a:cubicBezTo>
                    <a:pt x="58" y="11"/>
                    <a:pt x="51" y="9"/>
                    <a:pt x="44" y="7"/>
                  </a:cubicBezTo>
                  <a:cubicBezTo>
                    <a:pt x="43" y="7"/>
                    <a:pt x="43" y="7"/>
                    <a:pt x="43" y="7"/>
                  </a:cubicBezTo>
                  <a:cubicBezTo>
                    <a:pt x="43" y="7"/>
                    <a:pt x="42" y="6"/>
                    <a:pt x="42" y="6"/>
                  </a:cubicBezTo>
                  <a:cubicBezTo>
                    <a:pt x="42" y="6"/>
                    <a:pt x="41" y="6"/>
                    <a:pt x="41" y="6"/>
                  </a:cubicBezTo>
                  <a:cubicBezTo>
                    <a:pt x="40" y="6"/>
                    <a:pt x="39" y="6"/>
                    <a:pt x="39" y="7"/>
                  </a:cubicBezTo>
                  <a:cubicBezTo>
                    <a:pt x="29" y="34"/>
                    <a:pt x="16" y="60"/>
                    <a:pt x="0" y="84"/>
                  </a:cubicBezTo>
                  <a:cubicBezTo>
                    <a:pt x="0" y="85"/>
                    <a:pt x="0" y="86"/>
                    <a:pt x="0" y="86"/>
                  </a:cubicBezTo>
                  <a:cubicBezTo>
                    <a:pt x="0" y="87"/>
                    <a:pt x="1" y="88"/>
                    <a:pt x="1" y="88"/>
                  </a:cubicBezTo>
                  <a:cubicBezTo>
                    <a:pt x="7" y="88"/>
                    <a:pt x="12" y="89"/>
                    <a:pt x="17" y="90"/>
                  </a:cubicBezTo>
                  <a:cubicBezTo>
                    <a:pt x="15" y="94"/>
                    <a:pt x="14" y="97"/>
                    <a:pt x="12" y="100"/>
                  </a:cubicBezTo>
                  <a:cubicBezTo>
                    <a:pt x="11" y="101"/>
                    <a:pt x="11" y="102"/>
                    <a:pt x="12" y="102"/>
                  </a:cubicBezTo>
                  <a:cubicBezTo>
                    <a:pt x="12" y="103"/>
                    <a:pt x="13" y="103"/>
                    <a:pt x="13" y="103"/>
                  </a:cubicBezTo>
                  <a:cubicBezTo>
                    <a:pt x="14" y="103"/>
                    <a:pt x="14" y="103"/>
                    <a:pt x="14" y="103"/>
                  </a:cubicBezTo>
                  <a:cubicBezTo>
                    <a:pt x="15" y="103"/>
                    <a:pt x="16" y="103"/>
                    <a:pt x="17" y="103"/>
                  </a:cubicBezTo>
                  <a:cubicBezTo>
                    <a:pt x="17" y="103"/>
                    <a:pt x="17" y="103"/>
                    <a:pt x="17" y="103"/>
                  </a:cubicBezTo>
                  <a:cubicBezTo>
                    <a:pt x="22" y="103"/>
                    <a:pt x="27" y="105"/>
                    <a:pt x="32" y="106"/>
                  </a:cubicBezTo>
                  <a:cubicBezTo>
                    <a:pt x="50" y="112"/>
                    <a:pt x="67" y="118"/>
                    <a:pt x="84" y="125"/>
                  </a:cubicBezTo>
                  <a:cubicBezTo>
                    <a:pt x="85" y="125"/>
                    <a:pt x="85" y="126"/>
                    <a:pt x="86" y="126"/>
                  </a:cubicBezTo>
                  <a:cubicBezTo>
                    <a:pt x="88" y="127"/>
                    <a:pt x="90" y="128"/>
                    <a:pt x="91" y="128"/>
                  </a:cubicBezTo>
                  <a:cubicBezTo>
                    <a:pt x="91" y="128"/>
                    <a:pt x="92" y="128"/>
                    <a:pt x="92" y="128"/>
                  </a:cubicBezTo>
                  <a:cubicBezTo>
                    <a:pt x="93" y="128"/>
                    <a:pt x="93" y="128"/>
                    <a:pt x="94" y="127"/>
                  </a:cubicBezTo>
                  <a:cubicBezTo>
                    <a:pt x="102" y="106"/>
                    <a:pt x="111" y="86"/>
                    <a:pt x="120" y="65"/>
                  </a:cubicBezTo>
                  <a:cubicBezTo>
                    <a:pt x="124" y="56"/>
                    <a:pt x="128" y="47"/>
                    <a:pt x="134" y="40"/>
                  </a:cubicBezTo>
                  <a:cubicBezTo>
                    <a:pt x="135" y="40"/>
                    <a:pt x="135" y="39"/>
                    <a:pt x="134" y="38"/>
                  </a:cubicBezTo>
                  <a:cubicBezTo>
                    <a:pt x="134" y="37"/>
                    <a:pt x="133" y="37"/>
                    <a:pt x="133" y="37"/>
                  </a:cubicBezTo>
                  <a:cubicBezTo>
                    <a:pt x="129" y="36"/>
                    <a:pt x="125" y="35"/>
                    <a:pt x="121" y="33"/>
                  </a:cubicBezTo>
                  <a:cubicBezTo>
                    <a:pt x="122" y="30"/>
                    <a:pt x="123" y="28"/>
                    <a:pt x="124" y="26"/>
                  </a:cubicBezTo>
                  <a:cubicBezTo>
                    <a:pt x="124" y="25"/>
                    <a:pt x="124" y="25"/>
                    <a:pt x="124" y="25"/>
                  </a:cubicBezTo>
                  <a:cubicBezTo>
                    <a:pt x="125" y="24"/>
                    <a:pt x="125" y="24"/>
                    <a:pt x="125" y="24"/>
                  </a:cubicBezTo>
                  <a:cubicBezTo>
                    <a:pt x="125" y="24"/>
                    <a:pt x="125" y="24"/>
                    <a:pt x="126" y="23"/>
                  </a:cubicBezTo>
                  <a:cubicBezTo>
                    <a:pt x="126" y="23"/>
                    <a:pt x="126" y="23"/>
                    <a:pt x="126" y="22"/>
                  </a:cubicBezTo>
                  <a:cubicBezTo>
                    <a:pt x="126" y="22"/>
                    <a:pt x="126" y="21"/>
                    <a:pt x="126" y="21"/>
                  </a:cubicBezTo>
                  <a:cubicBezTo>
                    <a:pt x="125" y="20"/>
                    <a:pt x="124" y="20"/>
                    <a:pt x="124" y="20"/>
                  </a:cubicBezTo>
                  <a:cubicBezTo>
                    <a:pt x="123" y="20"/>
                    <a:pt x="123" y="20"/>
                    <a:pt x="123" y="20"/>
                  </a:cubicBezTo>
                  <a:cubicBezTo>
                    <a:pt x="122" y="20"/>
                    <a:pt x="122" y="20"/>
                    <a:pt x="122" y="20"/>
                  </a:cubicBezTo>
                  <a:cubicBezTo>
                    <a:pt x="122" y="20"/>
                    <a:pt x="122" y="20"/>
                    <a:pt x="121" y="20"/>
                  </a:cubicBezTo>
                  <a:cubicBezTo>
                    <a:pt x="120" y="20"/>
                    <a:pt x="120" y="20"/>
                    <a:pt x="119" y="20"/>
                  </a:cubicBezTo>
                  <a:cubicBezTo>
                    <a:pt x="108" y="19"/>
                    <a:pt x="99" y="19"/>
                    <a:pt x="89" y="17"/>
                  </a:cubicBezTo>
                  <a:cubicBezTo>
                    <a:pt x="89" y="17"/>
                    <a:pt x="89" y="17"/>
                    <a:pt x="89" y="17"/>
                  </a:cubicBezTo>
                  <a:cubicBezTo>
                    <a:pt x="90" y="14"/>
                    <a:pt x="90" y="12"/>
                    <a:pt x="91" y="10"/>
                  </a:cubicBezTo>
                  <a:cubicBezTo>
                    <a:pt x="91" y="8"/>
                    <a:pt x="92" y="6"/>
                    <a:pt x="92" y="5"/>
                  </a:cubicBezTo>
                  <a:cubicBezTo>
                    <a:pt x="92" y="4"/>
                    <a:pt x="92" y="4"/>
                    <a:pt x="92" y="3"/>
                  </a:cubicBezTo>
                  <a:cubicBezTo>
                    <a:pt x="92" y="3"/>
                    <a:pt x="91" y="2"/>
                    <a:pt x="90" y="2"/>
                  </a:cubicBezTo>
                  <a:cubicBezTo>
                    <a:pt x="86" y="1"/>
                    <a:pt x="81" y="1"/>
                    <a:pt x="76" y="0"/>
                  </a:cubicBezTo>
                  <a:cubicBezTo>
                    <a:pt x="76" y="0"/>
                    <a:pt x="75" y="0"/>
                    <a:pt x="7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75" name="组合 374"/>
          <p:cNvGrpSpPr/>
          <p:nvPr/>
        </p:nvGrpSpPr>
        <p:grpSpPr>
          <a:xfrm>
            <a:off x="2744205" y="2897513"/>
            <a:ext cx="191606" cy="177048"/>
            <a:chOff x="1058411" y="4657921"/>
            <a:chExt cx="365609" cy="337830"/>
          </a:xfrm>
        </p:grpSpPr>
        <p:sp>
          <p:nvSpPr>
            <p:cNvPr id="376" name="Freeform 825"/>
            <p:cNvSpPr>
              <a:spLocks noEditPoints="1"/>
            </p:cNvSpPr>
            <p:nvPr/>
          </p:nvSpPr>
          <p:spPr bwMode="auto">
            <a:xfrm>
              <a:off x="1058411" y="4657921"/>
              <a:ext cx="365609" cy="337830"/>
            </a:xfrm>
            <a:custGeom>
              <a:avLst/>
              <a:gdLst>
                <a:gd name="T0" fmla="*/ 167 w 172"/>
                <a:gd name="T1" fmla="*/ 113 h 159"/>
                <a:gd name="T2" fmla="*/ 152 w 172"/>
                <a:gd name="T3" fmla="*/ 152 h 159"/>
                <a:gd name="T4" fmla="*/ 130 w 172"/>
                <a:gd name="T5" fmla="*/ 117 h 159"/>
                <a:gd name="T6" fmla="*/ 142 w 172"/>
                <a:gd name="T7" fmla="*/ 102 h 159"/>
                <a:gd name="T8" fmla="*/ 146 w 172"/>
                <a:gd name="T9" fmla="*/ 102 h 159"/>
                <a:gd name="T10" fmla="*/ 140 w 172"/>
                <a:gd name="T11" fmla="*/ 78 h 159"/>
                <a:gd name="T12" fmla="*/ 140 w 172"/>
                <a:gd name="T13" fmla="*/ 100 h 159"/>
                <a:gd name="T14" fmla="*/ 97 w 172"/>
                <a:gd name="T15" fmla="*/ 91 h 159"/>
                <a:gd name="T16" fmla="*/ 114 w 172"/>
                <a:gd name="T17" fmla="*/ 77 h 159"/>
                <a:gd name="T18" fmla="*/ 119 w 172"/>
                <a:gd name="T19" fmla="*/ 92 h 159"/>
                <a:gd name="T20" fmla="*/ 92 w 172"/>
                <a:gd name="T21" fmla="*/ 68 h 159"/>
                <a:gd name="T22" fmla="*/ 110 w 172"/>
                <a:gd name="T23" fmla="*/ 76 h 159"/>
                <a:gd name="T24" fmla="*/ 83 w 172"/>
                <a:gd name="T25" fmla="*/ 55 h 159"/>
                <a:gd name="T26" fmla="*/ 79 w 172"/>
                <a:gd name="T27" fmla="*/ 65 h 159"/>
                <a:gd name="T28" fmla="*/ 64 w 172"/>
                <a:gd name="T29" fmla="*/ 46 h 159"/>
                <a:gd name="T30" fmla="*/ 83 w 172"/>
                <a:gd name="T31" fmla="*/ 42 h 159"/>
                <a:gd name="T32" fmla="*/ 61 w 172"/>
                <a:gd name="T33" fmla="*/ 29 h 159"/>
                <a:gd name="T34" fmla="*/ 45 w 172"/>
                <a:gd name="T35" fmla="*/ 41 h 159"/>
                <a:gd name="T36" fmla="*/ 5 w 172"/>
                <a:gd name="T37" fmla="*/ 155 h 159"/>
                <a:gd name="T38" fmla="*/ 24 w 172"/>
                <a:gd name="T39" fmla="*/ 23 h 159"/>
                <a:gd name="T40" fmla="*/ 35 w 172"/>
                <a:gd name="T41" fmla="*/ 46 h 159"/>
                <a:gd name="T42" fmla="*/ 60 w 172"/>
                <a:gd name="T43" fmla="*/ 47 h 159"/>
                <a:gd name="T44" fmla="*/ 62 w 172"/>
                <a:gd name="T45" fmla="*/ 69 h 159"/>
                <a:gd name="T46" fmla="*/ 62 w 172"/>
                <a:gd name="T47" fmla="*/ 70 h 159"/>
                <a:gd name="T48" fmla="*/ 63 w 172"/>
                <a:gd name="T49" fmla="*/ 70 h 159"/>
                <a:gd name="T50" fmla="*/ 79 w 172"/>
                <a:gd name="T51" fmla="*/ 69 h 159"/>
                <a:gd name="T52" fmla="*/ 92 w 172"/>
                <a:gd name="T53" fmla="*/ 95 h 159"/>
                <a:gd name="T54" fmla="*/ 120 w 172"/>
                <a:gd name="T55" fmla="*/ 118 h 159"/>
                <a:gd name="T56" fmla="*/ 130 w 172"/>
                <a:gd name="T57" fmla="*/ 121 h 159"/>
                <a:gd name="T58" fmla="*/ 5 w 172"/>
                <a:gd name="T59" fmla="*/ 155 h 159"/>
                <a:gd name="T60" fmla="*/ 56 w 172"/>
                <a:gd name="T61" fmla="*/ 13 h 159"/>
                <a:gd name="T62" fmla="*/ 8 w 172"/>
                <a:gd name="T63" fmla="*/ 19 h 159"/>
                <a:gd name="T64" fmla="*/ 51 w 172"/>
                <a:gd name="T65" fmla="*/ 4 h 159"/>
                <a:gd name="T66" fmla="*/ 58 w 172"/>
                <a:gd name="T67" fmla="*/ 0 h 159"/>
                <a:gd name="T68" fmla="*/ 29 w 172"/>
                <a:gd name="T69" fmla="*/ 2 h 159"/>
                <a:gd name="T70" fmla="*/ 2 w 172"/>
                <a:gd name="T71" fmla="*/ 20 h 159"/>
                <a:gd name="T72" fmla="*/ 1 w 172"/>
                <a:gd name="T73" fmla="*/ 21 h 159"/>
                <a:gd name="T74" fmla="*/ 0 w 172"/>
                <a:gd name="T75" fmla="*/ 157 h 159"/>
                <a:gd name="T76" fmla="*/ 149 w 172"/>
                <a:gd name="T77" fmla="*/ 157 h 159"/>
                <a:gd name="T78" fmla="*/ 152 w 172"/>
                <a:gd name="T79" fmla="*/ 158 h 159"/>
                <a:gd name="T80" fmla="*/ 155 w 172"/>
                <a:gd name="T81" fmla="*/ 154 h 159"/>
                <a:gd name="T82" fmla="*/ 171 w 172"/>
                <a:gd name="T83" fmla="*/ 131 h 159"/>
                <a:gd name="T84" fmla="*/ 171 w 172"/>
                <a:gd name="T85" fmla="*/ 99 h 159"/>
                <a:gd name="T86" fmla="*/ 171 w 172"/>
                <a:gd name="T87" fmla="*/ 98 h 159"/>
                <a:gd name="T88" fmla="*/ 152 w 172"/>
                <a:gd name="T89" fmla="*/ 98 h 159"/>
                <a:gd name="T90" fmla="*/ 143 w 172"/>
                <a:gd name="T91" fmla="*/ 99 h 159"/>
                <a:gd name="T92" fmla="*/ 144 w 172"/>
                <a:gd name="T93" fmla="*/ 74 h 159"/>
                <a:gd name="T94" fmla="*/ 143 w 172"/>
                <a:gd name="T95" fmla="*/ 73 h 159"/>
                <a:gd name="T96" fmla="*/ 126 w 172"/>
                <a:gd name="T97" fmla="*/ 73 h 159"/>
                <a:gd name="T98" fmla="*/ 114 w 172"/>
                <a:gd name="T99" fmla="*/ 48 h 159"/>
                <a:gd name="T100" fmla="*/ 113 w 172"/>
                <a:gd name="T101" fmla="*/ 47 h 159"/>
                <a:gd name="T102" fmla="*/ 112 w 172"/>
                <a:gd name="T103" fmla="*/ 46 h 159"/>
                <a:gd name="T104" fmla="*/ 87 w 172"/>
                <a:gd name="T105" fmla="*/ 26 h 159"/>
                <a:gd name="T106" fmla="*/ 86 w 172"/>
                <a:gd name="T107" fmla="*/ 25 h 159"/>
                <a:gd name="T108" fmla="*/ 85 w 172"/>
                <a:gd name="T109" fmla="*/ 24 h 159"/>
                <a:gd name="T110" fmla="*/ 59 w 172"/>
                <a:gd name="T111" fmla="*/ 13 h 159"/>
                <a:gd name="T112" fmla="*/ 59 w 172"/>
                <a:gd name="T113" fmla="*/ 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2" h="159">
                  <a:moveTo>
                    <a:pt x="152" y="152"/>
                  </a:moveTo>
                  <a:cubicBezTo>
                    <a:pt x="151" y="141"/>
                    <a:pt x="150" y="130"/>
                    <a:pt x="150" y="119"/>
                  </a:cubicBezTo>
                  <a:cubicBezTo>
                    <a:pt x="156" y="113"/>
                    <a:pt x="161" y="108"/>
                    <a:pt x="168" y="103"/>
                  </a:cubicBezTo>
                  <a:cubicBezTo>
                    <a:pt x="168" y="106"/>
                    <a:pt x="167" y="110"/>
                    <a:pt x="167" y="113"/>
                  </a:cubicBezTo>
                  <a:cubicBezTo>
                    <a:pt x="167" y="116"/>
                    <a:pt x="167" y="118"/>
                    <a:pt x="167" y="120"/>
                  </a:cubicBezTo>
                  <a:cubicBezTo>
                    <a:pt x="167" y="124"/>
                    <a:pt x="167" y="128"/>
                    <a:pt x="167" y="131"/>
                  </a:cubicBezTo>
                  <a:cubicBezTo>
                    <a:pt x="167" y="131"/>
                    <a:pt x="168" y="132"/>
                    <a:pt x="168" y="132"/>
                  </a:cubicBezTo>
                  <a:cubicBezTo>
                    <a:pt x="163" y="139"/>
                    <a:pt x="158" y="146"/>
                    <a:pt x="152" y="152"/>
                  </a:cubicBezTo>
                  <a:moveTo>
                    <a:pt x="152" y="102"/>
                  </a:moveTo>
                  <a:cubicBezTo>
                    <a:pt x="156" y="102"/>
                    <a:pt x="159" y="102"/>
                    <a:pt x="163" y="102"/>
                  </a:cubicBezTo>
                  <a:cubicBezTo>
                    <a:pt x="157" y="106"/>
                    <a:pt x="152" y="112"/>
                    <a:pt x="147" y="117"/>
                  </a:cubicBezTo>
                  <a:cubicBezTo>
                    <a:pt x="139" y="117"/>
                    <a:pt x="136" y="117"/>
                    <a:pt x="130" y="117"/>
                  </a:cubicBezTo>
                  <a:cubicBezTo>
                    <a:pt x="129" y="117"/>
                    <a:pt x="128" y="117"/>
                    <a:pt x="126" y="117"/>
                  </a:cubicBezTo>
                  <a:cubicBezTo>
                    <a:pt x="128" y="116"/>
                    <a:pt x="131" y="113"/>
                    <a:pt x="133" y="111"/>
                  </a:cubicBezTo>
                  <a:cubicBezTo>
                    <a:pt x="136" y="108"/>
                    <a:pt x="139" y="105"/>
                    <a:pt x="141" y="103"/>
                  </a:cubicBezTo>
                  <a:cubicBezTo>
                    <a:pt x="142" y="102"/>
                    <a:pt x="142" y="102"/>
                    <a:pt x="142" y="102"/>
                  </a:cubicBezTo>
                  <a:cubicBezTo>
                    <a:pt x="142" y="102"/>
                    <a:pt x="142" y="102"/>
                    <a:pt x="143" y="102"/>
                  </a:cubicBezTo>
                  <a:cubicBezTo>
                    <a:pt x="143" y="102"/>
                    <a:pt x="143" y="102"/>
                    <a:pt x="143" y="102"/>
                  </a:cubicBezTo>
                  <a:cubicBezTo>
                    <a:pt x="144" y="102"/>
                    <a:pt x="144" y="102"/>
                    <a:pt x="144" y="102"/>
                  </a:cubicBezTo>
                  <a:cubicBezTo>
                    <a:pt x="144" y="102"/>
                    <a:pt x="145" y="102"/>
                    <a:pt x="146" y="102"/>
                  </a:cubicBezTo>
                  <a:cubicBezTo>
                    <a:pt x="148" y="102"/>
                    <a:pt x="150" y="102"/>
                    <a:pt x="152" y="102"/>
                  </a:cubicBezTo>
                  <a:moveTo>
                    <a:pt x="123" y="115"/>
                  </a:moveTo>
                  <a:cubicBezTo>
                    <a:pt x="123" y="107"/>
                    <a:pt x="123" y="104"/>
                    <a:pt x="122" y="94"/>
                  </a:cubicBezTo>
                  <a:cubicBezTo>
                    <a:pt x="128" y="88"/>
                    <a:pt x="133" y="83"/>
                    <a:pt x="140" y="78"/>
                  </a:cubicBezTo>
                  <a:cubicBezTo>
                    <a:pt x="140" y="80"/>
                    <a:pt x="140" y="83"/>
                    <a:pt x="140" y="86"/>
                  </a:cubicBezTo>
                  <a:cubicBezTo>
                    <a:pt x="140" y="87"/>
                    <a:pt x="140" y="89"/>
                    <a:pt x="140" y="91"/>
                  </a:cubicBezTo>
                  <a:cubicBezTo>
                    <a:pt x="140" y="93"/>
                    <a:pt x="140" y="96"/>
                    <a:pt x="140" y="99"/>
                  </a:cubicBezTo>
                  <a:cubicBezTo>
                    <a:pt x="140" y="100"/>
                    <a:pt x="140" y="100"/>
                    <a:pt x="140" y="100"/>
                  </a:cubicBezTo>
                  <a:cubicBezTo>
                    <a:pt x="139" y="100"/>
                    <a:pt x="139" y="100"/>
                    <a:pt x="139" y="100"/>
                  </a:cubicBezTo>
                  <a:cubicBezTo>
                    <a:pt x="137" y="102"/>
                    <a:pt x="134" y="105"/>
                    <a:pt x="130" y="109"/>
                  </a:cubicBezTo>
                  <a:cubicBezTo>
                    <a:pt x="128" y="111"/>
                    <a:pt x="126" y="113"/>
                    <a:pt x="123" y="115"/>
                  </a:cubicBezTo>
                  <a:moveTo>
                    <a:pt x="97" y="91"/>
                  </a:moveTo>
                  <a:cubicBezTo>
                    <a:pt x="100" y="89"/>
                    <a:pt x="103" y="87"/>
                    <a:pt x="106" y="84"/>
                  </a:cubicBezTo>
                  <a:cubicBezTo>
                    <a:pt x="108" y="83"/>
                    <a:pt x="110" y="81"/>
                    <a:pt x="111" y="80"/>
                  </a:cubicBezTo>
                  <a:cubicBezTo>
                    <a:pt x="112" y="79"/>
                    <a:pt x="113" y="78"/>
                    <a:pt x="113" y="78"/>
                  </a:cubicBezTo>
                  <a:cubicBezTo>
                    <a:pt x="114" y="77"/>
                    <a:pt x="114" y="77"/>
                    <a:pt x="114" y="77"/>
                  </a:cubicBezTo>
                  <a:cubicBezTo>
                    <a:pt x="114" y="77"/>
                    <a:pt x="114" y="77"/>
                    <a:pt x="114" y="77"/>
                  </a:cubicBezTo>
                  <a:cubicBezTo>
                    <a:pt x="117" y="77"/>
                    <a:pt x="121" y="77"/>
                    <a:pt x="126" y="77"/>
                  </a:cubicBezTo>
                  <a:cubicBezTo>
                    <a:pt x="129" y="77"/>
                    <a:pt x="133" y="77"/>
                    <a:pt x="136" y="77"/>
                  </a:cubicBezTo>
                  <a:cubicBezTo>
                    <a:pt x="130" y="81"/>
                    <a:pt x="125" y="87"/>
                    <a:pt x="119" y="92"/>
                  </a:cubicBezTo>
                  <a:cubicBezTo>
                    <a:pt x="114" y="91"/>
                    <a:pt x="110" y="91"/>
                    <a:pt x="106" y="91"/>
                  </a:cubicBezTo>
                  <a:cubicBezTo>
                    <a:pt x="103" y="91"/>
                    <a:pt x="101" y="91"/>
                    <a:pt x="97" y="91"/>
                  </a:cubicBezTo>
                  <a:moveTo>
                    <a:pt x="93" y="90"/>
                  </a:moveTo>
                  <a:cubicBezTo>
                    <a:pt x="93" y="81"/>
                    <a:pt x="92" y="77"/>
                    <a:pt x="92" y="68"/>
                  </a:cubicBezTo>
                  <a:cubicBezTo>
                    <a:pt x="98" y="62"/>
                    <a:pt x="103" y="56"/>
                    <a:pt x="110" y="52"/>
                  </a:cubicBezTo>
                  <a:cubicBezTo>
                    <a:pt x="110" y="52"/>
                    <a:pt x="110" y="53"/>
                    <a:pt x="110" y="54"/>
                  </a:cubicBezTo>
                  <a:cubicBezTo>
                    <a:pt x="110" y="59"/>
                    <a:pt x="110" y="66"/>
                    <a:pt x="110" y="72"/>
                  </a:cubicBezTo>
                  <a:cubicBezTo>
                    <a:pt x="110" y="73"/>
                    <a:pt x="110" y="74"/>
                    <a:pt x="110" y="76"/>
                  </a:cubicBezTo>
                  <a:cubicBezTo>
                    <a:pt x="108" y="77"/>
                    <a:pt x="105" y="80"/>
                    <a:pt x="102" y="83"/>
                  </a:cubicBezTo>
                  <a:cubicBezTo>
                    <a:pt x="99" y="86"/>
                    <a:pt x="96" y="88"/>
                    <a:pt x="93" y="90"/>
                  </a:cubicBezTo>
                  <a:moveTo>
                    <a:pt x="70" y="65"/>
                  </a:moveTo>
                  <a:cubicBezTo>
                    <a:pt x="75" y="62"/>
                    <a:pt x="80" y="58"/>
                    <a:pt x="83" y="55"/>
                  </a:cubicBezTo>
                  <a:cubicBezTo>
                    <a:pt x="85" y="53"/>
                    <a:pt x="85" y="53"/>
                    <a:pt x="87" y="52"/>
                  </a:cubicBezTo>
                  <a:cubicBezTo>
                    <a:pt x="91" y="51"/>
                    <a:pt x="98" y="51"/>
                    <a:pt x="105" y="51"/>
                  </a:cubicBezTo>
                  <a:cubicBezTo>
                    <a:pt x="100" y="55"/>
                    <a:pt x="95" y="60"/>
                    <a:pt x="89" y="65"/>
                  </a:cubicBezTo>
                  <a:cubicBezTo>
                    <a:pt x="85" y="65"/>
                    <a:pt x="82" y="65"/>
                    <a:pt x="79" y="65"/>
                  </a:cubicBezTo>
                  <a:cubicBezTo>
                    <a:pt x="76" y="65"/>
                    <a:pt x="73" y="65"/>
                    <a:pt x="70" y="65"/>
                  </a:cubicBezTo>
                  <a:moveTo>
                    <a:pt x="65" y="65"/>
                  </a:moveTo>
                  <a:cubicBezTo>
                    <a:pt x="64" y="59"/>
                    <a:pt x="63" y="57"/>
                    <a:pt x="63" y="53"/>
                  </a:cubicBezTo>
                  <a:cubicBezTo>
                    <a:pt x="63" y="51"/>
                    <a:pt x="64" y="49"/>
                    <a:pt x="64" y="46"/>
                  </a:cubicBezTo>
                  <a:cubicBezTo>
                    <a:pt x="64" y="46"/>
                    <a:pt x="64" y="46"/>
                    <a:pt x="64" y="46"/>
                  </a:cubicBezTo>
                  <a:cubicBezTo>
                    <a:pt x="71" y="40"/>
                    <a:pt x="76" y="34"/>
                    <a:pt x="83" y="29"/>
                  </a:cubicBezTo>
                  <a:cubicBezTo>
                    <a:pt x="83" y="32"/>
                    <a:pt x="83" y="34"/>
                    <a:pt x="83" y="37"/>
                  </a:cubicBezTo>
                  <a:cubicBezTo>
                    <a:pt x="83" y="39"/>
                    <a:pt x="83" y="40"/>
                    <a:pt x="83" y="42"/>
                  </a:cubicBezTo>
                  <a:cubicBezTo>
                    <a:pt x="83" y="45"/>
                    <a:pt x="83" y="47"/>
                    <a:pt x="83" y="50"/>
                  </a:cubicBezTo>
                  <a:cubicBezTo>
                    <a:pt x="82" y="51"/>
                    <a:pt x="81" y="51"/>
                    <a:pt x="80" y="52"/>
                  </a:cubicBezTo>
                  <a:cubicBezTo>
                    <a:pt x="77" y="56"/>
                    <a:pt x="70" y="61"/>
                    <a:pt x="65" y="65"/>
                  </a:cubicBezTo>
                  <a:moveTo>
                    <a:pt x="61" y="29"/>
                  </a:moveTo>
                  <a:cubicBezTo>
                    <a:pt x="66" y="29"/>
                    <a:pt x="72" y="28"/>
                    <a:pt x="79" y="28"/>
                  </a:cubicBezTo>
                  <a:cubicBezTo>
                    <a:pt x="72" y="33"/>
                    <a:pt x="68" y="38"/>
                    <a:pt x="62" y="43"/>
                  </a:cubicBezTo>
                  <a:cubicBezTo>
                    <a:pt x="62" y="43"/>
                    <a:pt x="62" y="43"/>
                    <a:pt x="62" y="43"/>
                  </a:cubicBezTo>
                  <a:cubicBezTo>
                    <a:pt x="56" y="42"/>
                    <a:pt x="51" y="41"/>
                    <a:pt x="45" y="41"/>
                  </a:cubicBezTo>
                  <a:cubicBezTo>
                    <a:pt x="44" y="41"/>
                    <a:pt x="42" y="41"/>
                    <a:pt x="41" y="41"/>
                  </a:cubicBezTo>
                  <a:cubicBezTo>
                    <a:pt x="46" y="37"/>
                    <a:pt x="52" y="33"/>
                    <a:pt x="58" y="29"/>
                  </a:cubicBezTo>
                  <a:cubicBezTo>
                    <a:pt x="59" y="29"/>
                    <a:pt x="60" y="29"/>
                    <a:pt x="61" y="29"/>
                  </a:cubicBezTo>
                  <a:moveTo>
                    <a:pt x="5" y="155"/>
                  </a:moveTo>
                  <a:cubicBezTo>
                    <a:pt x="5" y="143"/>
                    <a:pt x="6" y="133"/>
                    <a:pt x="6" y="124"/>
                  </a:cubicBezTo>
                  <a:cubicBezTo>
                    <a:pt x="6" y="98"/>
                    <a:pt x="5" y="78"/>
                    <a:pt x="5" y="52"/>
                  </a:cubicBezTo>
                  <a:cubicBezTo>
                    <a:pt x="5" y="43"/>
                    <a:pt x="5" y="34"/>
                    <a:pt x="5" y="23"/>
                  </a:cubicBezTo>
                  <a:cubicBezTo>
                    <a:pt x="12" y="23"/>
                    <a:pt x="18" y="23"/>
                    <a:pt x="24" y="23"/>
                  </a:cubicBezTo>
                  <a:cubicBezTo>
                    <a:pt x="27" y="23"/>
                    <a:pt x="29" y="23"/>
                    <a:pt x="32" y="23"/>
                  </a:cubicBezTo>
                  <a:cubicBezTo>
                    <a:pt x="33" y="31"/>
                    <a:pt x="33" y="35"/>
                    <a:pt x="34" y="43"/>
                  </a:cubicBezTo>
                  <a:cubicBezTo>
                    <a:pt x="34" y="44"/>
                    <a:pt x="34" y="45"/>
                    <a:pt x="34" y="45"/>
                  </a:cubicBezTo>
                  <a:cubicBezTo>
                    <a:pt x="35" y="45"/>
                    <a:pt x="35" y="46"/>
                    <a:pt x="35" y="46"/>
                  </a:cubicBezTo>
                  <a:cubicBezTo>
                    <a:pt x="36" y="46"/>
                    <a:pt x="36" y="46"/>
                    <a:pt x="36" y="46"/>
                  </a:cubicBezTo>
                  <a:cubicBezTo>
                    <a:pt x="36" y="46"/>
                    <a:pt x="36" y="46"/>
                    <a:pt x="36" y="46"/>
                  </a:cubicBezTo>
                  <a:cubicBezTo>
                    <a:pt x="39" y="45"/>
                    <a:pt x="42" y="45"/>
                    <a:pt x="45" y="45"/>
                  </a:cubicBezTo>
                  <a:cubicBezTo>
                    <a:pt x="50" y="45"/>
                    <a:pt x="55" y="45"/>
                    <a:pt x="60" y="47"/>
                  </a:cubicBezTo>
                  <a:cubicBezTo>
                    <a:pt x="60" y="49"/>
                    <a:pt x="60" y="51"/>
                    <a:pt x="60" y="53"/>
                  </a:cubicBezTo>
                  <a:cubicBezTo>
                    <a:pt x="60" y="58"/>
                    <a:pt x="60" y="61"/>
                    <a:pt x="61" y="68"/>
                  </a:cubicBezTo>
                  <a:cubicBezTo>
                    <a:pt x="61" y="68"/>
                    <a:pt x="61" y="68"/>
                    <a:pt x="61" y="68"/>
                  </a:cubicBezTo>
                  <a:cubicBezTo>
                    <a:pt x="62" y="69"/>
                    <a:pt x="62" y="69"/>
                    <a:pt x="62" y="69"/>
                  </a:cubicBezTo>
                  <a:cubicBezTo>
                    <a:pt x="62" y="69"/>
                    <a:pt x="62" y="69"/>
                    <a:pt x="62" y="69"/>
                  </a:cubicBezTo>
                  <a:cubicBezTo>
                    <a:pt x="62" y="69"/>
                    <a:pt x="62" y="69"/>
                    <a:pt x="62" y="69"/>
                  </a:cubicBezTo>
                  <a:cubicBezTo>
                    <a:pt x="62" y="69"/>
                    <a:pt x="62" y="69"/>
                    <a:pt x="62" y="69"/>
                  </a:cubicBezTo>
                  <a:cubicBezTo>
                    <a:pt x="62" y="70"/>
                    <a:pt x="62" y="70"/>
                    <a:pt x="62" y="70"/>
                  </a:cubicBezTo>
                  <a:cubicBezTo>
                    <a:pt x="62" y="70"/>
                    <a:pt x="62" y="70"/>
                    <a:pt x="62"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63" y="70"/>
                    <a:pt x="63" y="70"/>
                    <a:pt x="63" y="70"/>
                  </a:cubicBezTo>
                  <a:cubicBezTo>
                    <a:pt x="70" y="69"/>
                    <a:pt x="74" y="69"/>
                    <a:pt x="79" y="69"/>
                  </a:cubicBezTo>
                  <a:cubicBezTo>
                    <a:pt x="82" y="69"/>
                    <a:pt x="85" y="69"/>
                    <a:pt x="88" y="69"/>
                  </a:cubicBezTo>
                  <a:cubicBezTo>
                    <a:pt x="89" y="79"/>
                    <a:pt x="89" y="83"/>
                    <a:pt x="90" y="94"/>
                  </a:cubicBezTo>
                  <a:cubicBezTo>
                    <a:pt x="90" y="94"/>
                    <a:pt x="90" y="95"/>
                    <a:pt x="91" y="95"/>
                  </a:cubicBezTo>
                  <a:cubicBezTo>
                    <a:pt x="91" y="95"/>
                    <a:pt x="91" y="95"/>
                    <a:pt x="92" y="95"/>
                  </a:cubicBezTo>
                  <a:cubicBezTo>
                    <a:pt x="92" y="95"/>
                    <a:pt x="92" y="95"/>
                    <a:pt x="92" y="95"/>
                  </a:cubicBezTo>
                  <a:cubicBezTo>
                    <a:pt x="98" y="95"/>
                    <a:pt x="102" y="95"/>
                    <a:pt x="106" y="95"/>
                  </a:cubicBezTo>
                  <a:cubicBezTo>
                    <a:pt x="110" y="95"/>
                    <a:pt x="113" y="95"/>
                    <a:pt x="118" y="95"/>
                  </a:cubicBezTo>
                  <a:cubicBezTo>
                    <a:pt x="119" y="105"/>
                    <a:pt x="120" y="108"/>
                    <a:pt x="120" y="118"/>
                  </a:cubicBezTo>
                  <a:cubicBezTo>
                    <a:pt x="120" y="118"/>
                    <a:pt x="120" y="119"/>
                    <a:pt x="120" y="119"/>
                  </a:cubicBezTo>
                  <a:cubicBezTo>
                    <a:pt x="120" y="120"/>
                    <a:pt x="120" y="120"/>
                    <a:pt x="120" y="120"/>
                  </a:cubicBezTo>
                  <a:cubicBezTo>
                    <a:pt x="120" y="120"/>
                    <a:pt x="121" y="121"/>
                    <a:pt x="122" y="121"/>
                  </a:cubicBezTo>
                  <a:cubicBezTo>
                    <a:pt x="125" y="121"/>
                    <a:pt x="128" y="121"/>
                    <a:pt x="130" y="121"/>
                  </a:cubicBezTo>
                  <a:cubicBezTo>
                    <a:pt x="135" y="121"/>
                    <a:pt x="139" y="121"/>
                    <a:pt x="146" y="120"/>
                  </a:cubicBezTo>
                  <a:cubicBezTo>
                    <a:pt x="147" y="132"/>
                    <a:pt x="148" y="143"/>
                    <a:pt x="148" y="154"/>
                  </a:cubicBezTo>
                  <a:cubicBezTo>
                    <a:pt x="124" y="153"/>
                    <a:pt x="104" y="152"/>
                    <a:pt x="84" y="152"/>
                  </a:cubicBezTo>
                  <a:cubicBezTo>
                    <a:pt x="59" y="152"/>
                    <a:pt x="35" y="153"/>
                    <a:pt x="5" y="155"/>
                  </a:cubicBezTo>
                  <a:moveTo>
                    <a:pt x="37" y="40"/>
                  </a:moveTo>
                  <a:cubicBezTo>
                    <a:pt x="37" y="33"/>
                    <a:pt x="36" y="29"/>
                    <a:pt x="35" y="21"/>
                  </a:cubicBezTo>
                  <a:cubicBezTo>
                    <a:pt x="42" y="15"/>
                    <a:pt x="49" y="10"/>
                    <a:pt x="56" y="6"/>
                  </a:cubicBezTo>
                  <a:cubicBezTo>
                    <a:pt x="56" y="8"/>
                    <a:pt x="56" y="10"/>
                    <a:pt x="56" y="13"/>
                  </a:cubicBezTo>
                  <a:cubicBezTo>
                    <a:pt x="56" y="15"/>
                    <a:pt x="56" y="16"/>
                    <a:pt x="56" y="18"/>
                  </a:cubicBezTo>
                  <a:cubicBezTo>
                    <a:pt x="56" y="21"/>
                    <a:pt x="55" y="23"/>
                    <a:pt x="55" y="26"/>
                  </a:cubicBezTo>
                  <a:cubicBezTo>
                    <a:pt x="49" y="30"/>
                    <a:pt x="43" y="35"/>
                    <a:pt x="37" y="40"/>
                  </a:cubicBezTo>
                  <a:moveTo>
                    <a:pt x="8" y="19"/>
                  </a:moveTo>
                  <a:cubicBezTo>
                    <a:pt x="13" y="16"/>
                    <a:pt x="18" y="13"/>
                    <a:pt x="24" y="9"/>
                  </a:cubicBezTo>
                  <a:cubicBezTo>
                    <a:pt x="26" y="8"/>
                    <a:pt x="28" y="7"/>
                    <a:pt x="30" y="6"/>
                  </a:cubicBezTo>
                  <a:cubicBezTo>
                    <a:pt x="32" y="5"/>
                    <a:pt x="37" y="5"/>
                    <a:pt x="42" y="5"/>
                  </a:cubicBezTo>
                  <a:cubicBezTo>
                    <a:pt x="45" y="5"/>
                    <a:pt x="48" y="4"/>
                    <a:pt x="51" y="4"/>
                  </a:cubicBezTo>
                  <a:cubicBezTo>
                    <a:pt x="44" y="9"/>
                    <a:pt x="37" y="14"/>
                    <a:pt x="32" y="19"/>
                  </a:cubicBezTo>
                  <a:cubicBezTo>
                    <a:pt x="29" y="19"/>
                    <a:pt x="27" y="19"/>
                    <a:pt x="24" y="19"/>
                  </a:cubicBezTo>
                  <a:cubicBezTo>
                    <a:pt x="19" y="19"/>
                    <a:pt x="14" y="19"/>
                    <a:pt x="8" y="19"/>
                  </a:cubicBezTo>
                  <a:moveTo>
                    <a:pt x="58" y="0"/>
                  </a:moveTo>
                  <a:cubicBezTo>
                    <a:pt x="58" y="0"/>
                    <a:pt x="58" y="0"/>
                    <a:pt x="58" y="0"/>
                  </a:cubicBezTo>
                  <a:cubicBezTo>
                    <a:pt x="58" y="0"/>
                    <a:pt x="58" y="0"/>
                    <a:pt x="58" y="0"/>
                  </a:cubicBezTo>
                  <a:cubicBezTo>
                    <a:pt x="53" y="1"/>
                    <a:pt x="47" y="1"/>
                    <a:pt x="42" y="1"/>
                  </a:cubicBezTo>
                  <a:cubicBezTo>
                    <a:pt x="37" y="1"/>
                    <a:pt x="32" y="2"/>
                    <a:pt x="29" y="2"/>
                  </a:cubicBezTo>
                  <a:cubicBezTo>
                    <a:pt x="28" y="2"/>
                    <a:pt x="28" y="2"/>
                    <a:pt x="28" y="2"/>
                  </a:cubicBezTo>
                  <a:cubicBezTo>
                    <a:pt x="26" y="3"/>
                    <a:pt x="24" y="5"/>
                    <a:pt x="22" y="6"/>
                  </a:cubicBezTo>
                  <a:cubicBezTo>
                    <a:pt x="15" y="10"/>
                    <a:pt x="9" y="14"/>
                    <a:pt x="3" y="18"/>
                  </a:cubicBezTo>
                  <a:cubicBezTo>
                    <a:pt x="2" y="18"/>
                    <a:pt x="2" y="19"/>
                    <a:pt x="2" y="20"/>
                  </a:cubicBezTo>
                  <a:cubicBezTo>
                    <a:pt x="2" y="20"/>
                    <a:pt x="2" y="20"/>
                    <a:pt x="2" y="20"/>
                  </a:cubicBezTo>
                  <a:cubicBezTo>
                    <a:pt x="2" y="20"/>
                    <a:pt x="2" y="20"/>
                    <a:pt x="2" y="20"/>
                  </a:cubicBezTo>
                  <a:cubicBezTo>
                    <a:pt x="2" y="21"/>
                    <a:pt x="2" y="21"/>
                    <a:pt x="2" y="21"/>
                  </a:cubicBezTo>
                  <a:cubicBezTo>
                    <a:pt x="1" y="21"/>
                    <a:pt x="1" y="21"/>
                    <a:pt x="1" y="21"/>
                  </a:cubicBezTo>
                  <a:cubicBezTo>
                    <a:pt x="1" y="33"/>
                    <a:pt x="1" y="43"/>
                    <a:pt x="1" y="52"/>
                  </a:cubicBezTo>
                  <a:cubicBezTo>
                    <a:pt x="1" y="78"/>
                    <a:pt x="2" y="98"/>
                    <a:pt x="2" y="124"/>
                  </a:cubicBezTo>
                  <a:cubicBezTo>
                    <a:pt x="2" y="133"/>
                    <a:pt x="2" y="143"/>
                    <a:pt x="2" y="155"/>
                  </a:cubicBezTo>
                  <a:cubicBezTo>
                    <a:pt x="1" y="155"/>
                    <a:pt x="0" y="156"/>
                    <a:pt x="0" y="157"/>
                  </a:cubicBezTo>
                  <a:cubicBezTo>
                    <a:pt x="0" y="158"/>
                    <a:pt x="1" y="158"/>
                    <a:pt x="2" y="158"/>
                  </a:cubicBezTo>
                  <a:cubicBezTo>
                    <a:pt x="2" y="158"/>
                    <a:pt x="2" y="158"/>
                    <a:pt x="2" y="158"/>
                  </a:cubicBezTo>
                  <a:cubicBezTo>
                    <a:pt x="33" y="157"/>
                    <a:pt x="58" y="156"/>
                    <a:pt x="84" y="156"/>
                  </a:cubicBezTo>
                  <a:cubicBezTo>
                    <a:pt x="104" y="156"/>
                    <a:pt x="125" y="157"/>
                    <a:pt x="149" y="157"/>
                  </a:cubicBezTo>
                  <a:cubicBezTo>
                    <a:pt x="149" y="158"/>
                    <a:pt x="150" y="159"/>
                    <a:pt x="150" y="159"/>
                  </a:cubicBezTo>
                  <a:cubicBezTo>
                    <a:pt x="150" y="159"/>
                    <a:pt x="150" y="159"/>
                    <a:pt x="150" y="159"/>
                  </a:cubicBezTo>
                  <a:cubicBezTo>
                    <a:pt x="151" y="159"/>
                    <a:pt x="152" y="158"/>
                    <a:pt x="152" y="158"/>
                  </a:cubicBezTo>
                  <a:cubicBezTo>
                    <a:pt x="152" y="158"/>
                    <a:pt x="152" y="158"/>
                    <a:pt x="152" y="158"/>
                  </a:cubicBezTo>
                  <a:cubicBezTo>
                    <a:pt x="153" y="158"/>
                    <a:pt x="153" y="158"/>
                    <a:pt x="154" y="158"/>
                  </a:cubicBezTo>
                  <a:cubicBezTo>
                    <a:pt x="154" y="158"/>
                    <a:pt x="154" y="158"/>
                    <a:pt x="154" y="158"/>
                  </a:cubicBezTo>
                  <a:cubicBezTo>
                    <a:pt x="155" y="158"/>
                    <a:pt x="156" y="157"/>
                    <a:pt x="156" y="156"/>
                  </a:cubicBezTo>
                  <a:cubicBezTo>
                    <a:pt x="156" y="155"/>
                    <a:pt x="155" y="155"/>
                    <a:pt x="155" y="154"/>
                  </a:cubicBezTo>
                  <a:cubicBezTo>
                    <a:pt x="161" y="148"/>
                    <a:pt x="167" y="141"/>
                    <a:pt x="172" y="133"/>
                  </a:cubicBezTo>
                  <a:cubicBezTo>
                    <a:pt x="172" y="133"/>
                    <a:pt x="172" y="132"/>
                    <a:pt x="171" y="131"/>
                  </a:cubicBezTo>
                  <a:cubicBezTo>
                    <a:pt x="171" y="131"/>
                    <a:pt x="171" y="131"/>
                    <a:pt x="171" y="131"/>
                  </a:cubicBezTo>
                  <a:cubicBezTo>
                    <a:pt x="171" y="131"/>
                    <a:pt x="171" y="131"/>
                    <a:pt x="171" y="131"/>
                  </a:cubicBezTo>
                  <a:cubicBezTo>
                    <a:pt x="171" y="128"/>
                    <a:pt x="171" y="124"/>
                    <a:pt x="171" y="120"/>
                  </a:cubicBezTo>
                  <a:cubicBezTo>
                    <a:pt x="171" y="118"/>
                    <a:pt x="171" y="116"/>
                    <a:pt x="171" y="113"/>
                  </a:cubicBezTo>
                  <a:cubicBezTo>
                    <a:pt x="171" y="108"/>
                    <a:pt x="171" y="103"/>
                    <a:pt x="171" y="100"/>
                  </a:cubicBezTo>
                  <a:cubicBezTo>
                    <a:pt x="171" y="99"/>
                    <a:pt x="171" y="99"/>
                    <a:pt x="171" y="99"/>
                  </a:cubicBezTo>
                  <a:cubicBezTo>
                    <a:pt x="171" y="99"/>
                    <a:pt x="171" y="99"/>
                    <a:pt x="171" y="99"/>
                  </a:cubicBezTo>
                  <a:cubicBezTo>
                    <a:pt x="171" y="99"/>
                    <a:pt x="171" y="99"/>
                    <a:pt x="171" y="99"/>
                  </a:cubicBezTo>
                  <a:cubicBezTo>
                    <a:pt x="171" y="98"/>
                    <a:pt x="171" y="98"/>
                    <a:pt x="171" y="98"/>
                  </a:cubicBezTo>
                  <a:cubicBezTo>
                    <a:pt x="171" y="98"/>
                    <a:pt x="171" y="98"/>
                    <a:pt x="171" y="98"/>
                  </a:cubicBezTo>
                  <a:cubicBezTo>
                    <a:pt x="170" y="98"/>
                    <a:pt x="170" y="98"/>
                    <a:pt x="170" y="98"/>
                  </a:cubicBezTo>
                  <a:cubicBezTo>
                    <a:pt x="170" y="98"/>
                    <a:pt x="170" y="98"/>
                    <a:pt x="170" y="98"/>
                  </a:cubicBezTo>
                  <a:cubicBezTo>
                    <a:pt x="170" y="98"/>
                    <a:pt x="170" y="98"/>
                    <a:pt x="170" y="98"/>
                  </a:cubicBezTo>
                  <a:cubicBezTo>
                    <a:pt x="163" y="98"/>
                    <a:pt x="157" y="98"/>
                    <a:pt x="152" y="98"/>
                  </a:cubicBezTo>
                  <a:cubicBezTo>
                    <a:pt x="150" y="98"/>
                    <a:pt x="148" y="98"/>
                    <a:pt x="146" y="98"/>
                  </a:cubicBezTo>
                  <a:cubicBezTo>
                    <a:pt x="145" y="98"/>
                    <a:pt x="145" y="98"/>
                    <a:pt x="145" y="98"/>
                  </a:cubicBezTo>
                  <a:cubicBezTo>
                    <a:pt x="144" y="99"/>
                    <a:pt x="144" y="99"/>
                    <a:pt x="143" y="99"/>
                  </a:cubicBezTo>
                  <a:cubicBezTo>
                    <a:pt x="143" y="99"/>
                    <a:pt x="143" y="99"/>
                    <a:pt x="143" y="99"/>
                  </a:cubicBezTo>
                  <a:cubicBezTo>
                    <a:pt x="143" y="96"/>
                    <a:pt x="143" y="93"/>
                    <a:pt x="143" y="91"/>
                  </a:cubicBezTo>
                  <a:cubicBezTo>
                    <a:pt x="143" y="89"/>
                    <a:pt x="143" y="87"/>
                    <a:pt x="143" y="86"/>
                  </a:cubicBezTo>
                  <a:cubicBezTo>
                    <a:pt x="143" y="82"/>
                    <a:pt x="143" y="78"/>
                    <a:pt x="144" y="75"/>
                  </a:cubicBezTo>
                  <a:cubicBezTo>
                    <a:pt x="144" y="74"/>
                    <a:pt x="144" y="74"/>
                    <a:pt x="144" y="74"/>
                  </a:cubicBezTo>
                  <a:cubicBezTo>
                    <a:pt x="144" y="74"/>
                    <a:pt x="144" y="74"/>
                    <a:pt x="144" y="74"/>
                  </a:cubicBezTo>
                  <a:cubicBezTo>
                    <a:pt x="144" y="74"/>
                    <a:pt x="144" y="74"/>
                    <a:pt x="144" y="74"/>
                  </a:cubicBezTo>
                  <a:cubicBezTo>
                    <a:pt x="143" y="73"/>
                    <a:pt x="143" y="73"/>
                    <a:pt x="143" y="73"/>
                  </a:cubicBezTo>
                  <a:cubicBezTo>
                    <a:pt x="143" y="73"/>
                    <a:pt x="143" y="73"/>
                    <a:pt x="143" y="73"/>
                  </a:cubicBezTo>
                  <a:cubicBezTo>
                    <a:pt x="142" y="73"/>
                    <a:pt x="142" y="73"/>
                    <a:pt x="142" y="73"/>
                  </a:cubicBezTo>
                  <a:cubicBezTo>
                    <a:pt x="142" y="73"/>
                    <a:pt x="142" y="73"/>
                    <a:pt x="142" y="73"/>
                  </a:cubicBezTo>
                  <a:cubicBezTo>
                    <a:pt x="142" y="73"/>
                    <a:pt x="142" y="73"/>
                    <a:pt x="142" y="73"/>
                  </a:cubicBezTo>
                  <a:cubicBezTo>
                    <a:pt x="137" y="73"/>
                    <a:pt x="131" y="73"/>
                    <a:pt x="126" y="73"/>
                  </a:cubicBezTo>
                  <a:cubicBezTo>
                    <a:pt x="121" y="73"/>
                    <a:pt x="117" y="73"/>
                    <a:pt x="114" y="74"/>
                  </a:cubicBezTo>
                  <a:cubicBezTo>
                    <a:pt x="114" y="73"/>
                    <a:pt x="114" y="73"/>
                    <a:pt x="114" y="72"/>
                  </a:cubicBezTo>
                  <a:cubicBezTo>
                    <a:pt x="114" y="66"/>
                    <a:pt x="114" y="59"/>
                    <a:pt x="114" y="54"/>
                  </a:cubicBezTo>
                  <a:cubicBezTo>
                    <a:pt x="114" y="52"/>
                    <a:pt x="114" y="50"/>
                    <a:pt x="114" y="48"/>
                  </a:cubicBezTo>
                  <a:cubicBezTo>
                    <a:pt x="114" y="48"/>
                    <a:pt x="114" y="48"/>
                    <a:pt x="114" y="48"/>
                  </a:cubicBezTo>
                  <a:cubicBezTo>
                    <a:pt x="114" y="48"/>
                    <a:pt x="114" y="48"/>
                    <a:pt x="114" y="48"/>
                  </a:cubicBezTo>
                  <a:cubicBezTo>
                    <a:pt x="114" y="48"/>
                    <a:pt x="114" y="48"/>
                    <a:pt x="114" y="48"/>
                  </a:cubicBezTo>
                  <a:cubicBezTo>
                    <a:pt x="113" y="47"/>
                    <a:pt x="113" y="47"/>
                    <a:pt x="113" y="47"/>
                  </a:cubicBezTo>
                  <a:cubicBezTo>
                    <a:pt x="113" y="47"/>
                    <a:pt x="113" y="47"/>
                    <a:pt x="113" y="47"/>
                  </a:cubicBezTo>
                  <a:cubicBezTo>
                    <a:pt x="112" y="46"/>
                    <a:pt x="112" y="46"/>
                    <a:pt x="112" y="46"/>
                  </a:cubicBezTo>
                  <a:cubicBezTo>
                    <a:pt x="112" y="46"/>
                    <a:pt x="112" y="46"/>
                    <a:pt x="112" y="46"/>
                  </a:cubicBezTo>
                  <a:cubicBezTo>
                    <a:pt x="112" y="46"/>
                    <a:pt x="112" y="46"/>
                    <a:pt x="112" y="46"/>
                  </a:cubicBezTo>
                  <a:cubicBezTo>
                    <a:pt x="103" y="47"/>
                    <a:pt x="92" y="47"/>
                    <a:pt x="86" y="49"/>
                  </a:cubicBezTo>
                  <a:cubicBezTo>
                    <a:pt x="86" y="46"/>
                    <a:pt x="86" y="44"/>
                    <a:pt x="86" y="42"/>
                  </a:cubicBezTo>
                  <a:cubicBezTo>
                    <a:pt x="86" y="40"/>
                    <a:pt x="86" y="39"/>
                    <a:pt x="86" y="37"/>
                  </a:cubicBezTo>
                  <a:cubicBezTo>
                    <a:pt x="86" y="33"/>
                    <a:pt x="86" y="29"/>
                    <a:pt x="87" y="26"/>
                  </a:cubicBezTo>
                  <a:cubicBezTo>
                    <a:pt x="87" y="25"/>
                    <a:pt x="87" y="25"/>
                    <a:pt x="87" y="25"/>
                  </a:cubicBezTo>
                  <a:cubicBezTo>
                    <a:pt x="87" y="25"/>
                    <a:pt x="87" y="25"/>
                    <a:pt x="87" y="25"/>
                  </a:cubicBezTo>
                  <a:cubicBezTo>
                    <a:pt x="87" y="25"/>
                    <a:pt x="87" y="25"/>
                    <a:pt x="87" y="25"/>
                  </a:cubicBezTo>
                  <a:cubicBezTo>
                    <a:pt x="86" y="25"/>
                    <a:pt x="86" y="25"/>
                    <a:pt x="86" y="25"/>
                  </a:cubicBezTo>
                  <a:cubicBezTo>
                    <a:pt x="86" y="24"/>
                    <a:pt x="86" y="24"/>
                    <a:pt x="86" y="24"/>
                  </a:cubicBezTo>
                  <a:cubicBezTo>
                    <a:pt x="85" y="24"/>
                    <a:pt x="85" y="24"/>
                    <a:pt x="85" y="24"/>
                  </a:cubicBezTo>
                  <a:cubicBezTo>
                    <a:pt x="85" y="24"/>
                    <a:pt x="85" y="24"/>
                    <a:pt x="85" y="24"/>
                  </a:cubicBezTo>
                  <a:cubicBezTo>
                    <a:pt x="85" y="24"/>
                    <a:pt x="85" y="24"/>
                    <a:pt x="85" y="24"/>
                  </a:cubicBezTo>
                  <a:cubicBezTo>
                    <a:pt x="77" y="25"/>
                    <a:pt x="67" y="25"/>
                    <a:pt x="61" y="25"/>
                  </a:cubicBezTo>
                  <a:cubicBezTo>
                    <a:pt x="60" y="25"/>
                    <a:pt x="60" y="25"/>
                    <a:pt x="59" y="25"/>
                  </a:cubicBezTo>
                  <a:cubicBezTo>
                    <a:pt x="59" y="23"/>
                    <a:pt x="59" y="20"/>
                    <a:pt x="59" y="18"/>
                  </a:cubicBezTo>
                  <a:cubicBezTo>
                    <a:pt x="59" y="16"/>
                    <a:pt x="59" y="15"/>
                    <a:pt x="59" y="13"/>
                  </a:cubicBezTo>
                  <a:cubicBezTo>
                    <a:pt x="59" y="9"/>
                    <a:pt x="59" y="6"/>
                    <a:pt x="59" y="2"/>
                  </a:cubicBezTo>
                  <a:cubicBezTo>
                    <a:pt x="59" y="2"/>
                    <a:pt x="59" y="2"/>
                    <a:pt x="59" y="2"/>
                  </a:cubicBezTo>
                  <a:cubicBezTo>
                    <a:pt x="59" y="2"/>
                    <a:pt x="59" y="2"/>
                    <a:pt x="59" y="2"/>
                  </a:cubicBezTo>
                  <a:cubicBezTo>
                    <a:pt x="59" y="2"/>
                    <a:pt x="59" y="2"/>
                    <a:pt x="59" y="2"/>
                  </a:cubicBezTo>
                  <a:cubicBezTo>
                    <a:pt x="59" y="1"/>
                    <a:pt x="59" y="1"/>
                    <a:pt x="59" y="1"/>
                  </a:cubicBezTo>
                  <a:cubicBezTo>
                    <a:pt x="59" y="1"/>
                    <a:pt x="59" y="1"/>
                    <a:pt x="59" y="1"/>
                  </a:cubicBezTo>
                  <a:cubicBezTo>
                    <a:pt x="58" y="0"/>
                    <a:pt x="58" y="0"/>
                    <a:pt x="5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7" name="Freeform 826"/>
            <p:cNvSpPr>
              <a:spLocks noEditPoints="1"/>
            </p:cNvSpPr>
            <p:nvPr/>
          </p:nvSpPr>
          <p:spPr bwMode="auto">
            <a:xfrm>
              <a:off x="1317384" y="4918687"/>
              <a:ext cx="46597" cy="57350"/>
            </a:xfrm>
            <a:custGeom>
              <a:avLst/>
              <a:gdLst>
                <a:gd name="T0" fmla="*/ 6 w 22"/>
                <a:gd name="T1" fmla="*/ 14 h 27"/>
                <a:gd name="T2" fmla="*/ 6 w 22"/>
                <a:gd name="T3" fmla="*/ 4 h 27"/>
                <a:gd name="T4" fmla="*/ 10 w 22"/>
                <a:gd name="T5" fmla="*/ 3 h 27"/>
                <a:gd name="T6" fmla="*/ 16 w 22"/>
                <a:gd name="T7" fmla="*/ 3 h 27"/>
                <a:gd name="T8" fmla="*/ 17 w 22"/>
                <a:gd name="T9" fmla="*/ 3 h 27"/>
                <a:gd name="T10" fmla="*/ 18 w 22"/>
                <a:gd name="T11" fmla="*/ 4 h 27"/>
                <a:gd name="T12" fmla="*/ 16 w 22"/>
                <a:gd name="T13" fmla="*/ 7 h 27"/>
                <a:gd name="T14" fmla="*/ 12 w 22"/>
                <a:gd name="T15" fmla="*/ 7 h 27"/>
                <a:gd name="T16" fmla="*/ 10 w 22"/>
                <a:gd name="T17" fmla="*/ 11 h 27"/>
                <a:gd name="T18" fmla="*/ 11 w 22"/>
                <a:gd name="T19" fmla="*/ 11 h 27"/>
                <a:gd name="T20" fmla="*/ 15 w 22"/>
                <a:gd name="T21" fmla="*/ 23 h 27"/>
                <a:gd name="T22" fmla="*/ 9 w 22"/>
                <a:gd name="T23" fmla="*/ 24 h 27"/>
                <a:gd name="T24" fmla="*/ 4 w 22"/>
                <a:gd name="T25" fmla="*/ 24 h 27"/>
                <a:gd name="T26" fmla="*/ 5 w 22"/>
                <a:gd name="T27" fmla="*/ 21 h 27"/>
                <a:gd name="T28" fmla="*/ 5 w 22"/>
                <a:gd name="T29" fmla="*/ 21 h 27"/>
                <a:gd name="T30" fmla="*/ 9 w 22"/>
                <a:gd name="T31" fmla="*/ 21 h 27"/>
                <a:gd name="T32" fmla="*/ 13 w 22"/>
                <a:gd name="T33" fmla="*/ 15 h 27"/>
                <a:gd name="T34" fmla="*/ 8 w 22"/>
                <a:gd name="T35" fmla="*/ 14 h 27"/>
                <a:gd name="T36" fmla="*/ 6 w 22"/>
                <a:gd name="T37" fmla="*/ 14 h 27"/>
                <a:gd name="T38" fmla="*/ 10 w 22"/>
                <a:gd name="T39" fmla="*/ 0 h 27"/>
                <a:gd name="T40" fmla="*/ 3 w 22"/>
                <a:gd name="T41" fmla="*/ 4 h 27"/>
                <a:gd name="T42" fmla="*/ 3 w 22"/>
                <a:gd name="T43" fmla="*/ 14 h 27"/>
                <a:gd name="T44" fmla="*/ 4 w 22"/>
                <a:gd name="T45" fmla="*/ 16 h 27"/>
                <a:gd name="T46" fmla="*/ 6 w 22"/>
                <a:gd name="T47" fmla="*/ 17 h 27"/>
                <a:gd name="T48" fmla="*/ 6 w 22"/>
                <a:gd name="T49" fmla="*/ 17 h 27"/>
                <a:gd name="T50" fmla="*/ 8 w 22"/>
                <a:gd name="T51" fmla="*/ 17 h 27"/>
                <a:gd name="T52" fmla="*/ 11 w 22"/>
                <a:gd name="T53" fmla="*/ 17 h 27"/>
                <a:gd name="T54" fmla="*/ 9 w 22"/>
                <a:gd name="T55" fmla="*/ 18 h 27"/>
                <a:gd name="T56" fmla="*/ 8 w 22"/>
                <a:gd name="T57" fmla="*/ 18 h 27"/>
                <a:gd name="T58" fmla="*/ 5 w 22"/>
                <a:gd name="T59" fmla="*/ 18 h 27"/>
                <a:gd name="T60" fmla="*/ 2 w 22"/>
                <a:gd name="T61" fmla="*/ 20 h 27"/>
                <a:gd name="T62" fmla="*/ 2 w 22"/>
                <a:gd name="T63" fmla="*/ 20 h 27"/>
                <a:gd name="T64" fmla="*/ 1 w 22"/>
                <a:gd name="T65" fmla="*/ 25 h 27"/>
                <a:gd name="T66" fmla="*/ 3 w 22"/>
                <a:gd name="T67" fmla="*/ 26 h 27"/>
                <a:gd name="T68" fmla="*/ 9 w 22"/>
                <a:gd name="T69" fmla="*/ 27 h 27"/>
                <a:gd name="T70" fmla="*/ 16 w 22"/>
                <a:gd name="T71" fmla="*/ 26 h 27"/>
                <a:gd name="T72" fmla="*/ 22 w 22"/>
                <a:gd name="T73" fmla="*/ 16 h 27"/>
                <a:gd name="T74" fmla="*/ 17 w 22"/>
                <a:gd name="T75" fmla="*/ 10 h 27"/>
                <a:gd name="T76" fmla="*/ 20 w 22"/>
                <a:gd name="T77" fmla="*/ 8 h 27"/>
                <a:gd name="T78" fmla="*/ 21 w 22"/>
                <a:gd name="T79" fmla="*/ 5 h 27"/>
                <a:gd name="T80" fmla="*/ 21 w 22"/>
                <a:gd name="T81" fmla="*/ 4 h 27"/>
                <a:gd name="T82" fmla="*/ 17 w 22"/>
                <a:gd name="T83" fmla="*/ 0 h 27"/>
                <a:gd name="T84" fmla="*/ 16 w 22"/>
                <a:gd name="T85" fmla="*/ 0 h 27"/>
                <a:gd name="T86" fmla="*/ 16 w 22"/>
                <a:gd name="T87" fmla="*/ 0 h 27"/>
                <a:gd name="T88" fmla="*/ 14 w 22"/>
                <a:gd name="T89" fmla="*/ 0 h 27"/>
                <a:gd name="T90" fmla="*/ 10 w 22"/>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27">
                  <a:moveTo>
                    <a:pt x="6" y="14"/>
                  </a:moveTo>
                  <a:cubicBezTo>
                    <a:pt x="6" y="11"/>
                    <a:pt x="6" y="7"/>
                    <a:pt x="6" y="4"/>
                  </a:cubicBezTo>
                  <a:cubicBezTo>
                    <a:pt x="6" y="3"/>
                    <a:pt x="7" y="3"/>
                    <a:pt x="10" y="3"/>
                  </a:cubicBezTo>
                  <a:cubicBezTo>
                    <a:pt x="12" y="3"/>
                    <a:pt x="14" y="3"/>
                    <a:pt x="16" y="3"/>
                  </a:cubicBezTo>
                  <a:cubicBezTo>
                    <a:pt x="16" y="3"/>
                    <a:pt x="17" y="3"/>
                    <a:pt x="17" y="3"/>
                  </a:cubicBezTo>
                  <a:cubicBezTo>
                    <a:pt x="18" y="3"/>
                    <a:pt x="18" y="3"/>
                    <a:pt x="18" y="4"/>
                  </a:cubicBezTo>
                  <a:cubicBezTo>
                    <a:pt x="18" y="6"/>
                    <a:pt x="19" y="7"/>
                    <a:pt x="16" y="7"/>
                  </a:cubicBezTo>
                  <a:cubicBezTo>
                    <a:pt x="15" y="7"/>
                    <a:pt x="13" y="7"/>
                    <a:pt x="12" y="7"/>
                  </a:cubicBezTo>
                  <a:cubicBezTo>
                    <a:pt x="10" y="7"/>
                    <a:pt x="10" y="7"/>
                    <a:pt x="10" y="11"/>
                  </a:cubicBezTo>
                  <a:cubicBezTo>
                    <a:pt x="10" y="11"/>
                    <a:pt x="11" y="11"/>
                    <a:pt x="11" y="11"/>
                  </a:cubicBezTo>
                  <a:cubicBezTo>
                    <a:pt x="19" y="11"/>
                    <a:pt x="22" y="20"/>
                    <a:pt x="15" y="23"/>
                  </a:cubicBezTo>
                  <a:cubicBezTo>
                    <a:pt x="13" y="24"/>
                    <a:pt x="11" y="24"/>
                    <a:pt x="9" y="24"/>
                  </a:cubicBezTo>
                  <a:cubicBezTo>
                    <a:pt x="7" y="24"/>
                    <a:pt x="5" y="24"/>
                    <a:pt x="4" y="24"/>
                  </a:cubicBezTo>
                  <a:cubicBezTo>
                    <a:pt x="4" y="23"/>
                    <a:pt x="5" y="21"/>
                    <a:pt x="5" y="21"/>
                  </a:cubicBezTo>
                  <a:cubicBezTo>
                    <a:pt x="5" y="21"/>
                    <a:pt x="5" y="21"/>
                    <a:pt x="5" y="21"/>
                  </a:cubicBezTo>
                  <a:cubicBezTo>
                    <a:pt x="6" y="21"/>
                    <a:pt x="8" y="21"/>
                    <a:pt x="9" y="21"/>
                  </a:cubicBezTo>
                  <a:cubicBezTo>
                    <a:pt x="13" y="21"/>
                    <a:pt x="17" y="17"/>
                    <a:pt x="13" y="15"/>
                  </a:cubicBezTo>
                  <a:cubicBezTo>
                    <a:pt x="11" y="14"/>
                    <a:pt x="10" y="14"/>
                    <a:pt x="8" y="14"/>
                  </a:cubicBezTo>
                  <a:cubicBezTo>
                    <a:pt x="7" y="14"/>
                    <a:pt x="6" y="14"/>
                    <a:pt x="6" y="14"/>
                  </a:cubicBezTo>
                  <a:moveTo>
                    <a:pt x="10" y="0"/>
                  </a:moveTo>
                  <a:cubicBezTo>
                    <a:pt x="4" y="0"/>
                    <a:pt x="3" y="2"/>
                    <a:pt x="3" y="4"/>
                  </a:cubicBezTo>
                  <a:cubicBezTo>
                    <a:pt x="3" y="14"/>
                    <a:pt x="3" y="14"/>
                    <a:pt x="3" y="14"/>
                  </a:cubicBezTo>
                  <a:cubicBezTo>
                    <a:pt x="3" y="15"/>
                    <a:pt x="3" y="16"/>
                    <a:pt x="4" y="16"/>
                  </a:cubicBezTo>
                  <a:cubicBezTo>
                    <a:pt x="4" y="17"/>
                    <a:pt x="5" y="17"/>
                    <a:pt x="6" y="17"/>
                  </a:cubicBezTo>
                  <a:cubicBezTo>
                    <a:pt x="6" y="17"/>
                    <a:pt x="6" y="17"/>
                    <a:pt x="6" y="17"/>
                  </a:cubicBezTo>
                  <a:cubicBezTo>
                    <a:pt x="7" y="17"/>
                    <a:pt x="8" y="17"/>
                    <a:pt x="8" y="17"/>
                  </a:cubicBezTo>
                  <a:cubicBezTo>
                    <a:pt x="10" y="17"/>
                    <a:pt x="11" y="17"/>
                    <a:pt x="11" y="17"/>
                  </a:cubicBezTo>
                  <a:cubicBezTo>
                    <a:pt x="11" y="18"/>
                    <a:pt x="10" y="18"/>
                    <a:pt x="9" y="18"/>
                  </a:cubicBezTo>
                  <a:cubicBezTo>
                    <a:pt x="9" y="18"/>
                    <a:pt x="8" y="18"/>
                    <a:pt x="8" y="18"/>
                  </a:cubicBezTo>
                  <a:cubicBezTo>
                    <a:pt x="7" y="18"/>
                    <a:pt x="6" y="18"/>
                    <a:pt x="5" y="18"/>
                  </a:cubicBezTo>
                  <a:cubicBezTo>
                    <a:pt x="3" y="18"/>
                    <a:pt x="2" y="19"/>
                    <a:pt x="2" y="20"/>
                  </a:cubicBezTo>
                  <a:cubicBezTo>
                    <a:pt x="2" y="20"/>
                    <a:pt x="2" y="20"/>
                    <a:pt x="2" y="20"/>
                  </a:cubicBezTo>
                  <a:cubicBezTo>
                    <a:pt x="1" y="22"/>
                    <a:pt x="0" y="23"/>
                    <a:pt x="1" y="25"/>
                  </a:cubicBezTo>
                  <a:cubicBezTo>
                    <a:pt x="2" y="26"/>
                    <a:pt x="2" y="26"/>
                    <a:pt x="3" y="26"/>
                  </a:cubicBezTo>
                  <a:cubicBezTo>
                    <a:pt x="5" y="27"/>
                    <a:pt x="7" y="27"/>
                    <a:pt x="9" y="27"/>
                  </a:cubicBezTo>
                  <a:cubicBezTo>
                    <a:pt x="12" y="27"/>
                    <a:pt x="14" y="27"/>
                    <a:pt x="16" y="26"/>
                  </a:cubicBezTo>
                  <a:cubicBezTo>
                    <a:pt x="20" y="24"/>
                    <a:pt x="22" y="20"/>
                    <a:pt x="22" y="16"/>
                  </a:cubicBezTo>
                  <a:cubicBezTo>
                    <a:pt x="21" y="13"/>
                    <a:pt x="19" y="11"/>
                    <a:pt x="17" y="10"/>
                  </a:cubicBezTo>
                  <a:cubicBezTo>
                    <a:pt x="18" y="9"/>
                    <a:pt x="19" y="9"/>
                    <a:pt x="20" y="8"/>
                  </a:cubicBezTo>
                  <a:cubicBezTo>
                    <a:pt x="21" y="7"/>
                    <a:pt x="21" y="6"/>
                    <a:pt x="21" y="5"/>
                  </a:cubicBezTo>
                  <a:cubicBezTo>
                    <a:pt x="21" y="4"/>
                    <a:pt x="21" y="4"/>
                    <a:pt x="21" y="4"/>
                  </a:cubicBezTo>
                  <a:cubicBezTo>
                    <a:pt x="21" y="0"/>
                    <a:pt x="18" y="0"/>
                    <a:pt x="17" y="0"/>
                  </a:cubicBezTo>
                  <a:cubicBezTo>
                    <a:pt x="16" y="0"/>
                    <a:pt x="16" y="0"/>
                    <a:pt x="16" y="0"/>
                  </a:cubicBezTo>
                  <a:cubicBezTo>
                    <a:pt x="16" y="0"/>
                    <a:pt x="16" y="0"/>
                    <a:pt x="16" y="0"/>
                  </a:cubicBezTo>
                  <a:cubicBezTo>
                    <a:pt x="15" y="0"/>
                    <a:pt x="14" y="0"/>
                    <a:pt x="14"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8" name="Freeform 827"/>
            <p:cNvSpPr>
              <a:spLocks noEditPoints="1"/>
            </p:cNvSpPr>
            <p:nvPr/>
          </p:nvSpPr>
          <p:spPr bwMode="auto">
            <a:xfrm>
              <a:off x="1079918" y="4730505"/>
              <a:ext cx="51078" cy="67208"/>
            </a:xfrm>
            <a:custGeom>
              <a:avLst/>
              <a:gdLst>
                <a:gd name="T0" fmla="*/ 5 w 24"/>
                <a:gd name="T1" fmla="*/ 14 h 32"/>
                <a:gd name="T2" fmla="*/ 5 w 24"/>
                <a:gd name="T3" fmla="*/ 14 h 32"/>
                <a:gd name="T4" fmla="*/ 5 w 24"/>
                <a:gd name="T5" fmla="*/ 14 h 32"/>
                <a:gd name="T6" fmla="*/ 3 w 24"/>
                <a:gd name="T7" fmla="*/ 10 h 32"/>
                <a:gd name="T8" fmla="*/ 13 w 24"/>
                <a:gd name="T9" fmla="*/ 3 h 32"/>
                <a:gd name="T10" fmla="*/ 13 w 24"/>
                <a:gd name="T11" fmla="*/ 3 h 32"/>
                <a:gd name="T12" fmla="*/ 14 w 24"/>
                <a:gd name="T13" fmla="*/ 4 h 32"/>
                <a:gd name="T14" fmla="*/ 15 w 24"/>
                <a:gd name="T15" fmla="*/ 5 h 32"/>
                <a:gd name="T16" fmla="*/ 15 w 24"/>
                <a:gd name="T17" fmla="*/ 24 h 32"/>
                <a:gd name="T18" fmla="*/ 18 w 24"/>
                <a:gd name="T19" fmla="*/ 24 h 32"/>
                <a:gd name="T20" fmla="*/ 21 w 24"/>
                <a:gd name="T21" fmla="*/ 25 h 32"/>
                <a:gd name="T22" fmla="*/ 21 w 24"/>
                <a:gd name="T23" fmla="*/ 29 h 32"/>
                <a:gd name="T24" fmla="*/ 21 w 24"/>
                <a:gd name="T25" fmla="*/ 29 h 32"/>
                <a:gd name="T26" fmla="*/ 21 w 24"/>
                <a:gd name="T27" fmla="*/ 29 h 32"/>
                <a:gd name="T28" fmla="*/ 21 w 24"/>
                <a:gd name="T29" fmla="*/ 29 h 32"/>
                <a:gd name="T30" fmla="*/ 4 w 24"/>
                <a:gd name="T31" fmla="*/ 29 h 32"/>
                <a:gd name="T32" fmla="*/ 4 w 24"/>
                <a:gd name="T33" fmla="*/ 25 h 32"/>
                <a:gd name="T34" fmla="*/ 5 w 24"/>
                <a:gd name="T35" fmla="*/ 25 h 32"/>
                <a:gd name="T36" fmla="*/ 10 w 24"/>
                <a:gd name="T37" fmla="*/ 25 h 32"/>
                <a:gd name="T38" fmla="*/ 11 w 24"/>
                <a:gd name="T39" fmla="*/ 11 h 32"/>
                <a:gd name="T40" fmla="*/ 5 w 24"/>
                <a:gd name="T41" fmla="*/ 14 h 32"/>
                <a:gd name="T42" fmla="*/ 5 w 24"/>
                <a:gd name="T43" fmla="*/ 14 h 32"/>
                <a:gd name="T44" fmla="*/ 13 w 24"/>
                <a:gd name="T45" fmla="*/ 0 h 32"/>
                <a:gd name="T46" fmla="*/ 10 w 24"/>
                <a:gd name="T47" fmla="*/ 2 h 32"/>
                <a:gd name="T48" fmla="*/ 2 w 24"/>
                <a:gd name="T49" fmla="*/ 7 h 32"/>
                <a:gd name="T50" fmla="*/ 0 w 24"/>
                <a:gd name="T51" fmla="*/ 8 h 32"/>
                <a:gd name="T52" fmla="*/ 0 w 24"/>
                <a:gd name="T53" fmla="*/ 11 h 32"/>
                <a:gd name="T54" fmla="*/ 2 w 24"/>
                <a:gd name="T55" fmla="*/ 15 h 32"/>
                <a:gd name="T56" fmla="*/ 4 w 24"/>
                <a:gd name="T57" fmla="*/ 17 h 32"/>
                <a:gd name="T58" fmla="*/ 5 w 24"/>
                <a:gd name="T59" fmla="*/ 17 h 32"/>
                <a:gd name="T60" fmla="*/ 7 w 24"/>
                <a:gd name="T61" fmla="*/ 17 h 32"/>
                <a:gd name="T62" fmla="*/ 8 w 24"/>
                <a:gd name="T63" fmla="*/ 16 h 32"/>
                <a:gd name="T64" fmla="*/ 8 w 24"/>
                <a:gd name="T65" fmla="*/ 18 h 32"/>
                <a:gd name="T66" fmla="*/ 7 w 24"/>
                <a:gd name="T67" fmla="*/ 22 h 32"/>
                <a:gd name="T68" fmla="*/ 5 w 24"/>
                <a:gd name="T69" fmla="*/ 22 h 32"/>
                <a:gd name="T70" fmla="*/ 4 w 24"/>
                <a:gd name="T71" fmla="*/ 22 h 32"/>
                <a:gd name="T72" fmla="*/ 2 w 24"/>
                <a:gd name="T73" fmla="*/ 25 h 32"/>
                <a:gd name="T74" fmla="*/ 2 w 24"/>
                <a:gd name="T75" fmla="*/ 27 h 32"/>
                <a:gd name="T76" fmla="*/ 2 w 24"/>
                <a:gd name="T77" fmla="*/ 29 h 32"/>
                <a:gd name="T78" fmla="*/ 4 w 24"/>
                <a:gd name="T79" fmla="*/ 31 h 32"/>
                <a:gd name="T80" fmla="*/ 12 w 24"/>
                <a:gd name="T81" fmla="*/ 32 h 32"/>
                <a:gd name="T82" fmla="*/ 21 w 24"/>
                <a:gd name="T83" fmla="*/ 32 h 32"/>
                <a:gd name="T84" fmla="*/ 23 w 24"/>
                <a:gd name="T85" fmla="*/ 31 h 32"/>
                <a:gd name="T86" fmla="*/ 24 w 24"/>
                <a:gd name="T87" fmla="*/ 29 h 32"/>
                <a:gd name="T88" fmla="*/ 24 w 24"/>
                <a:gd name="T89" fmla="*/ 25 h 32"/>
                <a:gd name="T90" fmla="*/ 21 w 24"/>
                <a:gd name="T91" fmla="*/ 22 h 32"/>
                <a:gd name="T92" fmla="*/ 18 w 24"/>
                <a:gd name="T93" fmla="*/ 21 h 32"/>
                <a:gd name="T94" fmla="*/ 18 w 24"/>
                <a:gd name="T95" fmla="*/ 21 h 32"/>
                <a:gd name="T96" fmla="*/ 18 w 24"/>
                <a:gd name="T97" fmla="*/ 6 h 32"/>
                <a:gd name="T98" fmla="*/ 18 w 24"/>
                <a:gd name="T99" fmla="*/ 3 h 32"/>
                <a:gd name="T100" fmla="*/ 17 w 24"/>
                <a:gd name="T101" fmla="*/ 3 h 32"/>
                <a:gd name="T102" fmla="*/ 16 w 24"/>
                <a:gd name="T103" fmla="*/ 2 h 32"/>
                <a:gd name="T104" fmla="*/ 14 w 24"/>
                <a:gd name="T105" fmla="*/ 1 h 32"/>
                <a:gd name="T106" fmla="*/ 13 w 24"/>
                <a:gd name="T107"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 h="32">
                  <a:moveTo>
                    <a:pt x="5" y="14"/>
                  </a:moveTo>
                  <a:cubicBezTo>
                    <a:pt x="5" y="14"/>
                    <a:pt x="5" y="14"/>
                    <a:pt x="5" y="14"/>
                  </a:cubicBezTo>
                  <a:cubicBezTo>
                    <a:pt x="5" y="14"/>
                    <a:pt x="5" y="14"/>
                    <a:pt x="5" y="14"/>
                  </a:cubicBezTo>
                  <a:cubicBezTo>
                    <a:pt x="4" y="13"/>
                    <a:pt x="3" y="11"/>
                    <a:pt x="3" y="10"/>
                  </a:cubicBezTo>
                  <a:cubicBezTo>
                    <a:pt x="6" y="8"/>
                    <a:pt x="13" y="3"/>
                    <a:pt x="13" y="3"/>
                  </a:cubicBezTo>
                  <a:cubicBezTo>
                    <a:pt x="13" y="3"/>
                    <a:pt x="13" y="3"/>
                    <a:pt x="13" y="3"/>
                  </a:cubicBezTo>
                  <a:cubicBezTo>
                    <a:pt x="14" y="4"/>
                    <a:pt x="14" y="4"/>
                    <a:pt x="14" y="4"/>
                  </a:cubicBezTo>
                  <a:cubicBezTo>
                    <a:pt x="14" y="4"/>
                    <a:pt x="15" y="5"/>
                    <a:pt x="15" y="5"/>
                  </a:cubicBezTo>
                  <a:cubicBezTo>
                    <a:pt x="15" y="12"/>
                    <a:pt x="15" y="18"/>
                    <a:pt x="15" y="24"/>
                  </a:cubicBezTo>
                  <a:cubicBezTo>
                    <a:pt x="16" y="24"/>
                    <a:pt x="17" y="24"/>
                    <a:pt x="18" y="24"/>
                  </a:cubicBezTo>
                  <a:cubicBezTo>
                    <a:pt x="19" y="24"/>
                    <a:pt x="20" y="24"/>
                    <a:pt x="21" y="25"/>
                  </a:cubicBezTo>
                  <a:cubicBezTo>
                    <a:pt x="21" y="26"/>
                    <a:pt x="21" y="27"/>
                    <a:pt x="21" y="29"/>
                  </a:cubicBezTo>
                  <a:cubicBezTo>
                    <a:pt x="21" y="29"/>
                    <a:pt x="21" y="29"/>
                    <a:pt x="21" y="29"/>
                  </a:cubicBezTo>
                  <a:cubicBezTo>
                    <a:pt x="21" y="29"/>
                    <a:pt x="21" y="29"/>
                    <a:pt x="21" y="29"/>
                  </a:cubicBezTo>
                  <a:cubicBezTo>
                    <a:pt x="21" y="29"/>
                    <a:pt x="21" y="29"/>
                    <a:pt x="21" y="29"/>
                  </a:cubicBezTo>
                  <a:cubicBezTo>
                    <a:pt x="15" y="29"/>
                    <a:pt x="10" y="29"/>
                    <a:pt x="4" y="29"/>
                  </a:cubicBezTo>
                  <a:cubicBezTo>
                    <a:pt x="4" y="27"/>
                    <a:pt x="4" y="26"/>
                    <a:pt x="4" y="25"/>
                  </a:cubicBezTo>
                  <a:cubicBezTo>
                    <a:pt x="5" y="25"/>
                    <a:pt x="5" y="25"/>
                    <a:pt x="5" y="25"/>
                  </a:cubicBezTo>
                  <a:cubicBezTo>
                    <a:pt x="7" y="25"/>
                    <a:pt x="9" y="25"/>
                    <a:pt x="10" y="25"/>
                  </a:cubicBezTo>
                  <a:cubicBezTo>
                    <a:pt x="10" y="20"/>
                    <a:pt x="11" y="15"/>
                    <a:pt x="11" y="11"/>
                  </a:cubicBezTo>
                  <a:cubicBezTo>
                    <a:pt x="9" y="12"/>
                    <a:pt x="7" y="13"/>
                    <a:pt x="5" y="14"/>
                  </a:cubicBezTo>
                  <a:cubicBezTo>
                    <a:pt x="5" y="14"/>
                    <a:pt x="5" y="14"/>
                    <a:pt x="5" y="14"/>
                  </a:cubicBezTo>
                  <a:moveTo>
                    <a:pt x="13" y="0"/>
                  </a:moveTo>
                  <a:cubicBezTo>
                    <a:pt x="12" y="0"/>
                    <a:pt x="12" y="1"/>
                    <a:pt x="10" y="2"/>
                  </a:cubicBezTo>
                  <a:cubicBezTo>
                    <a:pt x="8" y="3"/>
                    <a:pt x="4" y="6"/>
                    <a:pt x="2" y="7"/>
                  </a:cubicBezTo>
                  <a:cubicBezTo>
                    <a:pt x="1" y="7"/>
                    <a:pt x="0" y="8"/>
                    <a:pt x="0" y="8"/>
                  </a:cubicBezTo>
                  <a:cubicBezTo>
                    <a:pt x="0" y="9"/>
                    <a:pt x="0" y="10"/>
                    <a:pt x="0" y="11"/>
                  </a:cubicBezTo>
                  <a:cubicBezTo>
                    <a:pt x="1" y="12"/>
                    <a:pt x="2" y="14"/>
                    <a:pt x="2" y="15"/>
                  </a:cubicBezTo>
                  <a:cubicBezTo>
                    <a:pt x="3" y="16"/>
                    <a:pt x="3" y="17"/>
                    <a:pt x="4" y="17"/>
                  </a:cubicBezTo>
                  <a:cubicBezTo>
                    <a:pt x="4" y="17"/>
                    <a:pt x="5" y="17"/>
                    <a:pt x="5" y="17"/>
                  </a:cubicBezTo>
                  <a:cubicBezTo>
                    <a:pt x="6" y="17"/>
                    <a:pt x="6" y="17"/>
                    <a:pt x="7" y="17"/>
                  </a:cubicBezTo>
                  <a:cubicBezTo>
                    <a:pt x="8" y="16"/>
                    <a:pt x="8" y="16"/>
                    <a:pt x="8" y="16"/>
                  </a:cubicBezTo>
                  <a:cubicBezTo>
                    <a:pt x="8" y="17"/>
                    <a:pt x="8" y="17"/>
                    <a:pt x="8" y="18"/>
                  </a:cubicBezTo>
                  <a:cubicBezTo>
                    <a:pt x="7" y="19"/>
                    <a:pt x="7" y="20"/>
                    <a:pt x="7" y="22"/>
                  </a:cubicBezTo>
                  <a:cubicBezTo>
                    <a:pt x="7" y="22"/>
                    <a:pt x="6" y="22"/>
                    <a:pt x="5" y="22"/>
                  </a:cubicBezTo>
                  <a:cubicBezTo>
                    <a:pt x="4" y="22"/>
                    <a:pt x="4" y="22"/>
                    <a:pt x="4" y="22"/>
                  </a:cubicBezTo>
                  <a:cubicBezTo>
                    <a:pt x="3" y="22"/>
                    <a:pt x="2" y="23"/>
                    <a:pt x="2" y="25"/>
                  </a:cubicBezTo>
                  <a:cubicBezTo>
                    <a:pt x="2" y="27"/>
                    <a:pt x="2" y="27"/>
                    <a:pt x="2" y="27"/>
                  </a:cubicBezTo>
                  <a:cubicBezTo>
                    <a:pt x="2" y="29"/>
                    <a:pt x="2" y="29"/>
                    <a:pt x="2" y="29"/>
                  </a:cubicBezTo>
                  <a:cubicBezTo>
                    <a:pt x="2" y="30"/>
                    <a:pt x="3" y="31"/>
                    <a:pt x="4" y="31"/>
                  </a:cubicBezTo>
                  <a:cubicBezTo>
                    <a:pt x="7" y="31"/>
                    <a:pt x="10" y="32"/>
                    <a:pt x="12" y="32"/>
                  </a:cubicBezTo>
                  <a:cubicBezTo>
                    <a:pt x="15" y="32"/>
                    <a:pt x="18" y="32"/>
                    <a:pt x="21" y="32"/>
                  </a:cubicBezTo>
                  <a:cubicBezTo>
                    <a:pt x="22" y="32"/>
                    <a:pt x="22" y="32"/>
                    <a:pt x="23" y="31"/>
                  </a:cubicBezTo>
                  <a:cubicBezTo>
                    <a:pt x="23" y="31"/>
                    <a:pt x="24" y="30"/>
                    <a:pt x="24" y="29"/>
                  </a:cubicBezTo>
                  <a:cubicBezTo>
                    <a:pt x="24" y="25"/>
                    <a:pt x="24" y="25"/>
                    <a:pt x="24" y="25"/>
                  </a:cubicBezTo>
                  <a:cubicBezTo>
                    <a:pt x="24" y="23"/>
                    <a:pt x="23" y="22"/>
                    <a:pt x="21" y="22"/>
                  </a:cubicBezTo>
                  <a:cubicBezTo>
                    <a:pt x="21" y="21"/>
                    <a:pt x="20" y="21"/>
                    <a:pt x="18" y="21"/>
                  </a:cubicBezTo>
                  <a:cubicBezTo>
                    <a:pt x="18" y="21"/>
                    <a:pt x="18" y="21"/>
                    <a:pt x="18" y="21"/>
                  </a:cubicBezTo>
                  <a:cubicBezTo>
                    <a:pt x="18" y="16"/>
                    <a:pt x="18" y="11"/>
                    <a:pt x="18" y="6"/>
                  </a:cubicBezTo>
                  <a:cubicBezTo>
                    <a:pt x="18" y="5"/>
                    <a:pt x="18" y="4"/>
                    <a:pt x="18" y="3"/>
                  </a:cubicBezTo>
                  <a:cubicBezTo>
                    <a:pt x="17" y="3"/>
                    <a:pt x="17" y="3"/>
                    <a:pt x="17" y="3"/>
                  </a:cubicBezTo>
                  <a:cubicBezTo>
                    <a:pt x="16" y="2"/>
                    <a:pt x="16" y="2"/>
                    <a:pt x="16" y="2"/>
                  </a:cubicBezTo>
                  <a:cubicBezTo>
                    <a:pt x="16" y="1"/>
                    <a:pt x="15" y="1"/>
                    <a:pt x="14" y="1"/>
                  </a:cubicBezTo>
                  <a:cubicBezTo>
                    <a:pt x="13"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79" name="Freeform 828"/>
            <p:cNvSpPr>
              <a:spLocks noEditPoints="1"/>
            </p:cNvSpPr>
            <p:nvPr/>
          </p:nvSpPr>
          <p:spPr bwMode="auto">
            <a:xfrm>
              <a:off x="1137268" y="4772622"/>
              <a:ext cx="46597" cy="65415"/>
            </a:xfrm>
            <a:custGeom>
              <a:avLst/>
              <a:gdLst>
                <a:gd name="T0" fmla="*/ 3 w 22"/>
                <a:gd name="T1" fmla="*/ 4 h 31"/>
                <a:gd name="T2" fmla="*/ 10 w 22"/>
                <a:gd name="T3" fmla="*/ 2 h 31"/>
                <a:gd name="T4" fmla="*/ 10 w 22"/>
                <a:gd name="T5" fmla="*/ 2 h 31"/>
                <a:gd name="T6" fmla="*/ 17 w 22"/>
                <a:gd name="T7" fmla="*/ 9 h 31"/>
                <a:gd name="T8" fmla="*/ 10 w 22"/>
                <a:gd name="T9" fmla="*/ 22 h 31"/>
                <a:gd name="T10" fmla="*/ 11 w 22"/>
                <a:gd name="T11" fmla="*/ 24 h 31"/>
                <a:gd name="T12" fmla="*/ 19 w 22"/>
                <a:gd name="T13" fmla="*/ 27 h 31"/>
                <a:gd name="T14" fmla="*/ 9 w 22"/>
                <a:gd name="T15" fmla="*/ 27 h 31"/>
                <a:gd name="T16" fmla="*/ 4 w 22"/>
                <a:gd name="T17" fmla="*/ 24 h 31"/>
                <a:gd name="T18" fmla="*/ 4 w 22"/>
                <a:gd name="T19" fmla="*/ 24 h 31"/>
                <a:gd name="T20" fmla="*/ 12 w 22"/>
                <a:gd name="T21" fmla="*/ 16 h 31"/>
                <a:gd name="T22" fmla="*/ 13 w 22"/>
                <a:gd name="T23" fmla="*/ 12 h 31"/>
                <a:gd name="T24" fmla="*/ 11 w 22"/>
                <a:gd name="T25" fmla="*/ 8 h 31"/>
                <a:gd name="T26" fmla="*/ 11 w 22"/>
                <a:gd name="T27" fmla="*/ 8 h 31"/>
                <a:gd name="T28" fmla="*/ 8 w 22"/>
                <a:gd name="T29" fmla="*/ 7 h 31"/>
                <a:gd name="T30" fmla="*/ 4 w 22"/>
                <a:gd name="T31" fmla="*/ 8 h 31"/>
                <a:gd name="T32" fmla="*/ 10 w 22"/>
                <a:gd name="T33" fmla="*/ 0 h 31"/>
                <a:gd name="T34" fmla="*/ 10 w 22"/>
                <a:gd name="T35" fmla="*/ 0 h 31"/>
                <a:gd name="T36" fmla="*/ 0 w 22"/>
                <a:gd name="T37" fmla="*/ 4 h 31"/>
                <a:gd name="T38" fmla="*/ 2 w 22"/>
                <a:gd name="T39" fmla="*/ 11 h 31"/>
                <a:gd name="T40" fmla="*/ 4 w 22"/>
                <a:gd name="T41" fmla="*/ 11 h 31"/>
                <a:gd name="T42" fmla="*/ 8 w 22"/>
                <a:gd name="T43" fmla="*/ 10 h 31"/>
                <a:gd name="T44" fmla="*/ 10 w 22"/>
                <a:gd name="T45" fmla="*/ 10 h 31"/>
                <a:gd name="T46" fmla="*/ 10 w 22"/>
                <a:gd name="T47" fmla="*/ 12 h 31"/>
                <a:gd name="T48" fmla="*/ 3 w 22"/>
                <a:gd name="T49" fmla="*/ 21 h 31"/>
                <a:gd name="T50" fmla="*/ 1 w 22"/>
                <a:gd name="T51" fmla="*/ 24 h 31"/>
                <a:gd name="T52" fmla="*/ 1 w 22"/>
                <a:gd name="T53" fmla="*/ 29 h 31"/>
                <a:gd name="T54" fmla="*/ 2 w 22"/>
                <a:gd name="T55" fmla="*/ 31 h 31"/>
                <a:gd name="T56" fmla="*/ 9 w 22"/>
                <a:gd name="T57" fmla="*/ 30 h 31"/>
                <a:gd name="T58" fmla="*/ 21 w 22"/>
                <a:gd name="T59" fmla="*/ 31 h 31"/>
                <a:gd name="T60" fmla="*/ 22 w 22"/>
                <a:gd name="T61" fmla="*/ 29 h 31"/>
                <a:gd name="T62" fmla="*/ 22 w 22"/>
                <a:gd name="T63" fmla="*/ 23 h 31"/>
                <a:gd name="T64" fmla="*/ 21 w 22"/>
                <a:gd name="T65" fmla="*/ 22 h 31"/>
                <a:gd name="T66" fmla="*/ 17 w 22"/>
                <a:gd name="T67" fmla="*/ 18 h 31"/>
                <a:gd name="T68" fmla="*/ 19 w 22"/>
                <a:gd name="T69"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31">
                  <a:moveTo>
                    <a:pt x="4" y="8"/>
                  </a:moveTo>
                  <a:cubicBezTo>
                    <a:pt x="4" y="7"/>
                    <a:pt x="3" y="6"/>
                    <a:pt x="3" y="4"/>
                  </a:cubicBezTo>
                  <a:cubicBezTo>
                    <a:pt x="5" y="3"/>
                    <a:pt x="8" y="3"/>
                    <a:pt x="10" y="2"/>
                  </a:cubicBezTo>
                  <a:cubicBezTo>
                    <a:pt x="10" y="2"/>
                    <a:pt x="10" y="2"/>
                    <a:pt x="10" y="2"/>
                  </a:cubicBezTo>
                  <a:cubicBezTo>
                    <a:pt x="10" y="2"/>
                    <a:pt x="10" y="2"/>
                    <a:pt x="10" y="2"/>
                  </a:cubicBezTo>
                  <a:cubicBezTo>
                    <a:pt x="10" y="2"/>
                    <a:pt x="10" y="2"/>
                    <a:pt x="10" y="2"/>
                  </a:cubicBezTo>
                  <a:cubicBezTo>
                    <a:pt x="13" y="2"/>
                    <a:pt x="15" y="4"/>
                    <a:pt x="16" y="6"/>
                  </a:cubicBezTo>
                  <a:cubicBezTo>
                    <a:pt x="17" y="7"/>
                    <a:pt x="17" y="8"/>
                    <a:pt x="17" y="9"/>
                  </a:cubicBezTo>
                  <a:cubicBezTo>
                    <a:pt x="17" y="11"/>
                    <a:pt x="16" y="14"/>
                    <a:pt x="15" y="16"/>
                  </a:cubicBezTo>
                  <a:cubicBezTo>
                    <a:pt x="13" y="19"/>
                    <a:pt x="11" y="21"/>
                    <a:pt x="10" y="22"/>
                  </a:cubicBezTo>
                  <a:cubicBezTo>
                    <a:pt x="10" y="22"/>
                    <a:pt x="10" y="23"/>
                    <a:pt x="10" y="23"/>
                  </a:cubicBezTo>
                  <a:cubicBezTo>
                    <a:pt x="10" y="24"/>
                    <a:pt x="11" y="24"/>
                    <a:pt x="11" y="24"/>
                  </a:cubicBezTo>
                  <a:cubicBezTo>
                    <a:pt x="14" y="24"/>
                    <a:pt x="17" y="24"/>
                    <a:pt x="19" y="24"/>
                  </a:cubicBezTo>
                  <a:cubicBezTo>
                    <a:pt x="19" y="25"/>
                    <a:pt x="19" y="26"/>
                    <a:pt x="19" y="27"/>
                  </a:cubicBezTo>
                  <a:cubicBezTo>
                    <a:pt x="19" y="28"/>
                    <a:pt x="19" y="28"/>
                    <a:pt x="19" y="28"/>
                  </a:cubicBezTo>
                  <a:cubicBezTo>
                    <a:pt x="16" y="28"/>
                    <a:pt x="12" y="27"/>
                    <a:pt x="9" y="27"/>
                  </a:cubicBezTo>
                  <a:cubicBezTo>
                    <a:pt x="7" y="27"/>
                    <a:pt x="6" y="28"/>
                    <a:pt x="4" y="28"/>
                  </a:cubicBezTo>
                  <a:cubicBezTo>
                    <a:pt x="4" y="26"/>
                    <a:pt x="4" y="25"/>
                    <a:pt x="4" y="24"/>
                  </a:cubicBezTo>
                  <a:cubicBezTo>
                    <a:pt x="4" y="24"/>
                    <a:pt x="4" y="24"/>
                    <a:pt x="4" y="24"/>
                  </a:cubicBezTo>
                  <a:cubicBezTo>
                    <a:pt x="4" y="24"/>
                    <a:pt x="4" y="24"/>
                    <a:pt x="4" y="24"/>
                  </a:cubicBezTo>
                  <a:cubicBezTo>
                    <a:pt x="4" y="23"/>
                    <a:pt x="4" y="23"/>
                    <a:pt x="4" y="23"/>
                  </a:cubicBezTo>
                  <a:cubicBezTo>
                    <a:pt x="8" y="22"/>
                    <a:pt x="10" y="19"/>
                    <a:pt x="12" y="16"/>
                  </a:cubicBezTo>
                  <a:cubicBezTo>
                    <a:pt x="13" y="15"/>
                    <a:pt x="13" y="14"/>
                    <a:pt x="13" y="12"/>
                  </a:cubicBezTo>
                  <a:cubicBezTo>
                    <a:pt x="13" y="12"/>
                    <a:pt x="13" y="12"/>
                    <a:pt x="13" y="12"/>
                  </a:cubicBezTo>
                  <a:cubicBezTo>
                    <a:pt x="13" y="10"/>
                    <a:pt x="13" y="8"/>
                    <a:pt x="11" y="8"/>
                  </a:cubicBezTo>
                  <a:cubicBezTo>
                    <a:pt x="11" y="8"/>
                    <a:pt x="11" y="8"/>
                    <a:pt x="11" y="8"/>
                  </a:cubicBezTo>
                  <a:cubicBezTo>
                    <a:pt x="11" y="8"/>
                    <a:pt x="11" y="8"/>
                    <a:pt x="11" y="8"/>
                  </a:cubicBezTo>
                  <a:cubicBezTo>
                    <a:pt x="11" y="8"/>
                    <a:pt x="11" y="8"/>
                    <a:pt x="11" y="8"/>
                  </a:cubicBezTo>
                  <a:cubicBezTo>
                    <a:pt x="10" y="7"/>
                    <a:pt x="9" y="7"/>
                    <a:pt x="8" y="7"/>
                  </a:cubicBezTo>
                  <a:cubicBezTo>
                    <a:pt x="8" y="7"/>
                    <a:pt x="8" y="7"/>
                    <a:pt x="8" y="7"/>
                  </a:cubicBezTo>
                  <a:cubicBezTo>
                    <a:pt x="8" y="7"/>
                    <a:pt x="8" y="7"/>
                    <a:pt x="8" y="7"/>
                  </a:cubicBezTo>
                  <a:cubicBezTo>
                    <a:pt x="7" y="7"/>
                    <a:pt x="5" y="7"/>
                    <a:pt x="4" y="8"/>
                  </a:cubicBezTo>
                  <a:moveTo>
                    <a:pt x="10" y="0"/>
                  </a:moveTo>
                  <a:cubicBezTo>
                    <a:pt x="10" y="0"/>
                    <a:pt x="10" y="0"/>
                    <a:pt x="10" y="0"/>
                  </a:cubicBezTo>
                  <a:cubicBezTo>
                    <a:pt x="10" y="0"/>
                    <a:pt x="10" y="0"/>
                    <a:pt x="10" y="0"/>
                  </a:cubicBezTo>
                  <a:cubicBezTo>
                    <a:pt x="10" y="0"/>
                    <a:pt x="10" y="0"/>
                    <a:pt x="10" y="0"/>
                  </a:cubicBezTo>
                  <a:cubicBezTo>
                    <a:pt x="7" y="0"/>
                    <a:pt x="3" y="1"/>
                    <a:pt x="1" y="2"/>
                  </a:cubicBezTo>
                  <a:cubicBezTo>
                    <a:pt x="0" y="3"/>
                    <a:pt x="0" y="3"/>
                    <a:pt x="0" y="4"/>
                  </a:cubicBezTo>
                  <a:cubicBezTo>
                    <a:pt x="0" y="6"/>
                    <a:pt x="1" y="8"/>
                    <a:pt x="1" y="10"/>
                  </a:cubicBezTo>
                  <a:cubicBezTo>
                    <a:pt x="2" y="11"/>
                    <a:pt x="2" y="11"/>
                    <a:pt x="2" y="11"/>
                  </a:cubicBezTo>
                  <a:cubicBezTo>
                    <a:pt x="2" y="11"/>
                    <a:pt x="3" y="11"/>
                    <a:pt x="3" y="11"/>
                  </a:cubicBezTo>
                  <a:cubicBezTo>
                    <a:pt x="3" y="11"/>
                    <a:pt x="3" y="11"/>
                    <a:pt x="4" y="11"/>
                  </a:cubicBezTo>
                  <a:cubicBezTo>
                    <a:pt x="5" y="10"/>
                    <a:pt x="7" y="10"/>
                    <a:pt x="8" y="10"/>
                  </a:cubicBezTo>
                  <a:cubicBezTo>
                    <a:pt x="8" y="10"/>
                    <a:pt x="8" y="10"/>
                    <a:pt x="8" y="10"/>
                  </a:cubicBezTo>
                  <a:cubicBezTo>
                    <a:pt x="8" y="10"/>
                    <a:pt x="8" y="10"/>
                    <a:pt x="8" y="10"/>
                  </a:cubicBezTo>
                  <a:cubicBezTo>
                    <a:pt x="9" y="10"/>
                    <a:pt x="9" y="10"/>
                    <a:pt x="10" y="10"/>
                  </a:cubicBezTo>
                  <a:cubicBezTo>
                    <a:pt x="10" y="10"/>
                    <a:pt x="10" y="11"/>
                    <a:pt x="10" y="12"/>
                  </a:cubicBezTo>
                  <a:cubicBezTo>
                    <a:pt x="10" y="12"/>
                    <a:pt x="10" y="12"/>
                    <a:pt x="10" y="12"/>
                  </a:cubicBezTo>
                  <a:cubicBezTo>
                    <a:pt x="10" y="13"/>
                    <a:pt x="10" y="14"/>
                    <a:pt x="9" y="15"/>
                  </a:cubicBezTo>
                  <a:cubicBezTo>
                    <a:pt x="8" y="17"/>
                    <a:pt x="6" y="19"/>
                    <a:pt x="3" y="21"/>
                  </a:cubicBezTo>
                  <a:cubicBezTo>
                    <a:pt x="3" y="21"/>
                    <a:pt x="2" y="21"/>
                    <a:pt x="1" y="22"/>
                  </a:cubicBezTo>
                  <a:cubicBezTo>
                    <a:pt x="1" y="23"/>
                    <a:pt x="1" y="24"/>
                    <a:pt x="1" y="24"/>
                  </a:cubicBezTo>
                  <a:cubicBezTo>
                    <a:pt x="1" y="24"/>
                    <a:pt x="1" y="24"/>
                    <a:pt x="1" y="24"/>
                  </a:cubicBezTo>
                  <a:cubicBezTo>
                    <a:pt x="1" y="26"/>
                    <a:pt x="1" y="27"/>
                    <a:pt x="1" y="29"/>
                  </a:cubicBezTo>
                  <a:cubicBezTo>
                    <a:pt x="1" y="29"/>
                    <a:pt x="1" y="30"/>
                    <a:pt x="1" y="30"/>
                  </a:cubicBezTo>
                  <a:cubicBezTo>
                    <a:pt x="2" y="30"/>
                    <a:pt x="2" y="31"/>
                    <a:pt x="2" y="31"/>
                  </a:cubicBezTo>
                  <a:cubicBezTo>
                    <a:pt x="3" y="31"/>
                    <a:pt x="3" y="31"/>
                    <a:pt x="3" y="31"/>
                  </a:cubicBezTo>
                  <a:cubicBezTo>
                    <a:pt x="5" y="30"/>
                    <a:pt x="7" y="30"/>
                    <a:pt x="9" y="30"/>
                  </a:cubicBezTo>
                  <a:cubicBezTo>
                    <a:pt x="13" y="30"/>
                    <a:pt x="17" y="31"/>
                    <a:pt x="21" y="31"/>
                  </a:cubicBezTo>
                  <a:cubicBezTo>
                    <a:pt x="21" y="31"/>
                    <a:pt x="21" y="31"/>
                    <a:pt x="21" y="31"/>
                  </a:cubicBezTo>
                  <a:cubicBezTo>
                    <a:pt x="21" y="31"/>
                    <a:pt x="21" y="31"/>
                    <a:pt x="22" y="30"/>
                  </a:cubicBezTo>
                  <a:cubicBezTo>
                    <a:pt x="22" y="30"/>
                    <a:pt x="22" y="30"/>
                    <a:pt x="22" y="29"/>
                  </a:cubicBezTo>
                  <a:cubicBezTo>
                    <a:pt x="22" y="29"/>
                    <a:pt x="22" y="28"/>
                    <a:pt x="22" y="27"/>
                  </a:cubicBezTo>
                  <a:cubicBezTo>
                    <a:pt x="22" y="26"/>
                    <a:pt x="22" y="24"/>
                    <a:pt x="22" y="23"/>
                  </a:cubicBezTo>
                  <a:cubicBezTo>
                    <a:pt x="22" y="23"/>
                    <a:pt x="22" y="22"/>
                    <a:pt x="22" y="22"/>
                  </a:cubicBezTo>
                  <a:cubicBezTo>
                    <a:pt x="22" y="22"/>
                    <a:pt x="21" y="22"/>
                    <a:pt x="21" y="22"/>
                  </a:cubicBezTo>
                  <a:cubicBezTo>
                    <a:pt x="19" y="22"/>
                    <a:pt x="17" y="21"/>
                    <a:pt x="15" y="21"/>
                  </a:cubicBezTo>
                  <a:cubicBezTo>
                    <a:pt x="15" y="20"/>
                    <a:pt x="16" y="19"/>
                    <a:pt x="17" y="18"/>
                  </a:cubicBezTo>
                  <a:cubicBezTo>
                    <a:pt x="19" y="15"/>
                    <a:pt x="20" y="12"/>
                    <a:pt x="20" y="9"/>
                  </a:cubicBezTo>
                  <a:cubicBezTo>
                    <a:pt x="20" y="7"/>
                    <a:pt x="20" y="6"/>
                    <a:pt x="19" y="4"/>
                  </a:cubicBezTo>
                  <a:cubicBezTo>
                    <a:pt x="17" y="1"/>
                    <a:pt x="14"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0" name="Rectangle 829"/>
            <p:cNvSpPr>
              <a:spLocks noChangeArrowheads="1"/>
            </p:cNvSpPr>
            <p:nvPr/>
          </p:nvSpPr>
          <p:spPr bwMode="auto">
            <a:xfrm>
              <a:off x="1160567" y="4789648"/>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1" name="Rectangle 830"/>
            <p:cNvSpPr>
              <a:spLocks noChangeArrowheads="1"/>
            </p:cNvSpPr>
            <p:nvPr/>
          </p:nvSpPr>
          <p:spPr bwMode="auto">
            <a:xfrm>
              <a:off x="1160567" y="4789648"/>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2" name="Freeform 831"/>
            <p:cNvSpPr>
              <a:spLocks noEditPoints="1"/>
            </p:cNvSpPr>
            <p:nvPr/>
          </p:nvSpPr>
          <p:spPr bwMode="auto">
            <a:xfrm>
              <a:off x="1196411" y="4819219"/>
              <a:ext cx="49286" cy="68104"/>
            </a:xfrm>
            <a:custGeom>
              <a:avLst/>
              <a:gdLst>
                <a:gd name="T0" fmla="*/ 5 w 23"/>
                <a:gd name="T1" fmla="*/ 4 h 32"/>
                <a:gd name="T2" fmla="*/ 5 w 23"/>
                <a:gd name="T3" fmla="*/ 4 h 32"/>
                <a:gd name="T4" fmla="*/ 11 w 23"/>
                <a:gd name="T5" fmla="*/ 3 h 32"/>
                <a:gd name="T6" fmla="*/ 17 w 23"/>
                <a:gd name="T7" fmla="*/ 8 h 32"/>
                <a:gd name="T8" fmla="*/ 13 w 23"/>
                <a:gd name="T9" fmla="*/ 13 h 32"/>
                <a:gd name="T10" fmla="*/ 14 w 23"/>
                <a:gd name="T11" fmla="*/ 16 h 32"/>
                <a:gd name="T12" fmla="*/ 20 w 23"/>
                <a:gd name="T13" fmla="*/ 23 h 32"/>
                <a:gd name="T14" fmla="*/ 13 w 23"/>
                <a:gd name="T15" fmla="*/ 29 h 32"/>
                <a:gd name="T16" fmla="*/ 11 w 23"/>
                <a:gd name="T17" fmla="*/ 29 h 32"/>
                <a:gd name="T18" fmla="*/ 4 w 23"/>
                <a:gd name="T19" fmla="*/ 28 h 32"/>
                <a:gd name="T20" fmla="*/ 9 w 23"/>
                <a:gd name="T21" fmla="*/ 26 h 32"/>
                <a:gd name="T22" fmla="*/ 15 w 23"/>
                <a:gd name="T23" fmla="*/ 24 h 32"/>
                <a:gd name="T24" fmla="*/ 12 w 23"/>
                <a:gd name="T25" fmla="*/ 17 h 32"/>
                <a:gd name="T26" fmla="*/ 8 w 23"/>
                <a:gd name="T27" fmla="*/ 17 h 32"/>
                <a:gd name="T28" fmla="*/ 11 w 23"/>
                <a:gd name="T29" fmla="*/ 14 h 32"/>
                <a:gd name="T30" fmla="*/ 13 w 23"/>
                <a:gd name="T31" fmla="*/ 9 h 32"/>
                <a:gd name="T32" fmla="*/ 8 w 23"/>
                <a:gd name="T33" fmla="*/ 6 h 32"/>
                <a:gd name="T34" fmla="*/ 5 w 23"/>
                <a:gd name="T35" fmla="*/ 6 h 32"/>
                <a:gd name="T36" fmla="*/ 11 w 23"/>
                <a:gd name="T37" fmla="*/ 0 h 32"/>
                <a:gd name="T38" fmla="*/ 2 w 23"/>
                <a:gd name="T39" fmla="*/ 2 h 32"/>
                <a:gd name="T40" fmla="*/ 2 w 23"/>
                <a:gd name="T41" fmla="*/ 4 h 32"/>
                <a:gd name="T42" fmla="*/ 2 w 23"/>
                <a:gd name="T43" fmla="*/ 8 h 32"/>
                <a:gd name="T44" fmla="*/ 3 w 23"/>
                <a:gd name="T45" fmla="*/ 9 h 32"/>
                <a:gd name="T46" fmla="*/ 5 w 23"/>
                <a:gd name="T47" fmla="*/ 9 h 32"/>
                <a:gd name="T48" fmla="*/ 8 w 23"/>
                <a:gd name="T49" fmla="*/ 9 h 32"/>
                <a:gd name="T50" fmla="*/ 10 w 23"/>
                <a:gd name="T51" fmla="*/ 10 h 32"/>
                <a:gd name="T52" fmla="*/ 10 w 23"/>
                <a:gd name="T53" fmla="*/ 11 h 32"/>
                <a:gd name="T54" fmla="*/ 7 w 23"/>
                <a:gd name="T55" fmla="*/ 12 h 32"/>
                <a:gd name="T56" fmla="*/ 7 w 23"/>
                <a:gd name="T57" fmla="*/ 12 h 32"/>
                <a:gd name="T58" fmla="*/ 6 w 23"/>
                <a:gd name="T59" fmla="*/ 11 h 32"/>
                <a:gd name="T60" fmla="*/ 5 w 23"/>
                <a:gd name="T61" fmla="*/ 13 h 32"/>
                <a:gd name="T62" fmla="*/ 5 w 23"/>
                <a:gd name="T63" fmla="*/ 18 h 32"/>
                <a:gd name="T64" fmla="*/ 5 w 23"/>
                <a:gd name="T65" fmla="*/ 19 h 32"/>
                <a:gd name="T66" fmla="*/ 6 w 23"/>
                <a:gd name="T67" fmla="*/ 20 h 32"/>
                <a:gd name="T68" fmla="*/ 11 w 23"/>
                <a:gd name="T69" fmla="*/ 20 h 32"/>
                <a:gd name="T70" fmla="*/ 12 w 23"/>
                <a:gd name="T71" fmla="*/ 22 h 32"/>
                <a:gd name="T72" fmla="*/ 9 w 23"/>
                <a:gd name="T73" fmla="*/ 23 h 32"/>
                <a:gd name="T74" fmla="*/ 4 w 23"/>
                <a:gd name="T75" fmla="*/ 22 h 32"/>
                <a:gd name="T76" fmla="*/ 0 w 23"/>
                <a:gd name="T77" fmla="*/ 29 h 32"/>
                <a:gd name="T78" fmla="*/ 11 w 23"/>
                <a:gd name="T79" fmla="*/ 32 h 32"/>
                <a:gd name="T80" fmla="*/ 20 w 23"/>
                <a:gd name="T81" fmla="*/ 29 h 32"/>
                <a:gd name="T82" fmla="*/ 23 w 23"/>
                <a:gd name="T83" fmla="*/ 23 h 32"/>
                <a:gd name="T84" fmla="*/ 18 w 23"/>
                <a:gd name="T85" fmla="*/ 12 h 32"/>
                <a:gd name="T86" fmla="*/ 18 w 23"/>
                <a:gd name="T87" fmla="*/ 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 h="32">
                  <a:moveTo>
                    <a:pt x="5" y="6"/>
                  </a:moveTo>
                  <a:cubicBezTo>
                    <a:pt x="5" y="5"/>
                    <a:pt x="5" y="5"/>
                    <a:pt x="5" y="4"/>
                  </a:cubicBezTo>
                  <a:cubicBezTo>
                    <a:pt x="5" y="4"/>
                    <a:pt x="5" y="4"/>
                    <a:pt x="5" y="4"/>
                  </a:cubicBezTo>
                  <a:cubicBezTo>
                    <a:pt x="5" y="4"/>
                    <a:pt x="5" y="4"/>
                    <a:pt x="5" y="4"/>
                  </a:cubicBezTo>
                  <a:cubicBezTo>
                    <a:pt x="7" y="3"/>
                    <a:pt x="9" y="3"/>
                    <a:pt x="11" y="3"/>
                  </a:cubicBezTo>
                  <a:cubicBezTo>
                    <a:pt x="11" y="3"/>
                    <a:pt x="11" y="3"/>
                    <a:pt x="11" y="3"/>
                  </a:cubicBezTo>
                  <a:cubicBezTo>
                    <a:pt x="13" y="3"/>
                    <a:pt x="15" y="3"/>
                    <a:pt x="16" y="4"/>
                  </a:cubicBezTo>
                  <a:cubicBezTo>
                    <a:pt x="17" y="6"/>
                    <a:pt x="17" y="7"/>
                    <a:pt x="17" y="8"/>
                  </a:cubicBezTo>
                  <a:cubicBezTo>
                    <a:pt x="17" y="9"/>
                    <a:pt x="17" y="10"/>
                    <a:pt x="16" y="11"/>
                  </a:cubicBezTo>
                  <a:cubicBezTo>
                    <a:pt x="15" y="12"/>
                    <a:pt x="14" y="13"/>
                    <a:pt x="13" y="13"/>
                  </a:cubicBezTo>
                  <a:cubicBezTo>
                    <a:pt x="13" y="14"/>
                    <a:pt x="13" y="14"/>
                    <a:pt x="13" y="15"/>
                  </a:cubicBezTo>
                  <a:cubicBezTo>
                    <a:pt x="13" y="15"/>
                    <a:pt x="13" y="16"/>
                    <a:pt x="14" y="16"/>
                  </a:cubicBezTo>
                  <a:cubicBezTo>
                    <a:pt x="18" y="17"/>
                    <a:pt x="20" y="20"/>
                    <a:pt x="20" y="23"/>
                  </a:cubicBezTo>
                  <a:cubicBezTo>
                    <a:pt x="20" y="23"/>
                    <a:pt x="20" y="23"/>
                    <a:pt x="20" y="23"/>
                  </a:cubicBezTo>
                  <a:cubicBezTo>
                    <a:pt x="19" y="25"/>
                    <a:pt x="19" y="26"/>
                    <a:pt x="18" y="27"/>
                  </a:cubicBezTo>
                  <a:cubicBezTo>
                    <a:pt x="17" y="28"/>
                    <a:pt x="15" y="29"/>
                    <a:pt x="13" y="29"/>
                  </a:cubicBezTo>
                  <a:cubicBezTo>
                    <a:pt x="13" y="29"/>
                    <a:pt x="12" y="29"/>
                    <a:pt x="11" y="29"/>
                  </a:cubicBezTo>
                  <a:cubicBezTo>
                    <a:pt x="11" y="29"/>
                    <a:pt x="11" y="29"/>
                    <a:pt x="11" y="29"/>
                  </a:cubicBezTo>
                  <a:cubicBezTo>
                    <a:pt x="11" y="29"/>
                    <a:pt x="11" y="29"/>
                    <a:pt x="11" y="29"/>
                  </a:cubicBezTo>
                  <a:cubicBezTo>
                    <a:pt x="8" y="29"/>
                    <a:pt x="5" y="29"/>
                    <a:pt x="4" y="28"/>
                  </a:cubicBezTo>
                  <a:cubicBezTo>
                    <a:pt x="4" y="27"/>
                    <a:pt x="4" y="26"/>
                    <a:pt x="5" y="25"/>
                  </a:cubicBezTo>
                  <a:cubicBezTo>
                    <a:pt x="6" y="26"/>
                    <a:pt x="7" y="26"/>
                    <a:pt x="9" y="26"/>
                  </a:cubicBezTo>
                  <a:cubicBezTo>
                    <a:pt x="10" y="26"/>
                    <a:pt x="11" y="26"/>
                    <a:pt x="12" y="25"/>
                  </a:cubicBezTo>
                  <a:cubicBezTo>
                    <a:pt x="13" y="25"/>
                    <a:pt x="14" y="25"/>
                    <a:pt x="15" y="24"/>
                  </a:cubicBezTo>
                  <a:cubicBezTo>
                    <a:pt x="15" y="23"/>
                    <a:pt x="15" y="22"/>
                    <a:pt x="15" y="22"/>
                  </a:cubicBezTo>
                  <a:cubicBezTo>
                    <a:pt x="15" y="20"/>
                    <a:pt x="14" y="18"/>
                    <a:pt x="12" y="17"/>
                  </a:cubicBezTo>
                  <a:cubicBezTo>
                    <a:pt x="11" y="17"/>
                    <a:pt x="10" y="16"/>
                    <a:pt x="9" y="16"/>
                  </a:cubicBezTo>
                  <a:cubicBezTo>
                    <a:pt x="9" y="16"/>
                    <a:pt x="8" y="16"/>
                    <a:pt x="8" y="17"/>
                  </a:cubicBezTo>
                  <a:cubicBezTo>
                    <a:pt x="8" y="16"/>
                    <a:pt x="8" y="15"/>
                    <a:pt x="8" y="14"/>
                  </a:cubicBezTo>
                  <a:cubicBezTo>
                    <a:pt x="9" y="14"/>
                    <a:pt x="10" y="14"/>
                    <a:pt x="11" y="14"/>
                  </a:cubicBezTo>
                  <a:cubicBezTo>
                    <a:pt x="12" y="13"/>
                    <a:pt x="13" y="12"/>
                    <a:pt x="13" y="10"/>
                  </a:cubicBezTo>
                  <a:cubicBezTo>
                    <a:pt x="13" y="9"/>
                    <a:pt x="13" y="9"/>
                    <a:pt x="13" y="9"/>
                  </a:cubicBezTo>
                  <a:cubicBezTo>
                    <a:pt x="13" y="8"/>
                    <a:pt x="12" y="7"/>
                    <a:pt x="11" y="6"/>
                  </a:cubicBezTo>
                  <a:cubicBezTo>
                    <a:pt x="10" y="6"/>
                    <a:pt x="9" y="6"/>
                    <a:pt x="8" y="6"/>
                  </a:cubicBezTo>
                  <a:cubicBezTo>
                    <a:pt x="7" y="6"/>
                    <a:pt x="6" y="6"/>
                    <a:pt x="5" y="6"/>
                  </a:cubicBezTo>
                  <a:cubicBezTo>
                    <a:pt x="5" y="6"/>
                    <a:pt x="5" y="6"/>
                    <a:pt x="5" y="6"/>
                  </a:cubicBezTo>
                  <a:moveTo>
                    <a:pt x="11" y="0"/>
                  </a:moveTo>
                  <a:cubicBezTo>
                    <a:pt x="11" y="0"/>
                    <a:pt x="11" y="0"/>
                    <a:pt x="11" y="0"/>
                  </a:cubicBezTo>
                  <a:cubicBezTo>
                    <a:pt x="9" y="0"/>
                    <a:pt x="6" y="0"/>
                    <a:pt x="4" y="1"/>
                  </a:cubicBezTo>
                  <a:cubicBezTo>
                    <a:pt x="4" y="1"/>
                    <a:pt x="3" y="1"/>
                    <a:pt x="2" y="2"/>
                  </a:cubicBezTo>
                  <a:cubicBezTo>
                    <a:pt x="2" y="3"/>
                    <a:pt x="2" y="3"/>
                    <a:pt x="2" y="3"/>
                  </a:cubicBezTo>
                  <a:cubicBezTo>
                    <a:pt x="2" y="4"/>
                    <a:pt x="2" y="4"/>
                    <a:pt x="2" y="4"/>
                  </a:cubicBezTo>
                  <a:cubicBezTo>
                    <a:pt x="2" y="4"/>
                    <a:pt x="2" y="4"/>
                    <a:pt x="2" y="4"/>
                  </a:cubicBezTo>
                  <a:cubicBezTo>
                    <a:pt x="2" y="5"/>
                    <a:pt x="2" y="7"/>
                    <a:pt x="2" y="8"/>
                  </a:cubicBezTo>
                  <a:cubicBezTo>
                    <a:pt x="2" y="8"/>
                    <a:pt x="2" y="9"/>
                    <a:pt x="2" y="9"/>
                  </a:cubicBezTo>
                  <a:cubicBezTo>
                    <a:pt x="2" y="9"/>
                    <a:pt x="3" y="9"/>
                    <a:pt x="3" y="9"/>
                  </a:cubicBezTo>
                  <a:cubicBezTo>
                    <a:pt x="3" y="9"/>
                    <a:pt x="3" y="9"/>
                    <a:pt x="3" y="9"/>
                  </a:cubicBezTo>
                  <a:cubicBezTo>
                    <a:pt x="4" y="9"/>
                    <a:pt x="4" y="9"/>
                    <a:pt x="5" y="9"/>
                  </a:cubicBezTo>
                  <a:cubicBezTo>
                    <a:pt x="6" y="9"/>
                    <a:pt x="7" y="9"/>
                    <a:pt x="8" y="9"/>
                  </a:cubicBezTo>
                  <a:cubicBezTo>
                    <a:pt x="8" y="9"/>
                    <a:pt x="8" y="9"/>
                    <a:pt x="8" y="9"/>
                  </a:cubicBezTo>
                  <a:cubicBezTo>
                    <a:pt x="9" y="9"/>
                    <a:pt x="9" y="9"/>
                    <a:pt x="10" y="9"/>
                  </a:cubicBezTo>
                  <a:cubicBezTo>
                    <a:pt x="10" y="9"/>
                    <a:pt x="10" y="9"/>
                    <a:pt x="10" y="10"/>
                  </a:cubicBezTo>
                  <a:cubicBezTo>
                    <a:pt x="10" y="10"/>
                    <a:pt x="10" y="10"/>
                    <a:pt x="10" y="10"/>
                  </a:cubicBezTo>
                  <a:cubicBezTo>
                    <a:pt x="10" y="11"/>
                    <a:pt x="10" y="11"/>
                    <a:pt x="10" y="11"/>
                  </a:cubicBezTo>
                  <a:cubicBezTo>
                    <a:pt x="9" y="11"/>
                    <a:pt x="8" y="12"/>
                    <a:pt x="7" y="12"/>
                  </a:cubicBezTo>
                  <a:cubicBezTo>
                    <a:pt x="7" y="12"/>
                    <a:pt x="7" y="12"/>
                    <a:pt x="7" y="12"/>
                  </a:cubicBezTo>
                  <a:cubicBezTo>
                    <a:pt x="7" y="12"/>
                    <a:pt x="7" y="12"/>
                    <a:pt x="7" y="12"/>
                  </a:cubicBezTo>
                  <a:cubicBezTo>
                    <a:pt x="7" y="12"/>
                    <a:pt x="7" y="12"/>
                    <a:pt x="7" y="12"/>
                  </a:cubicBezTo>
                  <a:cubicBezTo>
                    <a:pt x="7" y="12"/>
                    <a:pt x="7" y="12"/>
                    <a:pt x="7" y="12"/>
                  </a:cubicBezTo>
                  <a:cubicBezTo>
                    <a:pt x="7" y="11"/>
                    <a:pt x="6" y="11"/>
                    <a:pt x="6" y="11"/>
                  </a:cubicBezTo>
                  <a:cubicBezTo>
                    <a:pt x="6" y="11"/>
                    <a:pt x="6" y="11"/>
                    <a:pt x="5" y="12"/>
                  </a:cubicBezTo>
                  <a:cubicBezTo>
                    <a:pt x="5" y="12"/>
                    <a:pt x="5" y="12"/>
                    <a:pt x="5" y="13"/>
                  </a:cubicBezTo>
                  <a:cubicBezTo>
                    <a:pt x="5" y="13"/>
                    <a:pt x="5" y="13"/>
                    <a:pt x="5" y="13"/>
                  </a:cubicBezTo>
                  <a:cubicBezTo>
                    <a:pt x="5" y="14"/>
                    <a:pt x="5" y="17"/>
                    <a:pt x="5" y="18"/>
                  </a:cubicBezTo>
                  <a:cubicBezTo>
                    <a:pt x="5" y="18"/>
                    <a:pt x="5" y="18"/>
                    <a:pt x="5" y="18"/>
                  </a:cubicBezTo>
                  <a:cubicBezTo>
                    <a:pt x="5" y="19"/>
                    <a:pt x="5" y="19"/>
                    <a:pt x="5" y="19"/>
                  </a:cubicBezTo>
                  <a:cubicBezTo>
                    <a:pt x="5" y="20"/>
                    <a:pt x="6" y="20"/>
                    <a:pt x="6" y="20"/>
                  </a:cubicBezTo>
                  <a:cubicBezTo>
                    <a:pt x="6" y="20"/>
                    <a:pt x="6" y="20"/>
                    <a:pt x="6" y="20"/>
                  </a:cubicBezTo>
                  <a:cubicBezTo>
                    <a:pt x="7" y="20"/>
                    <a:pt x="8" y="19"/>
                    <a:pt x="9" y="19"/>
                  </a:cubicBezTo>
                  <a:cubicBezTo>
                    <a:pt x="10" y="19"/>
                    <a:pt x="11" y="19"/>
                    <a:pt x="11" y="20"/>
                  </a:cubicBezTo>
                  <a:cubicBezTo>
                    <a:pt x="12" y="20"/>
                    <a:pt x="12" y="21"/>
                    <a:pt x="12" y="22"/>
                  </a:cubicBezTo>
                  <a:cubicBezTo>
                    <a:pt x="12" y="22"/>
                    <a:pt x="12" y="22"/>
                    <a:pt x="12" y="22"/>
                  </a:cubicBezTo>
                  <a:cubicBezTo>
                    <a:pt x="12" y="22"/>
                    <a:pt x="12" y="22"/>
                    <a:pt x="11" y="23"/>
                  </a:cubicBezTo>
                  <a:cubicBezTo>
                    <a:pt x="10" y="23"/>
                    <a:pt x="10" y="23"/>
                    <a:pt x="9" y="23"/>
                  </a:cubicBezTo>
                  <a:cubicBezTo>
                    <a:pt x="7" y="23"/>
                    <a:pt x="6" y="23"/>
                    <a:pt x="5" y="22"/>
                  </a:cubicBezTo>
                  <a:cubicBezTo>
                    <a:pt x="5" y="22"/>
                    <a:pt x="4" y="22"/>
                    <a:pt x="4" y="22"/>
                  </a:cubicBezTo>
                  <a:cubicBezTo>
                    <a:pt x="4" y="22"/>
                    <a:pt x="3" y="22"/>
                    <a:pt x="3" y="22"/>
                  </a:cubicBezTo>
                  <a:cubicBezTo>
                    <a:pt x="2" y="24"/>
                    <a:pt x="1" y="26"/>
                    <a:pt x="0" y="29"/>
                  </a:cubicBezTo>
                  <a:cubicBezTo>
                    <a:pt x="0" y="29"/>
                    <a:pt x="1" y="30"/>
                    <a:pt x="1" y="30"/>
                  </a:cubicBezTo>
                  <a:cubicBezTo>
                    <a:pt x="4" y="32"/>
                    <a:pt x="8" y="32"/>
                    <a:pt x="11" y="32"/>
                  </a:cubicBezTo>
                  <a:cubicBezTo>
                    <a:pt x="12" y="32"/>
                    <a:pt x="13" y="32"/>
                    <a:pt x="14" y="32"/>
                  </a:cubicBezTo>
                  <a:cubicBezTo>
                    <a:pt x="16" y="31"/>
                    <a:pt x="18" y="31"/>
                    <a:pt x="20" y="29"/>
                  </a:cubicBezTo>
                  <a:cubicBezTo>
                    <a:pt x="21" y="28"/>
                    <a:pt x="22" y="26"/>
                    <a:pt x="22" y="23"/>
                  </a:cubicBezTo>
                  <a:cubicBezTo>
                    <a:pt x="23" y="23"/>
                    <a:pt x="23" y="23"/>
                    <a:pt x="23" y="23"/>
                  </a:cubicBezTo>
                  <a:cubicBezTo>
                    <a:pt x="23" y="19"/>
                    <a:pt x="21" y="16"/>
                    <a:pt x="17" y="14"/>
                  </a:cubicBezTo>
                  <a:cubicBezTo>
                    <a:pt x="17" y="13"/>
                    <a:pt x="18" y="13"/>
                    <a:pt x="18" y="12"/>
                  </a:cubicBezTo>
                  <a:cubicBezTo>
                    <a:pt x="19" y="11"/>
                    <a:pt x="20" y="9"/>
                    <a:pt x="20" y="8"/>
                  </a:cubicBezTo>
                  <a:cubicBezTo>
                    <a:pt x="20" y="6"/>
                    <a:pt x="19" y="4"/>
                    <a:pt x="18" y="2"/>
                  </a:cubicBezTo>
                  <a:cubicBezTo>
                    <a:pt x="16" y="0"/>
                    <a:pt x="13" y="0"/>
                    <a:pt x="1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3" name="Freeform 832"/>
            <p:cNvSpPr>
              <a:spLocks noEditPoints="1"/>
            </p:cNvSpPr>
            <p:nvPr/>
          </p:nvSpPr>
          <p:spPr bwMode="auto">
            <a:xfrm>
              <a:off x="1264514" y="4882843"/>
              <a:ext cx="21506" cy="23299"/>
            </a:xfrm>
            <a:custGeom>
              <a:avLst/>
              <a:gdLst>
                <a:gd name="T0" fmla="*/ 7 w 10"/>
                <a:gd name="T1" fmla="*/ 8 h 11"/>
                <a:gd name="T2" fmla="*/ 5 w 10"/>
                <a:gd name="T3" fmla="*/ 7 h 11"/>
                <a:gd name="T4" fmla="*/ 7 w 10"/>
                <a:gd name="T5" fmla="*/ 5 h 11"/>
                <a:gd name="T6" fmla="*/ 7 w 10"/>
                <a:gd name="T7" fmla="*/ 8 h 11"/>
                <a:gd name="T8" fmla="*/ 9 w 10"/>
                <a:gd name="T9" fmla="*/ 0 h 11"/>
                <a:gd name="T10" fmla="*/ 8 w 10"/>
                <a:gd name="T11" fmla="*/ 0 h 11"/>
                <a:gd name="T12" fmla="*/ 8 w 10"/>
                <a:gd name="T13" fmla="*/ 0 h 11"/>
                <a:gd name="T14" fmla="*/ 7 w 10"/>
                <a:gd name="T15" fmla="*/ 1 h 11"/>
                <a:gd name="T16" fmla="*/ 0 w 10"/>
                <a:gd name="T17" fmla="*/ 8 h 11"/>
                <a:gd name="T18" fmla="*/ 0 w 10"/>
                <a:gd name="T19" fmla="*/ 10 h 11"/>
                <a:gd name="T20" fmla="*/ 1 w 10"/>
                <a:gd name="T21" fmla="*/ 11 h 11"/>
                <a:gd name="T22" fmla="*/ 1 w 10"/>
                <a:gd name="T23" fmla="*/ 11 h 11"/>
                <a:gd name="T24" fmla="*/ 4 w 10"/>
                <a:gd name="T25" fmla="*/ 10 h 11"/>
                <a:gd name="T26" fmla="*/ 8 w 10"/>
                <a:gd name="T27" fmla="*/ 11 h 11"/>
                <a:gd name="T28" fmla="*/ 8 w 10"/>
                <a:gd name="T29" fmla="*/ 11 h 11"/>
                <a:gd name="T30" fmla="*/ 9 w 10"/>
                <a:gd name="T31" fmla="*/ 9 h 11"/>
                <a:gd name="T32" fmla="*/ 10 w 10"/>
                <a:gd name="T33" fmla="*/ 2 h 11"/>
                <a:gd name="T34" fmla="*/ 9 w 10"/>
                <a:gd name="T35" fmla="*/ 0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7" y="8"/>
                  </a:moveTo>
                  <a:cubicBezTo>
                    <a:pt x="6" y="8"/>
                    <a:pt x="5" y="7"/>
                    <a:pt x="5" y="7"/>
                  </a:cubicBezTo>
                  <a:cubicBezTo>
                    <a:pt x="5" y="7"/>
                    <a:pt x="6" y="6"/>
                    <a:pt x="7" y="5"/>
                  </a:cubicBezTo>
                  <a:cubicBezTo>
                    <a:pt x="7" y="6"/>
                    <a:pt x="7" y="7"/>
                    <a:pt x="7" y="8"/>
                  </a:cubicBezTo>
                  <a:moveTo>
                    <a:pt x="9" y="0"/>
                  </a:moveTo>
                  <a:cubicBezTo>
                    <a:pt x="8" y="0"/>
                    <a:pt x="8" y="0"/>
                    <a:pt x="8" y="0"/>
                  </a:cubicBezTo>
                  <a:cubicBezTo>
                    <a:pt x="8" y="0"/>
                    <a:pt x="8" y="0"/>
                    <a:pt x="8" y="0"/>
                  </a:cubicBezTo>
                  <a:cubicBezTo>
                    <a:pt x="7" y="1"/>
                    <a:pt x="7" y="1"/>
                    <a:pt x="7" y="1"/>
                  </a:cubicBezTo>
                  <a:cubicBezTo>
                    <a:pt x="5" y="3"/>
                    <a:pt x="2" y="5"/>
                    <a:pt x="0" y="8"/>
                  </a:cubicBezTo>
                  <a:cubicBezTo>
                    <a:pt x="0" y="9"/>
                    <a:pt x="0" y="9"/>
                    <a:pt x="0" y="10"/>
                  </a:cubicBezTo>
                  <a:cubicBezTo>
                    <a:pt x="0" y="10"/>
                    <a:pt x="1" y="11"/>
                    <a:pt x="1" y="11"/>
                  </a:cubicBezTo>
                  <a:cubicBezTo>
                    <a:pt x="1" y="11"/>
                    <a:pt x="1" y="11"/>
                    <a:pt x="1" y="11"/>
                  </a:cubicBezTo>
                  <a:cubicBezTo>
                    <a:pt x="2" y="10"/>
                    <a:pt x="3" y="10"/>
                    <a:pt x="4" y="10"/>
                  </a:cubicBezTo>
                  <a:cubicBezTo>
                    <a:pt x="5" y="10"/>
                    <a:pt x="7" y="10"/>
                    <a:pt x="8" y="11"/>
                  </a:cubicBezTo>
                  <a:cubicBezTo>
                    <a:pt x="8" y="11"/>
                    <a:pt x="8" y="11"/>
                    <a:pt x="8" y="11"/>
                  </a:cubicBezTo>
                  <a:cubicBezTo>
                    <a:pt x="9" y="11"/>
                    <a:pt x="9" y="10"/>
                    <a:pt x="9" y="9"/>
                  </a:cubicBezTo>
                  <a:cubicBezTo>
                    <a:pt x="10" y="7"/>
                    <a:pt x="10" y="4"/>
                    <a:pt x="10" y="2"/>
                  </a:cubicBezTo>
                  <a:cubicBezTo>
                    <a:pt x="10" y="1"/>
                    <a:pt x="10" y="1"/>
                    <a:pt x="9" y="0"/>
                  </a:cubicBezTo>
                  <a:cubicBezTo>
                    <a:pt x="9"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4" name="Freeform 833"/>
            <p:cNvSpPr>
              <a:spLocks noEditPoints="1"/>
            </p:cNvSpPr>
            <p:nvPr/>
          </p:nvSpPr>
          <p:spPr bwMode="auto">
            <a:xfrm>
              <a:off x="1251969" y="4868505"/>
              <a:ext cx="54662" cy="67208"/>
            </a:xfrm>
            <a:custGeom>
              <a:avLst/>
              <a:gdLst>
                <a:gd name="T0" fmla="*/ 19 w 26"/>
                <a:gd name="T1" fmla="*/ 3 h 32"/>
                <a:gd name="T2" fmla="*/ 18 w 26"/>
                <a:gd name="T3" fmla="*/ 15 h 32"/>
                <a:gd name="T4" fmla="*/ 18 w 26"/>
                <a:gd name="T5" fmla="*/ 17 h 32"/>
                <a:gd name="T6" fmla="*/ 20 w 26"/>
                <a:gd name="T7" fmla="*/ 18 h 32"/>
                <a:gd name="T8" fmla="*/ 23 w 26"/>
                <a:gd name="T9" fmla="*/ 18 h 32"/>
                <a:gd name="T10" fmla="*/ 23 w 26"/>
                <a:gd name="T11" fmla="*/ 20 h 32"/>
                <a:gd name="T12" fmla="*/ 19 w 26"/>
                <a:gd name="T13" fmla="*/ 20 h 32"/>
                <a:gd name="T14" fmla="*/ 18 w 26"/>
                <a:gd name="T15" fmla="*/ 21 h 32"/>
                <a:gd name="T16" fmla="*/ 17 w 26"/>
                <a:gd name="T17" fmla="*/ 27 h 32"/>
                <a:gd name="T18" fmla="*/ 15 w 26"/>
                <a:gd name="T19" fmla="*/ 29 h 32"/>
                <a:gd name="T20" fmla="*/ 14 w 26"/>
                <a:gd name="T21" fmla="*/ 20 h 32"/>
                <a:gd name="T22" fmla="*/ 13 w 26"/>
                <a:gd name="T23" fmla="*/ 20 h 32"/>
                <a:gd name="T24" fmla="*/ 5 w 26"/>
                <a:gd name="T25" fmla="*/ 20 h 32"/>
                <a:gd name="T26" fmla="*/ 3 w 26"/>
                <a:gd name="T27" fmla="*/ 20 h 32"/>
                <a:gd name="T28" fmla="*/ 3 w 26"/>
                <a:gd name="T29" fmla="*/ 17 h 32"/>
                <a:gd name="T30" fmla="*/ 15 w 26"/>
                <a:gd name="T31" fmla="*/ 3 h 32"/>
                <a:gd name="T32" fmla="*/ 20 w 26"/>
                <a:gd name="T33" fmla="*/ 0 h 32"/>
                <a:gd name="T34" fmla="*/ 17 w 26"/>
                <a:gd name="T35" fmla="*/ 0 h 32"/>
                <a:gd name="T36" fmla="*/ 15 w 26"/>
                <a:gd name="T37" fmla="*/ 0 h 32"/>
                <a:gd name="T38" fmla="*/ 14 w 26"/>
                <a:gd name="T39" fmla="*/ 0 h 32"/>
                <a:gd name="T40" fmla="*/ 13 w 26"/>
                <a:gd name="T41" fmla="*/ 0 h 32"/>
                <a:gd name="T42" fmla="*/ 13 w 26"/>
                <a:gd name="T43" fmla="*/ 1 h 32"/>
                <a:gd name="T44" fmla="*/ 2 w 26"/>
                <a:gd name="T45" fmla="*/ 14 h 32"/>
                <a:gd name="T46" fmla="*/ 0 w 26"/>
                <a:gd name="T47" fmla="*/ 18 h 32"/>
                <a:gd name="T48" fmla="*/ 0 w 26"/>
                <a:gd name="T49" fmla="*/ 22 h 32"/>
                <a:gd name="T50" fmla="*/ 5 w 26"/>
                <a:gd name="T51" fmla="*/ 23 h 32"/>
                <a:gd name="T52" fmla="*/ 12 w 26"/>
                <a:gd name="T53" fmla="*/ 30 h 32"/>
                <a:gd name="T54" fmla="*/ 12 w 26"/>
                <a:gd name="T55" fmla="*/ 32 h 32"/>
                <a:gd name="T56" fmla="*/ 13 w 26"/>
                <a:gd name="T57" fmla="*/ 32 h 32"/>
                <a:gd name="T58" fmla="*/ 20 w 26"/>
                <a:gd name="T59" fmla="*/ 30 h 32"/>
                <a:gd name="T60" fmla="*/ 20 w 26"/>
                <a:gd name="T61" fmla="*/ 27 h 32"/>
                <a:gd name="T62" fmla="*/ 23 w 26"/>
                <a:gd name="T63" fmla="*/ 23 h 32"/>
                <a:gd name="T64" fmla="*/ 26 w 26"/>
                <a:gd name="T65" fmla="*/ 22 h 32"/>
                <a:gd name="T66" fmla="*/ 26 w 26"/>
                <a:gd name="T67" fmla="*/ 15 h 32"/>
                <a:gd name="T68" fmla="*/ 25 w 26"/>
                <a:gd name="T69" fmla="*/ 15 h 32"/>
                <a:gd name="T70" fmla="*/ 21 w 26"/>
                <a:gd name="T71" fmla="*/ 15 h 32"/>
                <a:gd name="T72" fmla="*/ 22 w 26"/>
                <a:gd name="T73" fmla="*/ 2 h 32"/>
                <a:gd name="T74" fmla="*/ 20 w 26"/>
                <a:gd name="T7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 h="32">
                  <a:moveTo>
                    <a:pt x="17" y="3"/>
                  </a:moveTo>
                  <a:cubicBezTo>
                    <a:pt x="17" y="3"/>
                    <a:pt x="18" y="3"/>
                    <a:pt x="19" y="3"/>
                  </a:cubicBezTo>
                  <a:cubicBezTo>
                    <a:pt x="18" y="7"/>
                    <a:pt x="18" y="9"/>
                    <a:pt x="18" y="13"/>
                  </a:cubicBezTo>
                  <a:cubicBezTo>
                    <a:pt x="18" y="14"/>
                    <a:pt x="18" y="15"/>
                    <a:pt x="18" y="15"/>
                  </a:cubicBezTo>
                  <a:cubicBezTo>
                    <a:pt x="18" y="16"/>
                    <a:pt x="18" y="16"/>
                    <a:pt x="18" y="16"/>
                  </a:cubicBezTo>
                  <a:cubicBezTo>
                    <a:pt x="18" y="17"/>
                    <a:pt x="18" y="17"/>
                    <a:pt x="18" y="17"/>
                  </a:cubicBezTo>
                  <a:cubicBezTo>
                    <a:pt x="18" y="17"/>
                    <a:pt x="19" y="17"/>
                    <a:pt x="19" y="18"/>
                  </a:cubicBezTo>
                  <a:cubicBezTo>
                    <a:pt x="20" y="18"/>
                    <a:pt x="20" y="18"/>
                    <a:pt x="20" y="18"/>
                  </a:cubicBezTo>
                  <a:cubicBezTo>
                    <a:pt x="20" y="18"/>
                    <a:pt x="20" y="18"/>
                    <a:pt x="20" y="18"/>
                  </a:cubicBezTo>
                  <a:cubicBezTo>
                    <a:pt x="21" y="18"/>
                    <a:pt x="22" y="18"/>
                    <a:pt x="23" y="18"/>
                  </a:cubicBezTo>
                  <a:cubicBezTo>
                    <a:pt x="23" y="18"/>
                    <a:pt x="23" y="18"/>
                    <a:pt x="23" y="18"/>
                  </a:cubicBezTo>
                  <a:cubicBezTo>
                    <a:pt x="23" y="19"/>
                    <a:pt x="23" y="19"/>
                    <a:pt x="23" y="20"/>
                  </a:cubicBezTo>
                  <a:cubicBezTo>
                    <a:pt x="23" y="20"/>
                    <a:pt x="23" y="20"/>
                    <a:pt x="23" y="20"/>
                  </a:cubicBezTo>
                  <a:cubicBezTo>
                    <a:pt x="22" y="20"/>
                    <a:pt x="21" y="20"/>
                    <a:pt x="19" y="20"/>
                  </a:cubicBezTo>
                  <a:cubicBezTo>
                    <a:pt x="19" y="20"/>
                    <a:pt x="19" y="20"/>
                    <a:pt x="19" y="20"/>
                  </a:cubicBezTo>
                  <a:cubicBezTo>
                    <a:pt x="19" y="20"/>
                    <a:pt x="19" y="20"/>
                    <a:pt x="18" y="21"/>
                  </a:cubicBezTo>
                  <a:cubicBezTo>
                    <a:pt x="18" y="21"/>
                    <a:pt x="18" y="21"/>
                    <a:pt x="18" y="22"/>
                  </a:cubicBezTo>
                  <a:cubicBezTo>
                    <a:pt x="18" y="24"/>
                    <a:pt x="18" y="26"/>
                    <a:pt x="17" y="27"/>
                  </a:cubicBezTo>
                  <a:cubicBezTo>
                    <a:pt x="17" y="28"/>
                    <a:pt x="17" y="29"/>
                    <a:pt x="17" y="29"/>
                  </a:cubicBezTo>
                  <a:cubicBezTo>
                    <a:pt x="16" y="29"/>
                    <a:pt x="16" y="29"/>
                    <a:pt x="15" y="29"/>
                  </a:cubicBezTo>
                  <a:cubicBezTo>
                    <a:pt x="15" y="27"/>
                    <a:pt x="15" y="25"/>
                    <a:pt x="15" y="22"/>
                  </a:cubicBezTo>
                  <a:cubicBezTo>
                    <a:pt x="15" y="21"/>
                    <a:pt x="15" y="20"/>
                    <a:pt x="14" y="20"/>
                  </a:cubicBezTo>
                  <a:cubicBezTo>
                    <a:pt x="13" y="20"/>
                    <a:pt x="13" y="20"/>
                    <a:pt x="13" y="20"/>
                  </a:cubicBezTo>
                  <a:cubicBezTo>
                    <a:pt x="13" y="20"/>
                    <a:pt x="13" y="20"/>
                    <a:pt x="13" y="20"/>
                  </a:cubicBezTo>
                  <a:cubicBezTo>
                    <a:pt x="13" y="20"/>
                    <a:pt x="13" y="20"/>
                    <a:pt x="13" y="20"/>
                  </a:cubicBezTo>
                  <a:cubicBezTo>
                    <a:pt x="10" y="20"/>
                    <a:pt x="8" y="20"/>
                    <a:pt x="5" y="20"/>
                  </a:cubicBezTo>
                  <a:cubicBezTo>
                    <a:pt x="4" y="20"/>
                    <a:pt x="4" y="20"/>
                    <a:pt x="3" y="20"/>
                  </a:cubicBezTo>
                  <a:cubicBezTo>
                    <a:pt x="3" y="20"/>
                    <a:pt x="3" y="20"/>
                    <a:pt x="3" y="20"/>
                  </a:cubicBezTo>
                  <a:cubicBezTo>
                    <a:pt x="3" y="19"/>
                    <a:pt x="3" y="19"/>
                    <a:pt x="3" y="18"/>
                  </a:cubicBezTo>
                  <a:cubicBezTo>
                    <a:pt x="3" y="18"/>
                    <a:pt x="3" y="18"/>
                    <a:pt x="3" y="17"/>
                  </a:cubicBezTo>
                  <a:cubicBezTo>
                    <a:pt x="5" y="14"/>
                    <a:pt x="11" y="7"/>
                    <a:pt x="14" y="3"/>
                  </a:cubicBezTo>
                  <a:cubicBezTo>
                    <a:pt x="15" y="3"/>
                    <a:pt x="15" y="3"/>
                    <a:pt x="15" y="3"/>
                  </a:cubicBezTo>
                  <a:cubicBezTo>
                    <a:pt x="15" y="3"/>
                    <a:pt x="16" y="3"/>
                    <a:pt x="17" y="3"/>
                  </a:cubicBezTo>
                  <a:moveTo>
                    <a:pt x="20" y="0"/>
                  </a:moveTo>
                  <a:cubicBezTo>
                    <a:pt x="20" y="0"/>
                    <a:pt x="20" y="0"/>
                    <a:pt x="20" y="0"/>
                  </a:cubicBezTo>
                  <a:cubicBezTo>
                    <a:pt x="19" y="0"/>
                    <a:pt x="18" y="0"/>
                    <a:pt x="17" y="0"/>
                  </a:cubicBezTo>
                  <a:cubicBezTo>
                    <a:pt x="17" y="0"/>
                    <a:pt x="17" y="0"/>
                    <a:pt x="17" y="0"/>
                  </a:cubicBezTo>
                  <a:cubicBezTo>
                    <a:pt x="16" y="0"/>
                    <a:pt x="15" y="0"/>
                    <a:pt x="15" y="0"/>
                  </a:cubicBezTo>
                  <a:cubicBezTo>
                    <a:pt x="14" y="0"/>
                    <a:pt x="14" y="0"/>
                    <a:pt x="14" y="0"/>
                  </a:cubicBezTo>
                  <a:cubicBezTo>
                    <a:pt x="14" y="0"/>
                    <a:pt x="14" y="0"/>
                    <a:pt x="14" y="0"/>
                  </a:cubicBezTo>
                  <a:cubicBezTo>
                    <a:pt x="13" y="0"/>
                    <a:pt x="13" y="0"/>
                    <a:pt x="13" y="0"/>
                  </a:cubicBezTo>
                  <a:cubicBezTo>
                    <a:pt x="13" y="0"/>
                    <a:pt x="13" y="0"/>
                    <a:pt x="13" y="0"/>
                  </a:cubicBezTo>
                  <a:cubicBezTo>
                    <a:pt x="13" y="1"/>
                    <a:pt x="13" y="1"/>
                    <a:pt x="13" y="1"/>
                  </a:cubicBezTo>
                  <a:cubicBezTo>
                    <a:pt x="13" y="1"/>
                    <a:pt x="13" y="1"/>
                    <a:pt x="13" y="1"/>
                  </a:cubicBezTo>
                  <a:cubicBezTo>
                    <a:pt x="10" y="3"/>
                    <a:pt x="7" y="7"/>
                    <a:pt x="5" y="10"/>
                  </a:cubicBezTo>
                  <a:cubicBezTo>
                    <a:pt x="4" y="11"/>
                    <a:pt x="2" y="13"/>
                    <a:pt x="2" y="14"/>
                  </a:cubicBezTo>
                  <a:cubicBezTo>
                    <a:pt x="1" y="15"/>
                    <a:pt x="1" y="16"/>
                    <a:pt x="1" y="16"/>
                  </a:cubicBezTo>
                  <a:cubicBezTo>
                    <a:pt x="0" y="17"/>
                    <a:pt x="0" y="17"/>
                    <a:pt x="0" y="18"/>
                  </a:cubicBezTo>
                  <a:cubicBezTo>
                    <a:pt x="0" y="18"/>
                    <a:pt x="0" y="19"/>
                    <a:pt x="0" y="20"/>
                  </a:cubicBezTo>
                  <a:cubicBezTo>
                    <a:pt x="0" y="20"/>
                    <a:pt x="0" y="21"/>
                    <a:pt x="0" y="22"/>
                  </a:cubicBezTo>
                  <a:cubicBezTo>
                    <a:pt x="0" y="23"/>
                    <a:pt x="1" y="23"/>
                    <a:pt x="2" y="23"/>
                  </a:cubicBezTo>
                  <a:cubicBezTo>
                    <a:pt x="3" y="23"/>
                    <a:pt x="4" y="23"/>
                    <a:pt x="5" y="23"/>
                  </a:cubicBezTo>
                  <a:cubicBezTo>
                    <a:pt x="7" y="23"/>
                    <a:pt x="10" y="23"/>
                    <a:pt x="12" y="23"/>
                  </a:cubicBezTo>
                  <a:cubicBezTo>
                    <a:pt x="12" y="25"/>
                    <a:pt x="12" y="27"/>
                    <a:pt x="12" y="30"/>
                  </a:cubicBezTo>
                  <a:cubicBezTo>
                    <a:pt x="12" y="30"/>
                    <a:pt x="12" y="30"/>
                    <a:pt x="12" y="31"/>
                  </a:cubicBezTo>
                  <a:cubicBezTo>
                    <a:pt x="12" y="31"/>
                    <a:pt x="12" y="32"/>
                    <a:pt x="12" y="32"/>
                  </a:cubicBezTo>
                  <a:cubicBezTo>
                    <a:pt x="13" y="32"/>
                    <a:pt x="13" y="32"/>
                    <a:pt x="13" y="32"/>
                  </a:cubicBezTo>
                  <a:cubicBezTo>
                    <a:pt x="13" y="32"/>
                    <a:pt x="13" y="32"/>
                    <a:pt x="13" y="32"/>
                  </a:cubicBezTo>
                  <a:cubicBezTo>
                    <a:pt x="15" y="32"/>
                    <a:pt x="17" y="32"/>
                    <a:pt x="19" y="32"/>
                  </a:cubicBezTo>
                  <a:cubicBezTo>
                    <a:pt x="20" y="32"/>
                    <a:pt x="20" y="31"/>
                    <a:pt x="20" y="30"/>
                  </a:cubicBezTo>
                  <a:cubicBezTo>
                    <a:pt x="20" y="30"/>
                    <a:pt x="20" y="30"/>
                    <a:pt x="20" y="30"/>
                  </a:cubicBezTo>
                  <a:cubicBezTo>
                    <a:pt x="20" y="30"/>
                    <a:pt x="20" y="29"/>
                    <a:pt x="20" y="27"/>
                  </a:cubicBezTo>
                  <a:cubicBezTo>
                    <a:pt x="21" y="26"/>
                    <a:pt x="21" y="25"/>
                    <a:pt x="21" y="23"/>
                  </a:cubicBezTo>
                  <a:cubicBezTo>
                    <a:pt x="21" y="23"/>
                    <a:pt x="22" y="23"/>
                    <a:pt x="23" y="23"/>
                  </a:cubicBezTo>
                  <a:cubicBezTo>
                    <a:pt x="24" y="23"/>
                    <a:pt x="24" y="23"/>
                    <a:pt x="25" y="23"/>
                  </a:cubicBezTo>
                  <a:cubicBezTo>
                    <a:pt x="26" y="23"/>
                    <a:pt x="26" y="23"/>
                    <a:pt x="26" y="22"/>
                  </a:cubicBezTo>
                  <a:cubicBezTo>
                    <a:pt x="26" y="21"/>
                    <a:pt x="26" y="18"/>
                    <a:pt x="26" y="16"/>
                  </a:cubicBezTo>
                  <a:cubicBezTo>
                    <a:pt x="26" y="16"/>
                    <a:pt x="26" y="16"/>
                    <a:pt x="26" y="15"/>
                  </a:cubicBezTo>
                  <a:cubicBezTo>
                    <a:pt x="26" y="15"/>
                    <a:pt x="25" y="15"/>
                    <a:pt x="25" y="15"/>
                  </a:cubicBezTo>
                  <a:cubicBezTo>
                    <a:pt x="25" y="15"/>
                    <a:pt x="25" y="15"/>
                    <a:pt x="25" y="15"/>
                  </a:cubicBezTo>
                  <a:cubicBezTo>
                    <a:pt x="24" y="15"/>
                    <a:pt x="24" y="15"/>
                    <a:pt x="23" y="15"/>
                  </a:cubicBezTo>
                  <a:cubicBezTo>
                    <a:pt x="22" y="15"/>
                    <a:pt x="22" y="15"/>
                    <a:pt x="21" y="15"/>
                  </a:cubicBezTo>
                  <a:cubicBezTo>
                    <a:pt x="21" y="14"/>
                    <a:pt x="21" y="14"/>
                    <a:pt x="21" y="13"/>
                  </a:cubicBezTo>
                  <a:cubicBezTo>
                    <a:pt x="21" y="9"/>
                    <a:pt x="21" y="6"/>
                    <a:pt x="22" y="2"/>
                  </a:cubicBezTo>
                  <a:cubicBezTo>
                    <a:pt x="22" y="1"/>
                    <a:pt x="21" y="1"/>
                    <a:pt x="21" y="0"/>
                  </a:cubicBezTo>
                  <a:cubicBezTo>
                    <a:pt x="21" y="0"/>
                    <a:pt x="20" y="0"/>
                    <a:pt x="2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85" name="组合 384"/>
          <p:cNvGrpSpPr/>
          <p:nvPr/>
        </p:nvGrpSpPr>
        <p:grpSpPr>
          <a:xfrm>
            <a:off x="2815842" y="2717262"/>
            <a:ext cx="291167" cy="162490"/>
            <a:chOff x="254610" y="4524402"/>
            <a:chExt cx="555582" cy="310051"/>
          </a:xfrm>
        </p:grpSpPr>
        <p:sp>
          <p:nvSpPr>
            <p:cNvPr id="386" name="Rectangle 834"/>
            <p:cNvSpPr>
              <a:spLocks noChangeArrowheads="1"/>
            </p:cNvSpPr>
            <p:nvPr/>
          </p:nvSpPr>
          <p:spPr bwMode="auto">
            <a:xfrm>
              <a:off x="384544" y="4581752"/>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7" name="Freeform 835"/>
            <p:cNvSpPr>
              <a:spLocks/>
            </p:cNvSpPr>
            <p:nvPr/>
          </p:nvSpPr>
          <p:spPr bwMode="auto">
            <a:xfrm>
              <a:off x="384544" y="4581752"/>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8" name="Rectangle 836"/>
            <p:cNvSpPr>
              <a:spLocks noChangeArrowheads="1"/>
            </p:cNvSpPr>
            <p:nvPr/>
          </p:nvSpPr>
          <p:spPr bwMode="auto">
            <a:xfrm>
              <a:off x="420388" y="4713479"/>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89" name="Rectangle 837"/>
            <p:cNvSpPr>
              <a:spLocks noChangeArrowheads="1"/>
            </p:cNvSpPr>
            <p:nvPr/>
          </p:nvSpPr>
          <p:spPr bwMode="auto">
            <a:xfrm>
              <a:off x="420388" y="4713479"/>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0" name="Freeform 838"/>
            <p:cNvSpPr>
              <a:spLocks noEditPoints="1"/>
            </p:cNvSpPr>
            <p:nvPr/>
          </p:nvSpPr>
          <p:spPr bwMode="auto">
            <a:xfrm>
              <a:off x="254610" y="4524402"/>
              <a:ext cx="555582" cy="310051"/>
            </a:xfrm>
            <a:custGeom>
              <a:avLst/>
              <a:gdLst>
                <a:gd name="T0" fmla="*/ 119 w 262"/>
                <a:gd name="T1" fmla="*/ 120 h 146"/>
                <a:gd name="T2" fmla="*/ 116 w 262"/>
                <a:gd name="T3" fmla="*/ 139 h 146"/>
                <a:gd name="T4" fmla="*/ 105 w 262"/>
                <a:gd name="T5" fmla="*/ 107 h 146"/>
                <a:gd name="T6" fmla="*/ 106 w 262"/>
                <a:gd name="T7" fmla="*/ 132 h 146"/>
                <a:gd name="T8" fmla="*/ 83 w 262"/>
                <a:gd name="T9" fmla="*/ 116 h 146"/>
                <a:gd name="T10" fmla="*/ 96 w 262"/>
                <a:gd name="T11" fmla="*/ 97 h 146"/>
                <a:gd name="T12" fmla="*/ 75 w 262"/>
                <a:gd name="T13" fmla="*/ 112 h 146"/>
                <a:gd name="T14" fmla="*/ 79 w 262"/>
                <a:gd name="T15" fmla="*/ 93 h 146"/>
                <a:gd name="T16" fmla="*/ 78 w 262"/>
                <a:gd name="T17" fmla="*/ 110 h 146"/>
                <a:gd name="T18" fmla="*/ 36 w 262"/>
                <a:gd name="T19" fmla="*/ 90 h 146"/>
                <a:gd name="T20" fmla="*/ 213 w 262"/>
                <a:gd name="T21" fmla="*/ 87 h 146"/>
                <a:gd name="T22" fmla="*/ 31 w 262"/>
                <a:gd name="T23" fmla="*/ 88 h 146"/>
                <a:gd name="T24" fmla="*/ 205 w 262"/>
                <a:gd name="T25" fmla="*/ 82 h 146"/>
                <a:gd name="T26" fmla="*/ 32 w 262"/>
                <a:gd name="T27" fmla="*/ 79 h 146"/>
                <a:gd name="T28" fmla="*/ 63 w 262"/>
                <a:gd name="T29" fmla="*/ 32 h 146"/>
                <a:gd name="T30" fmla="*/ 108 w 262"/>
                <a:gd name="T31" fmla="*/ 47 h 146"/>
                <a:gd name="T32" fmla="*/ 196 w 262"/>
                <a:gd name="T33" fmla="*/ 90 h 146"/>
                <a:gd name="T34" fmla="*/ 147 w 262"/>
                <a:gd name="T35" fmla="*/ 83 h 146"/>
                <a:gd name="T36" fmla="*/ 145 w 262"/>
                <a:gd name="T37" fmla="*/ 102 h 146"/>
                <a:gd name="T38" fmla="*/ 167 w 262"/>
                <a:gd name="T39" fmla="*/ 122 h 146"/>
                <a:gd name="T40" fmla="*/ 133 w 262"/>
                <a:gd name="T41" fmla="*/ 120 h 146"/>
                <a:gd name="T42" fmla="*/ 143 w 262"/>
                <a:gd name="T43" fmla="*/ 141 h 146"/>
                <a:gd name="T44" fmla="*/ 123 w 262"/>
                <a:gd name="T45" fmla="*/ 116 h 146"/>
                <a:gd name="T46" fmla="*/ 110 w 262"/>
                <a:gd name="T47" fmla="*/ 100 h 146"/>
                <a:gd name="T48" fmla="*/ 78 w 262"/>
                <a:gd name="T49" fmla="*/ 89 h 146"/>
                <a:gd name="T50" fmla="*/ 75 w 262"/>
                <a:gd name="T51" fmla="*/ 48 h 146"/>
                <a:gd name="T52" fmla="*/ 176 w 262"/>
                <a:gd name="T53" fmla="*/ 34 h 146"/>
                <a:gd name="T54" fmla="*/ 129 w 262"/>
                <a:gd name="T55" fmla="*/ 39 h 146"/>
                <a:gd name="T56" fmla="*/ 38 w 262"/>
                <a:gd name="T57" fmla="*/ 79 h 146"/>
                <a:gd name="T58" fmla="*/ 61 w 262"/>
                <a:gd name="T59" fmla="*/ 27 h 146"/>
                <a:gd name="T60" fmla="*/ 39 w 262"/>
                <a:gd name="T61" fmla="*/ 85 h 146"/>
                <a:gd name="T62" fmla="*/ 219 w 262"/>
                <a:gd name="T63" fmla="*/ 71 h 146"/>
                <a:gd name="T64" fmla="*/ 213 w 262"/>
                <a:gd name="T65" fmla="*/ 78 h 146"/>
                <a:gd name="T66" fmla="*/ 190 w 262"/>
                <a:gd name="T67" fmla="*/ 24 h 146"/>
                <a:gd name="T68" fmla="*/ 198 w 262"/>
                <a:gd name="T69" fmla="*/ 9 h 146"/>
                <a:gd name="T70" fmla="*/ 184 w 262"/>
                <a:gd name="T71" fmla="*/ 23 h 146"/>
                <a:gd name="T72" fmla="*/ 98 w 262"/>
                <a:gd name="T73" fmla="*/ 22 h 146"/>
                <a:gd name="T74" fmla="*/ 64 w 262"/>
                <a:gd name="T75" fmla="*/ 17 h 146"/>
                <a:gd name="T76" fmla="*/ 52 w 262"/>
                <a:gd name="T77" fmla="*/ 16 h 146"/>
                <a:gd name="T78" fmla="*/ 30 w 262"/>
                <a:gd name="T79" fmla="*/ 70 h 146"/>
                <a:gd name="T80" fmla="*/ 22 w 262"/>
                <a:gd name="T81" fmla="*/ 68 h 146"/>
                <a:gd name="T82" fmla="*/ 19 w 262"/>
                <a:gd name="T83" fmla="*/ 62 h 146"/>
                <a:gd name="T84" fmla="*/ 13 w 262"/>
                <a:gd name="T85" fmla="*/ 60 h 146"/>
                <a:gd name="T86" fmla="*/ 9 w 262"/>
                <a:gd name="T87" fmla="*/ 55 h 146"/>
                <a:gd name="T88" fmla="*/ 2 w 262"/>
                <a:gd name="T89" fmla="*/ 79 h 146"/>
                <a:gd name="T90" fmla="*/ 52 w 262"/>
                <a:gd name="T91" fmla="*/ 84 h 146"/>
                <a:gd name="T92" fmla="*/ 78 w 262"/>
                <a:gd name="T93" fmla="*/ 117 h 146"/>
                <a:gd name="T94" fmla="*/ 95 w 262"/>
                <a:gd name="T95" fmla="*/ 132 h 146"/>
                <a:gd name="T96" fmla="*/ 124 w 262"/>
                <a:gd name="T97" fmla="*/ 137 h 146"/>
                <a:gd name="T98" fmla="*/ 155 w 262"/>
                <a:gd name="T99" fmla="*/ 134 h 146"/>
                <a:gd name="T100" fmla="*/ 192 w 262"/>
                <a:gd name="T101" fmla="*/ 110 h 146"/>
                <a:gd name="T102" fmla="*/ 206 w 262"/>
                <a:gd name="T103" fmla="*/ 89 h 146"/>
                <a:gd name="T104" fmla="*/ 262 w 262"/>
                <a:gd name="T105" fmla="*/ 55 h 146"/>
                <a:gd name="T106" fmla="*/ 254 w 262"/>
                <a:gd name="T107" fmla="*/ 56 h 146"/>
                <a:gd name="T108" fmla="*/ 238 w 262"/>
                <a:gd name="T109" fmla="*/ 77 h 146"/>
                <a:gd name="T110" fmla="*/ 241 w 262"/>
                <a:gd name="T111" fmla="*/ 59 h 146"/>
                <a:gd name="T112" fmla="*/ 232 w 262"/>
                <a:gd name="T113" fmla="*/ 61 h 146"/>
                <a:gd name="T114" fmla="*/ 224 w 262"/>
                <a:gd name="T115" fmla="*/ 72 h 146"/>
                <a:gd name="T116" fmla="*/ 197 w 262"/>
                <a:gd name="T117" fmla="*/ 1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2" h="146">
                  <a:moveTo>
                    <a:pt x="116" y="139"/>
                  </a:moveTo>
                  <a:cubicBezTo>
                    <a:pt x="114" y="139"/>
                    <a:pt x="114" y="139"/>
                    <a:pt x="113" y="139"/>
                  </a:cubicBezTo>
                  <a:cubicBezTo>
                    <a:pt x="112" y="138"/>
                    <a:pt x="111" y="135"/>
                    <a:pt x="111" y="133"/>
                  </a:cubicBezTo>
                  <a:cubicBezTo>
                    <a:pt x="111" y="133"/>
                    <a:pt x="112" y="132"/>
                    <a:pt x="112" y="131"/>
                  </a:cubicBezTo>
                  <a:cubicBezTo>
                    <a:pt x="113" y="129"/>
                    <a:pt x="114" y="125"/>
                    <a:pt x="115" y="123"/>
                  </a:cubicBezTo>
                  <a:cubicBezTo>
                    <a:pt x="115" y="122"/>
                    <a:pt x="115" y="122"/>
                    <a:pt x="116" y="122"/>
                  </a:cubicBezTo>
                  <a:cubicBezTo>
                    <a:pt x="116" y="122"/>
                    <a:pt x="116" y="122"/>
                    <a:pt x="116" y="122"/>
                  </a:cubicBezTo>
                  <a:cubicBezTo>
                    <a:pt x="116" y="121"/>
                    <a:pt x="116" y="121"/>
                    <a:pt x="117" y="120"/>
                  </a:cubicBezTo>
                  <a:cubicBezTo>
                    <a:pt x="118" y="120"/>
                    <a:pt x="118" y="120"/>
                    <a:pt x="119" y="120"/>
                  </a:cubicBezTo>
                  <a:cubicBezTo>
                    <a:pt x="119" y="120"/>
                    <a:pt x="119" y="120"/>
                    <a:pt x="119" y="120"/>
                  </a:cubicBezTo>
                  <a:cubicBezTo>
                    <a:pt x="119" y="120"/>
                    <a:pt x="120" y="120"/>
                    <a:pt x="121" y="120"/>
                  </a:cubicBezTo>
                  <a:cubicBezTo>
                    <a:pt x="122" y="121"/>
                    <a:pt x="123" y="122"/>
                    <a:pt x="123" y="122"/>
                  </a:cubicBezTo>
                  <a:cubicBezTo>
                    <a:pt x="124" y="123"/>
                    <a:pt x="124" y="124"/>
                    <a:pt x="124" y="125"/>
                  </a:cubicBezTo>
                  <a:cubicBezTo>
                    <a:pt x="124" y="125"/>
                    <a:pt x="124" y="125"/>
                    <a:pt x="124" y="125"/>
                  </a:cubicBezTo>
                  <a:cubicBezTo>
                    <a:pt x="124" y="125"/>
                    <a:pt x="124" y="126"/>
                    <a:pt x="123" y="128"/>
                  </a:cubicBezTo>
                  <a:cubicBezTo>
                    <a:pt x="122" y="131"/>
                    <a:pt x="120" y="135"/>
                    <a:pt x="118" y="138"/>
                  </a:cubicBezTo>
                  <a:cubicBezTo>
                    <a:pt x="118" y="139"/>
                    <a:pt x="117" y="139"/>
                    <a:pt x="116" y="139"/>
                  </a:cubicBezTo>
                  <a:cubicBezTo>
                    <a:pt x="116" y="139"/>
                    <a:pt x="116" y="139"/>
                    <a:pt x="116" y="139"/>
                  </a:cubicBezTo>
                  <a:cubicBezTo>
                    <a:pt x="116" y="139"/>
                    <a:pt x="116" y="139"/>
                    <a:pt x="116" y="139"/>
                  </a:cubicBezTo>
                  <a:moveTo>
                    <a:pt x="104" y="133"/>
                  </a:moveTo>
                  <a:cubicBezTo>
                    <a:pt x="102" y="133"/>
                    <a:pt x="100" y="131"/>
                    <a:pt x="99" y="130"/>
                  </a:cubicBezTo>
                  <a:cubicBezTo>
                    <a:pt x="98" y="129"/>
                    <a:pt x="98" y="127"/>
                    <a:pt x="98" y="126"/>
                  </a:cubicBezTo>
                  <a:cubicBezTo>
                    <a:pt x="98" y="125"/>
                    <a:pt x="98" y="124"/>
                    <a:pt x="99" y="122"/>
                  </a:cubicBezTo>
                  <a:cubicBezTo>
                    <a:pt x="99" y="122"/>
                    <a:pt x="99" y="122"/>
                    <a:pt x="99" y="122"/>
                  </a:cubicBezTo>
                  <a:cubicBezTo>
                    <a:pt x="99" y="121"/>
                    <a:pt x="100" y="120"/>
                    <a:pt x="100" y="119"/>
                  </a:cubicBezTo>
                  <a:cubicBezTo>
                    <a:pt x="102" y="116"/>
                    <a:pt x="103" y="113"/>
                    <a:pt x="104" y="110"/>
                  </a:cubicBezTo>
                  <a:cubicBezTo>
                    <a:pt x="104" y="109"/>
                    <a:pt x="104" y="108"/>
                    <a:pt x="105" y="107"/>
                  </a:cubicBezTo>
                  <a:cubicBezTo>
                    <a:pt x="105" y="106"/>
                    <a:pt x="107" y="105"/>
                    <a:pt x="109" y="105"/>
                  </a:cubicBezTo>
                  <a:cubicBezTo>
                    <a:pt x="109" y="105"/>
                    <a:pt x="109" y="105"/>
                    <a:pt x="109" y="105"/>
                  </a:cubicBezTo>
                  <a:cubicBezTo>
                    <a:pt x="109" y="105"/>
                    <a:pt x="109" y="105"/>
                    <a:pt x="109" y="105"/>
                  </a:cubicBezTo>
                  <a:cubicBezTo>
                    <a:pt x="109" y="105"/>
                    <a:pt x="109" y="105"/>
                    <a:pt x="109" y="105"/>
                  </a:cubicBezTo>
                  <a:cubicBezTo>
                    <a:pt x="111" y="105"/>
                    <a:pt x="113" y="107"/>
                    <a:pt x="113" y="109"/>
                  </a:cubicBezTo>
                  <a:cubicBezTo>
                    <a:pt x="113" y="109"/>
                    <a:pt x="113" y="109"/>
                    <a:pt x="113" y="110"/>
                  </a:cubicBezTo>
                  <a:cubicBezTo>
                    <a:pt x="113" y="111"/>
                    <a:pt x="113" y="112"/>
                    <a:pt x="112" y="114"/>
                  </a:cubicBezTo>
                  <a:cubicBezTo>
                    <a:pt x="111" y="119"/>
                    <a:pt x="109" y="125"/>
                    <a:pt x="107" y="130"/>
                  </a:cubicBezTo>
                  <a:cubicBezTo>
                    <a:pt x="107" y="132"/>
                    <a:pt x="106" y="132"/>
                    <a:pt x="106" y="132"/>
                  </a:cubicBezTo>
                  <a:cubicBezTo>
                    <a:pt x="105" y="133"/>
                    <a:pt x="105" y="133"/>
                    <a:pt x="105" y="133"/>
                  </a:cubicBezTo>
                  <a:cubicBezTo>
                    <a:pt x="104" y="133"/>
                    <a:pt x="104" y="133"/>
                    <a:pt x="104" y="133"/>
                  </a:cubicBezTo>
                  <a:cubicBezTo>
                    <a:pt x="104" y="133"/>
                    <a:pt x="104" y="133"/>
                    <a:pt x="104" y="133"/>
                  </a:cubicBezTo>
                  <a:moveTo>
                    <a:pt x="89" y="124"/>
                  </a:moveTo>
                  <a:cubicBezTo>
                    <a:pt x="89" y="124"/>
                    <a:pt x="89" y="124"/>
                    <a:pt x="89" y="124"/>
                  </a:cubicBezTo>
                  <a:cubicBezTo>
                    <a:pt x="88" y="124"/>
                    <a:pt x="86" y="124"/>
                    <a:pt x="86" y="123"/>
                  </a:cubicBezTo>
                  <a:cubicBezTo>
                    <a:pt x="85" y="123"/>
                    <a:pt x="84" y="123"/>
                    <a:pt x="84" y="122"/>
                  </a:cubicBezTo>
                  <a:cubicBezTo>
                    <a:pt x="84" y="122"/>
                    <a:pt x="84" y="121"/>
                    <a:pt x="83" y="121"/>
                  </a:cubicBezTo>
                  <a:cubicBezTo>
                    <a:pt x="83" y="119"/>
                    <a:pt x="83" y="117"/>
                    <a:pt x="83" y="116"/>
                  </a:cubicBezTo>
                  <a:cubicBezTo>
                    <a:pt x="83" y="116"/>
                    <a:pt x="83" y="116"/>
                    <a:pt x="83" y="116"/>
                  </a:cubicBezTo>
                  <a:cubicBezTo>
                    <a:pt x="83" y="113"/>
                    <a:pt x="84" y="110"/>
                    <a:pt x="86" y="106"/>
                  </a:cubicBezTo>
                  <a:cubicBezTo>
                    <a:pt x="87" y="105"/>
                    <a:pt x="87" y="104"/>
                    <a:pt x="87" y="104"/>
                  </a:cubicBezTo>
                  <a:cubicBezTo>
                    <a:pt x="88" y="103"/>
                    <a:pt x="88" y="103"/>
                    <a:pt x="88" y="103"/>
                  </a:cubicBezTo>
                  <a:cubicBezTo>
                    <a:pt x="88" y="102"/>
                    <a:pt x="88" y="102"/>
                    <a:pt x="88" y="102"/>
                  </a:cubicBezTo>
                  <a:cubicBezTo>
                    <a:pt x="89" y="101"/>
                    <a:pt x="89" y="100"/>
                    <a:pt x="90" y="99"/>
                  </a:cubicBezTo>
                  <a:cubicBezTo>
                    <a:pt x="91" y="98"/>
                    <a:pt x="93" y="97"/>
                    <a:pt x="94" y="97"/>
                  </a:cubicBezTo>
                  <a:cubicBezTo>
                    <a:pt x="94" y="97"/>
                    <a:pt x="94" y="97"/>
                    <a:pt x="94" y="97"/>
                  </a:cubicBezTo>
                  <a:cubicBezTo>
                    <a:pt x="95" y="97"/>
                    <a:pt x="96" y="97"/>
                    <a:pt x="96" y="97"/>
                  </a:cubicBezTo>
                  <a:cubicBezTo>
                    <a:pt x="97" y="97"/>
                    <a:pt x="98" y="98"/>
                    <a:pt x="99" y="99"/>
                  </a:cubicBezTo>
                  <a:cubicBezTo>
                    <a:pt x="99" y="101"/>
                    <a:pt x="100" y="102"/>
                    <a:pt x="100" y="104"/>
                  </a:cubicBezTo>
                  <a:cubicBezTo>
                    <a:pt x="100" y="104"/>
                    <a:pt x="100" y="105"/>
                    <a:pt x="100" y="106"/>
                  </a:cubicBezTo>
                  <a:cubicBezTo>
                    <a:pt x="100" y="106"/>
                    <a:pt x="100" y="106"/>
                    <a:pt x="100" y="106"/>
                  </a:cubicBezTo>
                  <a:cubicBezTo>
                    <a:pt x="100" y="107"/>
                    <a:pt x="100" y="107"/>
                    <a:pt x="99" y="108"/>
                  </a:cubicBezTo>
                  <a:cubicBezTo>
                    <a:pt x="98" y="111"/>
                    <a:pt x="97" y="114"/>
                    <a:pt x="96" y="117"/>
                  </a:cubicBezTo>
                  <a:cubicBezTo>
                    <a:pt x="94" y="120"/>
                    <a:pt x="93" y="122"/>
                    <a:pt x="91" y="123"/>
                  </a:cubicBezTo>
                  <a:cubicBezTo>
                    <a:pt x="90" y="124"/>
                    <a:pt x="90" y="124"/>
                    <a:pt x="89" y="124"/>
                  </a:cubicBezTo>
                  <a:moveTo>
                    <a:pt x="75" y="112"/>
                  </a:moveTo>
                  <a:cubicBezTo>
                    <a:pt x="75" y="112"/>
                    <a:pt x="75" y="112"/>
                    <a:pt x="75" y="112"/>
                  </a:cubicBezTo>
                  <a:cubicBezTo>
                    <a:pt x="74" y="112"/>
                    <a:pt x="74" y="112"/>
                    <a:pt x="74" y="112"/>
                  </a:cubicBezTo>
                  <a:cubicBezTo>
                    <a:pt x="74" y="112"/>
                    <a:pt x="73" y="112"/>
                    <a:pt x="72" y="111"/>
                  </a:cubicBezTo>
                  <a:cubicBezTo>
                    <a:pt x="72" y="110"/>
                    <a:pt x="72" y="110"/>
                    <a:pt x="72" y="109"/>
                  </a:cubicBezTo>
                  <a:cubicBezTo>
                    <a:pt x="72" y="109"/>
                    <a:pt x="72" y="109"/>
                    <a:pt x="72" y="109"/>
                  </a:cubicBezTo>
                  <a:cubicBezTo>
                    <a:pt x="72" y="108"/>
                    <a:pt x="72" y="108"/>
                    <a:pt x="72" y="107"/>
                  </a:cubicBezTo>
                  <a:cubicBezTo>
                    <a:pt x="73" y="103"/>
                    <a:pt x="74" y="100"/>
                    <a:pt x="76" y="97"/>
                  </a:cubicBezTo>
                  <a:cubicBezTo>
                    <a:pt x="76" y="96"/>
                    <a:pt x="77" y="95"/>
                    <a:pt x="77" y="94"/>
                  </a:cubicBezTo>
                  <a:cubicBezTo>
                    <a:pt x="78" y="94"/>
                    <a:pt x="78" y="93"/>
                    <a:pt x="79" y="93"/>
                  </a:cubicBezTo>
                  <a:cubicBezTo>
                    <a:pt x="79" y="93"/>
                    <a:pt x="79" y="93"/>
                    <a:pt x="79" y="93"/>
                  </a:cubicBezTo>
                  <a:cubicBezTo>
                    <a:pt x="79" y="93"/>
                    <a:pt x="79" y="93"/>
                    <a:pt x="79" y="93"/>
                  </a:cubicBezTo>
                  <a:cubicBezTo>
                    <a:pt x="79" y="93"/>
                    <a:pt x="79" y="93"/>
                    <a:pt x="79" y="93"/>
                  </a:cubicBezTo>
                  <a:cubicBezTo>
                    <a:pt x="80" y="93"/>
                    <a:pt x="81" y="94"/>
                    <a:pt x="82" y="94"/>
                  </a:cubicBezTo>
                  <a:cubicBezTo>
                    <a:pt x="83" y="95"/>
                    <a:pt x="84" y="96"/>
                    <a:pt x="84" y="98"/>
                  </a:cubicBezTo>
                  <a:cubicBezTo>
                    <a:pt x="84" y="99"/>
                    <a:pt x="84" y="100"/>
                    <a:pt x="83" y="101"/>
                  </a:cubicBezTo>
                  <a:cubicBezTo>
                    <a:pt x="83" y="102"/>
                    <a:pt x="82" y="103"/>
                    <a:pt x="82" y="104"/>
                  </a:cubicBezTo>
                  <a:cubicBezTo>
                    <a:pt x="81" y="106"/>
                    <a:pt x="80" y="107"/>
                    <a:pt x="79" y="109"/>
                  </a:cubicBezTo>
                  <a:cubicBezTo>
                    <a:pt x="79" y="109"/>
                    <a:pt x="78" y="110"/>
                    <a:pt x="78" y="110"/>
                  </a:cubicBezTo>
                  <a:cubicBezTo>
                    <a:pt x="78" y="111"/>
                    <a:pt x="76" y="112"/>
                    <a:pt x="75" y="112"/>
                  </a:cubicBezTo>
                  <a:moveTo>
                    <a:pt x="36" y="90"/>
                  </a:moveTo>
                  <a:cubicBezTo>
                    <a:pt x="36" y="90"/>
                    <a:pt x="35" y="90"/>
                    <a:pt x="34" y="90"/>
                  </a:cubicBezTo>
                  <a:cubicBezTo>
                    <a:pt x="34" y="90"/>
                    <a:pt x="34" y="90"/>
                    <a:pt x="33" y="89"/>
                  </a:cubicBezTo>
                  <a:cubicBezTo>
                    <a:pt x="34" y="89"/>
                    <a:pt x="34" y="88"/>
                    <a:pt x="34" y="88"/>
                  </a:cubicBezTo>
                  <a:cubicBezTo>
                    <a:pt x="35" y="88"/>
                    <a:pt x="35" y="88"/>
                    <a:pt x="35" y="88"/>
                  </a:cubicBezTo>
                  <a:cubicBezTo>
                    <a:pt x="35" y="89"/>
                    <a:pt x="36" y="89"/>
                    <a:pt x="36" y="89"/>
                  </a:cubicBezTo>
                  <a:cubicBezTo>
                    <a:pt x="36" y="90"/>
                    <a:pt x="36" y="90"/>
                    <a:pt x="36" y="90"/>
                  </a:cubicBezTo>
                  <a:cubicBezTo>
                    <a:pt x="36" y="90"/>
                    <a:pt x="36" y="90"/>
                    <a:pt x="36" y="90"/>
                  </a:cubicBezTo>
                  <a:cubicBezTo>
                    <a:pt x="36" y="90"/>
                    <a:pt x="36" y="90"/>
                    <a:pt x="36" y="90"/>
                  </a:cubicBezTo>
                  <a:cubicBezTo>
                    <a:pt x="36" y="90"/>
                    <a:pt x="36" y="90"/>
                    <a:pt x="36" y="90"/>
                  </a:cubicBezTo>
                  <a:cubicBezTo>
                    <a:pt x="36" y="90"/>
                    <a:pt x="36" y="90"/>
                    <a:pt x="36" y="90"/>
                  </a:cubicBezTo>
                  <a:moveTo>
                    <a:pt x="213" y="87"/>
                  </a:moveTo>
                  <a:cubicBezTo>
                    <a:pt x="212" y="87"/>
                    <a:pt x="212" y="87"/>
                    <a:pt x="211" y="87"/>
                  </a:cubicBezTo>
                  <a:cubicBezTo>
                    <a:pt x="212" y="86"/>
                    <a:pt x="212" y="86"/>
                    <a:pt x="212" y="86"/>
                  </a:cubicBezTo>
                  <a:cubicBezTo>
                    <a:pt x="213" y="86"/>
                    <a:pt x="213" y="86"/>
                    <a:pt x="214" y="86"/>
                  </a:cubicBezTo>
                  <a:cubicBezTo>
                    <a:pt x="214" y="86"/>
                    <a:pt x="214" y="86"/>
                    <a:pt x="214" y="86"/>
                  </a:cubicBezTo>
                  <a:cubicBezTo>
                    <a:pt x="214" y="86"/>
                    <a:pt x="213" y="87"/>
                    <a:pt x="213" y="87"/>
                  </a:cubicBezTo>
                  <a:moveTo>
                    <a:pt x="209" y="85"/>
                  </a:moveTo>
                  <a:cubicBezTo>
                    <a:pt x="208" y="85"/>
                    <a:pt x="208" y="85"/>
                    <a:pt x="208" y="85"/>
                  </a:cubicBezTo>
                  <a:cubicBezTo>
                    <a:pt x="208" y="85"/>
                    <a:pt x="208" y="85"/>
                    <a:pt x="208" y="85"/>
                  </a:cubicBezTo>
                  <a:cubicBezTo>
                    <a:pt x="208" y="84"/>
                    <a:pt x="208" y="84"/>
                    <a:pt x="208" y="84"/>
                  </a:cubicBezTo>
                  <a:cubicBezTo>
                    <a:pt x="209" y="84"/>
                    <a:pt x="209" y="85"/>
                    <a:pt x="210" y="85"/>
                  </a:cubicBezTo>
                  <a:cubicBezTo>
                    <a:pt x="210" y="85"/>
                    <a:pt x="210" y="85"/>
                    <a:pt x="210" y="85"/>
                  </a:cubicBezTo>
                  <a:cubicBezTo>
                    <a:pt x="210" y="85"/>
                    <a:pt x="210" y="85"/>
                    <a:pt x="210" y="85"/>
                  </a:cubicBezTo>
                  <a:cubicBezTo>
                    <a:pt x="209" y="85"/>
                    <a:pt x="209" y="85"/>
                    <a:pt x="209" y="85"/>
                  </a:cubicBezTo>
                  <a:moveTo>
                    <a:pt x="31" y="88"/>
                  </a:moveTo>
                  <a:cubicBezTo>
                    <a:pt x="31" y="88"/>
                    <a:pt x="31" y="88"/>
                    <a:pt x="31" y="88"/>
                  </a:cubicBezTo>
                  <a:cubicBezTo>
                    <a:pt x="31" y="88"/>
                    <a:pt x="30" y="88"/>
                    <a:pt x="30" y="87"/>
                  </a:cubicBezTo>
                  <a:cubicBezTo>
                    <a:pt x="30" y="87"/>
                    <a:pt x="30" y="87"/>
                    <a:pt x="30" y="87"/>
                  </a:cubicBezTo>
                  <a:cubicBezTo>
                    <a:pt x="31" y="85"/>
                    <a:pt x="32" y="83"/>
                    <a:pt x="33" y="82"/>
                  </a:cubicBezTo>
                  <a:cubicBezTo>
                    <a:pt x="33" y="82"/>
                    <a:pt x="33" y="83"/>
                    <a:pt x="33" y="83"/>
                  </a:cubicBezTo>
                  <a:cubicBezTo>
                    <a:pt x="33" y="84"/>
                    <a:pt x="33" y="84"/>
                    <a:pt x="33" y="85"/>
                  </a:cubicBezTo>
                  <a:cubicBezTo>
                    <a:pt x="32" y="86"/>
                    <a:pt x="32" y="87"/>
                    <a:pt x="31" y="88"/>
                  </a:cubicBezTo>
                  <a:moveTo>
                    <a:pt x="206" y="83"/>
                  </a:moveTo>
                  <a:cubicBezTo>
                    <a:pt x="206" y="82"/>
                    <a:pt x="205" y="82"/>
                    <a:pt x="205" y="82"/>
                  </a:cubicBezTo>
                  <a:cubicBezTo>
                    <a:pt x="206" y="81"/>
                    <a:pt x="206" y="81"/>
                    <a:pt x="206" y="81"/>
                  </a:cubicBezTo>
                  <a:cubicBezTo>
                    <a:pt x="206" y="82"/>
                    <a:pt x="206" y="82"/>
                    <a:pt x="206" y="82"/>
                  </a:cubicBezTo>
                  <a:cubicBezTo>
                    <a:pt x="206" y="83"/>
                    <a:pt x="206" y="83"/>
                    <a:pt x="206" y="83"/>
                  </a:cubicBezTo>
                  <a:moveTo>
                    <a:pt x="27" y="86"/>
                  </a:moveTo>
                  <a:cubicBezTo>
                    <a:pt x="27" y="86"/>
                    <a:pt x="26" y="86"/>
                    <a:pt x="26" y="85"/>
                  </a:cubicBezTo>
                  <a:cubicBezTo>
                    <a:pt x="28" y="82"/>
                    <a:pt x="30" y="78"/>
                    <a:pt x="33" y="75"/>
                  </a:cubicBezTo>
                  <a:cubicBezTo>
                    <a:pt x="33" y="76"/>
                    <a:pt x="33" y="77"/>
                    <a:pt x="33" y="79"/>
                  </a:cubicBezTo>
                  <a:cubicBezTo>
                    <a:pt x="33" y="79"/>
                    <a:pt x="33" y="79"/>
                    <a:pt x="33" y="79"/>
                  </a:cubicBezTo>
                  <a:cubicBezTo>
                    <a:pt x="32" y="79"/>
                    <a:pt x="32" y="79"/>
                    <a:pt x="32" y="79"/>
                  </a:cubicBezTo>
                  <a:cubicBezTo>
                    <a:pt x="30" y="81"/>
                    <a:pt x="29" y="84"/>
                    <a:pt x="27" y="86"/>
                  </a:cubicBezTo>
                  <a:moveTo>
                    <a:pt x="71" y="95"/>
                  </a:moveTo>
                  <a:cubicBezTo>
                    <a:pt x="65" y="86"/>
                    <a:pt x="56" y="80"/>
                    <a:pt x="45" y="76"/>
                  </a:cubicBezTo>
                  <a:cubicBezTo>
                    <a:pt x="46" y="61"/>
                    <a:pt x="51" y="45"/>
                    <a:pt x="61" y="33"/>
                  </a:cubicBezTo>
                  <a:cubicBezTo>
                    <a:pt x="61" y="32"/>
                    <a:pt x="62" y="32"/>
                    <a:pt x="62" y="32"/>
                  </a:cubicBezTo>
                  <a:cubicBezTo>
                    <a:pt x="62" y="32"/>
                    <a:pt x="62" y="32"/>
                    <a:pt x="62" y="32"/>
                  </a:cubicBezTo>
                  <a:cubicBezTo>
                    <a:pt x="62" y="32"/>
                    <a:pt x="62" y="32"/>
                    <a:pt x="62" y="32"/>
                  </a:cubicBezTo>
                  <a:cubicBezTo>
                    <a:pt x="63" y="32"/>
                    <a:pt x="63" y="32"/>
                    <a:pt x="63" y="32"/>
                  </a:cubicBezTo>
                  <a:cubicBezTo>
                    <a:pt x="63" y="32"/>
                    <a:pt x="63" y="32"/>
                    <a:pt x="63" y="32"/>
                  </a:cubicBezTo>
                  <a:cubicBezTo>
                    <a:pt x="63" y="32"/>
                    <a:pt x="63" y="32"/>
                    <a:pt x="64" y="32"/>
                  </a:cubicBezTo>
                  <a:cubicBezTo>
                    <a:pt x="69" y="33"/>
                    <a:pt x="74" y="34"/>
                    <a:pt x="80" y="36"/>
                  </a:cubicBezTo>
                  <a:cubicBezTo>
                    <a:pt x="78" y="38"/>
                    <a:pt x="76" y="39"/>
                    <a:pt x="73" y="41"/>
                  </a:cubicBezTo>
                  <a:cubicBezTo>
                    <a:pt x="71" y="43"/>
                    <a:pt x="70" y="45"/>
                    <a:pt x="70" y="48"/>
                  </a:cubicBezTo>
                  <a:cubicBezTo>
                    <a:pt x="70" y="50"/>
                    <a:pt x="70" y="51"/>
                    <a:pt x="71" y="53"/>
                  </a:cubicBezTo>
                  <a:cubicBezTo>
                    <a:pt x="72" y="54"/>
                    <a:pt x="74" y="56"/>
                    <a:pt x="76" y="56"/>
                  </a:cubicBezTo>
                  <a:cubicBezTo>
                    <a:pt x="78" y="57"/>
                    <a:pt x="81" y="57"/>
                    <a:pt x="83" y="57"/>
                  </a:cubicBezTo>
                  <a:cubicBezTo>
                    <a:pt x="85" y="57"/>
                    <a:pt x="87" y="57"/>
                    <a:pt x="88" y="57"/>
                  </a:cubicBezTo>
                  <a:cubicBezTo>
                    <a:pt x="96" y="55"/>
                    <a:pt x="102" y="50"/>
                    <a:pt x="108" y="47"/>
                  </a:cubicBezTo>
                  <a:cubicBezTo>
                    <a:pt x="112" y="44"/>
                    <a:pt x="118" y="42"/>
                    <a:pt x="122" y="42"/>
                  </a:cubicBezTo>
                  <a:cubicBezTo>
                    <a:pt x="123" y="42"/>
                    <a:pt x="123" y="42"/>
                    <a:pt x="123" y="42"/>
                  </a:cubicBezTo>
                  <a:cubicBezTo>
                    <a:pt x="125" y="42"/>
                    <a:pt x="127" y="43"/>
                    <a:pt x="128" y="44"/>
                  </a:cubicBezTo>
                  <a:cubicBezTo>
                    <a:pt x="128" y="44"/>
                    <a:pt x="128" y="44"/>
                    <a:pt x="128" y="44"/>
                  </a:cubicBezTo>
                  <a:cubicBezTo>
                    <a:pt x="131" y="48"/>
                    <a:pt x="134" y="52"/>
                    <a:pt x="138" y="55"/>
                  </a:cubicBezTo>
                  <a:cubicBezTo>
                    <a:pt x="142" y="57"/>
                    <a:pt x="146" y="59"/>
                    <a:pt x="149" y="61"/>
                  </a:cubicBezTo>
                  <a:cubicBezTo>
                    <a:pt x="164" y="68"/>
                    <a:pt x="177" y="76"/>
                    <a:pt x="190" y="86"/>
                  </a:cubicBezTo>
                  <a:cubicBezTo>
                    <a:pt x="190" y="86"/>
                    <a:pt x="191" y="86"/>
                    <a:pt x="191" y="87"/>
                  </a:cubicBezTo>
                  <a:cubicBezTo>
                    <a:pt x="193" y="88"/>
                    <a:pt x="194" y="89"/>
                    <a:pt x="196" y="90"/>
                  </a:cubicBezTo>
                  <a:cubicBezTo>
                    <a:pt x="197" y="91"/>
                    <a:pt x="198" y="92"/>
                    <a:pt x="199" y="93"/>
                  </a:cubicBezTo>
                  <a:cubicBezTo>
                    <a:pt x="200" y="95"/>
                    <a:pt x="200" y="96"/>
                    <a:pt x="200" y="97"/>
                  </a:cubicBezTo>
                  <a:cubicBezTo>
                    <a:pt x="200" y="99"/>
                    <a:pt x="200" y="100"/>
                    <a:pt x="199" y="101"/>
                  </a:cubicBezTo>
                  <a:cubicBezTo>
                    <a:pt x="198" y="103"/>
                    <a:pt x="195" y="105"/>
                    <a:pt x="193" y="105"/>
                  </a:cubicBezTo>
                  <a:cubicBezTo>
                    <a:pt x="193" y="105"/>
                    <a:pt x="193" y="105"/>
                    <a:pt x="193" y="105"/>
                  </a:cubicBezTo>
                  <a:cubicBezTo>
                    <a:pt x="192" y="105"/>
                    <a:pt x="192" y="105"/>
                    <a:pt x="192" y="105"/>
                  </a:cubicBezTo>
                  <a:cubicBezTo>
                    <a:pt x="191" y="105"/>
                    <a:pt x="189" y="104"/>
                    <a:pt x="188" y="103"/>
                  </a:cubicBezTo>
                  <a:cubicBezTo>
                    <a:pt x="174" y="98"/>
                    <a:pt x="161" y="91"/>
                    <a:pt x="148" y="84"/>
                  </a:cubicBezTo>
                  <a:cubicBezTo>
                    <a:pt x="147" y="83"/>
                    <a:pt x="147" y="83"/>
                    <a:pt x="147" y="83"/>
                  </a:cubicBezTo>
                  <a:cubicBezTo>
                    <a:pt x="146" y="83"/>
                    <a:pt x="145" y="84"/>
                    <a:pt x="145" y="84"/>
                  </a:cubicBezTo>
                  <a:cubicBezTo>
                    <a:pt x="144" y="86"/>
                    <a:pt x="144" y="87"/>
                    <a:pt x="145" y="88"/>
                  </a:cubicBezTo>
                  <a:cubicBezTo>
                    <a:pt x="158" y="95"/>
                    <a:pt x="171" y="102"/>
                    <a:pt x="185" y="107"/>
                  </a:cubicBezTo>
                  <a:cubicBezTo>
                    <a:pt x="185" y="108"/>
                    <a:pt x="185" y="109"/>
                    <a:pt x="185" y="109"/>
                  </a:cubicBezTo>
                  <a:cubicBezTo>
                    <a:pt x="185" y="112"/>
                    <a:pt x="183" y="115"/>
                    <a:pt x="180" y="116"/>
                  </a:cubicBezTo>
                  <a:cubicBezTo>
                    <a:pt x="179" y="117"/>
                    <a:pt x="177" y="118"/>
                    <a:pt x="175" y="118"/>
                  </a:cubicBezTo>
                  <a:cubicBezTo>
                    <a:pt x="173" y="118"/>
                    <a:pt x="172" y="117"/>
                    <a:pt x="170" y="117"/>
                  </a:cubicBezTo>
                  <a:cubicBezTo>
                    <a:pt x="167" y="116"/>
                    <a:pt x="163" y="114"/>
                    <a:pt x="160" y="112"/>
                  </a:cubicBezTo>
                  <a:cubicBezTo>
                    <a:pt x="155" y="109"/>
                    <a:pt x="150" y="105"/>
                    <a:pt x="145" y="102"/>
                  </a:cubicBezTo>
                  <a:cubicBezTo>
                    <a:pt x="146" y="101"/>
                    <a:pt x="146" y="100"/>
                    <a:pt x="145" y="100"/>
                  </a:cubicBezTo>
                  <a:cubicBezTo>
                    <a:pt x="145" y="99"/>
                    <a:pt x="144" y="99"/>
                    <a:pt x="143" y="99"/>
                  </a:cubicBezTo>
                  <a:cubicBezTo>
                    <a:pt x="143" y="99"/>
                    <a:pt x="142" y="99"/>
                    <a:pt x="142" y="99"/>
                  </a:cubicBezTo>
                  <a:cubicBezTo>
                    <a:pt x="141" y="99"/>
                    <a:pt x="140" y="100"/>
                    <a:pt x="140" y="100"/>
                  </a:cubicBezTo>
                  <a:cubicBezTo>
                    <a:pt x="139" y="101"/>
                    <a:pt x="139" y="102"/>
                    <a:pt x="139" y="102"/>
                  </a:cubicBezTo>
                  <a:cubicBezTo>
                    <a:pt x="139" y="103"/>
                    <a:pt x="139" y="104"/>
                    <a:pt x="140" y="104"/>
                  </a:cubicBezTo>
                  <a:cubicBezTo>
                    <a:pt x="146" y="108"/>
                    <a:pt x="151" y="112"/>
                    <a:pt x="157" y="116"/>
                  </a:cubicBezTo>
                  <a:cubicBezTo>
                    <a:pt x="160" y="118"/>
                    <a:pt x="164" y="120"/>
                    <a:pt x="167" y="121"/>
                  </a:cubicBezTo>
                  <a:cubicBezTo>
                    <a:pt x="167" y="122"/>
                    <a:pt x="167" y="122"/>
                    <a:pt x="167" y="122"/>
                  </a:cubicBezTo>
                  <a:cubicBezTo>
                    <a:pt x="167" y="123"/>
                    <a:pt x="167" y="124"/>
                    <a:pt x="167" y="125"/>
                  </a:cubicBezTo>
                  <a:cubicBezTo>
                    <a:pt x="167" y="126"/>
                    <a:pt x="166" y="126"/>
                    <a:pt x="165" y="127"/>
                  </a:cubicBezTo>
                  <a:cubicBezTo>
                    <a:pt x="164" y="129"/>
                    <a:pt x="162" y="130"/>
                    <a:pt x="159" y="130"/>
                  </a:cubicBezTo>
                  <a:cubicBezTo>
                    <a:pt x="158" y="130"/>
                    <a:pt x="157" y="130"/>
                    <a:pt x="157" y="129"/>
                  </a:cubicBezTo>
                  <a:cubicBezTo>
                    <a:pt x="153" y="129"/>
                    <a:pt x="150" y="126"/>
                    <a:pt x="147" y="124"/>
                  </a:cubicBezTo>
                  <a:cubicBezTo>
                    <a:pt x="143" y="121"/>
                    <a:pt x="139" y="119"/>
                    <a:pt x="136" y="116"/>
                  </a:cubicBezTo>
                  <a:cubicBezTo>
                    <a:pt x="135" y="116"/>
                    <a:pt x="135" y="116"/>
                    <a:pt x="134" y="116"/>
                  </a:cubicBezTo>
                  <a:cubicBezTo>
                    <a:pt x="134" y="116"/>
                    <a:pt x="133" y="116"/>
                    <a:pt x="132" y="117"/>
                  </a:cubicBezTo>
                  <a:cubicBezTo>
                    <a:pt x="132" y="118"/>
                    <a:pt x="132" y="119"/>
                    <a:pt x="133" y="120"/>
                  </a:cubicBezTo>
                  <a:cubicBezTo>
                    <a:pt x="137" y="123"/>
                    <a:pt x="140" y="125"/>
                    <a:pt x="144" y="128"/>
                  </a:cubicBezTo>
                  <a:cubicBezTo>
                    <a:pt x="145" y="129"/>
                    <a:pt x="146" y="129"/>
                    <a:pt x="147" y="130"/>
                  </a:cubicBezTo>
                  <a:cubicBezTo>
                    <a:pt x="148" y="131"/>
                    <a:pt x="148" y="132"/>
                    <a:pt x="149" y="133"/>
                  </a:cubicBezTo>
                  <a:cubicBezTo>
                    <a:pt x="149" y="134"/>
                    <a:pt x="149" y="135"/>
                    <a:pt x="149" y="135"/>
                  </a:cubicBezTo>
                  <a:cubicBezTo>
                    <a:pt x="149" y="136"/>
                    <a:pt x="149" y="136"/>
                    <a:pt x="149" y="136"/>
                  </a:cubicBezTo>
                  <a:cubicBezTo>
                    <a:pt x="149" y="138"/>
                    <a:pt x="148" y="139"/>
                    <a:pt x="147" y="140"/>
                  </a:cubicBezTo>
                  <a:cubicBezTo>
                    <a:pt x="146" y="140"/>
                    <a:pt x="145" y="141"/>
                    <a:pt x="144" y="141"/>
                  </a:cubicBezTo>
                  <a:cubicBezTo>
                    <a:pt x="143" y="141"/>
                    <a:pt x="143" y="141"/>
                    <a:pt x="143" y="141"/>
                  </a:cubicBezTo>
                  <a:cubicBezTo>
                    <a:pt x="143" y="141"/>
                    <a:pt x="143" y="141"/>
                    <a:pt x="143" y="141"/>
                  </a:cubicBezTo>
                  <a:cubicBezTo>
                    <a:pt x="142" y="141"/>
                    <a:pt x="141" y="141"/>
                    <a:pt x="140" y="140"/>
                  </a:cubicBezTo>
                  <a:cubicBezTo>
                    <a:pt x="140" y="140"/>
                    <a:pt x="140" y="140"/>
                    <a:pt x="140" y="140"/>
                  </a:cubicBezTo>
                  <a:cubicBezTo>
                    <a:pt x="134" y="138"/>
                    <a:pt x="132" y="136"/>
                    <a:pt x="126" y="133"/>
                  </a:cubicBezTo>
                  <a:cubicBezTo>
                    <a:pt x="126" y="133"/>
                    <a:pt x="126" y="133"/>
                    <a:pt x="126" y="133"/>
                  </a:cubicBezTo>
                  <a:cubicBezTo>
                    <a:pt x="127" y="132"/>
                    <a:pt x="127" y="131"/>
                    <a:pt x="128" y="129"/>
                  </a:cubicBezTo>
                  <a:cubicBezTo>
                    <a:pt x="128" y="128"/>
                    <a:pt x="129" y="126"/>
                    <a:pt x="129" y="125"/>
                  </a:cubicBezTo>
                  <a:cubicBezTo>
                    <a:pt x="129" y="125"/>
                    <a:pt x="129" y="125"/>
                    <a:pt x="129" y="125"/>
                  </a:cubicBezTo>
                  <a:cubicBezTo>
                    <a:pt x="129" y="123"/>
                    <a:pt x="128" y="121"/>
                    <a:pt x="127" y="119"/>
                  </a:cubicBezTo>
                  <a:cubicBezTo>
                    <a:pt x="126" y="118"/>
                    <a:pt x="125" y="117"/>
                    <a:pt x="123" y="116"/>
                  </a:cubicBezTo>
                  <a:cubicBezTo>
                    <a:pt x="122" y="115"/>
                    <a:pt x="120" y="115"/>
                    <a:pt x="119" y="115"/>
                  </a:cubicBezTo>
                  <a:cubicBezTo>
                    <a:pt x="119" y="115"/>
                    <a:pt x="119" y="115"/>
                    <a:pt x="119" y="115"/>
                  </a:cubicBezTo>
                  <a:cubicBezTo>
                    <a:pt x="118" y="115"/>
                    <a:pt x="118" y="115"/>
                    <a:pt x="117" y="115"/>
                  </a:cubicBezTo>
                  <a:cubicBezTo>
                    <a:pt x="118" y="113"/>
                    <a:pt x="118" y="112"/>
                    <a:pt x="118" y="110"/>
                  </a:cubicBezTo>
                  <a:cubicBezTo>
                    <a:pt x="118" y="109"/>
                    <a:pt x="118" y="108"/>
                    <a:pt x="118" y="108"/>
                  </a:cubicBezTo>
                  <a:cubicBezTo>
                    <a:pt x="117" y="104"/>
                    <a:pt x="114" y="101"/>
                    <a:pt x="110" y="100"/>
                  </a:cubicBezTo>
                  <a:cubicBezTo>
                    <a:pt x="110" y="100"/>
                    <a:pt x="110" y="100"/>
                    <a:pt x="110" y="100"/>
                  </a:cubicBezTo>
                  <a:cubicBezTo>
                    <a:pt x="110" y="100"/>
                    <a:pt x="110" y="100"/>
                    <a:pt x="110" y="100"/>
                  </a:cubicBezTo>
                  <a:cubicBezTo>
                    <a:pt x="110" y="100"/>
                    <a:pt x="110" y="100"/>
                    <a:pt x="110" y="100"/>
                  </a:cubicBezTo>
                  <a:cubicBezTo>
                    <a:pt x="109" y="100"/>
                    <a:pt x="109" y="100"/>
                    <a:pt x="109" y="100"/>
                  </a:cubicBezTo>
                  <a:cubicBezTo>
                    <a:pt x="107" y="100"/>
                    <a:pt x="106" y="100"/>
                    <a:pt x="105" y="101"/>
                  </a:cubicBezTo>
                  <a:cubicBezTo>
                    <a:pt x="104" y="99"/>
                    <a:pt x="103" y="98"/>
                    <a:pt x="102" y="96"/>
                  </a:cubicBezTo>
                  <a:cubicBezTo>
                    <a:pt x="101" y="95"/>
                    <a:pt x="99" y="94"/>
                    <a:pt x="98" y="93"/>
                  </a:cubicBezTo>
                  <a:cubicBezTo>
                    <a:pt x="97" y="92"/>
                    <a:pt x="96" y="92"/>
                    <a:pt x="94" y="92"/>
                  </a:cubicBezTo>
                  <a:cubicBezTo>
                    <a:pt x="92" y="92"/>
                    <a:pt x="90" y="93"/>
                    <a:pt x="88" y="95"/>
                  </a:cubicBezTo>
                  <a:cubicBezTo>
                    <a:pt x="87" y="93"/>
                    <a:pt x="86" y="91"/>
                    <a:pt x="85" y="90"/>
                  </a:cubicBezTo>
                  <a:cubicBezTo>
                    <a:pt x="83" y="89"/>
                    <a:pt x="81" y="88"/>
                    <a:pt x="79" y="88"/>
                  </a:cubicBezTo>
                  <a:cubicBezTo>
                    <a:pt x="79" y="88"/>
                    <a:pt x="78" y="88"/>
                    <a:pt x="78" y="89"/>
                  </a:cubicBezTo>
                  <a:cubicBezTo>
                    <a:pt x="78" y="89"/>
                    <a:pt x="78" y="89"/>
                    <a:pt x="78" y="89"/>
                  </a:cubicBezTo>
                  <a:cubicBezTo>
                    <a:pt x="78" y="89"/>
                    <a:pt x="78" y="89"/>
                    <a:pt x="78" y="89"/>
                  </a:cubicBezTo>
                  <a:cubicBezTo>
                    <a:pt x="76" y="89"/>
                    <a:pt x="75" y="90"/>
                    <a:pt x="74" y="91"/>
                  </a:cubicBezTo>
                  <a:cubicBezTo>
                    <a:pt x="73" y="92"/>
                    <a:pt x="72" y="94"/>
                    <a:pt x="71" y="95"/>
                  </a:cubicBezTo>
                  <a:cubicBezTo>
                    <a:pt x="71" y="95"/>
                    <a:pt x="71" y="95"/>
                    <a:pt x="71" y="95"/>
                  </a:cubicBezTo>
                  <a:moveTo>
                    <a:pt x="83" y="53"/>
                  </a:moveTo>
                  <a:cubicBezTo>
                    <a:pt x="81" y="53"/>
                    <a:pt x="79" y="52"/>
                    <a:pt x="77" y="52"/>
                  </a:cubicBezTo>
                  <a:cubicBezTo>
                    <a:pt x="76" y="51"/>
                    <a:pt x="76" y="51"/>
                    <a:pt x="75" y="50"/>
                  </a:cubicBezTo>
                  <a:cubicBezTo>
                    <a:pt x="75" y="50"/>
                    <a:pt x="75" y="49"/>
                    <a:pt x="75" y="48"/>
                  </a:cubicBezTo>
                  <a:cubicBezTo>
                    <a:pt x="75" y="47"/>
                    <a:pt x="75" y="46"/>
                    <a:pt x="76" y="45"/>
                  </a:cubicBezTo>
                  <a:cubicBezTo>
                    <a:pt x="81" y="41"/>
                    <a:pt x="85" y="38"/>
                    <a:pt x="88" y="34"/>
                  </a:cubicBezTo>
                  <a:cubicBezTo>
                    <a:pt x="90" y="32"/>
                    <a:pt x="92" y="30"/>
                    <a:pt x="94" y="29"/>
                  </a:cubicBezTo>
                  <a:cubicBezTo>
                    <a:pt x="95" y="28"/>
                    <a:pt x="97" y="27"/>
                    <a:pt x="99" y="26"/>
                  </a:cubicBezTo>
                  <a:cubicBezTo>
                    <a:pt x="108" y="24"/>
                    <a:pt x="117" y="22"/>
                    <a:pt x="125" y="22"/>
                  </a:cubicBezTo>
                  <a:cubicBezTo>
                    <a:pt x="136" y="22"/>
                    <a:pt x="147" y="24"/>
                    <a:pt x="157" y="28"/>
                  </a:cubicBezTo>
                  <a:cubicBezTo>
                    <a:pt x="162" y="31"/>
                    <a:pt x="168" y="33"/>
                    <a:pt x="174" y="34"/>
                  </a:cubicBezTo>
                  <a:cubicBezTo>
                    <a:pt x="174" y="34"/>
                    <a:pt x="174" y="34"/>
                    <a:pt x="174" y="34"/>
                  </a:cubicBezTo>
                  <a:cubicBezTo>
                    <a:pt x="175" y="34"/>
                    <a:pt x="176" y="34"/>
                    <a:pt x="176" y="34"/>
                  </a:cubicBezTo>
                  <a:cubicBezTo>
                    <a:pt x="182" y="34"/>
                    <a:pt x="188" y="32"/>
                    <a:pt x="192" y="28"/>
                  </a:cubicBezTo>
                  <a:cubicBezTo>
                    <a:pt x="192" y="28"/>
                    <a:pt x="192" y="28"/>
                    <a:pt x="192" y="28"/>
                  </a:cubicBezTo>
                  <a:cubicBezTo>
                    <a:pt x="197" y="34"/>
                    <a:pt x="201" y="41"/>
                    <a:pt x="204" y="48"/>
                  </a:cubicBezTo>
                  <a:cubicBezTo>
                    <a:pt x="207" y="56"/>
                    <a:pt x="209" y="65"/>
                    <a:pt x="210" y="74"/>
                  </a:cubicBezTo>
                  <a:cubicBezTo>
                    <a:pt x="204" y="77"/>
                    <a:pt x="198" y="79"/>
                    <a:pt x="193" y="82"/>
                  </a:cubicBezTo>
                  <a:cubicBezTo>
                    <a:pt x="180" y="72"/>
                    <a:pt x="166" y="63"/>
                    <a:pt x="151" y="56"/>
                  </a:cubicBezTo>
                  <a:cubicBezTo>
                    <a:pt x="148" y="55"/>
                    <a:pt x="144" y="53"/>
                    <a:pt x="141" y="51"/>
                  </a:cubicBezTo>
                  <a:cubicBezTo>
                    <a:pt x="137" y="48"/>
                    <a:pt x="134" y="44"/>
                    <a:pt x="131" y="40"/>
                  </a:cubicBezTo>
                  <a:cubicBezTo>
                    <a:pt x="131" y="39"/>
                    <a:pt x="130" y="39"/>
                    <a:pt x="129" y="39"/>
                  </a:cubicBezTo>
                  <a:cubicBezTo>
                    <a:pt x="127" y="38"/>
                    <a:pt x="125" y="37"/>
                    <a:pt x="123" y="37"/>
                  </a:cubicBezTo>
                  <a:cubicBezTo>
                    <a:pt x="123" y="37"/>
                    <a:pt x="123" y="37"/>
                    <a:pt x="123" y="37"/>
                  </a:cubicBezTo>
                  <a:cubicBezTo>
                    <a:pt x="117" y="37"/>
                    <a:pt x="111" y="40"/>
                    <a:pt x="106" y="42"/>
                  </a:cubicBezTo>
                  <a:cubicBezTo>
                    <a:pt x="99" y="46"/>
                    <a:pt x="93" y="51"/>
                    <a:pt x="87" y="52"/>
                  </a:cubicBezTo>
                  <a:cubicBezTo>
                    <a:pt x="86" y="53"/>
                    <a:pt x="85" y="53"/>
                    <a:pt x="83" y="53"/>
                  </a:cubicBezTo>
                  <a:moveTo>
                    <a:pt x="38" y="85"/>
                  </a:moveTo>
                  <a:cubicBezTo>
                    <a:pt x="38" y="84"/>
                    <a:pt x="38" y="84"/>
                    <a:pt x="38" y="84"/>
                  </a:cubicBezTo>
                  <a:cubicBezTo>
                    <a:pt x="38" y="84"/>
                    <a:pt x="38" y="83"/>
                    <a:pt x="38" y="83"/>
                  </a:cubicBezTo>
                  <a:cubicBezTo>
                    <a:pt x="38" y="81"/>
                    <a:pt x="38" y="80"/>
                    <a:pt x="38" y="79"/>
                  </a:cubicBezTo>
                  <a:cubicBezTo>
                    <a:pt x="38" y="60"/>
                    <a:pt x="44" y="42"/>
                    <a:pt x="54" y="27"/>
                  </a:cubicBezTo>
                  <a:cubicBezTo>
                    <a:pt x="56" y="25"/>
                    <a:pt x="57" y="23"/>
                    <a:pt x="59" y="23"/>
                  </a:cubicBezTo>
                  <a:cubicBezTo>
                    <a:pt x="59" y="22"/>
                    <a:pt x="60" y="22"/>
                    <a:pt x="61" y="22"/>
                  </a:cubicBezTo>
                  <a:cubicBezTo>
                    <a:pt x="62" y="22"/>
                    <a:pt x="63" y="23"/>
                    <a:pt x="63" y="23"/>
                  </a:cubicBezTo>
                  <a:cubicBezTo>
                    <a:pt x="63" y="24"/>
                    <a:pt x="64" y="24"/>
                    <a:pt x="64" y="26"/>
                  </a:cubicBezTo>
                  <a:cubicBezTo>
                    <a:pt x="64" y="26"/>
                    <a:pt x="64" y="26"/>
                    <a:pt x="64" y="27"/>
                  </a:cubicBezTo>
                  <a:cubicBezTo>
                    <a:pt x="63" y="27"/>
                    <a:pt x="63" y="27"/>
                    <a:pt x="63" y="27"/>
                  </a:cubicBezTo>
                  <a:cubicBezTo>
                    <a:pt x="62" y="27"/>
                    <a:pt x="62" y="27"/>
                    <a:pt x="61" y="27"/>
                  </a:cubicBezTo>
                  <a:cubicBezTo>
                    <a:pt x="61" y="27"/>
                    <a:pt x="61" y="27"/>
                    <a:pt x="61" y="27"/>
                  </a:cubicBezTo>
                  <a:cubicBezTo>
                    <a:pt x="61" y="27"/>
                    <a:pt x="61" y="27"/>
                    <a:pt x="61" y="27"/>
                  </a:cubicBezTo>
                  <a:cubicBezTo>
                    <a:pt x="60" y="27"/>
                    <a:pt x="59" y="28"/>
                    <a:pt x="59" y="28"/>
                  </a:cubicBezTo>
                  <a:cubicBezTo>
                    <a:pt x="58" y="29"/>
                    <a:pt x="58" y="29"/>
                    <a:pt x="57" y="30"/>
                  </a:cubicBezTo>
                  <a:cubicBezTo>
                    <a:pt x="46" y="43"/>
                    <a:pt x="40" y="61"/>
                    <a:pt x="40" y="78"/>
                  </a:cubicBezTo>
                  <a:cubicBezTo>
                    <a:pt x="40" y="78"/>
                    <a:pt x="40" y="78"/>
                    <a:pt x="40" y="78"/>
                  </a:cubicBezTo>
                  <a:cubicBezTo>
                    <a:pt x="40" y="79"/>
                    <a:pt x="41" y="80"/>
                    <a:pt x="42" y="81"/>
                  </a:cubicBezTo>
                  <a:cubicBezTo>
                    <a:pt x="43" y="81"/>
                    <a:pt x="43" y="81"/>
                    <a:pt x="43" y="81"/>
                  </a:cubicBezTo>
                  <a:cubicBezTo>
                    <a:pt x="42" y="82"/>
                    <a:pt x="41" y="83"/>
                    <a:pt x="40" y="84"/>
                  </a:cubicBezTo>
                  <a:cubicBezTo>
                    <a:pt x="39" y="85"/>
                    <a:pt x="39" y="85"/>
                    <a:pt x="39" y="85"/>
                  </a:cubicBezTo>
                  <a:cubicBezTo>
                    <a:pt x="38" y="85"/>
                    <a:pt x="38" y="85"/>
                    <a:pt x="38" y="85"/>
                  </a:cubicBezTo>
                  <a:moveTo>
                    <a:pt x="189" y="24"/>
                  </a:moveTo>
                  <a:cubicBezTo>
                    <a:pt x="189" y="24"/>
                    <a:pt x="189" y="24"/>
                    <a:pt x="189" y="23"/>
                  </a:cubicBezTo>
                  <a:cubicBezTo>
                    <a:pt x="189" y="22"/>
                    <a:pt x="189" y="21"/>
                    <a:pt x="190" y="20"/>
                  </a:cubicBezTo>
                  <a:cubicBezTo>
                    <a:pt x="190" y="19"/>
                    <a:pt x="191" y="18"/>
                    <a:pt x="191" y="18"/>
                  </a:cubicBezTo>
                  <a:cubicBezTo>
                    <a:pt x="191" y="18"/>
                    <a:pt x="191" y="18"/>
                    <a:pt x="191" y="18"/>
                  </a:cubicBezTo>
                  <a:cubicBezTo>
                    <a:pt x="192" y="18"/>
                    <a:pt x="193" y="18"/>
                    <a:pt x="195" y="19"/>
                  </a:cubicBezTo>
                  <a:cubicBezTo>
                    <a:pt x="201" y="22"/>
                    <a:pt x="211" y="34"/>
                    <a:pt x="218" y="65"/>
                  </a:cubicBezTo>
                  <a:cubicBezTo>
                    <a:pt x="219" y="67"/>
                    <a:pt x="219" y="69"/>
                    <a:pt x="219" y="71"/>
                  </a:cubicBezTo>
                  <a:cubicBezTo>
                    <a:pt x="219" y="74"/>
                    <a:pt x="219" y="77"/>
                    <a:pt x="218" y="79"/>
                  </a:cubicBezTo>
                  <a:cubicBezTo>
                    <a:pt x="217" y="80"/>
                    <a:pt x="217" y="80"/>
                    <a:pt x="217" y="80"/>
                  </a:cubicBezTo>
                  <a:cubicBezTo>
                    <a:pt x="217" y="80"/>
                    <a:pt x="216" y="81"/>
                    <a:pt x="216" y="81"/>
                  </a:cubicBezTo>
                  <a:cubicBezTo>
                    <a:pt x="215" y="81"/>
                    <a:pt x="214" y="81"/>
                    <a:pt x="214" y="81"/>
                  </a:cubicBezTo>
                  <a:cubicBezTo>
                    <a:pt x="213" y="81"/>
                    <a:pt x="213" y="81"/>
                    <a:pt x="212" y="81"/>
                  </a:cubicBezTo>
                  <a:cubicBezTo>
                    <a:pt x="212" y="81"/>
                    <a:pt x="212" y="81"/>
                    <a:pt x="212" y="81"/>
                  </a:cubicBezTo>
                  <a:cubicBezTo>
                    <a:pt x="212" y="81"/>
                    <a:pt x="212" y="81"/>
                    <a:pt x="212" y="81"/>
                  </a:cubicBezTo>
                  <a:cubicBezTo>
                    <a:pt x="211" y="80"/>
                    <a:pt x="211" y="80"/>
                    <a:pt x="210" y="79"/>
                  </a:cubicBezTo>
                  <a:cubicBezTo>
                    <a:pt x="211" y="79"/>
                    <a:pt x="212" y="79"/>
                    <a:pt x="213" y="78"/>
                  </a:cubicBezTo>
                  <a:cubicBezTo>
                    <a:pt x="213" y="78"/>
                    <a:pt x="213" y="78"/>
                    <a:pt x="213" y="78"/>
                  </a:cubicBezTo>
                  <a:cubicBezTo>
                    <a:pt x="214" y="78"/>
                    <a:pt x="215" y="77"/>
                    <a:pt x="215" y="76"/>
                  </a:cubicBezTo>
                  <a:cubicBezTo>
                    <a:pt x="214" y="66"/>
                    <a:pt x="212" y="56"/>
                    <a:pt x="208" y="46"/>
                  </a:cubicBezTo>
                  <a:cubicBezTo>
                    <a:pt x="205" y="38"/>
                    <a:pt x="201" y="30"/>
                    <a:pt x="194" y="24"/>
                  </a:cubicBezTo>
                  <a:cubicBezTo>
                    <a:pt x="194" y="23"/>
                    <a:pt x="193" y="23"/>
                    <a:pt x="193" y="23"/>
                  </a:cubicBezTo>
                  <a:cubicBezTo>
                    <a:pt x="193" y="23"/>
                    <a:pt x="193" y="23"/>
                    <a:pt x="193" y="23"/>
                  </a:cubicBezTo>
                  <a:cubicBezTo>
                    <a:pt x="192" y="23"/>
                    <a:pt x="192" y="23"/>
                    <a:pt x="192" y="23"/>
                  </a:cubicBezTo>
                  <a:cubicBezTo>
                    <a:pt x="192" y="23"/>
                    <a:pt x="192" y="23"/>
                    <a:pt x="192" y="23"/>
                  </a:cubicBezTo>
                  <a:cubicBezTo>
                    <a:pt x="191" y="23"/>
                    <a:pt x="190" y="23"/>
                    <a:pt x="190" y="24"/>
                  </a:cubicBezTo>
                  <a:cubicBezTo>
                    <a:pt x="190" y="24"/>
                    <a:pt x="190" y="24"/>
                    <a:pt x="190" y="24"/>
                  </a:cubicBezTo>
                  <a:cubicBezTo>
                    <a:pt x="189" y="24"/>
                    <a:pt x="189" y="24"/>
                    <a:pt x="189" y="24"/>
                  </a:cubicBezTo>
                  <a:moveTo>
                    <a:pt x="192" y="13"/>
                  </a:moveTo>
                  <a:cubicBezTo>
                    <a:pt x="192" y="12"/>
                    <a:pt x="192" y="12"/>
                    <a:pt x="192" y="12"/>
                  </a:cubicBezTo>
                  <a:cubicBezTo>
                    <a:pt x="192" y="13"/>
                    <a:pt x="192" y="13"/>
                    <a:pt x="192" y="13"/>
                  </a:cubicBezTo>
                  <a:moveTo>
                    <a:pt x="219" y="0"/>
                  </a:moveTo>
                  <a:cubicBezTo>
                    <a:pt x="219" y="0"/>
                    <a:pt x="218" y="0"/>
                    <a:pt x="218" y="0"/>
                  </a:cubicBezTo>
                  <a:cubicBezTo>
                    <a:pt x="217" y="1"/>
                    <a:pt x="215" y="2"/>
                    <a:pt x="212" y="3"/>
                  </a:cubicBezTo>
                  <a:cubicBezTo>
                    <a:pt x="208" y="5"/>
                    <a:pt x="202" y="8"/>
                    <a:pt x="198" y="9"/>
                  </a:cubicBezTo>
                  <a:cubicBezTo>
                    <a:pt x="196" y="10"/>
                    <a:pt x="194" y="11"/>
                    <a:pt x="193" y="12"/>
                  </a:cubicBezTo>
                  <a:cubicBezTo>
                    <a:pt x="192" y="12"/>
                    <a:pt x="191" y="12"/>
                    <a:pt x="191" y="12"/>
                  </a:cubicBezTo>
                  <a:cubicBezTo>
                    <a:pt x="190" y="12"/>
                    <a:pt x="190" y="12"/>
                    <a:pt x="190" y="12"/>
                  </a:cubicBezTo>
                  <a:cubicBezTo>
                    <a:pt x="190" y="13"/>
                    <a:pt x="190" y="13"/>
                    <a:pt x="190" y="13"/>
                  </a:cubicBezTo>
                  <a:cubicBezTo>
                    <a:pt x="190" y="13"/>
                    <a:pt x="190" y="13"/>
                    <a:pt x="190" y="13"/>
                  </a:cubicBezTo>
                  <a:cubicBezTo>
                    <a:pt x="189" y="13"/>
                    <a:pt x="189" y="13"/>
                    <a:pt x="189" y="13"/>
                  </a:cubicBezTo>
                  <a:cubicBezTo>
                    <a:pt x="189" y="13"/>
                    <a:pt x="189" y="13"/>
                    <a:pt x="189" y="13"/>
                  </a:cubicBezTo>
                  <a:cubicBezTo>
                    <a:pt x="187" y="14"/>
                    <a:pt x="186" y="16"/>
                    <a:pt x="185" y="18"/>
                  </a:cubicBezTo>
                  <a:cubicBezTo>
                    <a:pt x="185" y="19"/>
                    <a:pt x="184" y="21"/>
                    <a:pt x="184" y="23"/>
                  </a:cubicBezTo>
                  <a:cubicBezTo>
                    <a:pt x="184" y="24"/>
                    <a:pt x="185" y="25"/>
                    <a:pt x="185" y="26"/>
                  </a:cubicBezTo>
                  <a:cubicBezTo>
                    <a:pt x="185" y="27"/>
                    <a:pt x="185" y="27"/>
                    <a:pt x="185" y="27"/>
                  </a:cubicBezTo>
                  <a:cubicBezTo>
                    <a:pt x="182" y="28"/>
                    <a:pt x="179" y="29"/>
                    <a:pt x="176" y="29"/>
                  </a:cubicBezTo>
                  <a:cubicBezTo>
                    <a:pt x="176" y="29"/>
                    <a:pt x="176" y="29"/>
                    <a:pt x="176" y="29"/>
                  </a:cubicBezTo>
                  <a:cubicBezTo>
                    <a:pt x="176" y="29"/>
                    <a:pt x="175" y="29"/>
                    <a:pt x="175" y="29"/>
                  </a:cubicBezTo>
                  <a:cubicBezTo>
                    <a:pt x="175" y="29"/>
                    <a:pt x="175" y="29"/>
                    <a:pt x="175" y="29"/>
                  </a:cubicBezTo>
                  <a:cubicBezTo>
                    <a:pt x="169" y="29"/>
                    <a:pt x="164" y="26"/>
                    <a:pt x="159" y="24"/>
                  </a:cubicBezTo>
                  <a:cubicBezTo>
                    <a:pt x="148" y="20"/>
                    <a:pt x="137" y="18"/>
                    <a:pt x="125" y="18"/>
                  </a:cubicBezTo>
                  <a:cubicBezTo>
                    <a:pt x="116" y="18"/>
                    <a:pt x="107" y="19"/>
                    <a:pt x="98" y="22"/>
                  </a:cubicBezTo>
                  <a:cubicBezTo>
                    <a:pt x="96" y="23"/>
                    <a:pt x="93" y="23"/>
                    <a:pt x="91" y="25"/>
                  </a:cubicBezTo>
                  <a:cubicBezTo>
                    <a:pt x="89" y="27"/>
                    <a:pt x="87" y="29"/>
                    <a:pt x="85" y="31"/>
                  </a:cubicBezTo>
                  <a:cubicBezTo>
                    <a:pt x="84" y="31"/>
                    <a:pt x="84" y="31"/>
                    <a:pt x="84" y="32"/>
                  </a:cubicBezTo>
                  <a:cubicBezTo>
                    <a:pt x="83" y="32"/>
                    <a:pt x="83" y="32"/>
                    <a:pt x="83" y="32"/>
                  </a:cubicBezTo>
                  <a:cubicBezTo>
                    <a:pt x="78" y="30"/>
                    <a:pt x="73" y="29"/>
                    <a:pt x="68" y="28"/>
                  </a:cubicBezTo>
                  <a:cubicBezTo>
                    <a:pt x="68" y="27"/>
                    <a:pt x="68" y="26"/>
                    <a:pt x="68" y="26"/>
                  </a:cubicBezTo>
                  <a:cubicBezTo>
                    <a:pt x="68" y="24"/>
                    <a:pt x="68" y="22"/>
                    <a:pt x="67" y="20"/>
                  </a:cubicBezTo>
                  <a:cubicBezTo>
                    <a:pt x="66" y="20"/>
                    <a:pt x="66" y="19"/>
                    <a:pt x="65" y="19"/>
                  </a:cubicBezTo>
                  <a:cubicBezTo>
                    <a:pt x="65" y="18"/>
                    <a:pt x="65" y="18"/>
                    <a:pt x="64" y="17"/>
                  </a:cubicBezTo>
                  <a:cubicBezTo>
                    <a:pt x="64" y="17"/>
                    <a:pt x="62" y="16"/>
                    <a:pt x="61" y="15"/>
                  </a:cubicBezTo>
                  <a:cubicBezTo>
                    <a:pt x="55" y="12"/>
                    <a:pt x="46" y="7"/>
                    <a:pt x="40" y="4"/>
                  </a:cubicBezTo>
                  <a:cubicBezTo>
                    <a:pt x="40" y="4"/>
                    <a:pt x="40" y="4"/>
                    <a:pt x="40" y="4"/>
                  </a:cubicBezTo>
                  <a:cubicBezTo>
                    <a:pt x="40" y="4"/>
                    <a:pt x="39" y="4"/>
                    <a:pt x="39" y="4"/>
                  </a:cubicBezTo>
                  <a:cubicBezTo>
                    <a:pt x="38" y="4"/>
                    <a:pt x="37" y="4"/>
                    <a:pt x="37" y="5"/>
                  </a:cubicBezTo>
                  <a:cubicBezTo>
                    <a:pt x="36" y="6"/>
                    <a:pt x="36" y="7"/>
                    <a:pt x="38" y="8"/>
                  </a:cubicBezTo>
                  <a:cubicBezTo>
                    <a:pt x="38" y="8"/>
                    <a:pt x="38" y="8"/>
                    <a:pt x="38" y="8"/>
                  </a:cubicBezTo>
                  <a:cubicBezTo>
                    <a:pt x="38" y="8"/>
                    <a:pt x="38" y="8"/>
                    <a:pt x="38" y="8"/>
                  </a:cubicBezTo>
                  <a:cubicBezTo>
                    <a:pt x="41" y="10"/>
                    <a:pt x="47" y="13"/>
                    <a:pt x="52" y="16"/>
                  </a:cubicBezTo>
                  <a:cubicBezTo>
                    <a:pt x="53" y="17"/>
                    <a:pt x="55" y="18"/>
                    <a:pt x="56" y="18"/>
                  </a:cubicBezTo>
                  <a:cubicBezTo>
                    <a:pt x="53" y="20"/>
                    <a:pt x="52" y="22"/>
                    <a:pt x="50" y="24"/>
                  </a:cubicBezTo>
                  <a:cubicBezTo>
                    <a:pt x="40" y="39"/>
                    <a:pt x="34" y="56"/>
                    <a:pt x="33" y="73"/>
                  </a:cubicBezTo>
                  <a:cubicBezTo>
                    <a:pt x="33" y="73"/>
                    <a:pt x="33" y="73"/>
                    <a:pt x="33" y="73"/>
                  </a:cubicBezTo>
                  <a:cubicBezTo>
                    <a:pt x="33" y="73"/>
                    <a:pt x="33" y="73"/>
                    <a:pt x="32" y="73"/>
                  </a:cubicBezTo>
                  <a:cubicBezTo>
                    <a:pt x="32" y="73"/>
                    <a:pt x="32" y="73"/>
                    <a:pt x="31" y="73"/>
                  </a:cubicBezTo>
                  <a:cubicBezTo>
                    <a:pt x="28" y="76"/>
                    <a:pt x="26" y="80"/>
                    <a:pt x="23" y="84"/>
                  </a:cubicBezTo>
                  <a:cubicBezTo>
                    <a:pt x="22" y="84"/>
                    <a:pt x="21" y="83"/>
                    <a:pt x="20" y="83"/>
                  </a:cubicBezTo>
                  <a:cubicBezTo>
                    <a:pt x="23" y="78"/>
                    <a:pt x="26" y="74"/>
                    <a:pt x="30" y="70"/>
                  </a:cubicBezTo>
                  <a:cubicBezTo>
                    <a:pt x="30" y="70"/>
                    <a:pt x="30" y="69"/>
                    <a:pt x="29" y="69"/>
                  </a:cubicBezTo>
                  <a:cubicBezTo>
                    <a:pt x="29" y="68"/>
                    <a:pt x="29" y="68"/>
                    <a:pt x="29" y="68"/>
                  </a:cubicBezTo>
                  <a:cubicBezTo>
                    <a:pt x="28" y="68"/>
                    <a:pt x="28" y="68"/>
                    <a:pt x="28" y="69"/>
                  </a:cubicBezTo>
                  <a:cubicBezTo>
                    <a:pt x="24" y="73"/>
                    <a:pt x="21" y="77"/>
                    <a:pt x="18" y="81"/>
                  </a:cubicBezTo>
                  <a:cubicBezTo>
                    <a:pt x="17" y="81"/>
                    <a:pt x="16" y="81"/>
                    <a:pt x="16" y="80"/>
                  </a:cubicBezTo>
                  <a:cubicBezTo>
                    <a:pt x="18" y="77"/>
                    <a:pt x="21" y="73"/>
                    <a:pt x="24" y="69"/>
                  </a:cubicBezTo>
                  <a:cubicBezTo>
                    <a:pt x="24" y="68"/>
                    <a:pt x="24" y="68"/>
                    <a:pt x="23" y="67"/>
                  </a:cubicBezTo>
                  <a:cubicBezTo>
                    <a:pt x="23" y="67"/>
                    <a:pt x="23" y="67"/>
                    <a:pt x="23" y="67"/>
                  </a:cubicBezTo>
                  <a:cubicBezTo>
                    <a:pt x="22" y="67"/>
                    <a:pt x="22" y="67"/>
                    <a:pt x="22" y="68"/>
                  </a:cubicBezTo>
                  <a:cubicBezTo>
                    <a:pt x="19" y="72"/>
                    <a:pt x="16" y="75"/>
                    <a:pt x="13" y="79"/>
                  </a:cubicBezTo>
                  <a:cubicBezTo>
                    <a:pt x="12" y="79"/>
                    <a:pt x="12" y="79"/>
                    <a:pt x="12" y="79"/>
                  </a:cubicBezTo>
                  <a:cubicBezTo>
                    <a:pt x="13" y="78"/>
                    <a:pt x="13" y="78"/>
                    <a:pt x="12" y="77"/>
                  </a:cubicBezTo>
                  <a:cubicBezTo>
                    <a:pt x="12" y="77"/>
                    <a:pt x="12" y="77"/>
                    <a:pt x="12" y="77"/>
                  </a:cubicBezTo>
                  <a:cubicBezTo>
                    <a:pt x="12" y="77"/>
                    <a:pt x="12" y="77"/>
                    <a:pt x="12" y="77"/>
                  </a:cubicBezTo>
                  <a:cubicBezTo>
                    <a:pt x="15" y="72"/>
                    <a:pt x="18" y="68"/>
                    <a:pt x="21" y="63"/>
                  </a:cubicBezTo>
                  <a:cubicBezTo>
                    <a:pt x="22" y="63"/>
                    <a:pt x="22" y="62"/>
                    <a:pt x="21" y="62"/>
                  </a:cubicBezTo>
                  <a:cubicBezTo>
                    <a:pt x="21" y="62"/>
                    <a:pt x="21" y="61"/>
                    <a:pt x="20" y="61"/>
                  </a:cubicBezTo>
                  <a:cubicBezTo>
                    <a:pt x="20" y="61"/>
                    <a:pt x="20" y="62"/>
                    <a:pt x="19" y="62"/>
                  </a:cubicBezTo>
                  <a:cubicBezTo>
                    <a:pt x="16" y="66"/>
                    <a:pt x="13" y="71"/>
                    <a:pt x="10" y="75"/>
                  </a:cubicBezTo>
                  <a:cubicBezTo>
                    <a:pt x="10" y="76"/>
                    <a:pt x="10" y="76"/>
                    <a:pt x="9" y="77"/>
                  </a:cubicBezTo>
                  <a:cubicBezTo>
                    <a:pt x="8" y="76"/>
                    <a:pt x="7" y="76"/>
                    <a:pt x="6" y="75"/>
                  </a:cubicBezTo>
                  <a:cubicBezTo>
                    <a:pt x="9" y="71"/>
                    <a:pt x="12" y="66"/>
                    <a:pt x="15" y="62"/>
                  </a:cubicBezTo>
                  <a:cubicBezTo>
                    <a:pt x="16" y="61"/>
                    <a:pt x="16" y="61"/>
                    <a:pt x="16" y="60"/>
                  </a:cubicBezTo>
                  <a:cubicBezTo>
                    <a:pt x="17" y="60"/>
                    <a:pt x="16" y="59"/>
                    <a:pt x="16" y="59"/>
                  </a:cubicBezTo>
                  <a:cubicBezTo>
                    <a:pt x="16" y="58"/>
                    <a:pt x="15" y="58"/>
                    <a:pt x="15" y="58"/>
                  </a:cubicBezTo>
                  <a:cubicBezTo>
                    <a:pt x="15" y="58"/>
                    <a:pt x="14" y="59"/>
                    <a:pt x="14" y="59"/>
                  </a:cubicBezTo>
                  <a:cubicBezTo>
                    <a:pt x="14" y="59"/>
                    <a:pt x="14" y="60"/>
                    <a:pt x="13" y="60"/>
                  </a:cubicBezTo>
                  <a:cubicBezTo>
                    <a:pt x="10" y="65"/>
                    <a:pt x="7" y="69"/>
                    <a:pt x="4" y="73"/>
                  </a:cubicBezTo>
                  <a:cubicBezTo>
                    <a:pt x="4" y="73"/>
                    <a:pt x="4" y="73"/>
                    <a:pt x="4" y="73"/>
                  </a:cubicBezTo>
                  <a:cubicBezTo>
                    <a:pt x="4" y="73"/>
                    <a:pt x="4" y="73"/>
                    <a:pt x="4" y="73"/>
                  </a:cubicBezTo>
                  <a:cubicBezTo>
                    <a:pt x="4" y="72"/>
                    <a:pt x="4" y="72"/>
                    <a:pt x="4" y="72"/>
                  </a:cubicBezTo>
                  <a:cubicBezTo>
                    <a:pt x="7" y="67"/>
                    <a:pt x="9" y="62"/>
                    <a:pt x="11" y="57"/>
                  </a:cubicBezTo>
                  <a:cubicBezTo>
                    <a:pt x="11" y="57"/>
                    <a:pt x="11" y="56"/>
                    <a:pt x="11" y="56"/>
                  </a:cubicBezTo>
                  <a:cubicBezTo>
                    <a:pt x="11" y="55"/>
                    <a:pt x="11" y="55"/>
                    <a:pt x="11" y="55"/>
                  </a:cubicBezTo>
                  <a:cubicBezTo>
                    <a:pt x="11" y="55"/>
                    <a:pt x="10" y="55"/>
                    <a:pt x="10" y="55"/>
                  </a:cubicBezTo>
                  <a:cubicBezTo>
                    <a:pt x="10" y="55"/>
                    <a:pt x="9" y="55"/>
                    <a:pt x="9" y="55"/>
                  </a:cubicBezTo>
                  <a:cubicBezTo>
                    <a:pt x="9" y="55"/>
                    <a:pt x="9" y="56"/>
                    <a:pt x="9" y="57"/>
                  </a:cubicBezTo>
                  <a:cubicBezTo>
                    <a:pt x="6" y="62"/>
                    <a:pt x="4" y="67"/>
                    <a:pt x="1" y="72"/>
                  </a:cubicBezTo>
                  <a:cubicBezTo>
                    <a:pt x="1" y="73"/>
                    <a:pt x="1" y="73"/>
                    <a:pt x="1" y="73"/>
                  </a:cubicBezTo>
                  <a:cubicBezTo>
                    <a:pt x="1" y="74"/>
                    <a:pt x="1" y="74"/>
                    <a:pt x="1" y="74"/>
                  </a:cubicBezTo>
                  <a:cubicBezTo>
                    <a:pt x="0" y="74"/>
                    <a:pt x="0" y="75"/>
                    <a:pt x="0" y="76"/>
                  </a:cubicBezTo>
                  <a:cubicBezTo>
                    <a:pt x="0" y="76"/>
                    <a:pt x="0" y="76"/>
                    <a:pt x="0" y="76"/>
                  </a:cubicBezTo>
                  <a:cubicBezTo>
                    <a:pt x="0" y="77"/>
                    <a:pt x="1" y="78"/>
                    <a:pt x="1" y="78"/>
                  </a:cubicBezTo>
                  <a:cubicBezTo>
                    <a:pt x="2" y="79"/>
                    <a:pt x="2" y="79"/>
                    <a:pt x="2" y="79"/>
                  </a:cubicBezTo>
                  <a:cubicBezTo>
                    <a:pt x="2" y="79"/>
                    <a:pt x="2" y="79"/>
                    <a:pt x="2" y="79"/>
                  </a:cubicBezTo>
                  <a:cubicBezTo>
                    <a:pt x="3" y="79"/>
                    <a:pt x="3" y="79"/>
                    <a:pt x="3" y="79"/>
                  </a:cubicBezTo>
                  <a:cubicBezTo>
                    <a:pt x="11" y="83"/>
                    <a:pt x="17" y="87"/>
                    <a:pt x="26" y="91"/>
                  </a:cubicBezTo>
                  <a:cubicBezTo>
                    <a:pt x="27" y="91"/>
                    <a:pt x="28" y="92"/>
                    <a:pt x="30" y="93"/>
                  </a:cubicBezTo>
                  <a:cubicBezTo>
                    <a:pt x="31" y="94"/>
                    <a:pt x="32" y="94"/>
                    <a:pt x="33" y="94"/>
                  </a:cubicBezTo>
                  <a:cubicBezTo>
                    <a:pt x="34" y="95"/>
                    <a:pt x="35" y="95"/>
                    <a:pt x="36" y="95"/>
                  </a:cubicBezTo>
                  <a:cubicBezTo>
                    <a:pt x="36" y="95"/>
                    <a:pt x="36" y="95"/>
                    <a:pt x="36" y="95"/>
                  </a:cubicBezTo>
                  <a:cubicBezTo>
                    <a:pt x="36" y="95"/>
                    <a:pt x="36" y="95"/>
                    <a:pt x="36" y="95"/>
                  </a:cubicBezTo>
                  <a:cubicBezTo>
                    <a:pt x="38" y="95"/>
                    <a:pt x="41" y="94"/>
                    <a:pt x="44" y="92"/>
                  </a:cubicBezTo>
                  <a:cubicBezTo>
                    <a:pt x="46" y="91"/>
                    <a:pt x="49" y="88"/>
                    <a:pt x="52" y="84"/>
                  </a:cubicBezTo>
                  <a:cubicBezTo>
                    <a:pt x="59" y="88"/>
                    <a:pt x="65" y="94"/>
                    <a:pt x="69" y="100"/>
                  </a:cubicBezTo>
                  <a:cubicBezTo>
                    <a:pt x="69" y="101"/>
                    <a:pt x="69" y="101"/>
                    <a:pt x="69" y="101"/>
                  </a:cubicBezTo>
                  <a:cubicBezTo>
                    <a:pt x="69" y="102"/>
                    <a:pt x="68" y="104"/>
                    <a:pt x="68" y="105"/>
                  </a:cubicBezTo>
                  <a:cubicBezTo>
                    <a:pt x="67" y="106"/>
                    <a:pt x="67" y="107"/>
                    <a:pt x="67" y="109"/>
                  </a:cubicBezTo>
                  <a:cubicBezTo>
                    <a:pt x="67" y="109"/>
                    <a:pt x="67" y="109"/>
                    <a:pt x="67" y="109"/>
                  </a:cubicBezTo>
                  <a:cubicBezTo>
                    <a:pt x="67" y="111"/>
                    <a:pt x="68" y="113"/>
                    <a:pt x="69" y="114"/>
                  </a:cubicBezTo>
                  <a:cubicBezTo>
                    <a:pt x="70" y="116"/>
                    <a:pt x="71" y="117"/>
                    <a:pt x="73" y="117"/>
                  </a:cubicBezTo>
                  <a:cubicBezTo>
                    <a:pt x="74" y="117"/>
                    <a:pt x="74" y="117"/>
                    <a:pt x="75" y="117"/>
                  </a:cubicBezTo>
                  <a:cubicBezTo>
                    <a:pt x="76" y="117"/>
                    <a:pt x="77" y="117"/>
                    <a:pt x="78" y="117"/>
                  </a:cubicBezTo>
                  <a:cubicBezTo>
                    <a:pt x="78" y="119"/>
                    <a:pt x="78" y="120"/>
                    <a:pt x="79" y="122"/>
                  </a:cubicBezTo>
                  <a:cubicBezTo>
                    <a:pt x="79" y="123"/>
                    <a:pt x="79" y="124"/>
                    <a:pt x="80" y="125"/>
                  </a:cubicBezTo>
                  <a:cubicBezTo>
                    <a:pt x="82" y="124"/>
                    <a:pt x="82" y="124"/>
                    <a:pt x="82" y="124"/>
                  </a:cubicBezTo>
                  <a:cubicBezTo>
                    <a:pt x="80" y="125"/>
                    <a:pt x="80" y="125"/>
                    <a:pt x="80" y="125"/>
                  </a:cubicBezTo>
                  <a:cubicBezTo>
                    <a:pt x="81" y="126"/>
                    <a:pt x="83" y="127"/>
                    <a:pt x="84" y="128"/>
                  </a:cubicBezTo>
                  <a:cubicBezTo>
                    <a:pt x="85" y="128"/>
                    <a:pt x="87" y="129"/>
                    <a:pt x="89" y="129"/>
                  </a:cubicBezTo>
                  <a:cubicBezTo>
                    <a:pt x="90" y="129"/>
                    <a:pt x="92" y="128"/>
                    <a:pt x="93" y="128"/>
                  </a:cubicBezTo>
                  <a:cubicBezTo>
                    <a:pt x="93" y="127"/>
                    <a:pt x="93" y="127"/>
                    <a:pt x="93" y="127"/>
                  </a:cubicBezTo>
                  <a:cubicBezTo>
                    <a:pt x="93" y="129"/>
                    <a:pt x="94" y="131"/>
                    <a:pt x="95" y="132"/>
                  </a:cubicBezTo>
                  <a:cubicBezTo>
                    <a:pt x="97" y="135"/>
                    <a:pt x="100" y="138"/>
                    <a:pt x="104" y="138"/>
                  </a:cubicBezTo>
                  <a:cubicBezTo>
                    <a:pt x="104" y="138"/>
                    <a:pt x="105" y="138"/>
                    <a:pt x="105" y="138"/>
                  </a:cubicBezTo>
                  <a:cubicBezTo>
                    <a:pt x="105" y="138"/>
                    <a:pt x="106" y="137"/>
                    <a:pt x="107" y="137"/>
                  </a:cubicBezTo>
                  <a:cubicBezTo>
                    <a:pt x="107" y="139"/>
                    <a:pt x="108" y="141"/>
                    <a:pt x="110" y="142"/>
                  </a:cubicBezTo>
                  <a:cubicBezTo>
                    <a:pt x="112" y="144"/>
                    <a:pt x="114" y="144"/>
                    <a:pt x="116" y="144"/>
                  </a:cubicBezTo>
                  <a:cubicBezTo>
                    <a:pt x="116" y="144"/>
                    <a:pt x="116" y="144"/>
                    <a:pt x="116" y="144"/>
                  </a:cubicBezTo>
                  <a:cubicBezTo>
                    <a:pt x="116" y="144"/>
                    <a:pt x="116" y="144"/>
                    <a:pt x="116" y="144"/>
                  </a:cubicBezTo>
                  <a:cubicBezTo>
                    <a:pt x="118" y="144"/>
                    <a:pt x="121" y="143"/>
                    <a:pt x="122" y="140"/>
                  </a:cubicBezTo>
                  <a:cubicBezTo>
                    <a:pt x="123" y="139"/>
                    <a:pt x="124" y="138"/>
                    <a:pt x="124" y="137"/>
                  </a:cubicBezTo>
                  <a:cubicBezTo>
                    <a:pt x="129" y="141"/>
                    <a:pt x="132" y="143"/>
                    <a:pt x="138" y="145"/>
                  </a:cubicBezTo>
                  <a:cubicBezTo>
                    <a:pt x="140" y="145"/>
                    <a:pt x="141" y="146"/>
                    <a:pt x="143" y="146"/>
                  </a:cubicBezTo>
                  <a:cubicBezTo>
                    <a:pt x="144" y="146"/>
                    <a:pt x="144" y="146"/>
                    <a:pt x="144" y="146"/>
                  </a:cubicBezTo>
                  <a:cubicBezTo>
                    <a:pt x="144" y="146"/>
                    <a:pt x="144" y="146"/>
                    <a:pt x="144" y="146"/>
                  </a:cubicBezTo>
                  <a:cubicBezTo>
                    <a:pt x="146" y="145"/>
                    <a:pt x="148" y="145"/>
                    <a:pt x="150" y="144"/>
                  </a:cubicBezTo>
                  <a:cubicBezTo>
                    <a:pt x="152" y="142"/>
                    <a:pt x="153" y="140"/>
                    <a:pt x="154" y="138"/>
                  </a:cubicBezTo>
                  <a:cubicBezTo>
                    <a:pt x="154" y="137"/>
                    <a:pt x="154" y="136"/>
                    <a:pt x="154" y="135"/>
                  </a:cubicBezTo>
                  <a:cubicBezTo>
                    <a:pt x="154" y="135"/>
                    <a:pt x="154" y="134"/>
                    <a:pt x="154" y="134"/>
                  </a:cubicBezTo>
                  <a:cubicBezTo>
                    <a:pt x="154" y="134"/>
                    <a:pt x="155" y="134"/>
                    <a:pt x="155" y="134"/>
                  </a:cubicBezTo>
                  <a:cubicBezTo>
                    <a:pt x="155" y="134"/>
                    <a:pt x="155" y="134"/>
                    <a:pt x="155" y="134"/>
                  </a:cubicBezTo>
                  <a:cubicBezTo>
                    <a:pt x="157" y="134"/>
                    <a:pt x="158" y="135"/>
                    <a:pt x="159" y="135"/>
                  </a:cubicBezTo>
                  <a:cubicBezTo>
                    <a:pt x="163" y="135"/>
                    <a:pt x="167" y="133"/>
                    <a:pt x="169" y="130"/>
                  </a:cubicBezTo>
                  <a:cubicBezTo>
                    <a:pt x="170" y="129"/>
                    <a:pt x="171" y="128"/>
                    <a:pt x="172" y="126"/>
                  </a:cubicBezTo>
                  <a:cubicBezTo>
                    <a:pt x="172" y="125"/>
                    <a:pt x="172" y="124"/>
                    <a:pt x="172" y="122"/>
                  </a:cubicBezTo>
                  <a:cubicBezTo>
                    <a:pt x="173" y="122"/>
                    <a:pt x="174" y="123"/>
                    <a:pt x="175" y="123"/>
                  </a:cubicBezTo>
                  <a:cubicBezTo>
                    <a:pt x="178" y="123"/>
                    <a:pt x="180" y="122"/>
                    <a:pt x="183" y="120"/>
                  </a:cubicBezTo>
                  <a:cubicBezTo>
                    <a:pt x="187" y="118"/>
                    <a:pt x="190" y="114"/>
                    <a:pt x="190" y="109"/>
                  </a:cubicBezTo>
                  <a:cubicBezTo>
                    <a:pt x="190" y="109"/>
                    <a:pt x="191" y="110"/>
                    <a:pt x="192" y="110"/>
                  </a:cubicBezTo>
                  <a:cubicBezTo>
                    <a:pt x="192" y="110"/>
                    <a:pt x="192" y="110"/>
                    <a:pt x="192" y="110"/>
                  </a:cubicBezTo>
                  <a:cubicBezTo>
                    <a:pt x="192" y="110"/>
                    <a:pt x="193" y="110"/>
                    <a:pt x="193" y="110"/>
                  </a:cubicBezTo>
                  <a:cubicBezTo>
                    <a:pt x="197" y="110"/>
                    <a:pt x="201" y="107"/>
                    <a:pt x="203" y="104"/>
                  </a:cubicBezTo>
                  <a:cubicBezTo>
                    <a:pt x="205" y="102"/>
                    <a:pt x="205" y="100"/>
                    <a:pt x="205" y="97"/>
                  </a:cubicBezTo>
                  <a:cubicBezTo>
                    <a:pt x="205" y="95"/>
                    <a:pt x="205" y="93"/>
                    <a:pt x="203" y="91"/>
                  </a:cubicBezTo>
                  <a:cubicBezTo>
                    <a:pt x="202" y="89"/>
                    <a:pt x="200" y="87"/>
                    <a:pt x="199" y="86"/>
                  </a:cubicBezTo>
                  <a:cubicBezTo>
                    <a:pt x="198" y="86"/>
                    <a:pt x="198" y="85"/>
                    <a:pt x="197" y="85"/>
                  </a:cubicBezTo>
                  <a:cubicBezTo>
                    <a:pt x="198" y="84"/>
                    <a:pt x="199" y="84"/>
                    <a:pt x="200" y="84"/>
                  </a:cubicBezTo>
                  <a:cubicBezTo>
                    <a:pt x="201" y="85"/>
                    <a:pt x="203" y="87"/>
                    <a:pt x="206" y="89"/>
                  </a:cubicBezTo>
                  <a:cubicBezTo>
                    <a:pt x="209" y="91"/>
                    <a:pt x="212" y="93"/>
                    <a:pt x="215" y="93"/>
                  </a:cubicBezTo>
                  <a:cubicBezTo>
                    <a:pt x="215" y="93"/>
                    <a:pt x="215" y="93"/>
                    <a:pt x="215" y="93"/>
                  </a:cubicBezTo>
                  <a:cubicBezTo>
                    <a:pt x="216" y="93"/>
                    <a:pt x="216" y="93"/>
                    <a:pt x="216" y="93"/>
                  </a:cubicBezTo>
                  <a:cubicBezTo>
                    <a:pt x="216" y="93"/>
                    <a:pt x="217" y="93"/>
                    <a:pt x="217" y="93"/>
                  </a:cubicBezTo>
                  <a:cubicBezTo>
                    <a:pt x="218" y="93"/>
                    <a:pt x="220" y="92"/>
                    <a:pt x="221" y="91"/>
                  </a:cubicBezTo>
                  <a:cubicBezTo>
                    <a:pt x="223" y="90"/>
                    <a:pt x="224" y="90"/>
                    <a:pt x="224" y="90"/>
                  </a:cubicBezTo>
                  <a:cubicBezTo>
                    <a:pt x="234" y="85"/>
                    <a:pt x="241" y="81"/>
                    <a:pt x="251" y="76"/>
                  </a:cubicBezTo>
                  <a:cubicBezTo>
                    <a:pt x="251" y="76"/>
                    <a:pt x="252" y="75"/>
                    <a:pt x="252" y="74"/>
                  </a:cubicBezTo>
                  <a:cubicBezTo>
                    <a:pt x="255" y="68"/>
                    <a:pt x="259" y="62"/>
                    <a:pt x="262" y="55"/>
                  </a:cubicBezTo>
                  <a:cubicBezTo>
                    <a:pt x="262" y="55"/>
                    <a:pt x="262" y="54"/>
                    <a:pt x="261" y="54"/>
                  </a:cubicBezTo>
                  <a:cubicBezTo>
                    <a:pt x="261" y="53"/>
                    <a:pt x="261" y="53"/>
                    <a:pt x="261" y="53"/>
                  </a:cubicBezTo>
                  <a:cubicBezTo>
                    <a:pt x="260" y="53"/>
                    <a:pt x="260" y="54"/>
                    <a:pt x="260" y="54"/>
                  </a:cubicBezTo>
                  <a:cubicBezTo>
                    <a:pt x="257" y="60"/>
                    <a:pt x="254" y="66"/>
                    <a:pt x="251" y="72"/>
                  </a:cubicBezTo>
                  <a:cubicBezTo>
                    <a:pt x="250" y="71"/>
                    <a:pt x="250" y="71"/>
                    <a:pt x="250" y="71"/>
                  </a:cubicBezTo>
                  <a:cubicBezTo>
                    <a:pt x="249" y="71"/>
                    <a:pt x="249" y="71"/>
                    <a:pt x="249" y="72"/>
                  </a:cubicBezTo>
                  <a:cubicBezTo>
                    <a:pt x="248" y="72"/>
                    <a:pt x="248" y="72"/>
                    <a:pt x="248" y="72"/>
                  </a:cubicBezTo>
                  <a:cubicBezTo>
                    <a:pt x="250" y="67"/>
                    <a:pt x="253" y="63"/>
                    <a:pt x="255" y="58"/>
                  </a:cubicBezTo>
                  <a:cubicBezTo>
                    <a:pt x="255" y="57"/>
                    <a:pt x="255" y="57"/>
                    <a:pt x="254" y="56"/>
                  </a:cubicBezTo>
                  <a:cubicBezTo>
                    <a:pt x="254" y="56"/>
                    <a:pt x="254" y="56"/>
                    <a:pt x="254" y="56"/>
                  </a:cubicBezTo>
                  <a:cubicBezTo>
                    <a:pt x="254" y="56"/>
                    <a:pt x="253" y="57"/>
                    <a:pt x="253" y="57"/>
                  </a:cubicBezTo>
                  <a:cubicBezTo>
                    <a:pt x="250" y="63"/>
                    <a:pt x="247" y="68"/>
                    <a:pt x="244" y="74"/>
                  </a:cubicBezTo>
                  <a:cubicBezTo>
                    <a:pt x="244" y="74"/>
                    <a:pt x="243" y="74"/>
                    <a:pt x="242" y="75"/>
                  </a:cubicBezTo>
                  <a:cubicBezTo>
                    <a:pt x="246" y="69"/>
                    <a:pt x="248" y="63"/>
                    <a:pt x="251" y="56"/>
                  </a:cubicBezTo>
                  <a:cubicBezTo>
                    <a:pt x="251" y="55"/>
                    <a:pt x="251" y="55"/>
                    <a:pt x="250" y="54"/>
                  </a:cubicBezTo>
                  <a:cubicBezTo>
                    <a:pt x="250" y="54"/>
                    <a:pt x="250" y="54"/>
                    <a:pt x="250" y="54"/>
                  </a:cubicBezTo>
                  <a:cubicBezTo>
                    <a:pt x="249" y="54"/>
                    <a:pt x="249" y="55"/>
                    <a:pt x="249" y="55"/>
                  </a:cubicBezTo>
                  <a:cubicBezTo>
                    <a:pt x="246" y="63"/>
                    <a:pt x="242" y="70"/>
                    <a:pt x="238" y="77"/>
                  </a:cubicBezTo>
                  <a:cubicBezTo>
                    <a:pt x="237" y="77"/>
                    <a:pt x="236" y="78"/>
                    <a:pt x="235" y="78"/>
                  </a:cubicBezTo>
                  <a:cubicBezTo>
                    <a:pt x="240" y="72"/>
                    <a:pt x="243" y="64"/>
                    <a:pt x="246" y="57"/>
                  </a:cubicBezTo>
                  <a:cubicBezTo>
                    <a:pt x="246" y="56"/>
                    <a:pt x="246" y="55"/>
                    <a:pt x="245" y="55"/>
                  </a:cubicBezTo>
                  <a:cubicBezTo>
                    <a:pt x="245" y="55"/>
                    <a:pt x="245" y="55"/>
                    <a:pt x="245" y="55"/>
                  </a:cubicBezTo>
                  <a:cubicBezTo>
                    <a:pt x="244" y="55"/>
                    <a:pt x="244" y="55"/>
                    <a:pt x="244" y="56"/>
                  </a:cubicBezTo>
                  <a:cubicBezTo>
                    <a:pt x="241" y="64"/>
                    <a:pt x="237" y="72"/>
                    <a:pt x="232" y="80"/>
                  </a:cubicBezTo>
                  <a:cubicBezTo>
                    <a:pt x="232" y="80"/>
                    <a:pt x="232" y="80"/>
                    <a:pt x="232" y="80"/>
                  </a:cubicBezTo>
                  <a:cubicBezTo>
                    <a:pt x="231" y="81"/>
                    <a:pt x="230" y="81"/>
                    <a:pt x="230" y="81"/>
                  </a:cubicBezTo>
                  <a:cubicBezTo>
                    <a:pt x="234" y="74"/>
                    <a:pt x="238" y="67"/>
                    <a:pt x="241" y="59"/>
                  </a:cubicBezTo>
                  <a:cubicBezTo>
                    <a:pt x="241" y="58"/>
                    <a:pt x="241" y="57"/>
                    <a:pt x="240" y="57"/>
                  </a:cubicBezTo>
                  <a:cubicBezTo>
                    <a:pt x="240" y="57"/>
                    <a:pt x="240" y="57"/>
                    <a:pt x="240" y="57"/>
                  </a:cubicBezTo>
                  <a:cubicBezTo>
                    <a:pt x="239" y="57"/>
                    <a:pt x="239" y="57"/>
                    <a:pt x="239" y="58"/>
                  </a:cubicBezTo>
                  <a:cubicBezTo>
                    <a:pt x="235" y="67"/>
                    <a:pt x="231" y="75"/>
                    <a:pt x="226" y="83"/>
                  </a:cubicBezTo>
                  <a:cubicBezTo>
                    <a:pt x="225" y="84"/>
                    <a:pt x="224" y="84"/>
                    <a:pt x="223" y="85"/>
                  </a:cubicBezTo>
                  <a:cubicBezTo>
                    <a:pt x="227" y="77"/>
                    <a:pt x="232" y="70"/>
                    <a:pt x="235" y="62"/>
                  </a:cubicBezTo>
                  <a:cubicBezTo>
                    <a:pt x="235" y="61"/>
                    <a:pt x="234" y="60"/>
                    <a:pt x="234" y="60"/>
                  </a:cubicBezTo>
                  <a:cubicBezTo>
                    <a:pt x="234" y="60"/>
                    <a:pt x="233" y="60"/>
                    <a:pt x="233" y="60"/>
                  </a:cubicBezTo>
                  <a:cubicBezTo>
                    <a:pt x="233" y="60"/>
                    <a:pt x="232" y="60"/>
                    <a:pt x="232" y="61"/>
                  </a:cubicBezTo>
                  <a:cubicBezTo>
                    <a:pt x="230" y="70"/>
                    <a:pt x="224" y="77"/>
                    <a:pt x="220" y="86"/>
                  </a:cubicBezTo>
                  <a:cubicBezTo>
                    <a:pt x="220" y="87"/>
                    <a:pt x="219" y="87"/>
                    <a:pt x="219" y="87"/>
                  </a:cubicBezTo>
                  <a:cubicBezTo>
                    <a:pt x="218" y="87"/>
                    <a:pt x="217" y="88"/>
                    <a:pt x="216" y="88"/>
                  </a:cubicBezTo>
                  <a:cubicBezTo>
                    <a:pt x="216" y="88"/>
                    <a:pt x="216" y="88"/>
                    <a:pt x="216" y="88"/>
                  </a:cubicBezTo>
                  <a:cubicBezTo>
                    <a:pt x="215" y="88"/>
                    <a:pt x="215" y="88"/>
                    <a:pt x="215" y="88"/>
                  </a:cubicBezTo>
                  <a:cubicBezTo>
                    <a:pt x="216" y="87"/>
                    <a:pt x="217" y="86"/>
                    <a:pt x="218" y="85"/>
                  </a:cubicBezTo>
                  <a:cubicBezTo>
                    <a:pt x="218" y="85"/>
                    <a:pt x="219" y="85"/>
                    <a:pt x="220" y="84"/>
                  </a:cubicBezTo>
                  <a:cubicBezTo>
                    <a:pt x="221" y="83"/>
                    <a:pt x="222" y="82"/>
                    <a:pt x="222" y="81"/>
                  </a:cubicBezTo>
                  <a:cubicBezTo>
                    <a:pt x="223" y="78"/>
                    <a:pt x="224" y="75"/>
                    <a:pt x="224" y="72"/>
                  </a:cubicBezTo>
                  <a:cubicBezTo>
                    <a:pt x="224" y="72"/>
                    <a:pt x="224" y="72"/>
                    <a:pt x="224" y="72"/>
                  </a:cubicBezTo>
                  <a:cubicBezTo>
                    <a:pt x="225" y="70"/>
                    <a:pt x="226" y="67"/>
                    <a:pt x="227" y="64"/>
                  </a:cubicBezTo>
                  <a:cubicBezTo>
                    <a:pt x="227" y="64"/>
                    <a:pt x="227" y="63"/>
                    <a:pt x="226" y="63"/>
                  </a:cubicBezTo>
                  <a:cubicBezTo>
                    <a:pt x="226" y="63"/>
                    <a:pt x="226" y="63"/>
                    <a:pt x="226" y="63"/>
                  </a:cubicBezTo>
                  <a:cubicBezTo>
                    <a:pt x="226" y="63"/>
                    <a:pt x="225" y="63"/>
                    <a:pt x="225" y="64"/>
                  </a:cubicBezTo>
                  <a:cubicBezTo>
                    <a:pt x="225" y="65"/>
                    <a:pt x="224" y="66"/>
                    <a:pt x="224" y="67"/>
                  </a:cubicBezTo>
                  <a:cubicBezTo>
                    <a:pt x="224" y="66"/>
                    <a:pt x="223" y="65"/>
                    <a:pt x="223" y="64"/>
                  </a:cubicBezTo>
                  <a:cubicBezTo>
                    <a:pt x="218" y="43"/>
                    <a:pt x="212" y="30"/>
                    <a:pt x="206" y="22"/>
                  </a:cubicBezTo>
                  <a:cubicBezTo>
                    <a:pt x="203" y="19"/>
                    <a:pt x="200" y="16"/>
                    <a:pt x="197" y="15"/>
                  </a:cubicBezTo>
                  <a:cubicBezTo>
                    <a:pt x="197" y="15"/>
                    <a:pt x="197" y="15"/>
                    <a:pt x="197" y="15"/>
                  </a:cubicBezTo>
                  <a:cubicBezTo>
                    <a:pt x="200" y="14"/>
                    <a:pt x="203" y="13"/>
                    <a:pt x="206" y="11"/>
                  </a:cubicBezTo>
                  <a:cubicBezTo>
                    <a:pt x="209" y="10"/>
                    <a:pt x="212" y="9"/>
                    <a:pt x="215" y="7"/>
                  </a:cubicBezTo>
                  <a:cubicBezTo>
                    <a:pt x="217" y="6"/>
                    <a:pt x="219" y="5"/>
                    <a:pt x="220" y="4"/>
                  </a:cubicBezTo>
                  <a:cubicBezTo>
                    <a:pt x="222" y="4"/>
                    <a:pt x="222" y="2"/>
                    <a:pt x="221" y="1"/>
                  </a:cubicBezTo>
                  <a:cubicBezTo>
                    <a:pt x="221" y="0"/>
                    <a:pt x="220" y="0"/>
                    <a:pt x="21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1" name="Rectangle 839"/>
            <p:cNvSpPr>
              <a:spLocks noChangeArrowheads="1"/>
            </p:cNvSpPr>
            <p:nvPr/>
          </p:nvSpPr>
          <p:spPr bwMode="auto">
            <a:xfrm>
              <a:off x="488492" y="4736778"/>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2" name="Rectangle 840"/>
            <p:cNvSpPr>
              <a:spLocks noChangeArrowheads="1"/>
            </p:cNvSpPr>
            <p:nvPr/>
          </p:nvSpPr>
          <p:spPr bwMode="auto">
            <a:xfrm>
              <a:off x="488492" y="4736778"/>
              <a:ext cx="896" cy="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3" name="Freeform 841"/>
            <p:cNvSpPr>
              <a:spLocks/>
            </p:cNvSpPr>
            <p:nvPr/>
          </p:nvSpPr>
          <p:spPr bwMode="auto">
            <a:xfrm>
              <a:off x="656063" y="455218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4" name="Freeform 842"/>
            <p:cNvSpPr>
              <a:spLocks/>
            </p:cNvSpPr>
            <p:nvPr/>
          </p:nvSpPr>
          <p:spPr bwMode="auto">
            <a:xfrm>
              <a:off x="656063" y="4552181"/>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95" name="组合 394"/>
          <p:cNvGrpSpPr/>
          <p:nvPr/>
        </p:nvGrpSpPr>
        <p:grpSpPr>
          <a:xfrm>
            <a:off x="2591717" y="3179763"/>
            <a:ext cx="271441" cy="231054"/>
            <a:chOff x="513583" y="4823700"/>
            <a:chExt cx="517945" cy="440881"/>
          </a:xfrm>
        </p:grpSpPr>
        <p:sp>
          <p:nvSpPr>
            <p:cNvPr id="396" name="Freeform 773"/>
            <p:cNvSpPr>
              <a:spLocks noEditPoints="1"/>
            </p:cNvSpPr>
            <p:nvPr/>
          </p:nvSpPr>
          <p:spPr bwMode="auto">
            <a:xfrm>
              <a:off x="861269" y="4846998"/>
              <a:ext cx="170259" cy="169363"/>
            </a:xfrm>
            <a:custGeom>
              <a:avLst/>
              <a:gdLst>
                <a:gd name="T0" fmla="*/ 48 w 80"/>
                <a:gd name="T1" fmla="*/ 76 h 80"/>
                <a:gd name="T2" fmla="*/ 43 w 80"/>
                <a:gd name="T3" fmla="*/ 76 h 80"/>
                <a:gd name="T4" fmla="*/ 43 w 80"/>
                <a:gd name="T5" fmla="*/ 77 h 80"/>
                <a:gd name="T6" fmla="*/ 37 w 80"/>
                <a:gd name="T7" fmla="*/ 77 h 80"/>
                <a:gd name="T8" fmla="*/ 39 w 80"/>
                <a:gd name="T9" fmla="*/ 77 h 80"/>
                <a:gd name="T10" fmla="*/ 35 w 80"/>
                <a:gd name="T11" fmla="*/ 74 h 80"/>
                <a:gd name="T12" fmla="*/ 32 w 80"/>
                <a:gd name="T13" fmla="*/ 76 h 80"/>
                <a:gd name="T14" fmla="*/ 34 w 80"/>
                <a:gd name="T15" fmla="*/ 74 h 80"/>
                <a:gd name="T16" fmla="*/ 27 w 80"/>
                <a:gd name="T17" fmla="*/ 75 h 80"/>
                <a:gd name="T18" fmla="*/ 29 w 80"/>
                <a:gd name="T19" fmla="*/ 75 h 80"/>
                <a:gd name="T20" fmla="*/ 27 w 80"/>
                <a:gd name="T21" fmla="*/ 70 h 80"/>
                <a:gd name="T22" fmla="*/ 23 w 80"/>
                <a:gd name="T23" fmla="*/ 73 h 80"/>
                <a:gd name="T24" fmla="*/ 25 w 80"/>
                <a:gd name="T25" fmla="*/ 69 h 80"/>
                <a:gd name="T26" fmla="*/ 13 w 80"/>
                <a:gd name="T27" fmla="*/ 64 h 80"/>
                <a:gd name="T28" fmla="*/ 16 w 80"/>
                <a:gd name="T29" fmla="*/ 68 h 80"/>
                <a:gd name="T30" fmla="*/ 13 w 80"/>
                <a:gd name="T31" fmla="*/ 55 h 80"/>
                <a:gd name="T32" fmla="*/ 9 w 80"/>
                <a:gd name="T33" fmla="*/ 58 h 80"/>
                <a:gd name="T34" fmla="*/ 11 w 80"/>
                <a:gd name="T35" fmla="*/ 50 h 80"/>
                <a:gd name="T36" fmla="*/ 9 w 80"/>
                <a:gd name="T37" fmla="*/ 58 h 80"/>
                <a:gd name="T38" fmla="*/ 9 w 80"/>
                <a:gd name="T39" fmla="*/ 44 h 80"/>
                <a:gd name="T40" fmla="*/ 6 w 80"/>
                <a:gd name="T41" fmla="*/ 53 h 80"/>
                <a:gd name="T42" fmla="*/ 7 w 80"/>
                <a:gd name="T43" fmla="*/ 36 h 80"/>
                <a:gd name="T44" fmla="*/ 9 w 80"/>
                <a:gd name="T45" fmla="*/ 42 h 80"/>
                <a:gd name="T46" fmla="*/ 4 w 80"/>
                <a:gd name="T47" fmla="*/ 34 h 80"/>
                <a:gd name="T48" fmla="*/ 6 w 80"/>
                <a:gd name="T49" fmla="*/ 35 h 80"/>
                <a:gd name="T50" fmla="*/ 5 w 80"/>
                <a:gd name="T51" fmla="*/ 29 h 80"/>
                <a:gd name="T52" fmla="*/ 4 w 80"/>
                <a:gd name="T53" fmla="*/ 31 h 80"/>
                <a:gd name="T54" fmla="*/ 10 w 80"/>
                <a:gd name="T55" fmla="*/ 21 h 80"/>
                <a:gd name="T56" fmla="*/ 5 w 80"/>
                <a:gd name="T57" fmla="*/ 27 h 80"/>
                <a:gd name="T58" fmla="*/ 12 w 80"/>
                <a:gd name="T59" fmla="*/ 17 h 80"/>
                <a:gd name="T60" fmla="*/ 9 w 80"/>
                <a:gd name="T61" fmla="*/ 20 h 80"/>
                <a:gd name="T62" fmla="*/ 15 w 80"/>
                <a:gd name="T63" fmla="*/ 50 h 80"/>
                <a:gd name="T64" fmla="*/ 32 w 80"/>
                <a:gd name="T65" fmla="*/ 5 h 80"/>
                <a:gd name="T66" fmla="*/ 75 w 80"/>
                <a:gd name="T67" fmla="*/ 30 h 80"/>
                <a:gd name="T68" fmla="*/ 55 w 80"/>
                <a:gd name="T69" fmla="*/ 72 h 80"/>
                <a:gd name="T70" fmla="*/ 40 w 80"/>
                <a:gd name="T71" fmla="*/ 0 h 80"/>
                <a:gd name="T72" fmla="*/ 22 w 80"/>
                <a:gd name="T73" fmla="*/ 6 h 80"/>
                <a:gd name="T74" fmla="*/ 8 w 80"/>
                <a:gd name="T75" fmla="*/ 14 h 80"/>
                <a:gd name="T76" fmla="*/ 0 w 80"/>
                <a:gd name="T77" fmla="*/ 39 h 80"/>
                <a:gd name="T78" fmla="*/ 34 w 80"/>
                <a:gd name="T79" fmla="*/ 80 h 80"/>
                <a:gd name="T80" fmla="*/ 41 w 80"/>
                <a:gd name="T81" fmla="*/ 80 h 80"/>
                <a:gd name="T82" fmla="*/ 46 w 80"/>
                <a:gd name="T83" fmla="*/ 80 h 80"/>
                <a:gd name="T84" fmla="*/ 48 w 80"/>
                <a:gd name="T85" fmla="*/ 80 h 80"/>
                <a:gd name="T86" fmla="*/ 74 w 80"/>
                <a:gd name="T87" fmla="*/ 62 h 80"/>
                <a:gd name="T88" fmla="*/ 63 w 80"/>
                <a:gd name="T89" fmla="*/ 9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 h="80">
                  <a:moveTo>
                    <a:pt x="46" y="77"/>
                  </a:moveTo>
                  <a:cubicBezTo>
                    <a:pt x="47" y="76"/>
                    <a:pt x="47" y="76"/>
                    <a:pt x="47" y="76"/>
                  </a:cubicBezTo>
                  <a:cubicBezTo>
                    <a:pt x="48" y="76"/>
                    <a:pt x="48" y="76"/>
                    <a:pt x="48" y="76"/>
                  </a:cubicBezTo>
                  <a:cubicBezTo>
                    <a:pt x="47" y="76"/>
                    <a:pt x="46" y="77"/>
                    <a:pt x="46" y="77"/>
                  </a:cubicBezTo>
                  <a:moveTo>
                    <a:pt x="41" y="77"/>
                  </a:moveTo>
                  <a:cubicBezTo>
                    <a:pt x="42" y="77"/>
                    <a:pt x="42" y="76"/>
                    <a:pt x="43" y="76"/>
                  </a:cubicBezTo>
                  <a:cubicBezTo>
                    <a:pt x="43" y="76"/>
                    <a:pt x="44" y="76"/>
                    <a:pt x="44" y="76"/>
                  </a:cubicBezTo>
                  <a:cubicBezTo>
                    <a:pt x="44" y="76"/>
                    <a:pt x="44" y="76"/>
                    <a:pt x="44" y="76"/>
                  </a:cubicBezTo>
                  <a:cubicBezTo>
                    <a:pt x="43" y="77"/>
                    <a:pt x="43" y="77"/>
                    <a:pt x="43" y="77"/>
                  </a:cubicBezTo>
                  <a:cubicBezTo>
                    <a:pt x="43" y="77"/>
                    <a:pt x="42" y="77"/>
                    <a:pt x="41" y="77"/>
                  </a:cubicBezTo>
                  <a:moveTo>
                    <a:pt x="39" y="77"/>
                  </a:moveTo>
                  <a:cubicBezTo>
                    <a:pt x="39" y="77"/>
                    <a:pt x="38" y="77"/>
                    <a:pt x="37" y="77"/>
                  </a:cubicBezTo>
                  <a:cubicBezTo>
                    <a:pt x="38" y="76"/>
                    <a:pt x="38" y="76"/>
                    <a:pt x="39" y="75"/>
                  </a:cubicBezTo>
                  <a:cubicBezTo>
                    <a:pt x="39" y="75"/>
                    <a:pt x="40" y="75"/>
                    <a:pt x="41" y="75"/>
                  </a:cubicBezTo>
                  <a:cubicBezTo>
                    <a:pt x="40" y="76"/>
                    <a:pt x="40" y="77"/>
                    <a:pt x="39" y="77"/>
                  </a:cubicBezTo>
                  <a:moveTo>
                    <a:pt x="35" y="77"/>
                  </a:moveTo>
                  <a:cubicBezTo>
                    <a:pt x="35" y="77"/>
                    <a:pt x="34" y="77"/>
                    <a:pt x="34" y="76"/>
                  </a:cubicBezTo>
                  <a:cubicBezTo>
                    <a:pt x="34" y="76"/>
                    <a:pt x="35" y="75"/>
                    <a:pt x="35" y="74"/>
                  </a:cubicBezTo>
                  <a:cubicBezTo>
                    <a:pt x="36" y="74"/>
                    <a:pt x="36" y="74"/>
                    <a:pt x="37" y="75"/>
                  </a:cubicBezTo>
                  <a:cubicBezTo>
                    <a:pt x="36" y="75"/>
                    <a:pt x="36" y="76"/>
                    <a:pt x="35" y="77"/>
                  </a:cubicBezTo>
                  <a:moveTo>
                    <a:pt x="32" y="76"/>
                  </a:moveTo>
                  <a:cubicBezTo>
                    <a:pt x="31" y="76"/>
                    <a:pt x="31" y="76"/>
                    <a:pt x="31" y="76"/>
                  </a:cubicBezTo>
                  <a:cubicBezTo>
                    <a:pt x="32" y="75"/>
                    <a:pt x="32" y="74"/>
                    <a:pt x="33" y="73"/>
                  </a:cubicBezTo>
                  <a:cubicBezTo>
                    <a:pt x="33" y="73"/>
                    <a:pt x="33" y="73"/>
                    <a:pt x="34" y="74"/>
                  </a:cubicBezTo>
                  <a:cubicBezTo>
                    <a:pt x="33" y="74"/>
                    <a:pt x="33" y="75"/>
                    <a:pt x="32" y="76"/>
                  </a:cubicBezTo>
                  <a:moveTo>
                    <a:pt x="29" y="75"/>
                  </a:moveTo>
                  <a:cubicBezTo>
                    <a:pt x="28" y="75"/>
                    <a:pt x="28" y="75"/>
                    <a:pt x="27" y="75"/>
                  </a:cubicBezTo>
                  <a:cubicBezTo>
                    <a:pt x="28" y="74"/>
                    <a:pt x="29" y="73"/>
                    <a:pt x="29" y="71"/>
                  </a:cubicBezTo>
                  <a:cubicBezTo>
                    <a:pt x="30" y="72"/>
                    <a:pt x="30" y="72"/>
                    <a:pt x="31" y="72"/>
                  </a:cubicBezTo>
                  <a:cubicBezTo>
                    <a:pt x="31" y="73"/>
                    <a:pt x="30" y="74"/>
                    <a:pt x="29" y="75"/>
                  </a:cubicBezTo>
                  <a:moveTo>
                    <a:pt x="25" y="74"/>
                  </a:moveTo>
                  <a:cubicBezTo>
                    <a:pt x="25" y="74"/>
                    <a:pt x="24" y="74"/>
                    <a:pt x="24" y="73"/>
                  </a:cubicBezTo>
                  <a:cubicBezTo>
                    <a:pt x="25" y="72"/>
                    <a:pt x="26" y="71"/>
                    <a:pt x="27" y="70"/>
                  </a:cubicBezTo>
                  <a:cubicBezTo>
                    <a:pt x="27" y="70"/>
                    <a:pt x="28" y="70"/>
                    <a:pt x="28" y="71"/>
                  </a:cubicBezTo>
                  <a:cubicBezTo>
                    <a:pt x="27" y="72"/>
                    <a:pt x="26" y="73"/>
                    <a:pt x="25" y="74"/>
                  </a:cubicBezTo>
                  <a:moveTo>
                    <a:pt x="23" y="73"/>
                  </a:moveTo>
                  <a:cubicBezTo>
                    <a:pt x="21" y="72"/>
                    <a:pt x="19" y="70"/>
                    <a:pt x="17" y="69"/>
                  </a:cubicBezTo>
                  <a:cubicBezTo>
                    <a:pt x="18" y="68"/>
                    <a:pt x="19" y="66"/>
                    <a:pt x="21" y="65"/>
                  </a:cubicBezTo>
                  <a:cubicBezTo>
                    <a:pt x="22" y="66"/>
                    <a:pt x="24" y="68"/>
                    <a:pt x="25" y="69"/>
                  </a:cubicBezTo>
                  <a:cubicBezTo>
                    <a:pt x="24" y="70"/>
                    <a:pt x="23" y="71"/>
                    <a:pt x="23" y="73"/>
                  </a:cubicBezTo>
                  <a:moveTo>
                    <a:pt x="16" y="68"/>
                  </a:moveTo>
                  <a:cubicBezTo>
                    <a:pt x="15" y="67"/>
                    <a:pt x="14" y="66"/>
                    <a:pt x="13" y="64"/>
                  </a:cubicBezTo>
                  <a:cubicBezTo>
                    <a:pt x="13" y="63"/>
                    <a:pt x="15" y="61"/>
                    <a:pt x="16" y="59"/>
                  </a:cubicBezTo>
                  <a:cubicBezTo>
                    <a:pt x="17" y="61"/>
                    <a:pt x="18" y="62"/>
                    <a:pt x="19" y="64"/>
                  </a:cubicBezTo>
                  <a:cubicBezTo>
                    <a:pt x="18" y="65"/>
                    <a:pt x="17" y="67"/>
                    <a:pt x="16" y="68"/>
                  </a:cubicBezTo>
                  <a:moveTo>
                    <a:pt x="11" y="63"/>
                  </a:moveTo>
                  <a:cubicBezTo>
                    <a:pt x="11" y="62"/>
                    <a:pt x="10" y="61"/>
                    <a:pt x="9" y="60"/>
                  </a:cubicBezTo>
                  <a:cubicBezTo>
                    <a:pt x="11" y="58"/>
                    <a:pt x="12" y="57"/>
                    <a:pt x="13" y="55"/>
                  </a:cubicBezTo>
                  <a:cubicBezTo>
                    <a:pt x="14" y="56"/>
                    <a:pt x="14" y="57"/>
                    <a:pt x="15" y="58"/>
                  </a:cubicBezTo>
                  <a:cubicBezTo>
                    <a:pt x="14" y="59"/>
                    <a:pt x="12" y="61"/>
                    <a:pt x="11" y="63"/>
                  </a:cubicBezTo>
                  <a:moveTo>
                    <a:pt x="9" y="58"/>
                  </a:moveTo>
                  <a:cubicBezTo>
                    <a:pt x="8" y="57"/>
                    <a:pt x="7" y="56"/>
                    <a:pt x="7" y="54"/>
                  </a:cubicBezTo>
                  <a:cubicBezTo>
                    <a:pt x="7" y="54"/>
                    <a:pt x="7" y="54"/>
                    <a:pt x="7" y="54"/>
                  </a:cubicBezTo>
                  <a:cubicBezTo>
                    <a:pt x="8" y="53"/>
                    <a:pt x="10" y="51"/>
                    <a:pt x="11" y="50"/>
                  </a:cubicBezTo>
                  <a:cubicBezTo>
                    <a:pt x="11" y="50"/>
                    <a:pt x="11" y="51"/>
                    <a:pt x="12" y="52"/>
                  </a:cubicBezTo>
                  <a:cubicBezTo>
                    <a:pt x="12" y="52"/>
                    <a:pt x="12" y="53"/>
                    <a:pt x="12" y="53"/>
                  </a:cubicBezTo>
                  <a:cubicBezTo>
                    <a:pt x="11" y="55"/>
                    <a:pt x="10" y="57"/>
                    <a:pt x="9" y="58"/>
                  </a:cubicBezTo>
                  <a:moveTo>
                    <a:pt x="6" y="53"/>
                  </a:moveTo>
                  <a:cubicBezTo>
                    <a:pt x="6" y="51"/>
                    <a:pt x="5" y="50"/>
                    <a:pt x="5" y="49"/>
                  </a:cubicBezTo>
                  <a:cubicBezTo>
                    <a:pt x="7" y="47"/>
                    <a:pt x="8" y="46"/>
                    <a:pt x="9" y="44"/>
                  </a:cubicBezTo>
                  <a:cubicBezTo>
                    <a:pt x="10" y="45"/>
                    <a:pt x="10" y="47"/>
                    <a:pt x="10" y="48"/>
                  </a:cubicBezTo>
                  <a:cubicBezTo>
                    <a:pt x="9" y="49"/>
                    <a:pt x="8" y="50"/>
                    <a:pt x="8" y="51"/>
                  </a:cubicBezTo>
                  <a:cubicBezTo>
                    <a:pt x="7" y="52"/>
                    <a:pt x="7" y="52"/>
                    <a:pt x="6" y="53"/>
                  </a:cubicBezTo>
                  <a:moveTo>
                    <a:pt x="5" y="47"/>
                  </a:moveTo>
                  <a:cubicBezTo>
                    <a:pt x="4" y="44"/>
                    <a:pt x="4" y="41"/>
                    <a:pt x="4" y="39"/>
                  </a:cubicBezTo>
                  <a:cubicBezTo>
                    <a:pt x="5" y="38"/>
                    <a:pt x="6" y="37"/>
                    <a:pt x="7" y="36"/>
                  </a:cubicBezTo>
                  <a:cubicBezTo>
                    <a:pt x="7" y="36"/>
                    <a:pt x="8" y="35"/>
                    <a:pt x="8" y="35"/>
                  </a:cubicBezTo>
                  <a:cubicBezTo>
                    <a:pt x="8" y="35"/>
                    <a:pt x="8" y="35"/>
                    <a:pt x="8" y="35"/>
                  </a:cubicBezTo>
                  <a:cubicBezTo>
                    <a:pt x="8" y="37"/>
                    <a:pt x="9" y="40"/>
                    <a:pt x="9" y="42"/>
                  </a:cubicBezTo>
                  <a:cubicBezTo>
                    <a:pt x="8" y="44"/>
                    <a:pt x="6" y="45"/>
                    <a:pt x="5" y="47"/>
                  </a:cubicBezTo>
                  <a:moveTo>
                    <a:pt x="4" y="37"/>
                  </a:moveTo>
                  <a:cubicBezTo>
                    <a:pt x="4" y="36"/>
                    <a:pt x="4" y="35"/>
                    <a:pt x="4" y="34"/>
                  </a:cubicBezTo>
                  <a:cubicBezTo>
                    <a:pt x="6" y="33"/>
                    <a:pt x="7" y="31"/>
                    <a:pt x="9" y="30"/>
                  </a:cubicBezTo>
                  <a:cubicBezTo>
                    <a:pt x="9" y="31"/>
                    <a:pt x="9" y="31"/>
                    <a:pt x="9" y="32"/>
                  </a:cubicBezTo>
                  <a:cubicBezTo>
                    <a:pt x="8" y="33"/>
                    <a:pt x="7" y="34"/>
                    <a:pt x="6" y="35"/>
                  </a:cubicBezTo>
                  <a:cubicBezTo>
                    <a:pt x="5" y="36"/>
                    <a:pt x="4" y="36"/>
                    <a:pt x="4" y="37"/>
                  </a:cubicBezTo>
                  <a:moveTo>
                    <a:pt x="4" y="31"/>
                  </a:moveTo>
                  <a:cubicBezTo>
                    <a:pt x="5" y="31"/>
                    <a:pt x="5" y="30"/>
                    <a:pt x="5" y="29"/>
                  </a:cubicBezTo>
                  <a:cubicBezTo>
                    <a:pt x="6" y="28"/>
                    <a:pt x="8" y="27"/>
                    <a:pt x="9" y="27"/>
                  </a:cubicBezTo>
                  <a:cubicBezTo>
                    <a:pt x="9" y="28"/>
                    <a:pt x="9" y="28"/>
                    <a:pt x="9" y="28"/>
                  </a:cubicBezTo>
                  <a:cubicBezTo>
                    <a:pt x="8" y="29"/>
                    <a:pt x="6" y="30"/>
                    <a:pt x="4" y="31"/>
                  </a:cubicBezTo>
                  <a:moveTo>
                    <a:pt x="5" y="27"/>
                  </a:moveTo>
                  <a:cubicBezTo>
                    <a:pt x="6" y="26"/>
                    <a:pt x="6" y="25"/>
                    <a:pt x="7" y="24"/>
                  </a:cubicBezTo>
                  <a:cubicBezTo>
                    <a:pt x="8" y="23"/>
                    <a:pt x="9" y="22"/>
                    <a:pt x="10" y="21"/>
                  </a:cubicBezTo>
                  <a:cubicBezTo>
                    <a:pt x="11" y="21"/>
                    <a:pt x="11" y="21"/>
                    <a:pt x="11" y="21"/>
                  </a:cubicBezTo>
                  <a:cubicBezTo>
                    <a:pt x="10" y="22"/>
                    <a:pt x="10" y="23"/>
                    <a:pt x="10" y="24"/>
                  </a:cubicBezTo>
                  <a:cubicBezTo>
                    <a:pt x="8" y="25"/>
                    <a:pt x="7" y="26"/>
                    <a:pt x="5" y="27"/>
                  </a:cubicBezTo>
                  <a:moveTo>
                    <a:pt x="8" y="21"/>
                  </a:moveTo>
                  <a:cubicBezTo>
                    <a:pt x="8" y="20"/>
                    <a:pt x="9" y="19"/>
                    <a:pt x="9" y="19"/>
                  </a:cubicBezTo>
                  <a:cubicBezTo>
                    <a:pt x="10" y="18"/>
                    <a:pt x="11" y="18"/>
                    <a:pt x="12" y="17"/>
                  </a:cubicBezTo>
                  <a:cubicBezTo>
                    <a:pt x="12" y="17"/>
                    <a:pt x="12" y="17"/>
                    <a:pt x="12" y="17"/>
                  </a:cubicBezTo>
                  <a:cubicBezTo>
                    <a:pt x="12" y="17"/>
                    <a:pt x="12" y="18"/>
                    <a:pt x="11" y="19"/>
                  </a:cubicBezTo>
                  <a:cubicBezTo>
                    <a:pt x="11" y="19"/>
                    <a:pt x="10" y="20"/>
                    <a:pt x="9" y="20"/>
                  </a:cubicBezTo>
                  <a:cubicBezTo>
                    <a:pt x="9" y="20"/>
                    <a:pt x="8" y="21"/>
                    <a:pt x="8" y="21"/>
                  </a:cubicBezTo>
                  <a:moveTo>
                    <a:pt x="47" y="73"/>
                  </a:moveTo>
                  <a:cubicBezTo>
                    <a:pt x="34" y="73"/>
                    <a:pt x="20" y="63"/>
                    <a:pt x="15" y="50"/>
                  </a:cubicBezTo>
                  <a:cubicBezTo>
                    <a:pt x="13" y="46"/>
                    <a:pt x="12" y="40"/>
                    <a:pt x="12" y="35"/>
                  </a:cubicBezTo>
                  <a:cubicBezTo>
                    <a:pt x="12" y="28"/>
                    <a:pt x="13" y="21"/>
                    <a:pt x="17" y="16"/>
                  </a:cubicBezTo>
                  <a:cubicBezTo>
                    <a:pt x="20" y="10"/>
                    <a:pt x="25" y="6"/>
                    <a:pt x="32" y="5"/>
                  </a:cubicBezTo>
                  <a:cubicBezTo>
                    <a:pt x="35" y="4"/>
                    <a:pt x="37" y="4"/>
                    <a:pt x="40" y="4"/>
                  </a:cubicBezTo>
                  <a:cubicBezTo>
                    <a:pt x="48" y="4"/>
                    <a:pt x="55" y="7"/>
                    <a:pt x="61" y="11"/>
                  </a:cubicBezTo>
                  <a:cubicBezTo>
                    <a:pt x="67" y="16"/>
                    <a:pt x="72" y="23"/>
                    <a:pt x="75" y="30"/>
                  </a:cubicBezTo>
                  <a:cubicBezTo>
                    <a:pt x="76" y="34"/>
                    <a:pt x="77" y="38"/>
                    <a:pt x="77" y="42"/>
                  </a:cubicBezTo>
                  <a:cubicBezTo>
                    <a:pt x="77" y="48"/>
                    <a:pt x="75" y="55"/>
                    <a:pt x="71" y="61"/>
                  </a:cubicBezTo>
                  <a:cubicBezTo>
                    <a:pt x="67" y="66"/>
                    <a:pt x="62" y="70"/>
                    <a:pt x="55" y="72"/>
                  </a:cubicBezTo>
                  <a:cubicBezTo>
                    <a:pt x="53" y="73"/>
                    <a:pt x="50" y="73"/>
                    <a:pt x="48" y="73"/>
                  </a:cubicBezTo>
                  <a:cubicBezTo>
                    <a:pt x="48" y="73"/>
                    <a:pt x="48" y="73"/>
                    <a:pt x="47" y="73"/>
                  </a:cubicBezTo>
                  <a:moveTo>
                    <a:pt x="40" y="0"/>
                  </a:moveTo>
                  <a:cubicBezTo>
                    <a:pt x="40" y="0"/>
                    <a:pt x="40" y="0"/>
                    <a:pt x="40" y="0"/>
                  </a:cubicBezTo>
                  <a:cubicBezTo>
                    <a:pt x="37" y="0"/>
                    <a:pt x="34" y="1"/>
                    <a:pt x="31" y="1"/>
                  </a:cubicBezTo>
                  <a:cubicBezTo>
                    <a:pt x="28" y="2"/>
                    <a:pt x="24" y="4"/>
                    <a:pt x="22" y="6"/>
                  </a:cubicBezTo>
                  <a:cubicBezTo>
                    <a:pt x="21" y="6"/>
                    <a:pt x="21" y="6"/>
                    <a:pt x="21" y="6"/>
                  </a:cubicBezTo>
                  <a:cubicBezTo>
                    <a:pt x="17" y="8"/>
                    <a:pt x="13" y="10"/>
                    <a:pt x="9" y="14"/>
                  </a:cubicBezTo>
                  <a:cubicBezTo>
                    <a:pt x="9" y="14"/>
                    <a:pt x="8" y="14"/>
                    <a:pt x="8" y="14"/>
                  </a:cubicBezTo>
                  <a:cubicBezTo>
                    <a:pt x="8" y="15"/>
                    <a:pt x="8" y="15"/>
                    <a:pt x="8" y="15"/>
                  </a:cubicBezTo>
                  <a:cubicBezTo>
                    <a:pt x="7" y="16"/>
                    <a:pt x="7" y="16"/>
                    <a:pt x="7" y="16"/>
                  </a:cubicBezTo>
                  <a:cubicBezTo>
                    <a:pt x="3" y="22"/>
                    <a:pt x="0" y="30"/>
                    <a:pt x="0" y="39"/>
                  </a:cubicBezTo>
                  <a:cubicBezTo>
                    <a:pt x="0" y="44"/>
                    <a:pt x="1" y="50"/>
                    <a:pt x="3" y="55"/>
                  </a:cubicBezTo>
                  <a:cubicBezTo>
                    <a:pt x="9" y="68"/>
                    <a:pt x="20" y="78"/>
                    <a:pt x="34" y="80"/>
                  </a:cubicBezTo>
                  <a:cubicBezTo>
                    <a:pt x="34" y="80"/>
                    <a:pt x="34" y="80"/>
                    <a:pt x="34" y="80"/>
                  </a:cubicBezTo>
                  <a:cubicBezTo>
                    <a:pt x="35" y="80"/>
                    <a:pt x="35" y="80"/>
                    <a:pt x="35" y="80"/>
                  </a:cubicBezTo>
                  <a:cubicBezTo>
                    <a:pt x="37" y="80"/>
                    <a:pt x="39" y="80"/>
                    <a:pt x="41" y="80"/>
                  </a:cubicBezTo>
                  <a:cubicBezTo>
                    <a:pt x="41" y="80"/>
                    <a:pt x="41" y="80"/>
                    <a:pt x="41" y="80"/>
                  </a:cubicBezTo>
                  <a:cubicBezTo>
                    <a:pt x="42" y="80"/>
                    <a:pt x="44" y="80"/>
                    <a:pt x="45" y="80"/>
                  </a:cubicBezTo>
                  <a:cubicBezTo>
                    <a:pt x="46" y="80"/>
                    <a:pt x="46" y="80"/>
                    <a:pt x="46" y="80"/>
                  </a:cubicBezTo>
                  <a:cubicBezTo>
                    <a:pt x="46" y="80"/>
                    <a:pt x="46" y="80"/>
                    <a:pt x="46" y="80"/>
                  </a:cubicBezTo>
                  <a:cubicBezTo>
                    <a:pt x="47" y="80"/>
                    <a:pt x="47" y="80"/>
                    <a:pt x="47" y="80"/>
                  </a:cubicBezTo>
                  <a:cubicBezTo>
                    <a:pt x="47" y="80"/>
                    <a:pt x="47" y="80"/>
                    <a:pt x="47" y="80"/>
                  </a:cubicBezTo>
                  <a:cubicBezTo>
                    <a:pt x="48" y="80"/>
                    <a:pt x="48" y="80"/>
                    <a:pt x="48" y="80"/>
                  </a:cubicBezTo>
                  <a:cubicBezTo>
                    <a:pt x="52" y="78"/>
                    <a:pt x="58" y="75"/>
                    <a:pt x="62" y="73"/>
                  </a:cubicBezTo>
                  <a:cubicBezTo>
                    <a:pt x="63" y="72"/>
                    <a:pt x="63" y="72"/>
                    <a:pt x="63" y="72"/>
                  </a:cubicBezTo>
                  <a:cubicBezTo>
                    <a:pt x="67" y="70"/>
                    <a:pt x="71" y="66"/>
                    <a:pt x="74" y="62"/>
                  </a:cubicBezTo>
                  <a:cubicBezTo>
                    <a:pt x="78" y="56"/>
                    <a:pt x="80" y="49"/>
                    <a:pt x="80" y="42"/>
                  </a:cubicBezTo>
                  <a:cubicBezTo>
                    <a:pt x="80" y="37"/>
                    <a:pt x="79" y="33"/>
                    <a:pt x="78" y="29"/>
                  </a:cubicBezTo>
                  <a:cubicBezTo>
                    <a:pt x="75" y="21"/>
                    <a:pt x="70" y="14"/>
                    <a:pt x="63" y="9"/>
                  </a:cubicBezTo>
                  <a:cubicBezTo>
                    <a:pt x="57" y="4"/>
                    <a:pt x="49" y="0"/>
                    <a:pt x="4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7" name="Freeform 774"/>
            <p:cNvSpPr>
              <a:spLocks noEditPoints="1"/>
            </p:cNvSpPr>
            <p:nvPr/>
          </p:nvSpPr>
          <p:spPr bwMode="auto">
            <a:xfrm>
              <a:off x="893529" y="4861336"/>
              <a:ext cx="124558" cy="131727"/>
            </a:xfrm>
            <a:custGeom>
              <a:avLst/>
              <a:gdLst>
                <a:gd name="T0" fmla="*/ 55 w 59"/>
                <a:gd name="T1" fmla="*/ 37 h 62"/>
                <a:gd name="T2" fmla="*/ 55 w 59"/>
                <a:gd name="T3" fmla="*/ 38 h 62"/>
                <a:gd name="T4" fmla="*/ 55 w 59"/>
                <a:gd name="T5" fmla="*/ 32 h 62"/>
                <a:gd name="T6" fmla="*/ 55 w 59"/>
                <a:gd name="T7" fmla="*/ 34 h 62"/>
                <a:gd name="T8" fmla="*/ 55 w 59"/>
                <a:gd name="T9" fmla="*/ 35 h 62"/>
                <a:gd name="T10" fmla="*/ 53 w 59"/>
                <a:gd name="T11" fmla="*/ 27 h 62"/>
                <a:gd name="T12" fmla="*/ 55 w 59"/>
                <a:gd name="T13" fmla="*/ 29 h 62"/>
                <a:gd name="T14" fmla="*/ 54 w 59"/>
                <a:gd name="T15" fmla="*/ 30 h 62"/>
                <a:gd name="T16" fmla="*/ 55 w 59"/>
                <a:gd name="T17" fmla="*/ 24 h 62"/>
                <a:gd name="T18" fmla="*/ 53 w 59"/>
                <a:gd name="T19" fmla="*/ 25 h 62"/>
                <a:gd name="T20" fmla="*/ 52 w 59"/>
                <a:gd name="T21" fmla="*/ 21 h 62"/>
                <a:gd name="T22" fmla="*/ 53 w 59"/>
                <a:gd name="T23" fmla="*/ 25 h 62"/>
                <a:gd name="T24" fmla="*/ 48 w 59"/>
                <a:gd name="T25" fmla="*/ 17 h 62"/>
                <a:gd name="T26" fmla="*/ 51 w 59"/>
                <a:gd name="T27" fmla="*/ 20 h 62"/>
                <a:gd name="T28" fmla="*/ 47 w 59"/>
                <a:gd name="T29" fmla="*/ 16 h 62"/>
                <a:gd name="T30" fmla="*/ 45 w 59"/>
                <a:gd name="T31" fmla="*/ 12 h 62"/>
                <a:gd name="T32" fmla="*/ 47 w 59"/>
                <a:gd name="T33" fmla="*/ 16 h 62"/>
                <a:gd name="T34" fmla="*/ 41 w 59"/>
                <a:gd name="T35" fmla="*/ 10 h 62"/>
                <a:gd name="T36" fmla="*/ 41 w 59"/>
                <a:gd name="T37" fmla="*/ 8 h 62"/>
                <a:gd name="T38" fmla="*/ 44 w 59"/>
                <a:gd name="T39" fmla="*/ 10 h 62"/>
                <a:gd name="T40" fmla="*/ 32 w 59"/>
                <a:gd name="T41" fmla="*/ 59 h 62"/>
                <a:gd name="T42" fmla="*/ 3 w 59"/>
                <a:gd name="T43" fmla="*/ 28 h 62"/>
                <a:gd name="T44" fmla="*/ 11 w 59"/>
                <a:gd name="T45" fmla="*/ 8 h 62"/>
                <a:gd name="T46" fmla="*/ 16 w 59"/>
                <a:gd name="T47" fmla="*/ 7 h 62"/>
                <a:gd name="T48" fmla="*/ 39 w 59"/>
                <a:gd name="T49" fmla="*/ 12 h 62"/>
                <a:gd name="T50" fmla="*/ 40 w 59"/>
                <a:gd name="T51" fmla="*/ 14 h 62"/>
                <a:gd name="T52" fmla="*/ 50 w 59"/>
                <a:gd name="T53" fmla="*/ 28 h 62"/>
                <a:gd name="T54" fmla="*/ 44 w 59"/>
                <a:gd name="T55" fmla="*/ 56 h 62"/>
                <a:gd name="T56" fmla="*/ 38 w 59"/>
                <a:gd name="T57" fmla="*/ 58 h 62"/>
                <a:gd name="T58" fmla="*/ 32 w 59"/>
                <a:gd name="T59" fmla="*/ 59 h 62"/>
                <a:gd name="T60" fmla="*/ 36 w 59"/>
                <a:gd name="T61" fmla="*/ 6 h 62"/>
                <a:gd name="T62" fmla="*/ 39 w 59"/>
                <a:gd name="T63" fmla="*/ 7 h 62"/>
                <a:gd name="T64" fmla="*/ 34 w 59"/>
                <a:gd name="T65" fmla="*/ 5 h 62"/>
                <a:gd name="T66" fmla="*/ 32 w 59"/>
                <a:gd name="T67" fmla="*/ 4 h 62"/>
                <a:gd name="T68" fmla="*/ 34 w 59"/>
                <a:gd name="T69" fmla="*/ 5 h 62"/>
                <a:gd name="T70" fmla="*/ 30 w 59"/>
                <a:gd name="T71" fmla="*/ 4 h 62"/>
                <a:gd name="T72" fmla="*/ 30 w 59"/>
                <a:gd name="T73" fmla="*/ 4 h 62"/>
                <a:gd name="T74" fmla="*/ 26 w 59"/>
                <a:gd name="T75" fmla="*/ 0 h 62"/>
                <a:gd name="T76" fmla="*/ 4 w 59"/>
                <a:gd name="T77" fmla="*/ 11 h 62"/>
                <a:gd name="T78" fmla="*/ 2 w 59"/>
                <a:gd name="T79" fmla="*/ 42 h 62"/>
                <a:gd name="T80" fmla="*/ 39 w 59"/>
                <a:gd name="T81" fmla="*/ 62 h 62"/>
                <a:gd name="T82" fmla="*/ 59 w 59"/>
                <a:gd name="T83" fmla="*/ 34 h 62"/>
                <a:gd name="T84" fmla="*/ 45 w 59"/>
                <a:gd name="T85" fmla="*/ 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 h="62">
                  <a:moveTo>
                    <a:pt x="55" y="38"/>
                  </a:moveTo>
                  <a:cubicBezTo>
                    <a:pt x="55" y="37"/>
                    <a:pt x="55" y="37"/>
                    <a:pt x="55" y="37"/>
                  </a:cubicBezTo>
                  <a:cubicBezTo>
                    <a:pt x="55" y="37"/>
                    <a:pt x="55" y="37"/>
                    <a:pt x="55" y="37"/>
                  </a:cubicBezTo>
                  <a:cubicBezTo>
                    <a:pt x="55" y="38"/>
                    <a:pt x="55" y="38"/>
                    <a:pt x="55" y="38"/>
                  </a:cubicBezTo>
                  <a:moveTo>
                    <a:pt x="55" y="35"/>
                  </a:moveTo>
                  <a:cubicBezTo>
                    <a:pt x="55" y="34"/>
                    <a:pt x="55" y="33"/>
                    <a:pt x="55" y="32"/>
                  </a:cubicBezTo>
                  <a:cubicBezTo>
                    <a:pt x="55" y="31"/>
                    <a:pt x="55" y="31"/>
                    <a:pt x="55" y="31"/>
                  </a:cubicBezTo>
                  <a:cubicBezTo>
                    <a:pt x="55" y="32"/>
                    <a:pt x="55" y="33"/>
                    <a:pt x="55" y="34"/>
                  </a:cubicBezTo>
                  <a:cubicBezTo>
                    <a:pt x="55" y="34"/>
                    <a:pt x="55" y="34"/>
                    <a:pt x="55" y="34"/>
                  </a:cubicBezTo>
                  <a:cubicBezTo>
                    <a:pt x="55" y="35"/>
                    <a:pt x="55" y="35"/>
                    <a:pt x="55" y="35"/>
                  </a:cubicBezTo>
                  <a:moveTo>
                    <a:pt x="54" y="30"/>
                  </a:moveTo>
                  <a:cubicBezTo>
                    <a:pt x="54" y="29"/>
                    <a:pt x="54" y="28"/>
                    <a:pt x="53" y="27"/>
                  </a:cubicBezTo>
                  <a:cubicBezTo>
                    <a:pt x="54" y="26"/>
                    <a:pt x="54" y="26"/>
                    <a:pt x="54" y="26"/>
                  </a:cubicBezTo>
                  <a:cubicBezTo>
                    <a:pt x="54" y="27"/>
                    <a:pt x="55" y="28"/>
                    <a:pt x="55" y="29"/>
                  </a:cubicBezTo>
                  <a:cubicBezTo>
                    <a:pt x="54" y="29"/>
                    <a:pt x="54" y="29"/>
                    <a:pt x="54" y="29"/>
                  </a:cubicBezTo>
                  <a:cubicBezTo>
                    <a:pt x="54" y="30"/>
                    <a:pt x="54" y="30"/>
                    <a:pt x="54" y="30"/>
                  </a:cubicBezTo>
                  <a:moveTo>
                    <a:pt x="55" y="25"/>
                  </a:moveTo>
                  <a:cubicBezTo>
                    <a:pt x="55" y="24"/>
                    <a:pt x="55" y="24"/>
                    <a:pt x="55" y="24"/>
                  </a:cubicBezTo>
                  <a:cubicBezTo>
                    <a:pt x="55" y="25"/>
                    <a:pt x="55" y="25"/>
                    <a:pt x="55" y="25"/>
                  </a:cubicBezTo>
                  <a:moveTo>
                    <a:pt x="53" y="25"/>
                  </a:moveTo>
                  <a:cubicBezTo>
                    <a:pt x="52" y="24"/>
                    <a:pt x="52" y="23"/>
                    <a:pt x="51" y="22"/>
                  </a:cubicBezTo>
                  <a:cubicBezTo>
                    <a:pt x="52" y="21"/>
                    <a:pt x="52" y="21"/>
                    <a:pt x="52" y="21"/>
                  </a:cubicBezTo>
                  <a:cubicBezTo>
                    <a:pt x="52" y="22"/>
                    <a:pt x="53" y="23"/>
                    <a:pt x="53" y="24"/>
                  </a:cubicBezTo>
                  <a:cubicBezTo>
                    <a:pt x="53" y="25"/>
                    <a:pt x="53" y="25"/>
                    <a:pt x="53" y="25"/>
                  </a:cubicBezTo>
                  <a:moveTo>
                    <a:pt x="50" y="20"/>
                  </a:moveTo>
                  <a:cubicBezTo>
                    <a:pt x="49" y="19"/>
                    <a:pt x="49" y="18"/>
                    <a:pt x="48" y="17"/>
                  </a:cubicBezTo>
                  <a:cubicBezTo>
                    <a:pt x="49" y="16"/>
                    <a:pt x="49" y="16"/>
                    <a:pt x="49" y="16"/>
                  </a:cubicBezTo>
                  <a:cubicBezTo>
                    <a:pt x="50" y="17"/>
                    <a:pt x="50" y="18"/>
                    <a:pt x="51" y="20"/>
                  </a:cubicBezTo>
                  <a:cubicBezTo>
                    <a:pt x="50" y="20"/>
                    <a:pt x="50" y="20"/>
                    <a:pt x="50" y="20"/>
                  </a:cubicBezTo>
                  <a:moveTo>
                    <a:pt x="47" y="16"/>
                  </a:moveTo>
                  <a:cubicBezTo>
                    <a:pt x="46" y="14"/>
                    <a:pt x="45" y="13"/>
                    <a:pt x="44" y="12"/>
                  </a:cubicBezTo>
                  <a:cubicBezTo>
                    <a:pt x="45" y="12"/>
                    <a:pt x="45" y="12"/>
                    <a:pt x="45" y="12"/>
                  </a:cubicBezTo>
                  <a:cubicBezTo>
                    <a:pt x="46" y="13"/>
                    <a:pt x="47" y="14"/>
                    <a:pt x="48" y="15"/>
                  </a:cubicBezTo>
                  <a:cubicBezTo>
                    <a:pt x="47" y="16"/>
                    <a:pt x="47" y="16"/>
                    <a:pt x="47" y="16"/>
                  </a:cubicBezTo>
                  <a:moveTo>
                    <a:pt x="43" y="11"/>
                  </a:moveTo>
                  <a:cubicBezTo>
                    <a:pt x="42" y="11"/>
                    <a:pt x="42" y="10"/>
                    <a:pt x="41" y="10"/>
                  </a:cubicBezTo>
                  <a:cubicBezTo>
                    <a:pt x="40" y="9"/>
                    <a:pt x="40" y="9"/>
                    <a:pt x="40" y="9"/>
                  </a:cubicBezTo>
                  <a:cubicBezTo>
                    <a:pt x="41" y="8"/>
                    <a:pt x="41" y="8"/>
                    <a:pt x="41" y="8"/>
                  </a:cubicBezTo>
                  <a:cubicBezTo>
                    <a:pt x="41" y="9"/>
                    <a:pt x="42" y="9"/>
                    <a:pt x="43" y="10"/>
                  </a:cubicBezTo>
                  <a:cubicBezTo>
                    <a:pt x="44" y="10"/>
                    <a:pt x="44" y="10"/>
                    <a:pt x="44" y="10"/>
                  </a:cubicBezTo>
                  <a:cubicBezTo>
                    <a:pt x="43" y="11"/>
                    <a:pt x="43" y="11"/>
                    <a:pt x="43" y="11"/>
                  </a:cubicBezTo>
                  <a:moveTo>
                    <a:pt x="32" y="59"/>
                  </a:moveTo>
                  <a:cubicBezTo>
                    <a:pt x="21" y="59"/>
                    <a:pt x="9" y="51"/>
                    <a:pt x="5" y="41"/>
                  </a:cubicBezTo>
                  <a:cubicBezTo>
                    <a:pt x="4" y="37"/>
                    <a:pt x="3" y="33"/>
                    <a:pt x="3" y="28"/>
                  </a:cubicBezTo>
                  <a:cubicBezTo>
                    <a:pt x="3" y="23"/>
                    <a:pt x="4" y="17"/>
                    <a:pt x="7" y="13"/>
                  </a:cubicBezTo>
                  <a:cubicBezTo>
                    <a:pt x="8" y="11"/>
                    <a:pt x="10" y="10"/>
                    <a:pt x="11" y="8"/>
                  </a:cubicBezTo>
                  <a:cubicBezTo>
                    <a:pt x="12" y="8"/>
                    <a:pt x="12" y="8"/>
                    <a:pt x="12" y="8"/>
                  </a:cubicBezTo>
                  <a:cubicBezTo>
                    <a:pt x="13" y="8"/>
                    <a:pt x="14" y="7"/>
                    <a:pt x="16" y="7"/>
                  </a:cubicBezTo>
                  <a:cubicBezTo>
                    <a:pt x="18" y="6"/>
                    <a:pt x="20" y="6"/>
                    <a:pt x="22" y="6"/>
                  </a:cubicBezTo>
                  <a:cubicBezTo>
                    <a:pt x="28" y="6"/>
                    <a:pt x="34" y="8"/>
                    <a:pt x="39" y="12"/>
                  </a:cubicBezTo>
                  <a:cubicBezTo>
                    <a:pt x="40" y="13"/>
                    <a:pt x="40" y="13"/>
                    <a:pt x="40" y="13"/>
                  </a:cubicBezTo>
                  <a:cubicBezTo>
                    <a:pt x="40" y="14"/>
                    <a:pt x="40" y="14"/>
                    <a:pt x="40" y="14"/>
                  </a:cubicBezTo>
                  <a:cubicBezTo>
                    <a:pt x="41" y="14"/>
                    <a:pt x="41" y="14"/>
                    <a:pt x="41" y="14"/>
                  </a:cubicBezTo>
                  <a:cubicBezTo>
                    <a:pt x="45" y="18"/>
                    <a:pt x="48" y="22"/>
                    <a:pt x="50" y="28"/>
                  </a:cubicBezTo>
                  <a:cubicBezTo>
                    <a:pt x="51" y="30"/>
                    <a:pt x="52" y="33"/>
                    <a:pt x="52" y="36"/>
                  </a:cubicBezTo>
                  <a:cubicBezTo>
                    <a:pt x="52" y="44"/>
                    <a:pt x="49" y="51"/>
                    <a:pt x="44" y="56"/>
                  </a:cubicBezTo>
                  <a:cubicBezTo>
                    <a:pt x="44" y="56"/>
                    <a:pt x="44" y="56"/>
                    <a:pt x="44" y="56"/>
                  </a:cubicBezTo>
                  <a:cubicBezTo>
                    <a:pt x="42" y="57"/>
                    <a:pt x="40" y="58"/>
                    <a:pt x="38" y="58"/>
                  </a:cubicBezTo>
                  <a:cubicBezTo>
                    <a:pt x="36" y="59"/>
                    <a:pt x="34" y="59"/>
                    <a:pt x="32" y="59"/>
                  </a:cubicBezTo>
                  <a:cubicBezTo>
                    <a:pt x="32" y="59"/>
                    <a:pt x="32" y="59"/>
                    <a:pt x="32" y="59"/>
                  </a:cubicBezTo>
                  <a:moveTo>
                    <a:pt x="39" y="8"/>
                  </a:moveTo>
                  <a:cubicBezTo>
                    <a:pt x="38" y="7"/>
                    <a:pt x="37" y="7"/>
                    <a:pt x="36" y="6"/>
                  </a:cubicBezTo>
                  <a:cubicBezTo>
                    <a:pt x="36" y="6"/>
                    <a:pt x="36" y="6"/>
                    <a:pt x="36" y="6"/>
                  </a:cubicBezTo>
                  <a:cubicBezTo>
                    <a:pt x="37" y="6"/>
                    <a:pt x="38" y="7"/>
                    <a:pt x="39" y="7"/>
                  </a:cubicBezTo>
                  <a:cubicBezTo>
                    <a:pt x="39" y="8"/>
                    <a:pt x="39" y="8"/>
                    <a:pt x="39" y="8"/>
                  </a:cubicBezTo>
                  <a:moveTo>
                    <a:pt x="34" y="5"/>
                  </a:moveTo>
                  <a:cubicBezTo>
                    <a:pt x="33" y="5"/>
                    <a:pt x="33" y="5"/>
                    <a:pt x="32" y="4"/>
                  </a:cubicBezTo>
                  <a:cubicBezTo>
                    <a:pt x="32" y="4"/>
                    <a:pt x="32" y="4"/>
                    <a:pt x="32" y="4"/>
                  </a:cubicBezTo>
                  <a:cubicBezTo>
                    <a:pt x="33" y="5"/>
                    <a:pt x="34" y="5"/>
                    <a:pt x="34" y="5"/>
                  </a:cubicBezTo>
                  <a:cubicBezTo>
                    <a:pt x="34" y="5"/>
                    <a:pt x="34" y="5"/>
                    <a:pt x="34" y="5"/>
                  </a:cubicBezTo>
                  <a:moveTo>
                    <a:pt x="30" y="4"/>
                  </a:moveTo>
                  <a:cubicBezTo>
                    <a:pt x="30" y="4"/>
                    <a:pt x="30" y="4"/>
                    <a:pt x="30" y="4"/>
                  </a:cubicBezTo>
                  <a:cubicBezTo>
                    <a:pt x="30" y="4"/>
                    <a:pt x="30" y="4"/>
                    <a:pt x="30" y="4"/>
                  </a:cubicBezTo>
                  <a:cubicBezTo>
                    <a:pt x="30" y="4"/>
                    <a:pt x="30" y="4"/>
                    <a:pt x="30" y="4"/>
                  </a:cubicBezTo>
                  <a:moveTo>
                    <a:pt x="26" y="0"/>
                  </a:moveTo>
                  <a:cubicBezTo>
                    <a:pt x="26" y="0"/>
                    <a:pt x="26" y="0"/>
                    <a:pt x="26" y="0"/>
                  </a:cubicBezTo>
                  <a:cubicBezTo>
                    <a:pt x="23" y="0"/>
                    <a:pt x="21" y="0"/>
                    <a:pt x="19" y="1"/>
                  </a:cubicBezTo>
                  <a:cubicBezTo>
                    <a:pt x="12" y="2"/>
                    <a:pt x="7" y="6"/>
                    <a:pt x="4" y="11"/>
                  </a:cubicBezTo>
                  <a:cubicBezTo>
                    <a:pt x="1" y="16"/>
                    <a:pt x="0" y="22"/>
                    <a:pt x="0" y="28"/>
                  </a:cubicBezTo>
                  <a:cubicBezTo>
                    <a:pt x="0" y="33"/>
                    <a:pt x="1" y="38"/>
                    <a:pt x="2" y="42"/>
                  </a:cubicBezTo>
                  <a:cubicBezTo>
                    <a:pt x="7" y="54"/>
                    <a:pt x="19" y="62"/>
                    <a:pt x="32" y="62"/>
                  </a:cubicBezTo>
                  <a:cubicBezTo>
                    <a:pt x="34" y="62"/>
                    <a:pt x="37" y="62"/>
                    <a:pt x="39" y="62"/>
                  </a:cubicBezTo>
                  <a:cubicBezTo>
                    <a:pt x="45" y="60"/>
                    <a:pt x="50" y="56"/>
                    <a:pt x="53" y="51"/>
                  </a:cubicBezTo>
                  <a:cubicBezTo>
                    <a:pt x="57" y="46"/>
                    <a:pt x="59" y="40"/>
                    <a:pt x="59" y="34"/>
                  </a:cubicBezTo>
                  <a:cubicBezTo>
                    <a:pt x="59" y="31"/>
                    <a:pt x="58" y="27"/>
                    <a:pt x="57" y="24"/>
                  </a:cubicBezTo>
                  <a:cubicBezTo>
                    <a:pt x="54" y="17"/>
                    <a:pt x="50" y="11"/>
                    <a:pt x="45" y="7"/>
                  </a:cubicBezTo>
                  <a:cubicBezTo>
                    <a:pt x="39" y="3"/>
                    <a:pt x="33"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8" name="Freeform 775"/>
            <p:cNvSpPr>
              <a:spLocks noEditPoints="1"/>
            </p:cNvSpPr>
            <p:nvPr/>
          </p:nvSpPr>
          <p:spPr bwMode="auto">
            <a:xfrm>
              <a:off x="916828" y="4884635"/>
              <a:ext cx="69896" cy="91402"/>
            </a:xfrm>
            <a:custGeom>
              <a:avLst/>
              <a:gdLst>
                <a:gd name="T0" fmla="*/ 4 w 33"/>
                <a:gd name="T1" fmla="*/ 19 h 43"/>
                <a:gd name="T2" fmla="*/ 4 w 33"/>
                <a:gd name="T3" fmla="*/ 12 h 43"/>
                <a:gd name="T4" fmla="*/ 7 w 33"/>
                <a:gd name="T5" fmla="*/ 8 h 43"/>
                <a:gd name="T6" fmla="*/ 6 w 33"/>
                <a:gd name="T7" fmla="*/ 4 h 43"/>
                <a:gd name="T8" fmla="*/ 7 w 33"/>
                <a:gd name="T9" fmla="*/ 3 h 43"/>
                <a:gd name="T10" fmla="*/ 8 w 33"/>
                <a:gd name="T11" fmla="*/ 4 h 43"/>
                <a:gd name="T12" fmla="*/ 11 w 33"/>
                <a:gd name="T13" fmla="*/ 8 h 43"/>
                <a:gd name="T14" fmla="*/ 15 w 33"/>
                <a:gd name="T15" fmla="*/ 7 h 43"/>
                <a:gd name="T16" fmla="*/ 18 w 33"/>
                <a:gd name="T17" fmla="*/ 10 h 43"/>
                <a:gd name="T18" fmla="*/ 15 w 33"/>
                <a:gd name="T19" fmla="*/ 9 h 43"/>
                <a:gd name="T20" fmla="*/ 8 w 33"/>
                <a:gd name="T21" fmla="*/ 13 h 43"/>
                <a:gd name="T22" fmla="*/ 9 w 33"/>
                <a:gd name="T23" fmla="*/ 20 h 43"/>
                <a:gd name="T24" fmla="*/ 13 w 33"/>
                <a:gd name="T25" fmla="*/ 20 h 43"/>
                <a:gd name="T26" fmla="*/ 27 w 33"/>
                <a:gd name="T27" fmla="*/ 21 h 43"/>
                <a:gd name="T28" fmla="*/ 30 w 33"/>
                <a:gd name="T29" fmla="*/ 27 h 43"/>
                <a:gd name="T30" fmla="*/ 27 w 33"/>
                <a:gd name="T31" fmla="*/ 33 h 43"/>
                <a:gd name="T32" fmla="*/ 27 w 33"/>
                <a:gd name="T33" fmla="*/ 36 h 43"/>
                <a:gd name="T34" fmla="*/ 29 w 33"/>
                <a:gd name="T35" fmla="*/ 39 h 43"/>
                <a:gd name="T36" fmla="*/ 26 w 33"/>
                <a:gd name="T37" fmla="*/ 36 h 43"/>
                <a:gd name="T38" fmla="*/ 22 w 33"/>
                <a:gd name="T39" fmla="*/ 36 h 43"/>
                <a:gd name="T40" fmla="*/ 14 w 33"/>
                <a:gd name="T41" fmla="*/ 34 h 43"/>
                <a:gd name="T42" fmla="*/ 24 w 33"/>
                <a:gd name="T43" fmla="*/ 32 h 43"/>
                <a:gd name="T44" fmla="*/ 21 w 33"/>
                <a:gd name="T45" fmla="*/ 22 h 43"/>
                <a:gd name="T46" fmla="*/ 12 w 33"/>
                <a:gd name="T47" fmla="*/ 23 h 43"/>
                <a:gd name="T48" fmla="*/ 12 w 33"/>
                <a:gd name="T49" fmla="*/ 23 h 43"/>
                <a:gd name="T50" fmla="*/ 3 w 33"/>
                <a:gd name="T51" fmla="*/ 2 h 43"/>
                <a:gd name="T52" fmla="*/ 2 w 33"/>
                <a:gd name="T53" fmla="*/ 3 h 43"/>
                <a:gd name="T54" fmla="*/ 3 w 33"/>
                <a:gd name="T55" fmla="*/ 8 h 43"/>
                <a:gd name="T56" fmla="*/ 0 w 33"/>
                <a:gd name="T57" fmla="*/ 15 h 43"/>
                <a:gd name="T58" fmla="*/ 12 w 33"/>
                <a:gd name="T59" fmla="*/ 26 h 43"/>
                <a:gd name="T60" fmla="*/ 20 w 33"/>
                <a:gd name="T61" fmla="*/ 25 h 43"/>
                <a:gd name="T62" fmla="*/ 23 w 33"/>
                <a:gd name="T63" fmla="*/ 26 h 43"/>
                <a:gd name="T64" fmla="*/ 20 w 33"/>
                <a:gd name="T65" fmla="*/ 30 h 43"/>
                <a:gd name="T66" fmla="*/ 17 w 33"/>
                <a:gd name="T67" fmla="*/ 29 h 43"/>
                <a:gd name="T68" fmla="*/ 11 w 33"/>
                <a:gd name="T69" fmla="*/ 32 h 43"/>
                <a:gd name="T70" fmla="*/ 23 w 33"/>
                <a:gd name="T71" fmla="*/ 39 h 43"/>
                <a:gd name="T72" fmla="*/ 26 w 33"/>
                <a:gd name="T73" fmla="*/ 42 h 43"/>
                <a:gd name="T74" fmla="*/ 28 w 33"/>
                <a:gd name="T75" fmla="*/ 43 h 43"/>
                <a:gd name="T76" fmla="*/ 29 w 33"/>
                <a:gd name="T77" fmla="*/ 43 h 43"/>
                <a:gd name="T78" fmla="*/ 33 w 33"/>
                <a:gd name="T79" fmla="*/ 40 h 43"/>
                <a:gd name="T80" fmla="*/ 31 w 33"/>
                <a:gd name="T81" fmla="*/ 35 h 43"/>
                <a:gd name="T82" fmla="*/ 33 w 33"/>
                <a:gd name="T83" fmla="*/ 27 h 43"/>
                <a:gd name="T84" fmla="*/ 21 w 33"/>
                <a:gd name="T85" fmla="*/ 17 h 43"/>
                <a:gd name="T86" fmla="*/ 12 w 33"/>
                <a:gd name="T87" fmla="*/ 17 h 43"/>
                <a:gd name="T88" fmla="*/ 10 w 33"/>
                <a:gd name="T89" fmla="*/ 16 h 43"/>
                <a:gd name="T90" fmla="*/ 15 w 33"/>
                <a:gd name="T91" fmla="*/ 12 h 43"/>
                <a:gd name="T92" fmla="*/ 16 w 33"/>
                <a:gd name="T93" fmla="*/ 13 h 43"/>
                <a:gd name="T94" fmla="*/ 18 w 33"/>
                <a:gd name="T95" fmla="*/ 13 h 43"/>
                <a:gd name="T96" fmla="*/ 24 w 33"/>
                <a:gd name="T97" fmla="*/ 9 h 43"/>
                <a:gd name="T98" fmla="*/ 11 w 33"/>
                <a:gd name="T99" fmla="*/ 4 h 43"/>
                <a:gd name="T100" fmla="*/ 8 w 33"/>
                <a:gd name="T101" fmla="*/ 0 h 43"/>
                <a:gd name="T102" fmla="*/ 8 w 33"/>
                <a:gd name="T10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 h="43">
                  <a:moveTo>
                    <a:pt x="12" y="23"/>
                  </a:moveTo>
                  <a:cubicBezTo>
                    <a:pt x="11" y="23"/>
                    <a:pt x="9" y="22"/>
                    <a:pt x="7" y="21"/>
                  </a:cubicBezTo>
                  <a:cubicBezTo>
                    <a:pt x="6" y="21"/>
                    <a:pt x="5" y="20"/>
                    <a:pt x="4" y="19"/>
                  </a:cubicBezTo>
                  <a:cubicBezTo>
                    <a:pt x="4" y="18"/>
                    <a:pt x="3" y="17"/>
                    <a:pt x="3" y="15"/>
                  </a:cubicBezTo>
                  <a:cubicBezTo>
                    <a:pt x="3" y="14"/>
                    <a:pt x="3" y="14"/>
                    <a:pt x="3" y="14"/>
                  </a:cubicBezTo>
                  <a:cubicBezTo>
                    <a:pt x="4" y="13"/>
                    <a:pt x="4" y="12"/>
                    <a:pt x="4" y="12"/>
                  </a:cubicBezTo>
                  <a:cubicBezTo>
                    <a:pt x="5" y="11"/>
                    <a:pt x="5" y="10"/>
                    <a:pt x="6" y="10"/>
                  </a:cubicBezTo>
                  <a:cubicBezTo>
                    <a:pt x="7" y="10"/>
                    <a:pt x="7" y="10"/>
                    <a:pt x="7" y="9"/>
                  </a:cubicBezTo>
                  <a:cubicBezTo>
                    <a:pt x="7" y="9"/>
                    <a:pt x="7" y="8"/>
                    <a:pt x="7" y="8"/>
                  </a:cubicBezTo>
                  <a:cubicBezTo>
                    <a:pt x="7" y="7"/>
                    <a:pt x="6" y="6"/>
                    <a:pt x="6" y="5"/>
                  </a:cubicBezTo>
                  <a:cubicBezTo>
                    <a:pt x="6" y="4"/>
                    <a:pt x="6" y="4"/>
                    <a:pt x="6" y="4"/>
                  </a:cubicBezTo>
                  <a:cubicBezTo>
                    <a:pt x="6" y="4"/>
                    <a:pt x="6" y="4"/>
                    <a:pt x="6" y="4"/>
                  </a:cubicBezTo>
                  <a:cubicBezTo>
                    <a:pt x="7" y="4"/>
                    <a:pt x="7" y="3"/>
                    <a:pt x="7" y="3"/>
                  </a:cubicBezTo>
                  <a:cubicBezTo>
                    <a:pt x="7" y="3"/>
                    <a:pt x="7" y="3"/>
                    <a:pt x="7" y="3"/>
                  </a:cubicBezTo>
                  <a:cubicBezTo>
                    <a:pt x="7" y="3"/>
                    <a:pt x="7" y="3"/>
                    <a:pt x="7" y="3"/>
                  </a:cubicBezTo>
                  <a:cubicBezTo>
                    <a:pt x="7" y="3"/>
                    <a:pt x="7" y="3"/>
                    <a:pt x="7" y="3"/>
                  </a:cubicBezTo>
                  <a:cubicBezTo>
                    <a:pt x="7" y="3"/>
                    <a:pt x="7" y="3"/>
                    <a:pt x="7" y="3"/>
                  </a:cubicBezTo>
                  <a:cubicBezTo>
                    <a:pt x="7" y="3"/>
                    <a:pt x="8" y="4"/>
                    <a:pt x="8" y="4"/>
                  </a:cubicBezTo>
                  <a:cubicBezTo>
                    <a:pt x="8" y="5"/>
                    <a:pt x="8" y="5"/>
                    <a:pt x="8" y="5"/>
                  </a:cubicBezTo>
                  <a:cubicBezTo>
                    <a:pt x="9" y="6"/>
                    <a:pt x="9" y="7"/>
                    <a:pt x="10" y="7"/>
                  </a:cubicBezTo>
                  <a:cubicBezTo>
                    <a:pt x="10" y="7"/>
                    <a:pt x="10" y="8"/>
                    <a:pt x="11" y="8"/>
                  </a:cubicBezTo>
                  <a:cubicBezTo>
                    <a:pt x="11" y="8"/>
                    <a:pt x="11" y="8"/>
                    <a:pt x="11" y="7"/>
                  </a:cubicBezTo>
                  <a:cubicBezTo>
                    <a:pt x="12" y="7"/>
                    <a:pt x="14" y="7"/>
                    <a:pt x="15" y="7"/>
                  </a:cubicBezTo>
                  <a:cubicBezTo>
                    <a:pt x="15" y="7"/>
                    <a:pt x="15" y="7"/>
                    <a:pt x="15" y="7"/>
                  </a:cubicBezTo>
                  <a:cubicBezTo>
                    <a:pt x="17" y="7"/>
                    <a:pt x="19" y="7"/>
                    <a:pt x="20" y="9"/>
                  </a:cubicBezTo>
                  <a:cubicBezTo>
                    <a:pt x="20" y="9"/>
                    <a:pt x="19" y="10"/>
                    <a:pt x="18" y="10"/>
                  </a:cubicBezTo>
                  <a:cubicBezTo>
                    <a:pt x="18" y="10"/>
                    <a:pt x="18" y="10"/>
                    <a:pt x="18" y="10"/>
                  </a:cubicBezTo>
                  <a:cubicBezTo>
                    <a:pt x="18" y="10"/>
                    <a:pt x="18" y="10"/>
                    <a:pt x="18" y="10"/>
                  </a:cubicBezTo>
                  <a:cubicBezTo>
                    <a:pt x="18" y="10"/>
                    <a:pt x="18" y="10"/>
                    <a:pt x="18" y="10"/>
                  </a:cubicBezTo>
                  <a:cubicBezTo>
                    <a:pt x="17" y="9"/>
                    <a:pt x="16" y="9"/>
                    <a:pt x="15" y="9"/>
                  </a:cubicBezTo>
                  <a:cubicBezTo>
                    <a:pt x="15" y="9"/>
                    <a:pt x="15" y="9"/>
                    <a:pt x="15" y="9"/>
                  </a:cubicBezTo>
                  <a:cubicBezTo>
                    <a:pt x="13" y="9"/>
                    <a:pt x="11" y="10"/>
                    <a:pt x="10" y="11"/>
                  </a:cubicBezTo>
                  <a:cubicBezTo>
                    <a:pt x="9" y="12"/>
                    <a:pt x="8" y="12"/>
                    <a:pt x="8" y="13"/>
                  </a:cubicBezTo>
                  <a:cubicBezTo>
                    <a:pt x="7" y="14"/>
                    <a:pt x="6" y="15"/>
                    <a:pt x="6" y="16"/>
                  </a:cubicBezTo>
                  <a:cubicBezTo>
                    <a:pt x="6" y="16"/>
                    <a:pt x="7" y="17"/>
                    <a:pt x="7" y="17"/>
                  </a:cubicBezTo>
                  <a:cubicBezTo>
                    <a:pt x="7" y="19"/>
                    <a:pt x="8" y="20"/>
                    <a:pt x="9" y="20"/>
                  </a:cubicBezTo>
                  <a:cubicBezTo>
                    <a:pt x="10" y="20"/>
                    <a:pt x="12" y="20"/>
                    <a:pt x="13" y="20"/>
                  </a:cubicBezTo>
                  <a:cubicBezTo>
                    <a:pt x="13" y="20"/>
                    <a:pt x="13" y="20"/>
                    <a:pt x="13" y="20"/>
                  </a:cubicBezTo>
                  <a:cubicBezTo>
                    <a:pt x="13" y="20"/>
                    <a:pt x="13" y="20"/>
                    <a:pt x="13" y="20"/>
                  </a:cubicBezTo>
                  <a:cubicBezTo>
                    <a:pt x="15" y="20"/>
                    <a:pt x="18" y="20"/>
                    <a:pt x="21" y="20"/>
                  </a:cubicBezTo>
                  <a:cubicBezTo>
                    <a:pt x="21" y="20"/>
                    <a:pt x="21" y="20"/>
                    <a:pt x="21" y="20"/>
                  </a:cubicBezTo>
                  <a:cubicBezTo>
                    <a:pt x="23" y="20"/>
                    <a:pt x="25" y="20"/>
                    <a:pt x="27" y="21"/>
                  </a:cubicBezTo>
                  <a:cubicBezTo>
                    <a:pt x="27" y="21"/>
                    <a:pt x="27" y="21"/>
                    <a:pt x="27" y="21"/>
                  </a:cubicBezTo>
                  <a:cubicBezTo>
                    <a:pt x="29" y="22"/>
                    <a:pt x="30" y="25"/>
                    <a:pt x="30" y="27"/>
                  </a:cubicBezTo>
                  <a:cubicBezTo>
                    <a:pt x="30" y="27"/>
                    <a:pt x="30" y="27"/>
                    <a:pt x="30" y="27"/>
                  </a:cubicBezTo>
                  <a:cubicBezTo>
                    <a:pt x="30" y="28"/>
                    <a:pt x="29" y="29"/>
                    <a:pt x="28" y="31"/>
                  </a:cubicBezTo>
                  <a:cubicBezTo>
                    <a:pt x="28" y="31"/>
                    <a:pt x="28" y="32"/>
                    <a:pt x="27" y="32"/>
                  </a:cubicBezTo>
                  <a:cubicBezTo>
                    <a:pt x="27" y="33"/>
                    <a:pt x="27" y="33"/>
                    <a:pt x="27" y="33"/>
                  </a:cubicBezTo>
                  <a:cubicBezTo>
                    <a:pt x="27" y="33"/>
                    <a:pt x="27" y="33"/>
                    <a:pt x="27" y="33"/>
                  </a:cubicBezTo>
                  <a:cubicBezTo>
                    <a:pt x="26" y="34"/>
                    <a:pt x="26" y="35"/>
                    <a:pt x="27" y="35"/>
                  </a:cubicBezTo>
                  <a:cubicBezTo>
                    <a:pt x="27" y="35"/>
                    <a:pt x="27" y="36"/>
                    <a:pt x="27" y="36"/>
                  </a:cubicBezTo>
                  <a:cubicBezTo>
                    <a:pt x="28" y="36"/>
                    <a:pt x="28" y="37"/>
                    <a:pt x="29" y="38"/>
                  </a:cubicBezTo>
                  <a:cubicBezTo>
                    <a:pt x="29" y="39"/>
                    <a:pt x="29" y="39"/>
                    <a:pt x="29" y="39"/>
                  </a:cubicBezTo>
                  <a:cubicBezTo>
                    <a:pt x="29" y="39"/>
                    <a:pt x="29" y="39"/>
                    <a:pt x="29" y="39"/>
                  </a:cubicBezTo>
                  <a:cubicBezTo>
                    <a:pt x="29" y="39"/>
                    <a:pt x="28" y="39"/>
                    <a:pt x="28" y="39"/>
                  </a:cubicBezTo>
                  <a:cubicBezTo>
                    <a:pt x="27" y="38"/>
                    <a:pt x="27" y="38"/>
                    <a:pt x="26" y="37"/>
                  </a:cubicBezTo>
                  <a:cubicBezTo>
                    <a:pt x="26" y="36"/>
                    <a:pt x="26" y="36"/>
                    <a:pt x="26" y="36"/>
                  </a:cubicBezTo>
                  <a:cubicBezTo>
                    <a:pt x="25" y="36"/>
                    <a:pt x="25" y="35"/>
                    <a:pt x="24" y="35"/>
                  </a:cubicBezTo>
                  <a:cubicBezTo>
                    <a:pt x="24" y="35"/>
                    <a:pt x="24" y="35"/>
                    <a:pt x="24" y="35"/>
                  </a:cubicBezTo>
                  <a:cubicBezTo>
                    <a:pt x="23" y="35"/>
                    <a:pt x="22" y="36"/>
                    <a:pt x="22" y="36"/>
                  </a:cubicBezTo>
                  <a:cubicBezTo>
                    <a:pt x="21" y="36"/>
                    <a:pt x="20" y="36"/>
                    <a:pt x="20" y="36"/>
                  </a:cubicBezTo>
                  <a:cubicBezTo>
                    <a:pt x="20" y="36"/>
                    <a:pt x="20" y="36"/>
                    <a:pt x="19" y="36"/>
                  </a:cubicBezTo>
                  <a:cubicBezTo>
                    <a:pt x="17" y="36"/>
                    <a:pt x="15" y="35"/>
                    <a:pt x="14" y="34"/>
                  </a:cubicBezTo>
                  <a:cubicBezTo>
                    <a:pt x="15" y="33"/>
                    <a:pt x="15" y="33"/>
                    <a:pt x="16" y="33"/>
                  </a:cubicBezTo>
                  <a:cubicBezTo>
                    <a:pt x="17" y="33"/>
                    <a:pt x="18" y="33"/>
                    <a:pt x="20" y="33"/>
                  </a:cubicBezTo>
                  <a:cubicBezTo>
                    <a:pt x="21" y="33"/>
                    <a:pt x="23" y="33"/>
                    <a:pt x="24" y="32"/>
                  </a:cubicBezTo>
                  <a:cubicBezTo>
                    <a:pt x="26" y="31"/>
                    <a:pt x="27" y="29"/>
                    <a:pt x="27" y="27"/>
                  </a:cubicBezTo>
                  <a:cubicBezTo>
                    <a:pt x="27" y="25"/>
                    <a:pt x="27" y="24"/>
                    <a:pt x="26" y="23"/>
                  </a:cubicBezTo>
                  <a:cubicBezTo>
                    <a:pt x="24" y="22"/>
                    <a:pt x="23" y="22"/>
                    <a:pt x="21" y="22"/>
                  </a:cubicBezTo>
                  <a:cubicBezTo>
                    <a:pt x="21" y="22"/>
                    <a:pt x="20" y="22"/>
                    <a:pt x="19" y="22"/>
                  </a:cubicBezTo>
                  <a:cubicBezTo>
                    <a:pt x="19" y="22"/>
                    <a:pt x="19" y="22"/>
                    <a:pt x="19" y="22"/>
                  </a:cubicBezTo>
                  <a:cubicBezTo>
                    <a:pt x="17" y="22"/>
                    <a:pt x="15" y="22"/>
                    <a:pt x="12" y="23"/>
                  </a:cubicBezTo>
                  <a:cubicBezTo>
                    <a:pt x="12" y="23"/>
                    <a:pt x="12" y="23"/>
                    <a:pt x="12" y="23"/>
                  </a:cubicBezTo>
                  <a:cubicBezTo>
                    <a:pt x="12" y="23"/>
                    <a:pt x="12" y="23"/>
                    <a:pt x="12" y="23"/>
                  </a:cubicBezTo>
                  <a:cubicBezTo>
                    <a:pt x="12" y="23"/>
                    <a:pt x="12" y="23"/>
                    <a:pt x="12" y="23"/>
                  </a:cubicBezTo>
                  <a:moveTo>
                    <a:pt x="7" y="0"/>
                  </a:moveTo>
                  <a:cubicBezTo>
                    <a:pt x="6" y="0"/>
                    <a:pt x="5" y="1"/>
                    <a:pt x="4" y="1"/>
                  </a:cubicBezTo>
                  <a:cubicBezTo>
                    <a:pt x="3" y="2"/>
                    <a:pt x="3" y="2"/>
                    <a:pt x="3" y="2"/>
                  </a:cubicBezTo>
                  <a:cubicBezTo>
                    <a:pt x="3" y="2"/>
                    <a:pt x="3" y="2"/>
                    <a:pt x="3" y="2"/>
                  </a:cubicBezTo>
                  <a:cubicBezTo>
                    <a:pt x="3" y="2"/>
                    <a:pt x="3" y="2"/>
                    <a:pt x="3" y="2"/>
                  </a:cubicBezTo>
                  <a:cubicBezTo>
                    <a:pt x="3" y="2"/>
                    <a:pt x="2" y="3"/>
                    <a:pt x="2" y="3"/>
                  </a:cubicBezTo>
                  <a:cubicBezTo>
                    <a:pt x="2" y="4"/>
                    <a:pt x="2" y="4"/>
                    <a:pt x="2" y="5"/>
                  </a:cubicBezTo>
                  <a:cubicBezTo>
                    <a:pt x="2" y="5"/>
                    <a:pt x="2" y="5"/>
                    <a:pt x="3" y="6"/>
                  </a:cubicBezTo>
                  <a:cubicBezTo>
                    <a:pt x="3" y="7"/>
                    <a:pt x="3" y="7"/>
                    <a:pt x="3" y="8"/>
                  </a:cubicBezTo>
                  <a:cubicBezTo>
                    <a:pt x="3" y="9"/>
                    <a:pt x="2" y="9"/>
                    <a:pt x="2" y="10"/>
                  </a:cubicBezTo>
                  <a:cubicBezTo>
                    <a:pt x="1" y="11"/>
                    <a:pt x="0" y="13"/>
                    <a:pt x="0" y="14"/>
                  </a:cubicBezTo>
                  <a:cubicBezTo>
                    <a:pt x="0" y="14"/>
                    <a:pt x="0" y="15"/>
                    <a:pt x="0" y="15"/>
                  </a:cubicBezTo>
                  <a:cubicBezTo>
                    <a:pt x="0" y="18"/>
                    <a:pt x="1" y="19"/>
                    <a:pt x="2" y="21"/>
                  </a:cubicBezTo>
                  <a:cubicBezTo>
                    <a:pt x="3" y="23"/>
                    <a:pt x="5" y="24"/>
                    <a:pt x="7" y="25"/>
                  </a:cubicBezTo>
                  <a:cubicBezTo>
                    <a:pt x="9" y="26"/>
                    <a:pt x="11" y="26"/>
                    <a:pt x="12" y="26"/>
                  </a:cubicBezTo>
                  <a:cubicBezTo>
                    <a:pt x="13" y="26"/>
                    <a:pt x="13" y="26"/>
                    <a:pt x="13" y="26"/>
                  </a:cubicBezTo>
                  <a:cubicBezTo>
                    <a:pt x="13" y="26"/>
                    <a:pt x="13" y="26"/>
                    <a:pt x="13" y="26"/>
                  </a:cubicBezTo>
                  <a:cubicBezTo>
                    <a:pt x="15" y="26"/>
                    <a:pt x="17" y="25"/>
                    <a:pt x="20" y="25"/>
                  </a:cubicBezTo>
                  <a:cubicBezTo>
                    <a:pt x="20" y="25"/>
                    <a:pt x="21" y="25"/>
                    <a:pt x="21" y="25"/>
                  </a:cubicBezTo>
                  <a:cubicBezTo>
                    <a:pt x="21" y="25"/>
                    <a:pt x="21" y="25"/>
                    <a:pt x="21" y="25"/>
                  </a:cubicBezTo>
                  <a:cubicBezTo>
                    <a:pt x="22" y="25"/>
                    <a:pt x="23" y="25"/>
                    <a:pt x="23" y="26"/>
                  </a:cubicBezTo>
                  <a:cubicBezTo>
                    <a:pt x="24" y="26"/>
                    <a:pt x="24" y="26"/>
                    <a:pt x="24" y="27"/>
                  </a:cubicBezTo>
                  <a:cubicBezTo>
                    <a:pt x="24" y="28"/>
                    <a:pt x="23" y="29"/>
                    <a:pt x="22" y="29"/>
                  </a:cubicBezTo>
                  <a:cubicBezTo>
                    <a:pt x="22" y="30"/>
                    <a:pt x="21" y="30"/>
                    <a:pt x="20" y="30"/>
                  </a:cubicBezTo>
                  <a:cubicBezTo>
                    <a:pt x="20" y="30"/>
                    <a:pt x="20" y="30"/>
                    <a:pt x="20" y="30"/>
                  </a:cubicBezTo>
                  <a:cubicBezTo>
                    <a:pt x="20" y="30"/>
                    <a:pt x="20" y="30"/>
                    <a:pt x="20" y="30"/>
                  </a:cubicBezTo>
                  <a:cubicBezTo>
                    <a:pt x="19" y="30"/>
                    <a:pt x="18" y="30"/>
                    <a:pt x="17" y="29"/>
                  </a:cubicBezTo>
                  <a:cubicBezTo>
                    <a:pt x="17" y="29"/>
                    <a:pt x="16" y="29"/>
                    <a:pt x="16" y="29"/>
                  </a:cubicBezTo>
                  <a:cubicBezTo>
                    <a:pt x="16" y="29"/>
                    <a:pt x="15" y="29"/>
                    <a:pt x="15" y="29"/>
                  </a:cubicBezTo>
                  <a:cubicBezTo>
                    <a:pt x="14" y="30"/>
                    <a:pt x="12" y="31"/>
                    <a:pt x="11" y="32"/>
                  </a:cubicBezTo>
                  <a:cubicBezTo>
                    <a:pt x="10" y="33"/>
                    <a:pt x="10" y="33"/>
                    <a:pt x="10" y="34"/>
                  </a:cubicBezTo>
                  <a:cubicBezTo>
                    <a:pt x="12" y="38"/>
                    <a:pt x="16" y="39"/>
                    <a:pt x="20" y="39"/>
                  </a:cubicBezTo>
                  <a:cubicBezTo>
                    <a:pt x="21" y="39"/>
                    <a:pt x="22" y="39"/>
                    <a:pt x="23" y="39"/>
                  </a:cubicBezTo>
                  <a:cubicBezTo>
                    <a:pt x="24" y="39"/>
                    <a:pt x="24" y="39"/>
                    <a:pt x="24" y="39"/>
                  </a:cubicBezTo>
                  <a:cubicBezTo>
                    <a:pt x="24" y="39"/>
                    <a:pt x="24" y="39"/>
                    <a:pt x="24" y="39"/>
                  </a:cubicBezTo>
                  <a:cubicBezTo>
                    <a:pt x="24" y="40"/>
                    <a:pt x="25" y="41"/>
                    <a:pt x="26" y="42"/>
                  </a:cubicBezTo>
                  <a:cubicBezTo>
                    <a:pt x="26" y="42"/>
                    <a:pt x="26" y="42"/>
                    <a:pt x="26" y="42"/>
                  </a:cubicBezTo>
                  <a:cubicBezTo>
                    <a:pt x="26" y="42"/>
                    <a:pt x="26" y="42"/>
                    <a:pt x="26" y="42"/>
                  </a:cubicBezTo>
                  <a:cubicBezTo>
                    <a:pt x="27" y="43"/>
                    <a:pt x="27" y="43"/>
                    <a:pt x="28" y="43"/>
                  </a:cubicBezTo>
                  <a:cubicBezTo>
                    <a:pt x="28" y="43"/>
                    <a:pt x="28" y="43"/>
                    <a:pt x="28" y="43"/>
                  </a:cubicBezTo>
                  <a:cubicBezTo>
                    <a:pt x="29" y="43"/>
                    <a:pt x="29" y="43"/>
                    <a:pt x="29" y="43"/>
                  </a:cubicBezTo>
                  <a:cubicBezTo>
                    <a:pt x="29" y="43"/>
                    <a:pt x="29" y="43"/>
                    <a:pt x="29" y="43"/>
                  </a:cubicBezTo>
                  <a:cubicBezTo>
                    <a:pt x="29" y="42"/>
                    <a:pt x="30" y="42"/>
                    <a:pt x="30" y="42"/>
                  </a:cubicBezTo>
                  <a:cubicBezTo>
                    <a:pt x="31" y="42"/>
                    <a:pt x="32" y="41"/>
                    <a:pt x="32" y="41"/>
                  </a:cubicBezTo>
                  <a:cubicBezTo>
                    <a:pt x="33" y="41"/>
                    <a:pt x="33" y="40"/>
                    <a:pt x="33" y="40"/>
                  </a:cubicBezTo>
                  <a:cubicBezTo>
                    <a:pt x="33" y="40"/>
                    <a:pt x="33" y="40"/>
                    <a:pt x="33" y="40"/>
                  </a:cubicBezTo>
                  <a:cubicBezTo>
                    <a:pt x="33" y="39"/>
                    <a:pt x="33" y="39"/>
                    <a:pt x="33" y="38"/>
                  </a:cubicBezTo>
                  <a:cubicBezTo>
                    <a:pt x="32" y="37"/>
                    <a:pt x="31" y="36"/>
                    <a:pt x="31" y="35"/>
                  </a:cubicBezTo>
                  <a:cubicBezTo>
                    <a:pt x="30" y="34"/>
                    <a:pt x="30" y="34"/>
                    <a:pt x="30" y="34"/>
                  </a:cubicBezTo>
                  <a:cubicBezTo>
                    <a:pt x="30" y="34"/>
                    <a:pt x="31" y="33"/>
                    <a:pt x="31" y="33"/>
                  </a:cubicBezTo>
                  <a:cubicBezTo>
                    <a:pt x="32" y="31"/>
                    <a:pt x="33" y="29"/>
                    <a:pt x="33" y="27"/>
                  </a:cubicBezTo>
                  <a:cubicBezTo>
                    <a:pt x="33" y="27"/>
                    <a:pt x="33" y="27"/>
                    <a:pt x="33" y="27"/>
                  </a:cubicBezTo>
                  <a:cubicBezTo>
                    <a:pt x="33" y="23"/>
                    <a:pt x="31" y="20"/>
                    <a:pt x="28" y="18"/>
                  </a:cubicBezTo>
                  <a:cubicBezTo>
                    <a:pt x="26" y="17"/>
                    <a:pt x="23" y="17"/>
                    <a:pt x="21" y="17"/>
                  </a:cubicBezTo>
                  <a:cubicBezTo>
                    <a:pt x="18" y="17"/>
                    <a:pt x="15" y="17"/>
                    <a:pt x="13" y="17"/>
                  </a:cubicBezTo>
                  <a:cubicBezTo>
                    <a:pt x="13" y="17"/>
                    <a:pt x="13" y="17"/>
                    <a:pt x="13" y="17"/>
                  </a:cubicBezTo>
                  <a:cubicBezTo>
                    <a:pt x="13" y="17"/>
                    <a:pt x="13" y="17"/>
                    <a:pt x="12" y="17"/>
                  </a:cubicBezTo>
                  <a:cubicBezTo>
                    <a:pt x="12" y="17"/>
                    <a:pt x="11" y="17"/>
                    <a:pt x="11" y="17"/>
                  </a:cubicBezTo>
                  <a:cubicBezTo>
                    <a:pt x="10" y="17"/>
                    <a:pt x="10" y="16"/>
                    <a:pt x="10" y="16"/>
                  </a:cubicBezTo>
                  <a:cubicBezTo>
                    <a:pt x="10" y="16"/>
                    <a:pt x="10" y="16"/>
                    <a:pt x="10" y="16"/>
                  </a:cubicBezTo>
                  <a:cubicBezTo>
                    <a:pt x="10" y="16"/>
                    <a:pt x="10" y="16"/>
                    <a:pt x="10" y="15"/>
                  </a:cubicBezTo>
                  <a:cubicBezTo>
                    <a:pt x="11" y="15"/>
                    <a:pt x="11" y="14"/>
                    <a:pt x="12" y="14"/>
                  </a:cubicBezTo>
                  <a:cubicBezTo>
                    <a:pt x="13" y="13"/>
                    <a:pt x="14" y="12"/>
                    <a:pt x="15" y="12"/>
                  </a:cubicBezTo>
                  <a:cubicBezTo>
                    <a:pt x="15" y="12"/>
                    <a:pt x="15" y="12"/>
                    <a:pt x="15" y="12"/>
                  </a:cubicBezTo>
                  <a:cubicBezTo>
                    <a:pt x="16" y="12"/>
                    <a:pt x="16" y="13"/>
                    <a:pt x="16" y="13"/>
                  </a:cubicBezTo>
                  <a:cubicBezTo>
                    <a:pt x="16" y="13"/>
                    <a:pt x="16" y="13"/>
                    <a:pt x="16" y="13"/>
                  </a:cubicBezTo>
                  <a:cubicBezTo>
                    <a:pt x="17" y="13"/>
                    <a:pt x="17" y="13"/>
                    <a:pt x="17" y="13"/>
                  </a:cubicBezTo>
                  <a:cubicBezTo>
                    <a:pt x="17" y="13"/>
                    <a:pt x="18" y="14"/>
                    <a:pt x="18" y="14"/>
                  </a:cubicBezTo>
                  <a:cubicBezTo>
                    <a:pt x="18" y="14"/>
                    <a:pt x="18" y="14"/>
                    <a:pt x="18" y="13"/>
                  </a:cubicBezTo>
                  <a:cubicBezTo>
                    <a:pt x="19" y="13"/>
                    <a:pt x="19" y="13"/>
                    <a:pt x="19" y="13"/>
                  </a:cubicBezTo>
                  <a:cubicBezTo>
                    <a:pt x="20" y="13"/>
                    <a:pt x="20" y="13"/>
                    <a:pt x="20" y="13"/>
                  </a:cubicBezTo>
                  <a:cubicBezTo>
                    <a:pt x="21" y="12"/>
                    <a:pt x="23" y="11"/>
                    <a:pt x="24" y="9"/>
                  </a:cubicBezTo>
                  <a:cubicBezTo>
                    <a:pt x="24" y="9"/>
                    <a:pt x="24" y="8"/>
                    <a:pt x="24" y="7"/>
                  </a:cubicBezTo>
                  <a:cubicBezTo>
                    <a:pt x="22" y="5"/>
                    <a:pt x="18" y="3"/>
                    <a:pt x="15" y="3"/>
                  </a:cubicBezTo>
                  <a:cubicBezTo>
                    <a:pt x="14" y="3"/>
                    <a:pt x="13" y="4"/>
                    <a:pt x="11" y="4"/>
                  </a:cubicBezTo>
                  <a:cubicBezTo>
                    <a:pt x="11" y="4"/>
                    <a:pt x="11" y="3"/>
                    <a:pt x="11" y="3"/>
                  </a:cubicBezTo>
                  <a:cubicBezTo>
                    <a:pt x="10" y="2"/>
                    <a:pt x="10" y="2"/>
                    <a:pt x="10" y="1"/>
                  </a:cubicBezTo>
                  <a:cubicBezTo>
                    <a:pt x="9" y="1"/>
                    <a:pt x="8" y="0"/>
                    <a:pt x="8" y="0"/>
                  </a:cubicBezTo>
                  <a:cubicBezTo>
                    <a:pt x="8" y="0"/>
                    <a:pt x="8" y="0"/>
                    <a:pt x="8" y="0"/>
                  </a:cubicBezTo>
                  <a:cubicBezTo>
                    <a:pt x="7" y="0"/>
                    <a:pt x="7" y="0"/>
                    <a:pt x="7" y="0"/>
                  </a:cubicBezTo>
                  <a:cubicBezTo>
                    <a:pt x="8" y="0"/>
                    <a:pt x="8" y="0"/>
                    <a:pt x="8" y="0"/>
                  </a:cubicBezTo>
                  <a:cubicBezTo>
                    <a:pt x="7" y="0"/>
                    <a:pt x="7"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99" name="Freeform 776"/>
            <p:cNvSpPr>
              <a:spLocks noEditPoints="1"/>
            </p:cNvSpPr>
            <p:nvPr/>
          </p:nvSpPr>
          <p:spPr bwMode="auto">
            <a:xfrm>
              <a:off x="751049" y="5092530"/>
              <a:ext cx="167571" cy="172051"/>
            </a:xfrm>
            <a:custGeom>
              <a:avLst/>
              <a:gdLst>
                <a:gd name="T0" fmla="*/ 19 w 79"/>
                <a:gd name="T1" fmla="*/ 70 h 81"/>
                <a:gd name="T2" fmla="*/ 15 w 79"/>
                <a:gd name="T3" fmla="*/ 67 h 81"/>
                <a:gd name="T4" fmla="*/ 17 w 79"/>
                <a:gd name="T5" fmla="*/ 69 h 81"/>
                <a:gd name="T6" fmla="*/ 16 w 79"/>
                <a:gd name="T7" fmla="*/ 69 h 81"/>
                <a:gd name="T8" fmla="*/ 14 w 79"/>
                <a:gd name="T9" fmla="*/ 64 h 81"/>
                <a:gd name="T10" fmla="*/ 11 w 79"/>
                <a:gd name="T11" fmla="*/ 63 h 81"/>
                <a:gd name="T12" fmla="*/ 13 w 79"/>
                <a:gd name="T13" fmla="*/ 62 h 81"/>
                <a:gd name="T14" fmla="*/ 8 w 79"/>
                <a:gd name="T15" fmla="*/ 59 h 81"/>
                <a:gd name="T16" fmla="*/ 9 w 79"/>
                <a:gd name="T17" fmla="*/ 60 h 81"/>
                <a:gd name="T18" fmla="*/ 11 w 79"/>
                <a:gd name="T19" fmla="*/ 55 h 81"/>
                <a:gd name="T20" fmla="*/ 6 w 79"/>
                <a:gd name="T21" fmla="*/ 53 h 81"/>
                <a:gd name="T22" fmla="*/ 10 w 79"/>
                <a:gd name="T23" fmla="*/ 53 h 81"/>
                <a:gd name="T24" fmla="*/ 4 w 79"/>
                <a:gd name="T25" fmla="*/ 45 h 81"/>
                <a:gd name="T26" fmla="*/ 9 w 79"/>
                <a:gd name="T27" fmla="*/ 50 h 81"/>
                <a:gd name="T28" fmla="*/ 4 w 79"/>
                <a:gd name="T29" fmla="*/ 42 h 81"/>
                <a:gd name="T30" fmla="*/ 9 w 79"/>
                <a:gd name="T31" fmla="*/ 42 h 81"/>
                <a:gd name="T32" fmla="*/ 5 w 79"/>
                <a:gd name="T33" fmla="*/ 32 h 81"/>
                <a:gd name="T34" fmla="*/ 4 w 79"/>
                <a:gd name="T35" fmla="*/ 36 h 81"/>
                <a:gd name="T36" fmla="*/ 11 w 79"/>
                <a:gd name="T37" fmla="*/ 26 h 81"/>
                <a:gd name="T38" fmla="*/ 12 w 79"/>
                <a:gd name="T39" fmla="*/ 30 h 81"/>
                <a:gd name="T40" fmla="*/ 10 w 79"/>
                <a:gd name="T41" fmla="*/ 21 h 81"/>
                <a:gd name="T42" fmla="*/ 10 w 79"/>
                <a:gd name="T43" fmla="*/ 25 h 81"/>
                <a:gd name="T44" fmla="*/ 11 w 79"/>
                <a:gd name="T45" fmla="*/ 20 h 81"/>
                <a:gd name="T46" fmla="*/ 23 w 79"/>
                <a:gd name="T47" fmla="*/ 14 h 81"/>
                <a:gd name="T48" fmla="*/ 20 w 79"/>
                <a:gd name="T49" fmla="*/ 12 h 81"/>
                <a:gd name="T50" fmla="*/ 26 w 79"/>
                <a:gd name="T51" fmla="*/ 11 h 81"/>
                <a:gd name="T52" fmla="*/ 22 w 79"/>
                <a:gd name="T53" fmla="*/ 9 h 81"/>
                <a:gd name="T54" fmla="*/ 28 w 79"/>
                <a:gd name="T55" fmla="*/ 10 h 81"/>
                <a:gd name="T56" fmla="*/ 28 w 79"/>
                <a:gd name="T57" fmla="*/ 74 h 81"/>
                <a:gd name="T58" fmla="*/ 29 w 79"/>
                <a:gd name="T59" fmla="*/ 13 h 81"/>
                <a:gd name="T60" fmla="*/ 61 w 79"/>
                <a:gd name="T61" fmla="*/ 10 h 81"/>
                <a:gd name="T62" fmla="*/ 42 w 79"/>
                <a:gd name="T63" fmla="*/ 78 h 81"/>
                <a:gd name="T64" fmla="*/ 29 w 79"/>
                <a:gd name="T65" fmla="*/ 5 h 81"/>
                <a:gd name="T66" fmla="*/ 31 w 79"/>
                <a:gd name="T67" fmla="*/ 8 h 81"/>
                <a:gd name="T68" fmla="*/ 32 w 79"/>
                <a:gd name="T69" fmla="*/ 4 h 81"/>
                <a:gd name="T70" fmla="*/ 38 w 79"/>
                <a:gd name="T71" fmla="*/ 5 h 81"/>
                <a:gd name="T72" fmla="*/ 37 w 79"/>
                <a:gd name="T73" fmla="*/ 0 h 81"/>
                <a:gd name="T74" fmla="*/ 35 w 79"/>
                <a:gd name="T75" fmla="*/ 0 h 81"/>
                <a:gd name="T76" fmla="*/ 8 w 79"/>
                <a:gd name="T77" fmla="*/ 64 h 81"/>
                <a:gd name="T78" fmla="*/ 15 w 79"/>
                <a:gd name="T79" fmla="*/ 72 h 81"/>
                <a:gd name="T80" fmla="*/ 16 w 79"/>
                <a:gd name="T81" fmla="*/ 73 h 81"/>
                <a:gd name="T82" fmla="*/ 33 w 79"/>
                <a:gd name="T83" fmla="*/ 80 h 81"/>
                <a:gd name="T84" fmla="*/ 74 w 79"/>
                <a:gd name="T85" fmla="*/ 60 h 81"/>
                <a:gd name="T86" fmla="*/ 52 w 79"/>
                <a:gd name="T87" fmla="*/ 4 h 81"/>
                <a:gd name="T88" fmla="*/ 37 w 79"/>
                <a:gd name="T89"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9" h="81">
                  <a:moveTo>
                    <a:pt x="20" y="71"/>
                  </a:moveTo>
                  <a:cubicBezTo>
                    <a:pt x="19" y="71"/>
                    <a:pt x="19" y="71"/>
                    <a:pt x="18" y="70"/>
                  </a:cubicBezTo>
                  <a:cubicBezTo>
                    <a:pt x="19" y="70"/>
                    <a:pt x="19" y="70"/>
                    <a:pt x="19" y="70"/>
                  </a:cubicBezTo>
                  <a:cubicBezTo>
                    <a:pt x="20" y="71"/>
                    <a:pt x="20" y="71"/>
                    <a:pt x="20" y="71"/>
                  </a:cubicBezTo>
                  <a:moveTo>
                    <a:pt x="16" y="69"/>
                  </a:moveTo>
                  <a:cubicBezTo>
                    <a:pt x="16" y="68"/>
                    <a:pt x="15" y="68"/>
                    <a:pt x="15" y="67"/>
                  </a:cubicBezTo>
                  <a:cubicBezTo>
                    <a:pt x="15" y="67"/>
                    <a:pt x="16" y="67"/>
                    <a:pt x="16" y="67"/>
                  </a:cubicBezTo>
                  <a:cubicBezTo>
                    <a:pt x="17" y="68"/>
                    <a:pt x="17" y="68"/>
                    <a:pt x="18" y="69"/>
                  </a:cubicBezTo>
                  <a:cubicBezTo>
                    <a:pt x="17" y="69"/>
                    <a:pt x="17" y="69"/>
                    <a:pt x="17" y="69"/>
                  </a:cubicBezTo>
                  <a:cubicBezTo>
                    <a:pt x="17" y="69"/>
                    <a:pt x="17" y="69"/>
                    <a:pt x="17" y="69"/>
                  </a:cubicBezTo>
                  <a:cubicBezTo>
                    <a:pt x="17" y="69"/>
                    <a:pt x="17" y="69"/>
                    <a:pt x="17" y="69"/>
                  </a:cubicBezTo>
                  <a:cubicBezTo>
                    <a:pt x="16" y="69"/>
                    <a:pt x="16" y="69"/>
                    <a:pt x="16" y="69"/>
                  </a:cubicBezTo>
                  <a:moveTo>
                    <a:pt x="13" y="66"/>
                  </a:moveTo>
                  <a:cubicBezTo>
                    <a:pt x="13" y="65"/>
                    <a:pt x="12" y="65"/>
                    <a:pt x="12" y="64"/>
                  </a:cubicBezTo>
                  <a:cubicBezTo>
                    <a:pt x="13" y="64"/>
                    <a:pt x="14" y="64"/>
                    <a:pt x="14" y="64"/>
                  </a:cubicBezTo>
                  <a:cubicBezTo>
                    <a:pt x="15" y="65"/>
                    <a:pt x="15" y="65"/>
                    <a:pt x="15" y="66"/>
                  </a:cubicBezTo>
                  <a:cubicBezTo>
                    <a:pt x="15" y="66"/>
                    <a:pt x="14" y="66"/>
                    <a:pt x="13" y="66"/>
                  </a:cubicBezTo>
                  <a:moveTo>
                    <a:pt x="11" y="63"/>
                  </a:moveTo>
                  <a:cubicBezTo>
                    <a:pt x="10" y="62"/>
                    <a:pt x="10" y="62"/>
                    <a:pt x="10" y="61"/>
                  </a:cubicBezTo>
                  <a:cubicBezTo>
                    <a:pt x="11" y="61"/>
                    <a:pt x="12" y="61"/>
                    <a:pt x="13" y="61"/>
                  </a:cubicBezTo>
                  <a:cubicBezTo>
                    <a:pt x="13" y="61"/>
                    <a:pt x="13" y="62"/>
                    <a:pt x="13" y="62"/>
                  </a:cubicBezTo>
                  <a:cubicBezTo>
                    <a:pt x="13" y="62"/>
                    <a:pt x="12" y="63"/>
                    <a:pt x="11" y="63"/>
                  </a:cubicBezTo>
                  <a:moveTo>
                    <a:pt x="9" y="60"/>
                  </a:moveTo>
                  <a:cubicBezTo>
                    <a:pt x="8" y="59"/>
                    <a:pt x="8" y="59"/>
                    <a:pt x="8" y="59"/>
                  </a:cubicBezTo>
                  <a:cubicBezTo>
                    <a:pt x="9" y="59"/>
                    <a:pt x="10" y="58"/>
                    <a:pt x="12" y="58"/>
                  </a:cubicBezTo>
                  <a:cubicBezTo>
                    <a:pt x="12" y="59"/>
                    <a:pt x="12" y="59"/>
                    <a:pt x="12" y="59"/>
                  </a:cubicBezTo>
                  <a:cubicBezTo>
                    <a:pt x="11" y="60"/>
                    <a:pt x="10" y="60"/>
                    <a:pt x="9" y="60"/>
                  </a:cubicBezTo>
                  <a:moveTo>
                    <a:pt x="7" y="57"/>
                  </a:moveTo>
                  <a:cubicBezTo>
                    <a:pt x="7" y="57"/>
                    <a:pt x="7" y="56"/>
                    <a:pt x="6" y="55"/>
                  </a:cubicBezTo>
                  <a:cubicBezTo>
                    <a:pt x="8" y="55"/>
                    <a:pt x="9" y="55"/>
                    <a:pt x="11" y="55"/>
                  </a:cubicBezTo>
                  <a:cubicBezTo>
                    <a:pt x="11" y="55"/>
                    <a:pt x="11" y="56"/>
                    <a:pt x="11" y="56"/>
                  </a:cubicBezTo>
                  <a:cubicBezTo>
                    <a:pt x="10" y="57"/>
                    <a:pt x="9" y="57"/>
                    <a:pt x="7" y="57"/>
                  </a:cubicBezTo>
                  <a:moveTo>
                    <a:pt x="6" y="53"/>
                  </a:moveTo>
                  <a:cubicBezTo>
                    <a:pt x="6" y="53"/>
                    <a:pt x="5" y="53"/>
                    <a:pt x="5" y="52"/>
                  </a:cubicBezTo>
                  <a:cubicBezTo>
                    <a:pt x="7" y="52"/>
                    <a:pt x="8" y="52"/>
                    <a:pt x="10" y="52"/>
                  </a:cubicBezTo>
                  <a:cubicBezTo>
                    <a:pt x="10" y="52"/>
                    <a:pt x="10" y="53"/>
                    <a:pt x="10" y="53"/>
                  </a:cubicBezTo>
                  <a:cubicBezTo>
                    <a:pt x="9" y="53"/>
                    <a:pt x="7" y="53"/>
                    <a:pt x="6" y="53"/>
                  </a:cubicBezTo>
                  <a:moveTo>
                    <a:pt x="5" y="51"/>
                  </a:moveTo>
                  <a:cubicBezTo>
                    <a:pt x="4" y="49"/>
                    <a:pt x="4" y="47"/>
                    <a:pt x="4" y="45"/>
                  </a:cubicBezTo>
                  <a:cubicBezTo>
                    <a:pt x="6" y="44"/>
                    <a:pt x="7" y="44"/>
                    <a:pt x="9" y="44"/>
                  </a:cubicBezTo>
                  <a:cubicBezTo>
                    <a:pt x="9" y="44"/>
                    <a:pt x="9" y="44"/>
                    <a:pt x="9" y="44"/>
                  </a:cubicBezTo>
                  <a:cubicBezTo>
                    <a:pt x="9" y="46"/>
                    <a:pt x="9" y="48"/>
                    <a:pt x="9" y="50"/>
                  </a:cubicBezTo>
                  <a:cubicBezTo>
                    <a:pt x="8" y="50"/>
                    <a:pt x="6" y="50"/>
                    <a:pt x="5" y="51"/>
                  </a:cubicBezTo>
                  <a:moveTo>
                    <a:pt x="4" y="43"/>
                  </a:moveTo>
                  <a:cubicBezTo>
                    <a:pt x="4" y="42"/>
                    <a:pt x="4" y="42"/>
                    <a:pt x="4" y="42"/>
                  </a:cubicBezTo>
                  <a:cubicBezTo>
                    <a:pt x="4" y="40"/>
                    <a:pt x="4" y="39"/>
                    <a:pt x="4" y="38"/>
                  </a:cubicBezTo>
                  <a:cubicBezTo>
                    <a:pt x="6" y="37"/>
                    <a:pt x="8" y="37"/>
                    <a:pt x="10" y="36"/>
                  </a:cubicBezTo>
                  <a:cubicBezTo>
                    <a:pt x="9" y="38"/>
                    <a:pt x="9" y="40"/>
                    <a:pt x="9" y="42"/>
                  </a:cubicBezTo>
                  <a:cubicBezTo>
                    <a:pt x="7" y="42"/>
                    <a:pt x="6" y="43"/>
                    <a:pt x="4" y="43"/>
                  </a:cubicBezTo>
                  <a:moveTo>
                    <a:pt x="4" y="36"/>
                  </a:moveTo>
                  <a:cubicBezTo>
                    <a:pt x="4" y="35"/>
                    <a:pt x="5" y="33"/>
                    <a:pt x="5" y="32"/>
                  </a:cubicBezTo>
                  <a:cubicBezTo>
                    <a:pt x="7" y="32"/>
                    <a:pt x="9" y="32"/>
                    <a:pt x="11" y="32"/>
                  </a:cubicBezTo>
                  <a:cubicBezTo>
                    <a:pt x="11" y="33"/>
                    <a:pt x="10" y="34"/>
                    <a:pt x="10" y="35"/>
                  </a:cubicBezTo>
                  <a:cubicBezTo>
                    <a:pt x="8" y="35"/>
                    <a:pt x="6" y="35"/>
                    <a:pt x="4" y="36"/>
                  </a:cubicBezTo>
                  <a:moveTo>
                    <a:pt x="5" y="31"/>
                  </a:moveTo>
                  <a:cubicBezTo>
                    <a:pt x="6" y="29"/>
                    <a:pt x="6" y="28"/>
                    <a:pt x="7" y="27"/>
                  </a:cubicBezTo>
                  <a:cubicBezTo>
                    <a:pt x="8" y="27"/>
                    <a:pt x="9" y="26"/>
                    <a:pt x="11" y="26"/>
                  </a:cubicBezTo>
                  <a:cubicBezTo>
                    <a:pt x="11" y="26"/>
                    <a:pt x="12" y="26"/>
                    <a:pt x="13" y="26"/>
                  </a:cubicBezTo>
                  <a:cubicBezTo>
                    <a:pt x="13" y="27"/>
                    <a:pt x="13" y="28"/>
                    <a:pt x="12" y="28"/>
                  </a:cubicBezTo>
                  <a:cubicBezTo>
                    <a:pt x="12" y="29"/>
                    <a:pt x="12" y="29"/>
                    <a:pt x="12" y="30"/>
                  </a:cubicBezTo>
                  <a:cubicBezTo>
                    <a:pt x="9" y="30"/>
                    <a:pt x="7" y="30"/>
                    <a:pt x="5" y="31"/>
                  </a:cubicBezTo>
                  <a:moveTo>
                    <a:pt x="8" y="25"/>
                  </a:moveTo>
                  <a:cubicBezTo>
                    <a:pt x="9" y="24"/>
                    <a:pt x="9" y="22"/>
                    <a:pt x="10" y="21"/>
                  </a:cubicBezTo>
                  <a:cubicBezTo>
                    <a:pt x="12" y="21"/>
                    <a:pt x="14" y="21"/>
                    <a:pt x="16" y="22"/>
                  </a:cubicBezTo>
                  <a:cubicBezTo>
                    <a:pt x="16" y="23"/>
                    <a:pt x="15" y="24"/>
                    <a:pt x="14" y="25"/>
                  </a:cubicBezTo>
                  <a:cubicBezTo>
                    <a:pt x="13" y="25"/>
                    <a:pt x="11" y="25"/>
                    <a:pt x="10" y="25"/>
                  </a:cubicBezTo>
                  <a:cubicBezTo>
                    <a:pt x="9" y="25"/>
                    <a:pt x="9" y="25"/>
                    <a:pt x="8" y="25"/>
                  </a:cubicBezTo>
                  <a:moveTo>
                    <a:pt x="17" y="20"/>
                  </a:moveTo>
                  <a:cubicBezTo>
                    <a:pt x="15" y="20"/>
                    <a:pt x="13" y="20"/>
                    <a:pt x="11" y="20"/>
                  </a:cubicBezTo>
                  <a:cubicBezTo>
                    <a:pt x="13" y="18"/>
                    <a:pt x="14" y="15"/>
                    <a:pt x="16" y="14"/>
                  </a:cubicBezTo>
                  <a:cubicBezTo>
                    <a:pt x="17" y="14"/>
                    <a:pt x="19" y="14"/>
                    <a:pt x="20" y="14"/>
                  </a:cubicBezTo>
                  <a:cubicBezTo>
                    <a:pt x="21" y="14"/>
                    <a:pt x="22" y="14"/>
                    <a:pt x="23" y="14"/>
                  </a:cubicBezTo>
                  <a:cubicBezTo>
                    <a:pt x="21" y="16"/>
                    <a:pt x="19" y="18"/>
                    <a:pt x="17" y="20"/>
                  </a:cubicBezTo>
                  <a:moveTo>
                    <a:pt x="24" y="13"/>
                  </a:moveTo>
                  <a:cubicBezTo>
                    <a:pt x="23" y="12"/>
                    <a:pt x="22" y="12"/>
                    <a:pt x="20" y="12"/>
                  </a:cubicBezTo>
                  <a:cubicBezTo>
                    <a:pt x="19" y="12"/>
                    <a:pt x="19" y="12"/>
                    <a:pt x="18" y="12"/>
                  </a:cubicBezTo>
                  <a:cubicBezTo>
                    <a:pt x="19" y="12"/>
                    <a:pt x="19" y="11"/>
                    <a:pt x="20" y="10"/>
                  </a:cubicBezTo>
                  <a:cubicBezTo>
                    <a:pt x="22" y="11"/>
                    <a:pt x="24" y="11"/>
                    <a:pt x="26" y="11"/>
                  </a:cubicBezTo>
                  <a:cubicBezTo>
                    <a:pt x="25" y="12"/>
                    <a:pt x="25" y="12"/>
                    <a:pt x="24" y="13"/>
                  </a:cubicBezTo>
                  <a:moveTo>
                    <a:pt x="28" y="10"/>
                  </a:moveTo>
                  <a:cubicBezTo>
                    <a:pt x="26" y="9"/>
                    <a:pt x="24" y="9"/>
                    <a:pt x="22" y="9"/>
                  </a:cubicBezTo>
                  <a:cubicBezTo>
                    <a:pt x="23" y="9"/>
                    <a:pt x="23" y="8"/>
                    <a:pt x="24" y="8"/>
                  </a:cubicBezTo>
                  <a:cubicBezTo>
                    <a:pt x="25" y="8"/>
                    <a:pt x="27" y="9"/>
                    <a:pt x="29" y="9"/>
                  </a:cubicBezTo>
                  <a:cubicBezTo>
                    <a:pt x="28" y="10"/>
                    <a:pt x="28" y="10"/>
                    <a:pt x="28" y="10"/>
                  </a:cubicBezTo>
                  <a:moveTo>
                    <a:pt x="42" y="78"/>
                  </a:moveTo>
                  <a:cubicBezTo>
                    <a:pt x="42" y="78"/>
                    <a:pt x="42" y="78"/>
                    <a:pt x="42" y="78"/>
                  </a:cubicBezTo>
                  <a:cubicBezTo>
                    <a:pt x="37" y="78"/>
                    <a:pt x="32" y="76"/>
                    <a:pt x="28" y="74"/>
                  </a:cubicBezTo>
                  <a:cubicBezTo>
                    <a:pt x="18" y="67"/>
                    <a:pt x="12" y="56"/>
                    <a:pt x="12" y="44"/>
                  </a:cubicBezTo>
                  <a:cubicBezTo>
                    <a:pt x="12" y="39"/>
                    <a:pt x="13" y="34"/>
                    <a:pt x="15" y="30"/>
                  </a:cubicBezTo>
                  <a:cubicBezTo>
                    <a:pt x="18" y="23"/>
                    <a:pt x="23" y="18"/>
                    <a:pt x="29" y="13"/>
                  </a:cubicBezTo>
                  <a:cubicBezTo>
                    <a:pt x="34" y="9"/>
                    <a:pt x="41" y="6"/>
                    <a:pt x="47" y="6"/>
                  </a:cubicBezTo>
                  <a:cubicBezTo>
                    <a:pt x="47" y="6"/>
                    <a:pt x="47" y="6"/>
                    <a:pt x="47" y="6"/>
                  </a:cubicBezTo>
                  <a:cubicBezTo>
                    <a:pt x="52" y="6"/>
                    <a:pt x="56" y="7"/>
                    <a:pt x="61" y="10"/>
                  </a:cubicBezTo>
                  <a:cubicBezTo>
                    <a:pt x="71" y="17"/>
                    <a:pt x="76" y="28"/>
                    <a:pt x="76" y="39"/>
                  </a:cubicBezTo>
                  <a:cubicBezTo>
                    <a:pt x="76" y="46"/>
                    <a:pt x="74" y="53"/>
                    <a:pt x="71" y="59"/>
                  </a:cubicBezTo>
                  <a:cubicBezTo>
                    <a:pt x="66" y="70"/>
                    <a:pt x="54" y="78"/>
                    <a:pt x="42" y="78"/>
                  </a:cubicBezTo>
                  <a:moveTo>
                    <a:pt x="31" y="8"/>
                  </a:moveTo>
                  <a:cubicBezTo>
                    <a:pt x="29" y="7"/>
                    <a:pt x="28" y="7"/>
                    <a:pt x="26" y="7"/>
                  </a:cubicBezTo>
                  <a:cubicBezTo>
                    <a:pt x="27" y="6"/>
                    <a:pt x="28" y="6"/>
                    <a:pt x="29" y="5"/>
                  </a:cubicBezTo>
                  <a:cubicBezTo>
                    <a:pt x="30" y="6"/>
                    <a:pt x="32" y="6"/>
                    <a:pt x="33" y="6"/>
                  </a:cubicBezTo>
                  <a:cubicBezTo>
                    <a:pt x="34" y="6"/>
                    <a:pt x="34" y="6"/>
                    <a:pt x="34" y="6"/>
                  </a:cubicBezTo>
                  <a:cubicBezTo>
                    <a:pt x="33" y="7"/>
                    <a:pt x="32" y="7"/>
                    <a:pt x="31" y="8"/>
                  </a:cubicBezTo>
                  <a:moveTo>
                    <a:pt x="36" y="5"/>
                  </a:moveTo>
                  <a:cubicBezTo>
                    <a:pt x="35" y="5"/>
                    <a:pt x="34" y="5"/>
                    <a:pt x="34" y="5"/>
                  </a:cubicBezTo>
                  <a:cubicBezTo>
                    <a:pt x="33" y="4"/>
                    <a:pt x="33" y="4"/>
                    <a:pt x="32" y="4"/>
                  </a:cubicBezTo>
                  <a:cubicBezTo>
                    <a:pt x="33" y="4"/>
                    <a:pt x="34" y="4"/>
                    <a:pt x="34" y="4"/>
                  </a:cubicBezTo>
                  <a:cubicBezTo>
                    <a:pt x="35" y="4"/>
                    <a:pt x="37" y="4"/>
                    <a:pt x="38" y="5"/>
                  </a:cubicBezTo>
                  <a:cubicBezTo>
                    <a:pt x="38" y="5"/>
                    <a:pt x="38" y="5"/>
                    <a:pt x="38" y="5"/>
                  </a:cubicBezTo>
                  <a:cubicBezTo>
                    <a:pt x="37" y="5"/>
                    <a:pt x="37" y="5"/>
                    <a:pt x="36" y="5"/>
                  </a:cubicBezTo>
                  <a:moveTo>
                    <a:pt x="37" y="0"/>
                  </a:moveTo>
                  <a:cubicBezTo>
                    <a:pt x="37" y="0"/>
                    <a:pt x="37" y="0"/>
                    <a:pt x="37" y="0"/>
                  </a:cubicBezTo>
                  <a:cubicBezTo>
                    <a:pt x="36" y="0"/>
                    <a:pt x="36" y="0"/>
                    <a:pt x="36" y="0"/>
                  </a:cubicBezTo>
                  <a:cubicBezTo>
                    <a:pt x="36" y="0"/>
                    <a:pt x="36" y="0"/>
                    <a:pt x="36" y="0"/>
                  </a:cubicBezTo>
                  <a:cubicBezTo>
                    <a:pt x="35" y="0"/>
                    <a:pt x="35" y="0"/>
                    <a:pt x="35" y="0"/>
                  </a:cubicBezTo>
                  <a:cubicBezTo>
                    <a:pt x="22" y="2"/>
                    <a:pt x="10" y="12"/>
                    <a:pt x="4" y="25"/>
                  </a:cubicBezTo>
                  <a:cubicBezTo>
                    <a:pt x="2" y="30"/>
                    <a:pt x="0" y="36"/>
                    <a:pt x="0" y="42"/>
                  </a:cubicBezTo>
                  <a:cubicBezTo>
                    <a:pt x="0" y="49"/>
                    <a:pt x="3" y="57"/>
                    <a:pt x="8" y="64"/>
                  </a:cubicBezTo>
                  <a:cubicBezTo>
                    <a:pt x="8" y="64"/>
                    <a:pt x="8" y="64"/>
                    <a:pt x="8" y="64"/>
                  </a:cubicBezTo>
                  <a:cubicBezTo>
                    <a:pt x="8" y="65"/>
                    <a:pt x="8" y="65"/>
                    <a:pt x="8" y="65"/>
                  </a:cubicBezTo>
                  <a:cubicBezTo>
                    <a:pt x="10" y="67"/>
                    <a:pt x="13" y="70"/>
                    <a:pt x="15" y="72"/>
                  </a:cubicBezTo>
                  <a:cubicBezTo>
                    <a:pt x="16" y="73"/>
                    <a:pt x="16" y="73"/>
                    <a:pt x="16" y="73"/>
                  </a:cubicBezTo>
                  <a:cubicBezTo>
                    <a:pt x="16" y="73"/>
                    <a:pt x="16" y="73"/>
                    <a:pt x="16" y="73"/>
                  </a:cubicBezTo>
                  <a:cubicBezTo>
                    <a:pt x="16" y="73"/>
                    <a:pt x="16" y="73"/>
                    <a:pt x="16" y="73"/>
                  </a:cubicBezTo>
                  <a:cubicBezTo>
                    <a:pt x="17" y="74"/>
                    <a:pt x="17" y="74"/>
                    <a:pt x="17" y="74"/>
                  </a:cubicBezTo>
                  <a:cubicBezTo>
                    <a:pt x="22" y="76"/>
                    <a:pt x="27" y="78"/>
                    <a:pt x="32" y="80"/>
                  </a:cubicBezTo>
                  <a:cubicBezTo>
                    <a:pt x="32" y="80"/>
                    <a:pt x="33" y="80"/>
                    <a:pt x="33" y="80"/>
                  </a:cubicBezTo>
                  <a:cubicBezTo>
                    <a:pt x="33" y="80"/>
                    <a:pt x="33" y="80"/>
                    <a:pt x="33" y="80"/>
                  </a:cubicBezTo>
                  <a:cubicBezTo>
                    <a:pt x="36" y="80"/>
                    <a:pt x="39" y="81"/>
                    <a:pt x="42" y="81"/>
                  </a:cubicBezTo>
                  <a:cubicBezTo>
                    <a:pt x="55" y="81"/>
                    <a:pt x="69" y="73"/>
                    <a:pt x="74" y="60"/>
                  </a:cubicBezTo>
                  <a:cubicBezTo>
                    <a:pt x="78" y="54"/>
                    <a:pt x="79" y="47"/>
                    <a:pt x="79" y="39"/>
                  </a:cubicBezTo>
                  <a:cubicBezTo>
                    <a:pt x="79" y="27"/>
                    <a:pt x="74" y="15"/>
                    <a:pt x="62" y="8"/>
                  </a:cubicBezTo>
                  <a:cubicBezTo>
                    <a:pt x="59" y="5"/>
                    <a:pt x="56" y="4"/>
                    <a:pt x="52" y="4"/>
                  </a:cubicBezTo>
                  <a:cubicBezTo>
                    <a:pt x="52" y="3"/>
                    <a:pt x="52" y="3"/>
                    <a:pt x="52" y="3"/>
                  </a:cubicBezTo>
                  <a:cubicBezTo>
                    <a:pt x="48" y="2"/>
                    <a:pt x="43" y="1"/>
                    <a:pt x="38" y="0"/>
                  </a:cubicBezTo>
                  <a:cubicBezTo>
                    <a:pt x="38" y="0"/>
                    <a:pt x="37" y="0"/>
                    <a:pt x="3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0" name="Freeform 777"/>
            <p:cNvSpPr>
              <a:spLocks noEditPoints="1"/>
            </p:cNvSpPr>
            <p:nvPr/>
          </p:nvSpPr>
          <p:spPr bwMode="auto">
            <a:xfrm>
              <a:off x="783309" y="5114037"/>
              <a:ext cx="122766" cy="136207"/>
            </a:xfrm>
            <a:custGeom>
              <a:avLst/>
              <a:gdLst>
                <a:gd name="T0" fmla="*/ 43 w 58"/>
                <a:gd name="T1" fmla="*/ 55 h 64"/>
                <a:gd name="T2" fmla="*/ 43 w 58"/>
                <a:gd name="T3" fmla="*/ 56 h 64"/>
                <a:gd name="T4" fmla="*/ 45 w 58"/>
                <a:gd name="T5" fmla="*/ 53 h 64"/>
                <a:gd name="T6" fmla="*/ 48 w 58"/>
                <a:gd name="T7" fmla="*/ 51 h 64"/>
                <a:gd name="T8" fmla="*/ 48 w 58"/>
                <a:gd name="T9" fmla="*/ 49 h 64"/>
                <a:gd name="T10" fmla="*/ 51 w 58"/>
                <a:gd name="T11" fmla="*/ 47 h 64"/>
                <a:gd name="T12" fmla="*/ 48 w 58"/>
                <a:gd name="T13" fmla="*/ 49 h 64"/>
                <a:gd name="T14" fmla="*/ 51 w 58"/>
                <a:gd name="T15" fmla="*/ 45 h 64"/>
                <a:gd name="T16" fmla="*/ 52 w 58"/>
                <a:gd name="T17" fmla="*/ 41 h 64"/>
                <a:gd name="T18" fmla="*/ 51 w 58"/>
                <a:gd name="T19" fmla="*/ 45 h 64"/>
                <a:gd name="T20" fmla="*/ 52 w 58"/>
                <a:gd name="T21" fmla="*/ 40 h 64"/>
                <a:gd name="T22" fmla="*/ 54 w 58"/>
                <a:gd name="T23" fmla="*/ 36 h 64"/>
                <a:gd name="T24" fmla="*/ 54 w 58"/>
                <a:gd name="T25" fmla="*/ 35 h 64"/>
                <a:gd name="T26" fmla="*/ 54 w 58"/>
                <a:gd name="T27" fmla="*/ 30 h 64"/>
                <a:gd name="T28" fmla="*/ 55 w 58"/>
                <a:gd name="T29" fmla="*/ 30 h 64"/>
                <a:gd name="T30" fmla="*/ 55 w 58"/>
                <a:gd name="T31" fmla="*/ 28 h 64"/>
                <a:gd name="T32" fmla="*/ 53 w 58"/>
                <a:gd name="T33" fmla="*/ 25 h 64"/>
                <a:gd name="T34" fmla="*/ 55 w 58"/>
                <a:gd name="T35" fmla="*/ 28 h 64"/>
                <a:gd name="T36" fmla="*/ 53 w 58"/>
                <a:gd name="T37" fmla="*/ 23 h 64"/>
                <a:gd name="T38" fmla="*/ 53 w 58"/>
                <a:gd name="T39" fmla="*/ 20 h 64"/>
                <a:gd name="T40" fmla="*/ 52 w 58"/>
                <a:gd name="T41" fmla="*/ 18 h 64"/>
                <a:gd name="T42" fmla="*/ 51 w 58"/>
                <a:gd name="T43" fmla="*/ 16 h 64"/>
                <a:gd name="T44" fmla="*/ 52 w 58"/>
                <a:gd name="T45" fmla="*/ 18 h 64"/>
                <a:gd name="T46" fmla="*/ 50 w 58"/>
                <a:gd name="T47" fmla="*/ 14 h 64"/>
                <a:gd name="T48" fmla="*/ 50 w 58"/>
                <a:gd name="T49" fmla="*/ 14 h 64"/>
                <a:gd name="T50" fmla="*/ 22 w 58"/>
                <a:gd name="T51" fmla="*/ 60 h 64"/>
                <a:gd name="T52" fmla="*/ 4 w 58"/>
                <a:gd name="T53" fmla="*/ 34 h 64"/>
                <a:gd name="T54" fmla="*/ 17 w 58"/>
                <a:gd name="T55" fmla="*/ 9 h 64"/>
                <a:gd name="T56" fmla="*/ 32 w 58"/>
                <a:gd name="T57" fmla="*/ 3 h 64"/>
                <a:gd name="T58" fmla="*/ 34 w 58"/>
                <a:gd name="T59" fmla="*/ 4 h 64"/>
                <a:gd name="T60" fmla="*/ 50 w 58"/>
                <a:gd name="T61" fmla="*/ 28 h 64"/>
                <a:gd name="T62" fmla="*/ 50 w 58"/>
                <a:gd name="T63" fmla="*/ 29 h 64"/>
                <a:gd name="T64" fmla="*/ 23 w 58"/>
                <a:gd name="T65" fmla="*/ 60 h 64"/>
                <a:gd name="T66" fmla="*/ 22 w 58"/>
                <a:gd name="T67" fmla="*/ 60 h 64"/>
                <a:gd name="T68" fmla="*/ 32 w 58"/>
                <a:gd name="T69" fmla="*/ 0 h 64"/>
                <a:gd name="T70" fmla="*/ 15 w 58"/>
                <a:gd name="T71" fmla="*/ 6 h 64"/>
                <a:gd name="T72" fmla="*/ 0 w 58"/>
                <a:gd name="T73" fmla="*/ 34 h 64"/>
                <a:gd name="T74" fmla="*/ 28 w 58"/>
                <a:gd name="T75" fmla="*/ 64 h 64"/>
                <a:gd name="T76" fmla="*/ 58 w 58"/>
                <a:gd name="T77" fmla="*/ 30 h 64"/>
                <a:gd name="T78" fmla="*/ 32 w 58"/>
                <a:gd name="T79"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8" h="64">
                  <a:moveTo>
                    <a:pt x="43" y="56"/>
                  </a:moveTo>
                  <a:cubicBezTo>
                    <a:pt x="43" y="55"/>
                    <a:pt x="43" y="55"/>
                    <a:pt x="43" y="55"/>
                  </a:cubicBezTo>
                  <a:cubicBezTo>
                    <a:pt x="43" y="55"/>
                    <a:pt x="43" y="55"/>
                    <a:pt x="43" y="55"/>
                  </a:cubicBezTo>
                  <a:cubicBezTo>
                    <a:pt x="43" y="56"/>
                    <a:pt x="43" y="56"/>
                    <a:pt x="43" y="56"/>
                  </a:cubicBezTo>
                  <a:moveTo>
                    <a:pt x="45" y="53"/>
                  </a:moveTo>
                  <a:cubicBezTo>
                    <a:pt x="45" y="53"/>
                    <a:pt x="45" y="53"/>
                    <a:pt x="45" y="53"/>
                  </a:cubicBezTo>
                  <a:cubicBezTo>
                    <a:pt x="46" y="53"/>
                    <a:pt x="46" y="52"/>
                    <a:pt x="47" y="51"/>
                  </a:cubicBezTo>
                  <a:cubicBezTo>
                    <a:pt x="48" y="51"/>
                    <a:pt x="48" y="51"/>
                    <a:pt x="48" y="51"/>
                  </a:cubicBezTo>
                  <a:cubicBezTo>
                    <a:pt x="47" y="52"/>
                    <a:pt x="46" y="53"/>
                    <a:pt x="45" y="53"/>
                  </a:cubicBezTo>
                  <a:moveTo>
                    <a:pt x="48" y="49"/>
                  </a:moveTo>
                  <a:cubicBezTo>
                    <a:pt x="49" y="48"/>
                    <a:pt x="49" y="48"/>
                    <a:pt x="50" y="47"/>
                  </a:cubicBezTo>
                  <a:cubicBezTo>
                    <a:pt x="51" y="47"/>
                    <a:pt x="51" y="47"/>
                    <a:pt x="51" y="47"/>
                  </a:cubicBezTo>
                  <a:cubicBezTo>
                    <a:pt x="50" y="48"/>
                    <a:pt x="50" y="49"/>
                    <a:pt x="49" y="50"/>
                  </a:cubicBezTo>
                  <a:cubicBezTo>
                    <a:pt x="48" y="49"/>
                    <a:pt x="48" y="49"/>
                    <a:pt x="48" y="49"/>
                  </a:cubicBezTo>
                  <a:cubicBezTo>
                    <a:pt x="48" y="49"/>
                    <a:pt x="48" y="49"/>
                    <a:pt x="48" y="49"/>
                  </a:cubicBezTo>
                  <a:moveTo>
                    <a:pt x="51" y="45"/>
                  </a:moveTo>
                  <a:cubicBezTo>
                    <a:pt x="51" y="45"/>
                    <a:pt x="51" y="45"/>
                    <a:pt x="50" y="45"/>
                  </a:cubicBezTo>
                  <a:cubicBezTo>
                    <a:pt x="51" y="44"/>
                    <a:pt x="51" y="43"/>
                    <a:pt x="52" y="41"/>
                  </a:cubicBezTo>
                  <a:cubicBezTo>
                    <a:pt x="52" y="42"/>
                    <a:pt x="52" y="42"/>
                    <a:pt x="53" y="42"/>
                  </a:cubicBezTo>
                  <a:cubicBezTo>
                    <a:pt x="52" y="43"/>
                    <a:pt x="52" y="44"/>
                    <a:pt x="51" y="45"/>
                  </a:cubicBezTo>
                  <a:moveTo>
                    <a:pt x="53" y="40"/>
                  </a:moveTo>
                  <a:cubicBezTo>
                    <a:pt x="53" y="40"/>
                    <a:pt x="52" y="40"/>
                    <a:pt x="52" y="40"/>
                  </a:cubicBezTo>
                  <a:cubicBezTo>
                    <a:pt x="52" y="39"/>
                    <a:pt x="53" y="37"/>
                    <a:pt x="53" y="36"/>
                  </a:cubicBezTo>
                  <a:cubicBezTo>
                    <a:pt x="53" y="36"/>
                    <a:pt x="54" y="36"/>
                    <a:pt x="54" y="36"/>
                  </a:cubicBezTo>
                  <a:cubicBezTo>
                    <a:pt x="54" y="38"/>
                    <a:pt x="54" y="39"/>
                    <a:pt x="53" y="40"/>
                  </a:cubicBezTo>
                  <a:moveTo>
                    <a:pt x="54" y="35"/>
                  </a:moveTo>
                  <a:cubicBezTo>
                    <a:pt x="54" y="34"/>
                    <a:pt x="54" y="34"/>
                    <a:pt x="53" y="34"/>
                  </a:cubicBezTo>
                  <a:cubicBezTo>
                    <a:pt x="53" y="33"/>
                    <a:pt x="54" y="31"/>
                    <a:pt x="54" y="30"/>
                  </a:cubicBezTo>
                  <a:cubicBezTo>
                    <a:pt x="54" y="30"/>
                    <a:pt x="54" y="30"/>
                    <a:pt x="55" y="30"/>
                  </a:cubicBezTo>
                  <a:cubicBezTo>
                    <a:pt x="55" y="30"/>
                    <a:pt x="55" y="30"/>
                    <a:pt x="55" y="30"/>
                  </a:cubicBezTo>
                  <a:cubicBezTo>
                    <a:pt x="55" y="32"/>
                    <a:pt x="55" y="33"/>
                    <a:pt x="54" y="35"/>
                  </a:cubicBezTo>
                  <a:moveTo>
                    <a:pt x="55" y="28"/>
                  </a:moveTo>
                  <a:cubicBezTo>
                    <a:pt x="54" y="28"/>
                    <a:pt x="54" y="28"/>
                    <a:pt x="54" y="28"/>
                  </a:cubicBezTo>
                  <a:cubicBezTo>
                    <a:pt x="54" y="27"/>
                    <a:pt x="53" y="26"/>
                    <a:pt x="53" y="25"/>
                  </a:cubicBezTo>
                  <a:cubicBezTo>
                    <a:pt x="54" y="25"/>
                    <a:pt x="54" y="25"/>
                    <a:pt x="54" y="25"/>
                  </a:cubicBezTo>
                  <a:cubicBezTo>
                    <a:pt x="54" y="26"/>
                    <a:pt x="55" y="27"/>
                    <a:pt x="55" y="28"/>
                  </a:cubicBezTo>
                  <a:moveTo>
                    <a:pt x="54" y="23"/>
                  </a:moveTo>
                  <a:cubicBezTo>
                    <a:pt x="53" y="23"/>
                    <a:pt x="53" y="23"/>
                    <a:pt x="53" y="23"/>
                  </a:cubicBezTo>
                  <a:cubicBezTo>
                    <a:pt x="53" y="22"/>
                    <a:pt x="53" y="21"/>
                    <a:pt x="52" y="20"/>
                  </a:cubicBezTo>
                  <a:cubicBezTo>
                    <a:pt x="53" y="20"/>
                    <a:pt x="53" y="20"/>
                    <a:pt x="53" y="20"/>
                  </a:cubicBezTo>
                  <a:cubicBezTo>
                    <a:pt x="53" y="21"/>
                    <a:pt x="54" y="22"/>
                    <a:pt x="54" y="23"/>
                  </a:cubicBezTo>
                  <a:moveTo>
                    <a:pt x="52" y="18"/>
                  </a:moveTo>
                  <a:cubicBezTo>
                    <a:pt x="52" y="18"/>
                    <a:pt x="52" y="18"/>
                    <a:pt x="52" y="18"/>
                  </a:cubicBezTo>
                  <a:cubicBezTo>
                    <a:pt x="51" y="17"/>
                    <a:pt x="51" y="17"/>
                    <a:pt x="51" y="16"/>
                  </a:cubicBezTo>
                  <a:cubicBezTo>
                    <a:pt x="51" y="16"/>
                    <a:pt x="51" y="16"/>
                    <a:pt x="51" y="16"/>
                  </a:cubicBezTo>
                  <a:cubicBezTo>
                    <a:pt x="52" y="17"/>
                    <a:pt x="52" y="17"/>
                    <a:pt x="52" y="18"/>
                  </a:cubicBezTo>
                  <a:moveTo>
                    <a:pt x="50" y="14"/>
                  </a:moveTo>
                  <a:cubicBezTo>
                    <a:pt x="50" y="14"/>
                    <a:pt x="50" y="14"/>
                    <a:pt x="50" y="14"/>
                  </a:cubicBezTo>
                  <a:cubicBezTo>
                    <a:pt x="50" y="14"/>
                    <a:pt x="50" y="14"/>
                    <a:pt x="50" y="14"/>
                  </a:cubicBezTo>
                  <a:cubicBezTo>
                    <a:pt x="50" y="14"/>
                    <a:pt x="50" y="14"/>
                    <a:pt x="50" y="14"/>
                  </a:cubicBezTo>
                  <a:cubicBezTo>
                    <a:pt x="50" y="14"/>
                    <a:pt x="50" y="14"/>
                    <a:pt x="50" y="14"/>
                  </a:cubicBezTo>
                  <a:moveTo>
                    <a:pt x="22" y="60"/>
                  </a:moveTo>
                  <a:cubicBezTo>
                    <a:pt x="20" y="59"/>
                    <a:pt x="18" y="59"/>
                    <a:pt x="16" y="57"/>
                  </a:cubicBezTo>
                  <a:cubicBezTo>
                    <a:pt x="8" y="53"/>
                    <a:pt x="4" y="43"/>
                    <a:pt x="4" y="34"/>
                  </a:cubicBezTo>
                  <a:cubicBezTo>
                    <a:pt x="4" y="30"/>
                    <a:pt x="4" y="26"/>
                    <a:pt x="6" y="22"/>
                  </a:cubicBezTo>
                  <a:cubicBezTo>
                    <a:pt x="8" y="17"/>
                    <a:pt x="12" y="12"/>
                    <a:pt x="17" y="9"/>
                  </a:cubicBezTo>
                  <a:cubicBezTo>
                    <a:pt x="21" y="6"/>
                    <a:pt x="27" y="3"/>
                    <a:pt x="32" y="3"/>
                  </a:cubicBezTo>
                  <a:cubicBezTo>
                    <a:pt x="32" y="3"/>
                    <a:pt x="32" y="3"/>
                    <a:pt x="32" y="3"/>
                  </a:cubicBezTo>
                  <a:cubicBezTo>
                    <a:pt x="32" y="3"/>
                    <a:pt x="33" y="3"/>
                    <a:pt x="34" y="3"/>
                  </a:cubicBezTo>
                  <a:cubicBezTo>
                    <a:pt x="34" y="4"/>
                    <a:pt x="34" y="4"/>
                    <a:pt x="34" y="4"/>
                  </a:cubicBezTo>
                  <a:cubicBezTo>
                    <a:pt x="36" y="4"/>
                    <a:pt x="37" y="5"/>
                    <a:pt x="38" y="6"/>
                  </a:cubicBezTo>
                  <a:cubicBezTo>
                    <a:pt x="46" y="11"/>
                    <a:pt x="50" y="19"/>
                    <a:pt x="50" y="28"/>
                  </a:cubicBezTo>
                  <a:cubicBezTo>
                    <a:pt x="50" y="29"/>
                    <a:pt x="50" y="29"/>
                    <a:pt x="50" y="29"/>
                  </a:cubicBezTo>
                  <a:cubicBezTo>
                    <a:pt x="50" y="29"/>
                    <a:pt x="50" y="29"/>
                    <a:pt x="50" y="29"/>
                  </a:cubicBezTo>
                  <a:cubicBezTo>
                    <a:pt x="50" y="35"/>
                    <a:pt x="49" y="40"/>
                    <a:pt x="47" y="45"/>
                  </a:cubicBezTo>
                  <a:cubicBezTo>
                    <a:pt x="43" y="54"/>
                    <a:pt x="33" y="60"/>
                    <a:pt x="23" y="60"/>
                  </a:cubicBezTo>
                  <a:cubicBezTo>
                    <a:pt x="23" y="60"/>
                    <a:pt x="23" y="60"/>
                    <a:pt x="23" y="60"/>
                  </a:cubicBezTo>
                  <a:cubicBezTo>
                    <a:pt x="23" y="60"/>
                    <a:pt x="22" y="60"/>
                    <a:pt x="22" y="60"/>
                  </a:cubicBezTo>
                  <a:cubicBezTo>
                    <a:pt x="22" y="60"/>
                    <a:pt x="22" y="60"/>
                    <a:pt x="22" y="60"/>
                  </a:cubicBezTo>
                  <a:moveTo>
                    <a:pt x="32" y="0"/>
                  </a:moveTo>
                  <a:cubicBezTo>
                    <a:pt x="32" y="0"/>
                    <a:pt x="32" y="0"/>
                    <a:pt x="32" y="0"/>
                  </a:cubicBezTo>
                  <a:cubicBezTo>
                    <a:pt x="26" y="0"/>
                    <a:pt x="20" y="3"/>
                    <a:pt x="15" y="6"/>
                  </a:cubicBezTo>
                  <a:cubicBezTo>
                    <a:pt x="10" y="10"/>
                    <a:pt x="6" y="15"/>
                    <a:pt x="3" y="21"/>
                  </a:cubicBezTo>
                  <a:cubicBezTo>
                    <a:pt x="1" y="25"/>
                    <a:pt x="0" y="29"/>
                    <a:pt x="0" y="34"/>
                  </a:cubicBezTo>
                  <a:cubicBezTo>
                    <a:pt x="0" y="44"/>
                    <a:pt x="5" y="55"/>
                    <a:pt x="14" y="60"/>
                  </a:cubicBezTo>
                  <a:cubicBezTo>
                    <a:pt x="19" y="63"/>
                    <a:pt x="23" y="64"/>
                    <a:pt x="28" y="64"/>
                  </a:cubicBezTo>
                  <a:cubicBezTo>
                    <a:pt x="39" y="64"/>
                    <a:pt x="49" y="57"/>
                    <a:pt x="54" y="47"/>
                  </a:cubicBezTo>
                  <a:cubicBezTo>
                    <a:pt x="57" y="42"/>
                    <a:pt x="58" y="36"/>
                    <a:pt x="58" y="30"/>
                  </a:cubicBezTo>
                  <a:cubicBezTo>
                    <a:pt x="58" y="20"/>
                    <a:pt x="54" y="10"/>
                    <a:pt x="44" y="4"/>
                  </a:cubicBezTo>
                  <a:cubicBezTo>
                    <a:pt x="40" y="1"/>
                    <a:pt x="36" y="0"/>
                    <a:pt x="3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1" name="Freeform 778"/>
            <p:cNvSpPr>
              <a:spLocks noEditPoints="1"/>
            </p:cNvSpPr>
            <p:nvPr/>
          </p:nvSpPr>
          <p:spPr bwMode="auto">
            <a:xfrm>
              <a:off x="812880" y="5132855"/>
              <a:ext cx="61831" cy="102156"/>
            </a:xfrm>
            <a:custGeom>
              <a:avLst/>
              <a:gdLst>
                <a:gd name="T0" fmla="*/ 17 w 29"/>
                <a:gd name="T1" fmla="*/ 7 h 48"/>
                <a:gd name="T2" fmla="*/ 19 w 29"/>
                <a:gd name="T3" fmla="*/ 4 h 48"/>
                <a:gd name="T4" fmla="*/ 20 w 29"/>
                <a:gd name="T5" fmla="*/ 6 h 48"/>
                <a:gd name="T6" fmla="*/ 20 w 29"/>
                <a:gd name="T7" fmla="*/ 10 h 48"/>
                <a:gd name="T8" fmla="*/ 23 w 29"/>
                <a:gd name="T9" fmla="*/ 16 h 48"/>
                <a:gd name="T10" fmla="*/ 20 w 29"/>
                <a:gd name="T11" fmla="*/ 13 h 48"/>
                <a:gd name="T12" fmla="*/ 12 w 29"/>
                <a:gd name="T13" fmla="*/ 11 h 48"/>
                <a:gd name="T14" fmla="*/ 12 w 29"/>
                <a:gd name="T15" fmla="*/ 19 h 48"/>
                <a:gd name="T16" fmla="*/ 21 w 29"/>
                <a:gd name="T17" fmla="*/ 32 h 48"/>
                <a:gd name="T18" fmla="*/ 13 w 29"/>
                <a:gd name="T19" fmla="*/ 38 h 48"/>
                <a:gd name="T20" fmla="*/ 11 w 29"/>
                <a:gd name="T21" fmla="*/ 40 h 48"/>
                <a:gd name="T22" fmla="*/ 10 w 29"/>
                <a:gd name="T23" fmla="*/ 44 h 48"/>
                <a:gd name="T24" fmla="*/ 9 w 29"/>
                <a:gd name="T25" fmla="*/ 40 h 48"/>
                <a:gd name="T26" fmla="*/ 3 w 29"/>
                <a:gd name="T27" fmla="*/ 30 h 48"/>
                <a:gd name="T28" fmla="*/ 11 w 29"/>
                <a:gd name="T29" fmla="*/ 36 h 48"/>
                <a:gd name="T30" fmla="*/ 19 w 29"/>
                <a:gd name="T31" fmla="*/ 31 h 48"/>
                <a:gd name="T32" fmla="*/ 15 w 29"/>
                <a:gd name="T33" fmla="*/ 25 h 48"/>
                <a:gd name="T34" fmla="*/ 7 w 29"/>
                <a:gd name="T35" fmla="*/ 14 h 48"/>
                <a:gd name="T36" fmla="*/ 13 w 29"/>
                <a:gd name="T37" fmla="*/ 7 h 48"/>
                <a:gd name="T38" fmla="*/ 17 w 29"/>
                <a:gd name="T39" fmla="*/ 0 h 48"/>
                <a:gd name="T40" fmla="*/ 15 w 29"/>
                <a:gd name="T41" fmla="*/ 3 h 48"/>
                <a:gd name="T42" fmla="*/ 8 w 29"/>
                <a:gd name="T43" fmla="*/ 6 h 48"/>
                <a:gd name="T44" fmla="*/ 8 w 29"/>
                <a:gd name="T45" fmla="*/ 23 h 48"/>
                <a:gd name="T46" fmla="*/ 15 w 29"/>
                <a:gd name="T47" fmla="*/ 31 h 48"/>
                <a:gd name="T48" fmla="*/ 13 w 29"/>
                <a:gd name="T49" fmla="*/ 33 h 48"/>
                <a:gd name="T50" fmla="*/ 8 w 29"/>
                <a:gd name="T51" fmla="*/ 29 h 48"/>
                <a:gd name="T52" fmla="*/ 2 w 29"/>
                <a:gd name="T53" fmla="*/ 26 h 48"/>
                <a:gd name="T54" fmla="*/ 6 w 29"/>
                <a:gd name="T55" fmla="*/ 40 h 48"/>
                <a:gd name="T56" fmla="*/ 5 w 29"/>
                <a:gd name="T57" fmla="*/ 44 h 48"/>
                <a:gd name="T58" fmla="*/ 6 w 29"/>
                <a:gd name="T59" fmla="*/ 46 h 48"/>
                <a:gd name="T60" fmla="*/ 10 w 29"/>
                <a:gd name="T61" fmla="*/ 48 h 48"/>
                <a:gd name="T62" fmla="*/ 13 w 29"/>
                <a:gd name="T63" fmla="*/ 47 h 48"/>
                <a:gd name="T64" fmla="*/ 16 w 29"/>
                <a:gd name="T65" fmla="*/ 41 h 48"/>
                <a:gd name="T66" fmla="*/ 24 w 29"/>
                <a:gd name="T67" fmla="*/ 29 h 48"/>
                <a:gd name="T68" fmla="*/ 13 w 29"/>
                <a:gd name="T69" fmla="*/ 15 h 48"/>
                <a:gd name="T70" fmla="*/ 14 w 29"/>
                <a:gd name="T71" fmla="*/ 14 h 48"/>
                <a:gd name="T72" fmla="*/ 20 w 29"/>
                <a:gd name="T73" fmla="*/ 17 h 48"/>
                <a:gd name="T74" fmla="*/ 21 w 29"/>
                <a:gd name="T75" fmla="*/ 19 h 48"/>
                <a:gd name="T76" fmla="*/ 26 w 29"/>
                <a:gd name="T77" fmla="*/ 20 h 48"/>
                <a:gd name="T78" fmla="*/ 29 w 29"/>
                <a:gd name="T79" fmla="*/ 17 h 48"/>
                <a:gd name="T80" fmla="*/ 24 w 29"/>
                <a:gd name="T81" fmla="*/ 4 h 48"/>
                <a:gd name="T82" fmla="*/ 20 w 29"/>
                <a:gd name="T83" fmla="*/ 0 h 48"/>
                <a:gd name="T84" fmla="*/ 18 w 29"/>
                <a:gd name="T85"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 h="48">
                  <a:moveTo>
                    <a:pt x="15" y="8"/>
                  </a:moveTo>
                  <a:cubicBezTo>
                    <a:pt x="15" y="8"/>
                    <a:pt x="16" y="8"/>
                    <a:pt x="16" y="8"/>
                  </a:cubicBezTo>
                  <a:cubicBezTo>
                    <a:pt x="16" y="8"/>
                    <a:pt x="17" y="7"/>
                    <a:pt x="17" y="7"/>
                  </a:cubicBezTo>
                  <a:cubicBezTo>
                    <a:pt x="17" y="6"/>
                    <a:pt x="18" y="5"/>
                    <a:pt x="18" y="4"/>
                  </a:cubicBezTo>
                  <a:cubicBezTo>
                    <a:pt x="18" y="3"/>
                    <a:pt x="18" y="3"/>
                    <a:pt x="18" y="3"/>
                  </a:cubicBezTo>
                  <a:cubicBezTo>
                    <a:pt x="19" y="4"/>
                    <a:pt x="19" y="4"/>
                    <a:pt x="19" y="4"/>
                  </a:cubicBezTo>
                  <a:cubicBezTo>
                    <a:pt x="20" y="4"/>
                    <a:pt x="20" y="4"/>
                    <a:pt x="20" y="4"/>
                  </a:cubicBezTo>
                  <a:cubicBezTo>
                    <a:pt x="20" y="4"/>
                    <a:pt x="20" y="4"/>
                    <a:pt x="20" y="5"/>
                  </a:cubicBezTo>
                  <a:cubicBezTo>
                    <a:pt x="20" y="5"/>
                    <a:pt x="20" y="6"/>
                    <a:pt x="20" y="6"/>
                  </a:cubicBezTo>
                  <a:cubicBezTo>
                    <a:pt x="19" y="6"/>
                    <a:pt x="19" y="7"/>
                    <a:pt x="19" y="8"/>
                  </a:cubicBezTo>
                  <a:cubicBezTo>
                    <a:pt x="19" y="8"/>
                    <a:pt x="19" y="8"/>
                    <a:pt x="19" y="8"/>
                  </a:cubicBezTo>
                  <a:cubicBezTo>
                    <a:pt x="19" y="9"/>
                    <a:pt x="20" y="9"/>
                    <a:pt x="20" y="10"/>
                  </a:cubicBezTo>
                  <a:cubicBezTo>
                    <a:pt x="23" y="11"/>
                    <a:pt x="25" y="14"/>
                    <a:pt x="25" y="17"/>
                  </a:cubicBezTo>
                  <a:cubicBezTo>
                    <a:pt x="25" y="17"/>
                    <a:pt x="24" y="17"/>
                    <a:pt x="23" y="16"/>
                  </a:cubicBezTo>
                  <a:cubicBezTo>
                    <a:pt x="23" y="16"/>
                    <a:pt x="23" y="16"/>
                    <a:pt x="23" y="16"/>
                  </a:cubicBezTo>
                  <a:cubicBezTo>
                    <a:pt x="23" y="16"/>
                    <a:pt x="23" y="16"/>
                    <a:pt x="23" y="16"/>
                  </a:cubicBezTo>
                  <a:cubicBezTo>
                    <a:pt x="23" y="16"/>
                    <a:pt x="23" y="16"/>
                    <a:pt x="23" y="16"/>
                  </a:cubicBezTo>
                  <a:cubicBezTo>
                    <a:pt x="23" y="15"/>
                    <a:pt x="21" y="13"/>
                    <a:pt x="20" y="13"/>
                  </a:cubicBezTo>
                  <a:cubicBezTo>
                    <a:pt x="19" y="12"/>
                    <a:pt x="18" y="11"/>
                    <a:pt x="17" y="11"/>
                  </a:cubicBezTo>
                  <a:cubicBezTo>
                    <a:pt x="16" y="11"/>
                    <a:pt x="15" y="11"/>
                    <a:pt x="14" y="11"/>
                  </a:cubicBezTo>
                  <a:cubicBezTo>
                    <a:pt x="13" y="11"/>
                    <a:pt x="13" y="11"/>
                    <a:pt x="12" y="11"/>
                  </a:cubicBezTo>
                  <a:cubicBezTo>
                    <a:pt x="11" y="12"/>
                    <a:pt x="10" y="12"/>
                    <a:pt x="10" y="13"/>
                  </a:cubicBezTo>
                  <a:cubicBezTo>
                    <a:pt x="9" y="14"/>
                    <a:pt x="9" y="14"/>
                    <a:pt x="9" y="15"/>
                  </a:cubicBezTo>
                  <a:cubicBezTo>
                    <a:pt x="9" y="17"/>
                    <a:pt x="11" y="18"/>
                    <a:pt x="12" y="19"/>
                  </a:cubicBezTo>
                  <a:cubicBezTo>
                    <a:pt x="14" y="21"/>
                    <a:pt x="16" y="23"/>
                    <a:pt x="17" y="25"/>
                  </a:cubicBezTo>
                  <a:cubicBezTo>
                    <a:pt x="19" y="26"/>
                    <a:pt x="20" y="28"/>
                    <a:pt x="21" y="30"/>
                  </a:cubicBezTo>
                  <a:cubicBezTo>
                    <a:pt x="21" y="31"/>
                    <a:pt x="21" y="31"/>
                    <a:pt x="21" y="32"/>
                  </a:cubicBezTo>
                  <a:cubicBezTo>
                    <a:pt x="21" y="34"/>
                    <a:pt x="20" y="35"/>
                    <a:pt x="19" y="37"/>
                  </a:cubicBezTo>
                  <a:cubicBezTo>
                    <a:pt x="19" y="37"/>
                    <a:pt x="17" y="38"/>
                    <a:pt x="15" y="38"/>
                  </a:cubicBezTo>
                  <a:cubicBezTo>
                    <a:pt x="14" y="38"/>
                    <a:pt x="14" y="38"/>
                    <a:pt x="13" y="38"/>
                  </a:cubicBezTo>
                  <a:cubicBezTo>
                    <a:pt x="12" y="38"/>
                    <a:pt x="12" y="38"/>
                    <a:pt x="12" y="38"/>
                  </a:cubicBezTo>
                  <a:cubicBezTo>
                    <a:pt x="12" y="38"/>
                    <a:pt x="12" y="38"/>
                    <a:pt x="12" y="38"/>
                  </a:cubicBezTo>
                  <a:cubicBezTo>
                    <a:pt x="11" y="38"/>
                    <a:pt x="11" y="39"/>
                    <a:pt x="11" y="40"/>
                  </a:cubicBezTo>
                  <a:cubicBezTo>
                    <a:pt x="11" y="40"/>
                    <a:pt x="11" y="40"/>
                    <a:pt x="11" y="41"/>
                  </a:cubicBezTo>
                  <a:cubicBezTo>
                    <a:pt x="10" y="42"/>
                    <a:pt x="10" y="43"/>
                    <a:pt x="10" y="44"/>
                  </a:cubicBezTo>
                  <a:cubicBezTo>
                    <a:pt x="10" y="44"/>
                    <a:pt x="10" y="44"/>
                    <a:pt x="10" y="44"/>
                  </a:cubicBezTo>
                  <a:cubicBezTo>
                    <a:pt x="10" y="44"/>
                    <a:pt x="9" y="44"/>
                    <a:pt x="9" y="44"/>
                  </a:cubicBezTo>
                  <a:cubicBezTo>
                    <a:pt x="9" y="43"/>
                    <a:pt x="9" y="42"/>
                    <a:pt x="9" y="41"/>
                  </a:cubicBezTo>
                  <a:cubicBezTo>
                    <a:pt x="9" y="40"/>
                    <a:pt x="9" y="40"/>
                    <a:pt x="9" y="40"/>
                  </a:cubicBezTo>
                  <a:cubicBezTo>
                    <a:pt x="9" y="39"/>
                    <a:pt x="9" y="39"/>
                    <a:pt x="9" y="38"/>
                  </a:cubicBezTo>
                  <a:cubicBezTo>
                    <a:pt x="8" y="37"/>
                    <a:pt x="8" y="37"/>
                    <a:pt x="7" y="37"/>
                  </a:cubicBezTo>
                  <a:cubicBezTo>
                    <a:pt x="5" y="36"/>
                    <a:pt x="3" y="33"/>
                    <a:pt x="3" y="30"/>
                  </a:cubicBezTo>
                  <a:cubicBezTo>
                    <a:pt x="3" y="30"/>
                    <a:pt x="3" y="30"/>
                    <a:pt x="3" y="30"/>
                  </a:cubicBezTo>
                  <a:cubicBezTo>
                    <a:pt x="4" y="30"/>
                    <a:pt x="5" y="30"/>
                    <a:pt x="5" y="30"/>
                  </a:cubicBezTo>
                  <a:cubicBezTo>
                    <a:pt x="6" y="33"/>
                    <a:pt x="9" y="35"/>
                    <a:pt x="11" y="36"/>
                  </a:cubicBezTo>
                  <a:cubicBezTo>
                    <a:pt x="12" y="36"/>
                    <a:pt x="12" y="36"/>
                    <a:pt x="13" y="36"/>
                  </a:cubicBezTo>
                  <a:cubicBezTo>
                    <a:pt x="14" y="36"/>
                    <a:pt x="15" y="36"/>
                    <a:pt x="17" y="35"/>
                  </a:cubicBezTo>
                  <a:cubicBezTo>
                    <a:pt x="18" y="34"/>
                    <a:pt x="19" y="33"/>
                    <a:pt x="19" y="31"/>
                  </a:cubicBezTo>
                  <a:cubicBezTo>
                    <a:pt x="19" y="31"/>
                    <a:pt x="19" y="31"/>
                    <a:pt x="19" y="31"/>
                  </a:cubicBezTo>
                  <a:cubicBezTo>
                    <a:pt x="19" y="29"/>
                    <a:pt x="18" y="28"/>
                    <a:pt x="17" y="27"/>
                  </a:cubicBezTo>
                  <a:cubicBezTo>
                    <a:pt x="17" y="27"/>
                    <a:pt x="16" y="26"/>
                    <a:pt x="15" y="25"/>
                  </a:cubicBezTo>
                  <a:cubicBezTo>
                    <a:pt x="13" y="24"/>
                    <a:pt x="12" y="22"/>
                    <a:pt x="10" y="21"/>
                  </a:cubicBezTo>
                  <a:cubicBezTo>
                    <a:pt x="10" y="21"/>
                    <a:pt x="9" y="20"/>
                    <a:pt x="8" y="18"/>
                  </a:cubicBezTo>
                  <a:cubicBezTo>
                    <a:pt x="7" y="17"/>
                    <a:pt x="7" y="16"/>
                    <a:pt x="7" y="14"/>
                  </a:cubicBezTo>
                  <a:cubicBezTo>
                    <a:pt x="7" y="12"/>
                    <a:pt x="7" y="11"/>
                    <a:pt x="10" y="9"/>
                  </a:cubicBezTo>
                  <a:cubicBezTo>
                    <a:pt x="11" y="8"/>
                    <a:pt x="12" y="7"/>
                    <a:pt x="13" y="7"/>
                  </a:cubicBezTo>
                  <a:cubicBezTo>
                    <a:pt x="13" y="7"/>
                    <a:pt x="13" y="7"/>
                    <a:pt x="13" y="7"/>
                  </a:cubicBezTo>
                  <a:cubicBezTo>
                    <a:pt x="14" y="7"/>
                    <a:pt x="14" y="7"/>
                    <a:pt x="14" y="8"/>
                  </a:cubicBezTo>
                  <a:cubicBezTo>
                    <a:pt x="15" y="8"/>
                    <a:pt x="15" y="8"/>
                    <a:pt x="15" y="8"/>
                  </a:cubicBezTo>
                  <a:moveTo>
                    <a:pt x="17" y="0"/>
                  </a:moveTo>
                  <a:cubicBezTo>
                    <a:pt x="17" y="0"/>
                    <a:pt x="17" y="0"/>
                    <a:pt x="17" y="0"/>
                  </a:cubicBezTo>
                  <a:cubicBezTo>
                    <a:pt x="16" y="0"/>
                    <a:pt x="16" y="1"/>
                    <a:pt x="16" y="1"/>
                  </a:cubicBezTo>
                  <a:cubicBezTo>
                    <a:pt x="16" y="1"/>
                    <a:pt x="15" y="2"/>
                    <a:pt x="15" y="3"/>
                  </a:cubicBezTo>
                  <a:cubicBezTo>
                    <a:pt x="15" y="3"/>
                    <a:pt x="14" y="4"/>
                    <a:pt x="14" y="4"/>
                  </a:cubicBezTo>
                  <a:cubicBezTo>
                    <a:pt x="14" y="4"/>
                    <a:pt x="13" y="4"/>
                    <a:pt x="13" y="4"/>
                  </a:cubicBezTo>
                  <a:cubicBezTo>
                    <a:pt x="11" y="4"/>
                    <a:pt x="9" y="5"/>
                    <a:pt x="8" y="6"/>
                  </a:cubicBezTo>
                  <a:cubicBezTo>
                    <a:pt x="5" y="8"/>
                    <a:pt x="3" y="11"/>
                    <a:pt x="3" y="14"/>
                  </a:cubicBezTo>
                  <a:cubicBezTo>
                    <a:pt x="3" y="16"/>
                    <a:pt x="4" y="18"/>
                    <a:pt x="5" y="20"/>
                  </a:cubicBezTo>
                  <a:cubicBezTo>
                    <a:pt x="6" y="22"/>
                    <a:pt x="7" y="23"/>
                    <a:pt x="8" y="23"/>
                  </a:cubicBezTo>
                  <a:cubicBezTo>
                    <a:pt x="10" y="25"/>
                    <a:pt x="11" y="26"/>
                    <a:pt x="13" y="28"/>
                  </a:cubicBezTo>
                  <a:cubicBezTo>
                    <a:pt x="14" y="28"/>
                    <a:pt x="14" y="29"/>
                    <a:pt x="15" y="29"/>
                  </a:cubicBezTo>
                  <a:cubicBezTo>
                    <a:pt x="15" y="30"/>
                    <a:pt x="15" y="30"/>
                    <a:pt x="15" y="31"/>
                  </a:cubicBezTo>
                  <a:cubicBezTo>
                    <a:pt x="15" y="31"/>
                    <a:pt x="15" y="31"/>
                    <a:pt x="15" y="31"/>
                  </a:cubicBezTo>
                  <a:cubicBezTo>
                    <a:pt x="15" y="31"/>
                    <a:pt x="15" y="32"/>
                    <a:pt x="15" y="32"/>
                  </a:cubicBezTo>
                  <a:cubicBezTo>
                    <a:pt x="14" y="32"/>
                    <a:pt x="13" y="33"/>
                    <a:pt x="13" y="33"/>
                  </a:cubicBezTo>
                  <a:cubicBezTo>
                    <a:pt x="13" y="33"/>
                    <a:pt x="13" y="33"/>
                    <a:pt x="13" y="33"/>
                  </a:cubicBezTo>
                  <a:cubicBezTo>
                    <a:pt x="12" y="33"/>
                    <a:pt x="12" y="33"/>
                    <a:pt x="12" y="33"/>
                  </a:cubicBezTo>
                  <a:cubicBezTo>
                    <a:pt x="10" y="32"/>
                    <a:pt x="9" y="31"/>
                    <a:pt x="8" y="29"/>
                  </a:cubicBezTo>
                  <a:cubicBezTo>
                    <a:pt x="8" y="28"/>
                    <a:pt x="8" y="28"/>
                    <a:pt x="7" y="27"/>
                  </a:cubicBezTo>
                  <a:cubicBezTo>
                    <a:pt x="5" y="27"/>
                    <a:pt x="4" y="26"/>
                    <a:pt x="2" y="26"/>
                  </a:cubicBezTo>
                  <a:cubicBezTo>
                    <a:pt x="2" y="26"/>
                    <a:pt x="2" y="26"/>
                    <a:pt x="2" y="26"/>
                  </a:cubicBezTo>
                  <a:cubicBezTo>
                    <a:pt x="1" y="26"/>
                    <a:pt x="0" y="27"/>
                    <a:pt x="0" y="27"/>
                  </a:cubicBezTo>
                  <a:cubicBezTo>
                    <a:pt x="0" y="28"/>
                    <a:pt x="0" y="29"/>
                    <a:pt x="0" y="30"/>
                  </a:cubicBezTo>
                  <a:cubicBezTo>
                    <a:pt x="0" y="34"/>
                    <a:pt x="2" y="38"/>
                    <a:pt x="6" y="40"/>
                  </a:cubicBezTo>
                  <a:cubicBezTo>
                    <a:pt x="6" y="40"/>
                    <a:pt x="6" y="40"/>
                    <a:pt x="6" y="40"/>
                  </a:cubicBezTo>
                  <a:cubicBezTo>
                    <a:pt x="6" y="40"/>
                    <a:pt x="6" y="40"/>
                    <a:pt x="6" y="40"/>
                  </a:cubicBezTo>
                  <a:cubicBezTo>
                    <a:pt x="6" y="41"/>
                    <a:pt x="6" y="43"/>
                    <a:pt x="5" y="44"/>
                  </a:cubicBezTo>
                  <a:cubicBezTo>
                    <a:pt x="5" y="44"/>
                    <a:pt x="5" y="44"/>
                    <a:pt x="5" y="44"/>
                  </a:cubicBezTo>
                  <a:cubicBezTo>
                    <a:pt x="5" y="45"/>
                    <a:pt x="5" y="45"/>
                    <a:pt x="5" y="45"/>
                  </a:cubicBezTo>
                  <a:cubicBezTo>
                    <a:pt x="5" y="45"/>
                    <a:pt x="6" y="46"/>
                    <a:pt x="6" y="46"/>
                  </a:cubicBezTo>
                  <a:cubicBezTo>
                    <a:pt x="7" y="46"/>
                    <a:pt x="7" y="46"/>
                    <a:pt x="7" y="46"/>
                  </a:cubicBezTo>
                  <a:cubicBezTo>
                    <a:pt x="7" y="47"/>
                    <a:pt x="7" y="47"/>
                    <a:pt x="7" y="47"/>
                  </a:cubicBezTo>
                  <a:cubicBezTo>
                    <a:pt x="8" y="47"/>
                    <a:pt x="9" y="48"/>
                    <a:pt x="10" y="48"/>
                  </a:cubicBezTo>
                  <a:cubicBezTo>
                    <a:pt x="11" y="48"/>
                    <a:pt x="11" y="48"/>
                    <a:pt x="11" y="48"/>
                  </a:cubicBezTo>
                  <a:cubicBezTo>
                    <a:pt x="11" y="48"/>
                    <a:pt x="12" y="48"/>
                    <a:pt x="12" y="48"/>
                  </a:cubicBezTo>
                  <a:cubicBezTo>
                    <a:pt x="12" y="47"/>
                    <a:pt x="13" y="47"/>
                    <a:pt x="13" y="47"/>
                  </a:cubicBezTo>
                  <a:cubicBezTo>
                    <a:pt x="13" y="45"/>
                    <a:pt x="13" y="44"/>
                    <a:pt x="14" y="43"/>
                  </a:cubicBezTo>
                  <a:cubicBezTo>
                    <a:pt x="14" y="42"/>
                    <a:pt x="14" y="42"/>
                    <a:pt x="14" y="42"/>
                  </a:cubicBezTo>
                  <a:cubicBezTo>
                    <a:pt x="14" y="42"/>
                    <a:pt x="15" y="41"/>
                    <a:pt x="16" y="41"/>
                  </a:cubicBezTo>
                  <a:cubicBezTo>
                    <a:pt x="18" y="41"/>
                    <a:pt x="20" y="40"/>
                    <a:pt x="21" y="39"/>
                  </a:cubicBezTo>
                  <a:cubicBezTo>
                    <a:pt x="23" y="37"/>
                    <a:pt x="24" y="34"/>
                    <a:pt x="24" y="32"/>
                  </a:cubicBezTo>
                  <a:cubicBezTo>
                    <a:pt x="24" y="31"/>
                    <a:pt x="24" y="30"/>
                    <a:pt x="24" y="29"/>
                  </a:cubicBezTo>
                  <a:cubicBezTo>
                    <a:pt x="23" y="26"/>
                    <a:pt x="21" y="24"/>
                    <a:pt x="20" y="22"/>
                  </a:cubicBezTo>
                  <a:cubicBezTo>
                    <a:pt x="18" y="20"/>
                    <a:pt x="16" y="19"/>
                    <a:pt x="14" y="17"/>
                  </a:cubicBezTo>
                  <a:cubicBezTo>
                    <a:pt x="13" y="16"/>
                    <a:pt x="13" y="15"/>
                    <a:pt x="13" y="15"/>
                  </a:cubicBezTo>
                  <a:cubicBezTo>
                    <a:pt x="13" y="15"/>
                    <a:pt x="13" y="15"/>
                    <a:pt x="13" y="15"/>
                  </a:cubicBezTo>
                  <a:cubicBezTo>
                    <a:pt x="13" y="14"/>
                    <a:pt x="13" y="14"/>
                    <a:pt x="13" y="14"/>
                  </a:cubicBezTo>
                  <a:cubicBezTo>
                    <a:pt x="13" y="14"/>
                    <a:pt x="14" y="14"/>
                    <a:pt x="14" y="14"/>
                  </a:cubicBezTo>
                  <a:cubicBezTo>
                    <a:pt x="15" y="14"/>
                    <a:pt x="15" y="14"/>
                    <a:pt x="16" y="14"/>
                  </a:cubicBezTo>
                  <a:cubicBezTo>
                    <a:pt x="17" y="14"/>
                    <a:pt x="18" y="15"/>
                    <a:pt x="19" y="15"/>
                  </a:cubicBezTo>
                  <a:cubicBezTo>
                    <a:pt x="19" y="16"/>
                    <a:pt x="20" y="16"/>
                    <a:pt x="20" y="17"/>
                  </a:cubicBezTo>
                  <a:cubicBezTo>
                    <a:pt x="20" y="17"/>
                    <a:pt x="20" y="17"/>
                    <a:pt x="20" y="17"/>
                  </a:cubicBezTo>
                  <a:cubicBezTo>
                    <a:pt x="20" y="18"/>
                    <a:pt x="20" y="18"/>
                    <a:pt x="20" y="18"/>
                  </a:cubicBezTo>
                  <a:cubicBezTo>
                    <a:pt x="20" y="18"/>
                    <a:pt x="20" y="19"/>
                    <a:pt x="21" y="19"/>
                  </a:cubicBezTo>
                  <a:cubicBezTo>
                    <a:pt x="21" y="19"/>
                    <a:pt x="21" y="19"/>
                    <a:pt x="21" y="19"/>
                  </a:cubicBezTo>
                  <a:cubicBezTo>
                    <a:pt x="22" y="20"/>
                    <a:pt x="22" y="20"/>
                    <a:pt x="22" y="20"/>
                  </a:cubicBezTo>
                  <a:cubicBezTo>
                    <a:pt x="23" y="20"/>
                    <a:pt x="24" y="20"/>
                    <a:pt x="26" y="20"/>
                  </a:cubicBezTo>
                  <a:cubicBezTo>
                    <a:pt x="26" y="20"/>
                    <a:pt x="27" y="20"/>
                    <a:pt x="27" y="20"/>
                  </a:cubicBezTo>
                  <a:cubicBezTo>
                    <a:pt x="28" y="20"/>
                    <a:pt x="29" y="19"/>
                    <a:pt x="29" y="19"/>
                  </a:cubicBezTo>
                  <a:cubicBezTo>
                    <a:pt x="29" y="18"/>
                    <a:pt x="29" y="18"/>
                    <a:pt x="29" y="17"/>
                  </a:cubicBezTo>
                  <a:cubicBezTo>
                    <a:pt x="29" y="13"/>
                    <a:pt x="26" y="9"/>
                    <a:pt x="23" y="7"/>
                  </a:cubicBezTo>
                  <a:cubicBezTo>
                    <a:pt x="23" y="7"/>
                    <a:pt x="23" y="6"/>
                    <a:pt x="23" y="6"/>
                  </a:cubicBezTo>
                  <a:cubicBezTo>
                    <a:pt x="23" y="5"/>
                    <a:pt x="23" y="5"/>
                    <a:pt x="24" y="4"/>
                  </a:cubicBezTo>
                  <a:cubicBezTo>
                    <a:pt x="24" y="3"/>
                    <a:pt x="23" y="2"/>
                    <a:pt x="23" y="2"/>
                  </a:cubicBezTo>
                  <a:cubicBezTo>
                    <a:pt x="23" y="2"/>
                    <a:pt x="23" y="2"/>
                    <a:pt x="23" y="2"/>
                  </a:cubicBezTo>
                  <a:cubicBezTo>
                    <a:pt x="22" y="1"/>
                    <a:pt x="20" y="0"/>
                    <a:pt x="20" y="0"/>
                  </a:cubicBezTo>
                  <a:cubicBezTo>
                    <a:pt x="19" y="0"/>
                    <a:pt x="19" y="0"/>
                    <a:pt x="18" y="0"/>
                  </a:cubicBezTo>
                  <a:cubicBezTo>
                    <a:pt x="18" y="0"/>
                    <a:pt x="18" y="0"/>
                    <a:pt x="18" y="0"/>
                  </a:cubicBezTo>
                  <a:cubicBezTo>
                    <a:pt x="18" y="0"/>
                    <a:pt x="18" y="0"/>
                    <a:pt x="18" y="0"/>
                  </a:cubicBezTo>
                  <a:cubicBezTo>
                    <a:pt x="18" y="0"/>
                    <a:pt x="18" y="0"/>
                    <a:pt x="1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2" name="Rectangle 779"/>
            <p:cNvSpPr>
              <a:spLocks noChangeArrowheads="1"/>
            </p:cNvSpPr>
            <p:nvPr/>
          </p:nvSpPr>
          <p:spPr bwMode="auto">
            <a:xfrm>
              <a:off x="831698" y="521350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3" name="Freeform 780"/>
            <p:cNvSpPr>
              <a:spLocks/>
            </p:cNvSpPr>
            <p:nvPr/>
          </p:nvSpPr>
          <p:spPr bwMode="auto">
            <a:xfrm>
              <a:off x="831698" y="521350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4" name="Freeform 781"/>
            <p:cNvSpPr>
              <a:spLocks/>
            </p:cNvSpPr>
            <p:nvPr/>
          </p:nvSpPr>
          <p:spPr bwMode="auto">
            <a:xfrm>
              <a:off x="834386" y="5160634"/>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5" name="Freeform 782"/>
            <p:cNvSpPr>
              <a:spLocks/>
            </p:cNvSpPr>
            <p:nvPr/>
          </p:nvSpPr>
          <p:spPr bwMode="auto">
            <a:xfrm>
              <a:off x="834386" y="5160634"/>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6" name="Freeform 847"/>
            <p:cNvSpPr>
              <a:spLocks noEditPoints="1"/>
            </p:cNvSpPr>
            <p:nvPr/>
          </p:nvSpPr>
          <p:spPr bwMode="auto">
            <a:xfrm>
              <a:off x="586167" y="4857752"/>
              <a:ext cx="211480" cy="201623"/>
            </a:xfrm>
            <a:custGeom>
              <a:avLst/>
              <a:gdLst>
                <a:gd name="T0" fmla="*/ 51 w 100"/>
                <a:gd name="T1" fmla="*/ 88 h 95"/>
                <a:gd name="T2" fmla="*/ 11 w 100"/>
                <a:gd name="T3" fmla="*/ 35 h 95"/>
                <a:gd name="T4" fmla="*/ 49 w 100"/>
                <a:gd name="T5" fmla="*/ 6 h 95"/>
                <a:gd name="T6" fmla="*/ 89 w 100"/>
                <a:gd name="T7" fmla="*/ 59 h 95"/>
                <a:gd name="T8" fmla="*/ 51 w 100"/>
                <a:gd name="T9" fmla="*/ 88 h 95"/>
                <a:gd name="T10" fmla="*/ 49 w 100"/>
                <a:gd name="T11" fmla="*/ 0 h 95"/>
                <a:gd name="T12" fmla="*/ 5 w 100"/>
                <a:gd name="T13" fmla="*/ 33 h 95"/>
                <a:gd name="T14" fmla="*/ 11 w 100"/>
                <a:gd name="T15" fmla="*/ 75 h 95"/>
                <a:gd name="T16" fmla="*/ 51 w 100"/>
                <a:gd name="T17" fmla="*/ 95 h 95"/>
                <a:gd name="T18" fmla="*/ 95 w 100"/>
                <a:gd name="T19" fmla="*/ 61 h 95"/>
                <a:gd name="T20" fmla="*/ 89 w 100"/>
                <a:gd name="T21" fmla="*/ 19 h 95"/>
                <a:gd name="T22" fmla="*/ 49 w 100"/>
                <a:gd name="T2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0" h="95">
                  <a:moveTo>
                    <a:pt x="51" y="88"/>
                  </a:moveTo>
                  <a:cubicBezTo>
                    <a:pt x="26" y="88"/>
                    <a:pt x="1" y="67"/>
                    <a:pt x="11" y="35"/>
                  </a:cubicBezTo>
                  <a:cubicBezTo>
                    <a:pt x="17" y="14"/>
                    <a:pt x="33" y="6"/>
                    <a:pt x="49" y="6"/>
                  </a:cubicBezTo>
                  <a:cubicBezTo>
                    <a:pt x="74" y="6"/>
                    <a:pt x="99" y="27"/>
                    <a:pt x="89" y="59"/>
                  </a:cubicBezTo>
                  <a:cubicBezTo>
                    <a:pt x="83" y="80"/>
                    <a:pt x="67" y="88"/>
                    <a:pt x="51" y="88"/>
                  </a:cubicBezTo>
                  <a:moveTo>
                    <a:pt x="49" y="0"/>
                  </a:moveTo>
                  <a:cubicBezTo>
                    <a:pt x="28" y="0"/>
                    <a:pt x="11" y="12"/>
                    <a:pt x="5" y="33"/>
                  </a:cubicBezTo>
                  <a:cubicBezTo>
                    <a:pt x="0" y="48"/>
                    <a:pt x="2" y="63"/>
                    <a:pt x="11" y="75"/>
                  </a:cubicBezTo>
                  <a:cubicBezTo>
                    <a:pt x="20" y="87"/>
                    <a:pt x="35" y="95"/>
                    <a:pt x="51" y="95"/>
                  </a:cubicBezTo>
                  <a:cubicBezTo>
                    <a:pt x="72" y="95"/>
                    <a:pt x="88" y="82"/>
                    <a:pt x="95" y="61"/>
                  </a:cubicBezTo>
                  <a:cubicBezTo>
                    <a:pt x="100" y="46"/>
                    <a:pt x="98" y="31"/>
                    <a:pt x="89" y="19"/>
                  </a:cubicBezTo>
                  <a:cubicBezTo>
                    <a:pt x="80" y="7"/>
                    <a:pt x="65" y="0"/>
                    <a:pt x="4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7" name="Freeform 848"/>
            <p:cNvSpPr>
              <a:spLocks noEditPoints="1"/>
            </p:cNvSpPr>
            <p:nvPr/>
          </p:nvSpPr>
          <p:spPr bwMode="auto">
            <a:xfrm>
              <a:off x="513583" y="4823700"/>
              <a:ext cx="330661" cy="423856"/>
            </a:xfrm>
            <a:custGeom>
              <a:avLst/>
              <a:gdLst>
                <a:gd name="T0" fmla="*/ 13 w 156"/>
                <a:gd name="T1" fmla="*/ 191 h 200"/>
                <a:gd name="T2" fmla="*/ 15 w 156"/>
                <a:gd name="T3" fmla="*/ 191 h 200"/>
                <a:gd name="T4" fmla="*/ 21 w 156"/>
                <a:gd name="T5" fmla="*/ 194 h 200"/>
                <a:gd name="T6" fmla="*/ 21 w 156"/>
                <a:gd name="T7" fmla="*/ 162 h 200"/>
                <a:gd name="T8" fmla="*/ 33 w 156"/>
                <a:gd name="T9" fmla="*/ 141 h 200"/>
                <a:gd name="T10" fmla="*/ 44 w 156"/>
                <a:gd name="T11" fmla="*/ 144 h 200"/>
                <a:gd name="T12" fmla="*/ 40 w 156"/>
                <a:gd name="T13" fmla="*/ 146 h 200"/>
                <a:gd name="T14" fmla="*/ 47 w 156"/>
                <a:gd name="T15" fmla="*/ 146 h 200"/>
                <a:gd name="T16" fmla="*/ 49 w 156"/>
                <a:gd name="T17" fmla="*/ 148 h 200"/>
                <a:gd name="T18" fmla="*/ 48 w 156"/>
                <a:gd name="T19" fmla="*/ 148 h 200"/>
                <a:gd name="T20" fmla="*/ 39 w 156"/>
                <a:gd name="T21" fmla="*/ 155 h 200"/>
                <a:gd name="T22" fmla="*/ 45 w 156"/>
                <a:gd name="T23" fmla="*/ 156 h 200"/>
                <a:gd name="T24" fmla="*/ 35 w 156"/>
                <a:gd name="T25" fmla="*/ 159 h 200"/>
                <a:gd name="T26" fmla="*/ 43 w 156"/>
                <a:gd name="T27" fmla="*/ 159 h 200"/>
                <a:gd name="T28" fmla="*/ 40 w 156"/>
                <a:gd name="T29" fmla="*/ 161 h 200"/>
                <a:gd name="T30" fmla="*/ 32 w 156"/>
                <a:gd name="T31" fmla="*/ 169 h 200"/>
                <a:gd name="T32" fmla="*/ 38 w 156"/>
                <a:gd name="T33" fmla="*/ 169 h 200"/>
                <a:gd name="T34" fmla="*/ 27 w 156"/>
                <a:gd name="T35" fmla="*/ 173 h 200"/>
                <a:gd name="T36" fmla="*/ 37 w 156"/>
                <a:gd name="T37" fmla="*/ 171 h 200"/>
                <a:gd name="T38" fmla="*/ 34 w 156"/>
                <a:gd name="T39" fmla="*/ 177 h 200"/>
                <a:gd name="T40" fmla="*/ 24 w 156"/>
                <a:gd name="T41" fmla="*/ 180 h 200"/>
                <a:gd name="T42" fmla="*/ 33 w 156"/>
                <a:gd name="T43" fmla="*/ 179 h 200"/>
                <a:gd name="T44" fmla="*/ 30 w 156"/>
                <a:gd name="T45" fmla="*/ 183 h 200"/>
                <a:gd name="T46" fmla="*/ 21 w 156"/>
                <a:gd name="T47" fmla="*/ 189 h 200"/>
                <a:gd name="T48" fmla="*/ 28 w 156"/>
                <a:gd name="T49" fmla="*/ 188 h 200"/>
                <a:gd name="T50" fmla="*/ 25 w 156"/>
                <a:gd name="T51" fmla="*/ 193 h 200"/>
                <a:gd name="T52" fmla="*/ 24 w 156"/>
                <a:gd name="T53" fmla="*/ 193 h 200"/>
                <a:gd name="T54" fmla="*/ 15 w 156"/>
                <a:gd name="T55" fmla="*/ 187 h 200"/>
                <a:gd name="T56" fmla="*/ 7 w 156"/>
                <a:gd name="T57" fmla="*/ 187 h 200"/>
                <a:gd name="T58" fmla="*/ 7 w 156"/>
                <a:gd name="T59" fmla="*/ 188 h 200"/>
                <a:gd name="T60" fmla="*/ 7 w 156"/>
                <a:gd name="T61" fmla="*/ 185 h 200"/>
                <a:gd name="T62" fmla="*/ 7 w 156"/>
                <a:gd name="T63" fmla="*/ 185 h 200"/>
                <a:gd name="T64" fmla="*/ 43 w 156"/>
                <a:gd name="T65" fmla="*/ 137 h 200"/>
                <a:gd name="T66" fmla="*/ 46 w 156"/>
                <a:gd name="T67" fmla="*/ 123 h 200"/>
                <a:gd name="T68" fmla="*/ 49 w 156"/>
                <a:gd name="T69" fmla="*/ 115 h 200"/>
                <a:gd name="T70" fmla="*/ 49 w 156"/>
                <a:gd name="T71" fmla="*/ 140 h 200"/>
                <a:gd name="T72" fmla="*/ 50 w 156"/>
                <a:gd name="T73" fmla="*/ 108 h 200"/>
                <a:gd name="T74" fmla="*/ 50 w 156"/>
                <a:gd name="T75" fmla="*/ 108 h 200"/>
                <a:gd name="T76" fmla="*/ 82 w 156"/>
                <a:gd name="T77" fmla="*/ 6 h 200"/>
                <a:gd name="T78" fmla="*/ 86 w 156"/>
                <a:gd name="T79" fmla="*/ 120 h 200"/>
                <a:gd name="T80" fmla="*/ 28 w 156"/>
                <a:gd name="T81" fmla="*/ 35 h 200"/>
                <a:gd name="T82" fmla="*/ 44 w 156"/>
                <a:gd name="T83" fmla="*/ 111 h 200"/>
                <a:gd name="T84" fmla="*/ 33 w 156"/>
                <a:gd name="T85" fmla="*/ 135 h 200"/>
                <a:gd name="T86" fmla="*/ 27 w 156"/>
                <a:gd name="T87" fmla="*/ 136 h 200"/>
                <a:gd name="T88" fmla="*/ 27 w 156"/>
                <a:gd name="T89" fmla="*/ 136 h 200"/>
                <a:gd name="T90" fmla="*/ 27 w 156"/>
                <a:gd name="T91" fmla="*/ 137 h 200"/>
                <a:gd name="T92" fmla="*/ 3 w 156"/>
                <a:gd name="T93" fmla="*/ 179 h 200"/>
                <a:gd name="T94" fmla="*/ 2 w 156"/>
                <a:gd name="T95" fmla="*/ 182 h 200"/>
                <a:gd name="T96" fmla="*/ 0 w 156"/>
                <a:gd name="T97" fmla="*/ 188 h 200"/>
                <a:gd name="T98" fmla="*/ 1 w 156"/>
                <a:gd name="T99" fmla="*/ 190 h 200"/>
                <a:gd name="T100" fmla="*/ 13 w 156"/>
                <a:gd name="T101" fmla="*/ 198 h 200"/>
                <a:gd name="T102" fmla="*/ 28 w 156"/>
                <a:gd name="T103" fmla="*/ 199 h 200"/>
                <a:gd name="T104" fmla="*/ 32 w 156"/>
                <a:gd name="T105" fmla="*/ 194 h 200"/>
                <a:gd name="T106" fmla="*/ 56 w 156"/>
                <a:gd name="T107" fmla="*/ 148 h 200"/>
                <a:gd name="T108" fmla="*/ 56 w 156"/>
                <a:gd name="T109" fmla="*/ 148 h 200"/>
                <a:gd name="T110" fmla="*/ 56 w 156"/>
                <a:gd name="T111" fmla="*/ 148 h 200"/>
                <a:gd name="T112" fmla="*/ 66 w 156"/>
                <a:gd name="T113" fmla="*/ 123 h 200"/>
                <a:gd name="T114" fmla="*/ 140 w 156"/>
                <a:gd name="T115" fmla="*/ 91 h 200"/>
                <a:gd name="T116" fmla="*/ 82 w 156"/>
                <a:gd name="T117"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6" h="200">
                  <a:moveTo>
                    <a:pt x="21" y="194"/>
                  </a:moveTo>
                  <a:cubicBezTo>
                    <a:pt x="18" y="194"/>
                    <a:pt x="15" y="193"/>
                    <a:pt x="13" y="191"/>
                  </a:cubicBezTo>
                  <a:cubicBezTo>
                    <a:pt x="12" y="191"/>
                    <a:pt x="11" y="190"/>
                    <a:pt x="10" y="190"/>
                  </a:cubicBezTo>
                  <a:cubicBezTo>
                    <a:pt x="12" y="190"/>
                    <a:pt x="13" y="190"/>
                    <a:pt x="15" y="191"/>
                  </a:cubicBezTo>
                  <a:cubicBezTo>
                    <a:pt x="16" y="191"/>
                    <a:pt x="17" y="191"/>
                    <a:pt x="18" y="191"/>
                  </a:cubicBezTo>
                  <a:cubicBezTo>
                    <a:pt x="19" y="192"/>
                    <a:pt x="20" y="193"/>
                    <a:pt x="21" y="194"/>
                  </a:cubicBezTo>
                  <a:moveTo>
                    <a:pt x="7" y="185"/>
                  </a:moveTo>
                  <a:cubicBezTo>
                    <a:pt x="13" y="175"/>
                    <a:pt x="17" y="169"/>
                    <a:pt x="21" y="162"/>
                  </a:cubicBezTo>
                  <a:cubicBezTo>
                    <a:pt x="25" y="156"/>
                    <a:pt x="28" y="150"/>
                    <a:pt x="32" y="141"/>
                  </a:cubicBezTo>
                  <a:cubicBezTo>
                    <a:pt x="32" y="141"/>
                    <a:pt x="33" y="141"/>
                    <a:pt x="33" y="141"/>
                  </a:cubicBezTo>
                  <a:cubicBezTo>
                    <a:pt x="33" y="141"/>
                    <a:pt x="33" y="141"/>
                    <a:pt x="33" y="141"/>
                  </a:cubicBezTo>
                  <a:cubicBezTo>
                    <a:pt x="36" y="141"/>
                    <a:pt x="40" y="142"/>
                    <a:pt x="44" y="144"/>
                  </a:cubicBezTo>
                  <a:cubicBezTo>
                    <a:pt x="44" y="144"/>
                    <a:pt x="44" y="144"/>
                    <a:pt x="44" y="144"/>
                  </a:cubicBezTo>
                  <a:cubicBezTo>
                    <a:pt x="43" y="145"/>
                    <a:pt x="41" y="146"/>
                    <a:pt x="40" y="146"/>
                  </a:cubicBezTo>
                  <a:cubicBezTo>
                    <a:pt x="41" y="149"/>
                    <a:pt x="41" y="149"/>
                    <a:pt x="41" y="149"/>
                  </a:cubicBezTo>
                  <a:cubicBezTo>
                    <a:pt x="43" y="148"/>
                    <a:pt x="45" y="147"/>
                    <a:pt x="47" y="146"/>
                  </a:cubicBezTo>
                  <a:cubicBezTo>
                    <a:pt x="48" y="147"/>
                    <a:pt x="48" y="147"/>
                    <a:pt x="48" y="147"/>
                  </a:cubicBezTo>
                  <a:cubicBezTo>
                    <a:pt x="48" y="147"/>
                    <a:pt x="49" y="148"/>
                    <a:pt x="49" y="148"/>
                  </a:cubicBezTo>
                  <a:cubicBezTo>
                    <a:pt x="48" y="149"/>
                    <a:pt x="48" y="149"/>
                    <a:pt x="48" y="149"/>
                  </a:cubicBezTo>
                  <a:cubicBezTo>
                    <a:pt x="48" y="148"/>
                    <a:pt x="48" y="148"/>
                    <a:pt x="48" y="148"/>
                  </a:cubicBezTo>
                  <a:cubicBezTo>
                    <a:pt x="44" y="149"/>
                    <a:pt x="41" y="151"/>
                    <a:pt x="37" y="152"/>
                  </a:cubicBezTo>
                  <a:cubicBezTo>
                    <a:pt x="39" y="155"/>
                    <a:pt x="39" y="155"/>
                    <a:pt x="39" y="155"/>
                  </a:cubicBezTo>
                  <a:cubicBezTo>
                    <a:pt x="41" y="154"/>
                    <a:pt x="44" y="153"/>
                    <a:pt x="47" y="151"/>
                  </a:cubicBezTo>
                  <a:cubicBezTo>
                    <a:pt x="46" y="153"/>
                    <a:pt x="45" y="154"/>
                    <a:pt x="45" y="156"/>
                  </a:cubicBezTo>
                  <a:cubicBezTo>
                    <a:pt x="44" y="155"/>
                    <a:pt x="44" y="155"/>
                    <a:pt x="44" y="155"/>
                  </a:cubicBezTo>
                  <a:cubicBezTo>
                    <a:pt x="41" y="156"/>
                    <a:pt x="38" y="158"/>
                    <a:pt x="35" y="159"/>
                  </a:cubicBezTo>
                  <a:cubicBezTo>
                    <a:pt x="36" y="162"/>
                    <a:pt x="36" y="162"/>
                    <a:pt x="36" y="162"/>
                  </a:cubicBezTo>
                  <a:cubicBezTo>
                    <a:pt x="38" y="161"/>
                    <a:pt x="41" y="160"/>
                    <a:pt x="43" y="159"/>
                  </a:cubicBezTo>
                  <a:cubicBezTo>
                    <a:pt x="42" y="160"/>
                    <a:pt x="42" y="162"/>
                    <a:pt x="41" y="163"/>
                  </a:cubicBezTo>
                  <a:cubicBezTo>
                    <a:pt x="40" y="161"/>
                    <a:pt x="40" y="161"/>
                    <a:pt x="40" y="161"/>
                  </a:cubicBezTo>
                  <a:cubicBezTo>
                    <a:pt x="37" y="163"/>
                    <a:pt x="33" y="164"/>
                    <a:pt x="30" y="166"/>
                  </a:cubicBezTo>
                  <a:cubicBezTo>
                    <a:pt x="32" y="169"/>
                    <a:pt x="32" y="169"/>
                    <a:pt x="32" y="169"/>
                  </a:cubicBezTo>
                  <a:cubicBezTo>
                    <a:pt x="34" y="167"/>
                    <a:pt x="37" y="166"/>
                    <a:pt x="40" y="165"/>
                  </a:cubicBezTo>
                  <a:cubicBezTo>
                    <a:pt x="40" y="166"/>
                    <a:pt x="39" y="167"/>
                    <a:pt x="38" y="169"/>
                  </a:cubicBezTo>
                  <a:cubicBezTo>
                    <a:pt x="38" y="167"/>
                    <a:pt x="38" y="167"/>
                    <a:pt x="38" y="167"/>
                  </a:cubicBezTo>
                  <a:cubicBezTo>
                    <a:pt x="34" y="168"/>
                    <a:pt x="30" y="170"/>
                    <a:pt x="27" y="173"/>
                  </a:cubicBezTo>
                  <a:cubicBezTo>
                    <a:pt x="29" y="175"/>
                    <a:pt x="29" y="175"/>
                    <a:pt x="29" y="175"/>
                  </a:cubicBezTo>
                  <a:cubicBezTo>
                    <a:pt x="31" y="173"/>
                    <a:pt x="34" y="172"/>
                    <a:pt x="37" y="171"/>
                  </a:cubicBezTo>
                  <a:cubicBezTo>
                    <a:pt x="36" y="172"/>
                    <a:pt x="36" y="174"/>
                    <a:pt x="35" y="175"/>
                  </a:cubicBezTo>
                  <a:cubicBezTo>
                    <a:pt x="35" y="176"/>
                    <a:pt x="34" y="176"/>
                    <a:pt x="34" y="177"/>
                  </a:cubicBezTo>
                  <a:cubicBezTo>
                    <a:pt x="34" y="175"/>
                    <a:pt x="34" y="175"/>
                    <a:pt x="34" y="175"/>
                  </a:cubicBezTo>
                  <a:cubicBezTo>
                    <a:pt x="30" y="177"/>
                    <a:pt x="27" y="178"/>
                    <a:pt x="24" y="180"/>
                  </a:cubicBezTo>
                  <a:cubicBezTo>
                    <a:pt x="26" y="183"/>
                    <a:pt x="26" y="183"/>
                    <a:pt x="26" y="183"/>
                  </a:cubicBezTo>
                  <a:cubicBezTo>
                    <a:pt x="28" y="181"/>
                    <a:pt x="31" y="180"/>
                    <a:pt x="33" y="179"/>
                  </a:cubicBezTo>
                  <a:cubicBezTo>
                    <a:pt x="32" y="181"/>
                    <a:pt x="31" y="183"/>
                    <a:pt x="30" y="185"/>
                  </a:cubicBezTo>
                  <a:cubicBezTo>
                    <a:pt x="30" y="183"/>
                    <a:pt x="30" y="183"/>
                    <a:pt x="30" y="183"/>
                  </a:cubicBezTo>
                  <a:cubicBezTo>
                    <a:pt x="26" y="184"/>
                    <a:pt x="23" y="185"/>
                    <a:pt x="20" y="186"/>
                  </a:cubicBezTo>
                  <a:cubicBezTo>
                    <a:pt x="21" y="189"/>
                    <a:pt x="21" y="189"/>
                    <a:pt x="21" y="189"/>
                  </a:cubicBezTo>
                  <a:cubicBezTo>
                    <a:pt x="24" y="188"/>
                    <a:pt x="27" y="187"/>
                    <a:pt x="29" y="186"/>
                  </a:cubicBezTo>
                  <a:cubicBezTo>
                    <a:pt x="29" y="187"/>
                    <a:pt x="28" y="187"/>
                    <a:pt x="28" y="188"/>
                  </a:cubicBezTo>
                  <a:cubicBezTo>
                    <a:pt x="27" y="190"/>
                    <a:pt x="26" y="191"/>
                    <a:pt x="26" y="192"/>
                  </a:cubicBezTo>
                  <a:cubicBezTo>
                    <a:pt x="25" y="193"/>
                    <a:pt x="25" y="193"/>
                    <a:pt x="25" y="193"/>
                  </a:cubicBezTo>
                  <a:cubicBezTo>
                    <a:pt x="25" y="193"/>
                    <a:pt x="25" y="193"/>
                    <a:pt x="25" y="193"/>
                  </a:cubicBezTo>
                  <a:cubicBezTo>
                    <a:pt x="24" y="193"/>
                    <a:pt x="24" y="193"/>
                    <a:pt x="24" y="193"/>
                  </a:cubicBezTo>
                  <a:cubicBezTo>
                    <a:pt x="23" y="192"/>
                    <a:pt x="22" y="190"/>
                    <a:pt x="20" y="188"/>
                  </a:cubicBezTo>
                  <a:cubicBezTo>
                    <a:pt x="18" y="188"/>
                    <a:pt x="16" y="188"/>
                    <a:pt x="15" y="187"/>
                  </a:cubicBezTo>
                  <a:cubicBezTo>
                    <a:pt x="13" y="187"/>
                    <a:pt x="11" y="187"/>
                    <a:pt x="8" y="187"/>
                  </a:cubicBezTo>
                  <a:cubicBezTo>
                    <a:pt x="7" y="187"/>
                    <a:pt x="7" y="187"/>
                    <a:pt x="7" y="187"/>
                  </a:cubicBezTo>
                  <a:cubicBezTo>
                    <a:pt x="7" y="187"/>
                    <a:pt x="7" y="187"/>
                    <a:pt x="7" y="187"/>
                  </a:cubicBezTo>
                  <a:cubicBezTo>
                    <a:pt x="7" y="188"/>
                    <a:pt x="7" y="188"/>
                    <a:pt x="7" y="188"/>
                  </a:cubicBezTo>
                  <a:cubicBezTo>
                    <a:pt x="7" y="187"/>
                    <a:pt x="7" y="187"/>
                    <a:pt x="7" y="187"/>
                  </a:cubicBezTo>
                  <a:cubicBezTo>
                    <a:pt x="7" y="187"/>
                    <a:pt x="7" y="186"/>
                    <a:pt x="7" y="185"/>
                  </a:cubicBezTo>
                  <a:cubicBezTo>
                    <a:pt x="7" y="185"/>
                    <a:pt x="7" y="185"/>
                    <a:pt x="7" y="185"/>
                  </a:cubicBezTo>
                  <a:cubicBezTo>
                    <a:pt x="7" y="185"/>
                    <a:pt x="7" y="185"/>
                    <a:pt x="7" y="185"/>
                  </a:cubicBezTo>
                  <a:moveTo>
                    <a:pt x="49" y="140"/>
                  </a:moveTo>
                  <a:cubicBezTo>
                    <a:pt x="47" y="139"/>
                    <a:pt x="45" y="138"/>
                    <a:pt x="43" y="137"/>
                  </a:cubicBezTo>
                  <a:cubicBezTo>
                    <a:pt x="42" y="136"/>
                    <a:pt x="41" y="136"/>
                    <a:pt x="40" y="136"/>
                  </a:cubicBezTo>
                  <a:cubicBezTo>
                    <a:pt x="42" y="132"/>
                    <a:pt x="44" y="127"/>
                    <a:pt x="46" y="123"/>
                  </a:cubicBezTo>
                  <a:cubicBezTo>
                    <a:pt x="47" y="120"/>
                    <a:pt x="49" y="117"/>
                    <a:pt x="49" y="115"/>
                  </a:cubicBezTo>
                  <a:cubicBezTo>
                    <a:pt x="49" y="115"/>
                    <a:pt x="49" y="115"/>
                    <a:pt x="49" y="115"/>
                  </a:cubicBezTo>
                  <a:cubicBezTo>
                    <a:pt x="53" y="117"/>
                    <a:pt x="56" y="119"/>
                    <a:pt x="60" y="121"/>
                  </a:cubicBezTo>
                  <a:cubicBezTo>
                    <a:pt x="56" y="127"/>
                    <a:pt x="52" y="133"/>
                    <a:pt x="49" y="140"/>
                  </a:cubicBezTo>
                  <a:moveTo>
                    <a:pt x="86" y="120"/>
                  </a:moveTo>
                  <a:cubicBezTo>
                    <a:pt x="73" y="120"/>
                    <a:pt x="61" y="115"/>
                    <a:pt x="50" y="108"/>
                  </a:cubicBezTo>
                  <a:cubicBezTo>
                    <a:pt x="50" y="108"/>
                    <a:pt x="50" y="108"/>
                    <a:pt x="50" y="108"/>
                  </a:cubicBezTo>
                  <a:cubicBezTo>
                    <a:pt x="50" y="108"/>
                    <a:pt x="50" y="108"/>
                    <a:pt x="50" y="108"/>
                  </a:cubicBezTo>
                  <a:cubicBezTo>
                    <a:pt x="30" y="94"/>
                    <a:pt x="19" y="67"/>
                    <a:pt x="34" y="38"/>
                  </a:cubicBezTo>
                  <a:cubicBezTo>
                    <a:pt x="45" y="16"/>
                    <a:pt x="63" y="6"/>
                    <a:pt x="82" y="6"/>
                  </a:cubicBezTo>
                  <a:cubicBezTo>
                    <a:pt x="119" y="6"/>
                    <a:pt x="156" y="43"/>
                    <a:pt x="134" y="88"/>
                  </a:cubicBezTo>
                  <a:cubicBezTo>
                    <a:pt x="123" y="110"/>
                    <a:pt x="104" y="120"/>
                    <a:pt x="86" y="120"/>
                  </a:cubicBezTo>
                  <a:moveTo>
                    <a:pt x="82" y="0"/>
                  </a:moveTo>
                  <a:cubicBezTo>
                    <a:pt x="59" y="0"/>
                    <a:pt x="39" y="13"/>
                    <a:pt x="28" y="35"/>
                  </a:cubicBezTo>
                  <a:cubicBezTo>
                    <a:pt x="18" y="56"/>
                    <a:pt x="18" y="77"/>
                    <a:pt x="29" y="95"/>
                  </a:cubicBezTo>
                  <a:cubicBezTo>
                    <a:pt x="33" y="101"/>
                    <a:pt x="38" y="107"/>
                    <a:pt x="44" y="111"/>
                  </a:cubicBezTo>
                  <a:cubicBezTo>
                    <a:pt x="43" y="114"/>
                    <a:pt x="42" y="117"/>
                    <a:pt x="40" y="121"/>
                  </a:cubicBezTo>
                  <a:cubicBezTo>
                    <a:pt x="38" y="126"/>
                    <a:pt x="35" y="131"/>
                    <a:pt x="33" y="135"/>
                  </a:cubicBezTo>
                  <a:cubicBezTo>
                    <a:pt x="32" y="135"/>
                    <a:pt x="31" y="135"/>
                    <a:pt x="30" y="135"/>
                  </a:cubicBezTo>
                  <a:cubicBezTo>
                    <a:pt x="29" y="135"/>
                    <a:pt x="28" y="136"/>
                    <a:pt x="27" y="136"/>
                  </a:cubicBezTo>
                  <a:cubicBezTo>
                    <a:pt x="27" y="136"/>
                    <a:pt x="27" y="136"/>
                    <a:pt x="27" y="136"/>
                  </a:cubicBezTo>
                  <a:cubicBezTo>
                    <a:pt x="27" y="136"/>
                    <a:pt x="27" y="136"/>
                    <a:pt x="27" y="136"/>
                  </a:cubicBezTo>
                  <a:cubicBezTo>
                    <a:pt x="27" y="137"/>
                    <a:pt x="27" y="137"/>
                    <a:pt x="27" y="137"/>
                  </a:cubicBezTo>
                  <a:cubicBezTo>
                    <a:pt x="27" y="137"/>
                    <a:pt x="27" y="137"/>
                    <a:pt x="27" y="137"/>
                  </a:cubicBezTo>
                  <a:cubicBezTo>
                    <a:pt x="23" y="147"/>
                    <a:pt x="19" y="153"/>
                    <a:pt x="16" y="159"/>
                  </a:cubicBezTo>
                  <a:cubicBezTo>
                    <a:pt x="12" y="165"/>
                    <a:pt x="8" y="171"/>
                    <a:pt x="3" y="179"/>
                  </a:cubicBezTo>
                  <a:cubicBezTo>
                    <a:pt x="3" y="180"/>
                    <a:pt x="3" y="180"/>
                    <a:pt x="3" y="180"/>
                  </a:cubicBezTo>
                  <a:cubicBezTo>
                    <a:pt x="2" y="180"/>
                    <a:pt x="2" y="181"/>
                    <a:pt x="2" y="182"/>
                  </a:cubicBezTo>
                  <a:cubicBezTo>
                    <a:pt x="1" y="182"/>
                    <a:pt x="1" y="184"/>
                    <a:pt x="1" y="185"/>
                  </a:cubicBezTo>
                  <a:cubicBezTo>
                    <a:pt x="0" y="186"/>
                    <a:pt x="0" y="187"/>
                    <a:pt x="0" y="188"/>
                  </a:cubicBezTo>
                  <a:cubicBezTo>
                    <a:pt x="0" y="188"/>
                    <a:pt x="0" y="188"/>
                    <a:pt x="0" y="189"/>
                  </a:cubicBezTo>
                  <a:cubicBezTo>
                    <a:pt x="1" y="189"/>
                    <a:pt x="1" y="190"/>
                    <a:pt x="1" y="190"/>
                  </a:cubicBezTo>
                  <a:cubicBezTo>
                    <a:pt x="2" y="192"/>
                    <a:pt x="3" y="193"/>
                    <a:pt x="5" y="194"/>
                  </a:cubicBezTo>
                  <a:cubicBezTo>
                    <a:pt x="7" y="196"/>
                    <a:pt x="10" y="197"/>
                    <a:pt x="13" y="198"/>
                  </a:cubicBezTo>
                  <a:cubicBezTo>
                    <a:pt x="16" y="199"/>
                    <a:pt x="19" y="200"/>
                    <a:pt x="22" y="200"/>
                  </a:cubicBezTo>
                  <a:cubicBezTo>
                    <a:pt x="24" y="200"/>
                    <a:pt x="26" y="200"/>
                    <a:pt x="28" y="199"/>
                  </a:cubicBezTo>
                  <a:cubicBezTo>
                    <a:pt x="29" y="198"/>
                    <a:pt x="29" y="198"/>
                    <a:pt x="29" y="197"/>
                  </a:cubicBezTo>
                  <a:cubicBezTo>
                    <a:pt x="30" y="196"/>
                    <a:pt x="31" y="195"/>
                    <a:pt x="32" y="194"/>
                  </a:cubicBezTo>
                  <a:cubicBezTo>
                    <a:pt x="35" y="189"/>
                    <a:pt x="39" y="181"/>
                    <a:pt x="43" y="172"/>
                  </a:cubicBezTo>
                  <a:cubicBezTo>
                    <a:pt x="48" y="164"/>
                    <a:pt x="52" y="155"/>
                    <a:pt x="56" y="148"/>
                  </a:cubicBezTo>
                  <a:cubicBezTo>
                    <a:pt x="56" y="148"/>
                    <a:pt x="56" y="148"/>
                    <a:pt x="56" y="148"/>
                  </a:cubicBezTo>
                  <a:cubicBezTo>
                    <a:pt x="56" y="148"/>
                    <a:pt x="56" y="148"/>
                    <a:pt x="56" y="148"/>
                  </a:cubicBezTo>
                  <a:cubicBezTo>
                    <a:pt x="56" y="148"/>
                    <a:pt x="56" y="148"/>
                    <a:pt x="56" y="148"/>
                  </a:cubicBezTo>
                  <a:cubicBezTo>
                    <a:pt x="56" y="148"/>
                    <a:pt x="56" y="148"/>
                    <a:pt x="56" y="148"/>
                  </a:cubicBezTo>
                  <a:cubicBezTo>
                    <a:pt x="55" y="147"/>
                    <a:pt x="55" y="145"/>
                    <a:pt x="54" y="144"/>
                  </a:cubicBezTo>
                  <a:cubicBezTo>
                    <a:pt x="58" y="136"/>
                    <a:pt x="61" y="130"/>
                    <a:pt x="66" y="123"/>
                  </a:cubicBezTo>
                  <a:cubicBezTo>
                    <a:pt x="72" y="125"/>
                    <a:pt x="79" y="126"/>
                    <a:pt x="86" y="126"/>
                  </a:cubicBezTo>
                  <a:cubicBezTo>
                    <a:pt x="109" y="126"/>
                    <a:pt x="129" y="113"/>
                    <a:pt x="140" y="91"/>
                  </a:cubicBezTo>
                  <a:cubicBezTo>
                    <a:pt x="150" y="70"/>
                    <a:pt x="149" y="49"/>
                    <a:pt x="138" y="31"/>
                  </a:cubicBezTo>
                  <a:cubicBezTo>
                    <a:pt x="127" y="12"/>
                    <a:pt x="105"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8" name="Freeform 849"/>
            <p:cNvSpPr>
              <a:spLocks noEditPoints="1"/>
            </p:cNvSpPr>
            <p:nvPr/>
          </p:nvSpPr>
          <p:spPr bwMode="auto">
            <a:xfrm>
              <a:off x="628283" y="4887323"/>
              <a:ext cx="99467" cy="57350"/>
            </a:xfrm>
            <a:custGeom>
              <a:avLst/>
              <a:gdLst>
                <a:gd name="T0" fmla="*/ 7 w 47"/>
                <a:gd name="T1" fmla="*/ 24 h 27"/>
                <a:gd name="T2" fmla="*/ 7 w 47"/>
                <a:gd name="T3" fmla="*/ 24 h 27"/>
                <a:gd name="T4" fmla="*/ 6 w 47"/>
                <a:gd name="T5" fmla="*/ 24 h 27"/>
                <a:gd name="T6" fmla="*/ 4 w 47"/>
                <a:gd name="T7" fmla="*/ 23 h 27"/>
                <a:gd name="T8" fmla="*/ 4 w 47"/>
                <a:gd name="T9" fmla="*/ 21 h 27"/>
                <a:gd name="T10" fmla="*/ 8 w 47"/>
                <a:gd name="T11" fmla="*/ 13 h 27"/>
                <a:gd name="T12" fmla="*/ 15 w 47"/>
                <a:gd name="T13" fmla="*/ 7 h 27"/>
                <a:gd name="T14" fmla="*/ 29 w 47"/>
                <a:gd name="T15" fmla="*/ 3 h 27"/>
                <a:gd name="T16" fmla="*/ 29 w 47"/>
                <a:gd name="T17" fmla="*/ 3 h 27"/>
                <a:gd name="T18" fmla="*/ 29 w 47"/>
                <a:gd name="T19" fmla="*/ 3 h 27"/>
                <a:gd name="T20" fmla="*/ 41 w 47"/>
                <a:gd name="T21" fmla="*/ 8 h 27"/>
                <a:gd name="T22" fmla="*/ 44 w 47"/>
                <a:gd name="T23" fmla="*/ 12 h 27"/>
                <a:gd name="T24" fmla="*/ 44 w 47"/>
                <a:gd name="T25" fmla="*/ 12 h 27"/>
                <a:gd name="T26" fmla="*/ 43 w 47"/>
                <a:gd name="T27" fmla="*/ 13 h 27"/>
                <a:gd name="T28" fmla="*/ 42 w 47"/>
                <a:gd name="T29" fmla="*/ 14 h 27"/>
                <a:gd name="T30" fmla="*/ 42 w 47"/>
                <a:gd name="T31" fmla="*/ 14 h 27"/>
                <a:gd name="T32" fmla="*/ 42 w 47"/>
                <a:gd name="T33" fmla="*/ 14 h 27"/>
                <a:gd name="T34" fmla="*/ 40 w 47"/>
                <a:gd name="T35" fmla="*/ 13 h 27"/>
                <a:gd name="T36" fmla="*/ 39 w 47"/>
                <a:gd name="T37" fmla="*/ 15 h 27"/>
                <a:gd name="T38" fmla="*/ 40 w 47"/>
                <a:gd name="T39" fmla="*/ 13 h 27"/>
                <a:gd name="T40" fmla="*/ 31 w 47"/>
                <a:gd name="T41" fmla="*/ 11 h 27"/>
                <a:gd name="T42" fmla="*/ 18 w 47"/>
                <a:gd name="T43" fmla="*/ 16 h 27"/>
                <a:gd name="T44" fmla="*/ 12 w 47"/>
                <a:gd name="T45" fmla="*/ 22 h 27"/>
                <a:gd name="T46" fmla="*/ 7 w 47"/>
                <a:gd name="T47" fmla="*/ 24 h 27"/>
                <a:gd name="T48" fmla="*/ 29 w 47"/>
                <a:gd name="T49" fmla="*/ 0 h 27"/>
                <a:gd name="T50" fmla="*/ 28 w 47"/>
                <a:gd name="T51" fmla="*/ 0 h 27"/>
                <a:gd name="T52" fmla="*/ 28 w 47"/>
                <a:gd name="T53" fmla="*/ 0 h 27"/>
                <a:gd name="T54" fmla="*/ 14 w 47"/>
                <a:gd name="T55" fmla="*/ 4 h 27"/>
                <a:gd name="T56" fmla="*/ 6 w 47"/>
                <a:gd name="T57" fmla="*/ 11 h 27"/>
                <a:gd name="T58" fmla="*/ 1 w 47"/>
                <a:gd name="T59" fmla="*/ 21 h 27"/>
                <a:gd name="T60" fmla="*/ 1 w 47"/>
                <a:gd name="T61" fmla="*/ 24 h 27"/>
                <a:gd name="T62" fmla="*/ 4 w 47"/>
                <a:gd name="T63" fmla="*/ 27 h 27"/>
                <a:gd name="T64" fmla="*/ 7 w 47"/>
                <a:gd name="T65" fmla="*/ 27 h 27"/>
                <a:gd name="T66" fmla="*/ 14 w 47"/>
                <a:gd name="T67" fmla="*/ 25 h 27"/>
                <a:gd name="T68" fmla="*/ 20 w 47"/>
                <a:gd name="T69" fmla="*/ 19 h 27"/>
                <a:gd name="T70" fmla="*/ 31 w 47"/>
                <a:gd name="T71" fmla="*/ 14 h 27"/>
                <a:gd name="T72" fmla="*/ 31 w 47"/>
                <a:gd name="T73" fmla="*/ 14 h 27"/>
                <a:gd name="T74" fmla="*/ 39 w 47"/>
                <a:gd name="T75" fmla="*/ 16 h 27"/>
                <a:gd name="T76" fmla="*/ 41 w 47"/>
                <a:gd name="T77" fmla="*/ 17 h 27"/>
                <a:gd name="T78" fmla="*/ 41 w 47"/>
                <a:gd name="T79" fmla="*/ 17 h 27"/>
                <a:gd name="T80" fmla="*/ 42 w 47"/>
                <a:gd name="T81" fmla="*/ 17 h 27"/>
                <a:gd name="T82" fmla="*/ 45 w 47"/>
                <a:gd name="T83" fmla="*/ 15 h 27"/>
                <a:gd name="T84" fmla="*/ 47 w 47"/>
                <a:gd name="T85" fmla="*/ 12 h 27"/>
                <a:gd name="T86" fmla="*/ 47 w 47"/>
                <a:gd name="T87" fmla="*/ 12 h 27"/>
                <a:gd name="T88" fmla="*/ 43 w 47"/>
                <a:gd name="T89" fmla="*/ 5 h 27"/>
                <a:gd name="T90" fmla="*/ 29 w 47"/>
                <a:gd name="T91"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 h="27">
                  <a:moveTo>
                    <a:pt x="7" y="24"/>
                  </a:moveTo>
                  <a:cubicBezTo>
                    <a:pt x="7" y="24"/>
                    <a:pt x="7" y="24"/>
                    <a:pt x="7" y="24"/>
                  </a:cubicBezTo>
                  <a:cubicBezTo>
                    <a:pt x="6" y="24"/>
                    <a:pt x="6" y="24"/>
                    <a:pt x="6" y="24"/>
                  </a:cubicBezTo>
                  <a:cubicBezTo>
                    <a:pt x="5" y="24"/>
                    <a:pt x="4" y="23"/>
                    <a:pt x="4" y="23"/>
                  </a:cubicBezTo>
                  <a:cubicBezTo>
                    <a:pt x="4" y="22"/>
                    <a:pt x="4" y="22"/>
                    <a:pt x="4" y="21"/>
                  </a:cubicBezTo>
                  <a:cubicBezTo>
                    <a:pt x="4" y="19"/>
                    <a:pt x="6" y="15"/>
                    <a:pt x="8" y="13"/>
                  </a:cubicBezTo>
                  <a:cubicBezTo>
                    <a:pt x="11" y="10"/>
                    <a:pt x="14" y="8"/>
                    <a:pt x="15" y="7"/>
                  </a:cubicBezTo>
                  <a:cubicBezTo>
                    <a:pt x="19" y="5"/>
                    <a:pt x="24" y="3"/>
                    <a:pt x="29" y="3"/>
                  </a:cubicBezTo>
                  <a:cubicBezTo>
                    <a:pt x="29" y="3"/>
                    <a:pt x="29" y="3"/>
                    <a:pt x="29" y="3"/>
                  </a:cubicBezTo>
                  <a:cubicBezTo>
                    <a:pt x="29" y="3"/>
                    <a:pt x="29" y="3"/>
                    <a:pt x="29" y="3"/>
                  </a:cubicBezTo>
                  <a:cubicBezTo>
                    <a:pt x="33" y="3"/>
                    <a:pt x="38" y="5"/>
                    <a:pt x="41" y="8"/>
                  </a:cubicBezTo>
                  <a:cubicBezTo>
                    <a:pt x="43" y="9"/>
                    <a:pt x="44" y="10"/>
                    <a:pt x="44" y="12"/>
                  </a:cubicBezTo>
                  <a:cubicBezTo>
                    <a:pt x="44" y="12"/>
                    <a:pt x="44" y="12"/>
                    <a:pt x="44" y="12"/>
                  </a:cubicBezTo>
                  <a:cubicBezTo>
                    <a:pt x="44" y="12"/>
                    <a:pt x="43" y="13"/>
                    <a:pt x="43" y="13"/>
                  </a:cubicBezTo>
                  <a:cubicBezTo>
                    <a:pt x="43" y="14"/>
                    <a:pt x="42" y="14"/>
                    <a:pt x="42" y="14"/>
                  </a:cubicBezTo>
                  <a:cubicBezTo>
                    <a:pt x="42" y="14"/>
                    <a:pt x="42" y="14"/>
                    <a:pt x="42" y="14"/>
                  </a:cubicBezTo>
                  <a:cubicBezTo>
                    <a:pt x="42" y="14"/>
                    <a:pt x="42" y="14"/>
                    <a:pt x="42" y="14"/>
                  </a:cubicBezTo>
                  <a:cubicBezTo>
                    <a:pt x="41" y="14"/>
                    <a:pt x="41" y="14"/>
                    <a:pt x="40" y="13"/>
                  </a:cubicBezTo>
                  <a:cubicBezTo>
                    <a:pt x="39" y="15"/>
                    <a:pt x="39" y="15"/>
                    <a:pt x="39" y="15"/>
                  </a:cubicBezTo>
                  <a:cubicBezTo>
                    <a:pt x="40" y="13"/>
                    <a:pt x="40" y="13"/>
                    <a:pt x="40" y="13"/>
                  </a:cubicBezTo>
                  <a:cubicBezTo>
                    <a:pt x="37" y="12"/>
                    <a:pt x="34" y="11"/>
                    <a:pt x="31" y="11"/>
                  </a:cubicBezTo>
                  <a:cubicBezTo>
                    <a:pt x="26" y="11"/>
                    <a:pt x="21" y="13"/>
                    <a:pt x="18" y="16"/>
                  </a:cubicBezTo>
                  <a:cubicBezTo>
                    <a:pt x="16" y="18"/>
                    <a:pt x="14" y="21"/>
                    <a:pt x="12" y="22"/>
                  </a:cubicBezTo>
                  <a:cubicBezTo>
                    <a:pt x="10" y="23"/>
                    <a:pt x="8" y="24"/>
                    <a:pt x="7" y="24"/>
                  </a:cubicBezTo>
                  <a:moveTo>
                    <a:pt x="29" y="0"/>
                  </a:moveTo>
                  <a:cubicBezTo>
                    <a:pt x="28" y="0"/>
                    <a:pt x="28" y="0"/>
                    <a:pt x="28" y="0"/>
                  </a:cubicBezTo>
                  <a:cubicBezTo>
                    <a:pt x="28" y="0"/>
                    <a:pt x="28" y="0"/>
                    <a:pt x="28" y="0"/>
                  </a:cubicBezTo>
                  <a:cubicBezTo>
                    <a:pt x="23" y="0"/>
                    <a:pt x="18" y="2"/>
                    <a:pt x="14" y="4"/>
                  </a:cubicBezTo>
                  <a:cubicBezTo>
                    <a:pt x="12" y="5"/>
                    <a:pt x="9" y="8"/>
                    <a:pt x="6" y="11"/>
                  </a:cubicBezTo>
                  <a:cubicBezTo>
                    <a:pt x="3" y="14"/>
                    <a:pt x="1" y="17"/>
                    <a:pt x="1" y="21"/>
                  </a:cubicBezTo>
                  <a:cubicBezTo>
                    <a:pt x="0" y="22"/>
                    <a:pt x="1" y="23"/>
                    <a:pt x="1" y="24"/>
                  </a:cubicBezTo>
                  <a:cubicBezTo>
                    <a:pt x="2" y="25"/>
                    <a:pt x="3" y="26"/>
                    <a:pt x="4" y="27"/>
                  </a:cubicBezTo>
                  <a:cubicBezTo>
                    <a:pt x="5" y="27"/>
                    <a:pt x="6" y="27"/>
                    <a:pt x="7" y="27"/>
                  </a:cubicBezTo>
                  <a:cubicBezTo>
                    <a:pt x="10" y="27"/>
                    <a:pt x="12" y="26"/>
                    <a:pt x="14" y="25"/>
                  </a:cubicBezTo>
                  <a:cubicBezTo>
                    <a:pt x="16" y="23"/>
                    <a:pt x="18" y="20"/>
                    <a:pt x="20" y="19"/>
                  </a:cubicBezTo>
                  <a:cubicBezTo>
                    <a:pt x="23" y="16"/>
                    <a:pt x="27" y="14"/>
                    <a:pt x="31" y="14"/>
                  </a:cubicBezTo>
                  <a:cubicBezTo>
                    <a:pt x="31" y="14"/>
                    <a:pt x="31" y="14"/>
                    <a:pt x="31" y="14"/>
                  </a:cubicBezTo>
                  <a:cubicBezTo>
                    <a:pt x="34" y="14"/>
                    <a:pt x="36" y="15"/>
                    <a:pt x="39" y="16"/>
                  </a:cubicBezTo>
                  <a:cubicBezTo>
                    <a:pt x="39" y="16"/>
                    <a:pt x="40" y="17"/>
                    <a:pt x="41" y="17"/>
                  </a:cubicBezTo>
                  <a:cubicBezTo>
                    <a:pt x="41" y="17"/>
                    <a:pt x="41" y="17"/>
                    <a:pt x="41" y="17"/>
                  </a:cubicBezTo>
                  <a:cubicBezTo>
                    <a:pt x="42" y="17"/>
                    <a:pt x="42" y="17"/>
                    <a:pt x="42" y="17"/>
                  </a:cubicBezTo>
                  <a:cubicBezTo>
                    <a:pt x="43" y="17"/>
                    <a:pt x="45" y="16"/>
                    <a:pt x="45" y="15"/>
                  </a:cubicBezTo>
                  <a:cubicBezTo>
                    <a:pt x="46" y="14"/>
                    <a:pt x="47" y="13"/>
                    <a:pt x="47" y="12"/>
                  </a:cubicBezTo>
                  <a:cubicBezTo>
                    <a:pt x="47" y="12"/>
                    <a:pt x="47" y="12"/>
                    <a:pt x="47" y="12"/>
                  </a:cubicBezTo>
                  <a:cubicBezTo>
                    <a:pt x="47" y="9"/>
                    <a:pt x="45" y="7"/>
                    <a:pt x="43" y="5"/>
                  </a:cubicBezTo>
                  <a:cubicBezTo>
                    <a:pt x="39" y="2"/>
                    <a:pt x="34" y="0"/>
                    <a:pt x="2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09" name="Rectangle 850"/>
            <p:cNvSpPr>
              <a:spLocks noChangeArrowheads="1"/>
            </p:cNvSpPr>
            <p:nvPr/>
          </p:nvSpPr>
          <p:spPr bwMode="auto">
            <a:xfrm>
              <a:off x="742984" y="491689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0" name="Freeform 851"/>
            <p:cNvSpPr>
              <a:spLocks/>
            </p:cNvSpPr>
            <p:nvPr/>
          </p:nvSpPr>
          <p:spPr bwMode="auto">
            <a:xfrm>
              <a:off x="742984" y="491689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1" name="Freeform 852"/>
            <p:cNvSpPr>
              <a:spLocks noEditPoints="1"/>
            </p:cNvSpPr>
            <p:nvPr/>
          </p:nvSpPr>
          <p:spPr bwMode="auto">
            <a:xfrm>
              <a:off x="727751" y="4916894"/>
              <a:ext cx="27779" cy="27779"/>
            </a:xfrm>
            <a:custGeom>
              <a:avLst/>
              <a:gdLst>
                <a:gd name="T0" fmla="*/ 6 w 13"/>
                <a:gd name="T1" fmla="*/ 10 h 13"/>
                <a:gd name="T2" fmla="*/ 6 w 13"/>
                <a:gd name="T3" fmla="*/ 10 h 13"/>
                <a:gd name="T4" fmla="*/ 5 w 13"/>
                <a:gd name="T5" fmla="*/ 10 h 13"/>
                <a:gd name="T6" fmla="*/ 3 w 13"/>
                <a:gd name="T7" fmla="*/ 7 h 13"/>
                <a:gd name="T8" fmla="*/ 4 w 13"/>
                <a:gd name="T9" fmla="*/ 5 h 13"/>
                <a:gd name="T10" fmla="*/ 7 w 13"/>
                <a:gd name="T11" fmla="*/ 3 h 13"/>
                <a:gd name="T12" fmla="*/ 7 w 13"/>
                <a:gd name="T13" fmla="*/ 3 h 13"/>
                <a:gd name="T14" fmla="*/ 7 w 13"/>
                <a:gd name="T15" fmla="*/ 3 h 13"/>
                <a:gd name="T16" fmla="*/ 7 w 13"/>
                <a:gd name="T17" fmla="*/ 3 h 13"/>
                <a:gd name="T18" fmla="*/ 10 w 13"/>
                <a:gd name="T19" fmla="*/ 5 h 13"/>
                <a:gd name="T20" fmla="*/ 10 w 13"/>
                <a:gd name="T21" fmla="*/ 5 h 13"/>
                <a:gd name="T22" fmla="*/ 10 w 13"/>
                <a:gd name="T23" fmla="*/ 6 h 13"/>
                <a:gd name="T24" fmla="*/ 10 w 13"/>
                <a:gd name="T25" fmla="*/ 6 h 13"/>
                <a:gd name="T26" fmla="*/ 8 w 13"/>
                <a:gd name="T27" fmla="*/ 9 h 13"/>
                <a:gd name="T28" fmla="*/ 6 w 13"/>
                <a:gd name="T29" fmla="*/ 10 h 13"/>
                <a:gd name="T30" fmla="*/ 7 w 13"/>
                <a:gd name="T31" fmla="*/ 0 h 13"/>
                <a:gd name="T32" fmla="*/ 7 w 13"/>
                <a:gd name="T33" fmla="*/ 0 h 13"/>
                <a:gd name="T34" fmla="*/ 7 w 13"/>
                <a:gd name="T35" fmla="*/ 0 h 13"/>
                <a:gd name="T36" fmla="*/ 7 w 13"/>
                <a:gd name="T37" fmla="*/ 0 h 13"/>
                <a:gd name="T38" fmla="*/ 1 w 13"/>
                <a:gd name="T39" fmla="*/ 4 h 13"/>
                <a:gd name="T40" fmla="*/ 0 w 13"/>
                <a:gd name="T41" fmla="*/ 7 h 13"/>
                <a:gd name="T42" fmla="*/ 3 w 13"/>
                <a:gd name="T43" fmla="*/ 12 h 13"/>
                <a:gd name="T44" fmla="*/ 6 w 13"/>
                <a:gd name="T45" fmla="*/ 13 h 13"/>
                <a:gd name="T46" fmla="*/ 10 w 13"/>
                <a:gd name="T47" fmla="*/ 12 h 13"/>
                <a:gd name="T48" fmla="*/ 13 w 13"/>
                <a:gd name="T49" fmla="*/ 7 h 13"/>
                <a:gd name="T50" fmla="*/ 13 w 13"/>
                <a:gd name="T51" fmla="*/ 6 h 13"/>
                <a:gd name="T52" fmla="*/ 13 w 13"/>
                <a:gd name="T53" fmla="*/ 4 h 13"/>
                <a:gd name="T54" fmla="*/ 7 w 13"/>
                <a:gd name="T55"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 h="13">
                  <a:moveTo>
                    <a:pt x="6" y="10"/>
                  </a:moveTo>
                  <a:cubicBezTo>
                    <a:pt x="6" y="10"/>
                    <a:pt x="6" y="10"/>
                    <a:pt x="6" y="10"/>
                  </a:cubicBezTo>
                  <a:cubicBezTo>
                    <a:pt x="6" y="10"/>
                    <a:pt x="5" y="10"/>
                    <a:pt x="5" y="10"/>
                  </a:cubicBezTo>
                  <a:cubicBezTo>
                    <a:pt x="4" y="9"/>
                    <a:pt x="3" y="8"/>
                    <a:pt x="3" y="7"/>
                  </a:cubicBezTo>
                  <a:cubicBezTo>
                    <a:pt x="3" y="6"/>
                    <a:pt x="3" y="6"/>
                    <a:pt x="4" y="5"/>
                  </a:cubicBezTo>
                  <a:cubicBezTo>
                    <a:pt x="4" y="4"/>
                    <a:pt x="6" y="3"/>
                    <a:pt x="7" y="3"/>
                  </a:cubicBezTo>
                  <a:cubicBezTo>
                    <a:pt x="7" y="3"/>
                    <a:pt x="7" y="3"/>
                    <a:pt x="7" y="3"/>
                  </a:cubicBezTo>
                  <a:cubicBezTo>
                    <a:pt x="7" y="3"/>
                    <a:pt x="7" y="3"/>
                    <a:pt x="7" y="3"/>
                  </a:cubicBezTo>
                  <a:cubicBezTo>
                    <a:pt x="7" y="3"/>
                    <a:pt x="7" y="3"/>
                    <a:pt x="7" y="3"/>
                  </a:cubicBezTo>
                  <a:cubicBezTo>
                    <a:pt x="8" y="3"/>
                    <a:pt x="9" y="4"/>
                    <a:pt x="10" y="5"/>
                  </a:cubicBezTo>
                  <a:cubicBezTo>
                    <a:pt x="10" y="5"/>
                    <a:pt x="10" y="5"/>
                    <a:pt x="10" y="5"/>
                  </a:cubicBezTo>
                  <a:cubicBezTo>
                    <a:pt x="10" y="6"/>
                    <a:pt x="10" y="6"/>
                    <a:pt x="10" y="6"/>
                  </a:cubicBezTo>
                  <a:cubicBezTo>
                    <a:pt x="10" y="6"/>
                    <a:pt x="10" y="6"/>
                    <a:pt x="10" y="6"/>
                  </a:cubicBezTo>
                  <a:cubicBezTo>
                    <a:pt x="10" y="8"/>
                    <a:pt x="9" y="9"/>
                    <a:pt x="8" y="9"/>
                  </a:cubicBezTo>
                  <a:cubicBezTo>
                    <a:pt x="8" y="10"/>
                    <a:pt x="7" y="10"/>
                    <a:pt x="6" y="10"/>
                  </a:cubicBezTo>
                  <a:moveTo>
                    <a:pt x="7" y="0"/>
                  </a:moveTo>
                  <a:cubicBezTo>
                    <a:pt x="7" y="0"/>
                    <a:pt x="7" y="0"/>
                    <a:pt x="7" y="0"/>
                  </a:cubicBezTo>
                  <a:cubicBezTo>
                    <a:pt x="7" y="0"/>
                    <a:pt x="7" y="0"/>
                    <a:pt x="7" y="0"/>
                  </a:cubicBezTo>
                  <a:cubicBezTo>
                    <a:pt x="7" y="0"/>
                    <a:pt x="7" y="0"/>
                    <a:pt x="7" y="0"/>
                  </a:cubicBezTo>
                  <a:cubicBezTo>
                    <a:pt x="4" y="0"/>
                    <a:pt x="2" y="2"/>
                    <a:pt x="1" y="4"/>
                  </a:cubicBezTo>
                  <a:cubicBezTo>
                    <a:pt x="0" y="5"/>
                    <a:pt x="0" y="6"/>
                    <a:pt x="0" y="7"/>
                  </a:cubicBezTo>
                  <a:cubicBezTo>
                    <a:pt x="0" y="9"/>
                    <a:pt x="1" y="11"/>
                    <a:pt x="3" y="12"/>
                  </a:cubicBezTo>
                  <a:cubicBezTo>
                    <a:pt x="4" y="13"/>
                    <a:pt x="5" y="13"/>
                    <a:pt x="6" y="13"/>
                  </a:cubicBezTo>
                  <a:cubicBezTo>
                    <a:pt x="7" y="13"/>
                    <a:pt x="9" y="13"/>
                    <a:pt x="10" y="12"/>
                  </a:cubicBezTo>
                  <a:cubicBezTo>
                    <a:pt x="12" y="11"/>
                    <a:pt x="13" y="9"/>
                    <a:pt x="13" y="7"/>
                  </a:cubicBezTo>
                  <a:cubicBezTo>
                    <a:pt x="13" y="6"/>
                    <a:pt x="13" y="6"/>
                    <a:pt x="13" y="6"/>
                  </a:cubicBezTo>
                  <a:cubicBezTo>
                    <a:pt x="13" y="5"/>
                    <a:pt x="13" y="5"/>
                    <a:pt x="13" y="4"/>
                  </a:cubicBezTo>
                  <a:cubicBezTo>
                    <a:pt x="12" y="2"/>
                    <a:pt x="9" y="0"/>
                    <a:pt x="7"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12" name="组合 411"/>
          <p:cNvGrpSpPr/>
          <p:nvPr/>
        </p:nvGrpSpPr>
        <p:grpSpPr>
          <a:xfrm>
            <a:off x="3374922" y="2222261"/>
            <a:ext cx="271442" cy="250309"/>
            <a:chOff x="2603288" y="4218831"/>
            <a:chExt cx="517946" cy="477622"/>
          </a:xfrm>
        </p:grpSpPr>
        <p:sp>
          <p:nvSpPr>
            <p:cNvPr id="413" name="Freeform 843"/>
            <p:cNvSpPr>
              <a:spLocks noEditPoints="1"/>
            </p:cNvSpPr>
            <p:nvPr/>
          </p:nvSpPr>
          <p:spPr bwMode="auto">
            <a:xfrm>
              <a:off x="2603288" y="4218831"/>
              <a:ext cx="352167" cy="477622"/>
            </a:xfrm>
            <a:custGeom>
              <a:avLst/>
              <a:gdLst>
                <a:gd name="T0" fmla="*/ 67 w 166"/>
                <a:gd name="T1" fmla="*/ 201 h 225"/>
                <a:gd name="T2" fmla="*/ 50 w 166"/>
                <a:gd name="T3" fmla="*/ 81 h 225"/>
                <a:gd name="T4" fmla="*/ 60 w 166"/>
                <a:gd name="T5" fmla="*/ 211 h 225"/>
                <a:gd name="T6" fmla="*/ 51 w 166"/>
                <a:gd name="T7" fmla="*/ 219 h 225"/>
                <a:gd name="T8" fmla="*/ 18 w 166"/>
                <a:gd name="T9" fmla="*/ 215 h 225"/>
                <a:gd name="T10" fmla="*/ 91 w 166"/>
                <a:gd name="T11" fmla="*/ 85 h 225"/>
                <a:gd name="T12" fmla="*/ 113 w 166"/>
                <a:gd name="T13" fmla="*/ 211 h 225"/>
                <a:gd name="T14" fmla="*/ 104 w 166"/>
                <a:gd name="T15" fmla="*/ 219 h 225"/>
                <a:gd name="T16" fmla="*/ 72 w 166"/>
                <a:gd name="T17" fmla="*/ 215 h 225"/>
                <a:gd name="T18" fmla="*/ 111 w 166"/>
                <a:gd name="T19" fmla="*/ 73 h 225"/>
                <a:gd name="T20" fmla="*/ 117 w 166"/>
                <a:gd name="T21" fmla="*/ 206 h 225"/>
                <a:gd name="T22" fmla="*/ 66 w 166"/>
                <a:gd name="T23" fmla="*/ 75 h 225"/>
                <a:gd name="T24" fmla="*/ 67 w 166"/>
                <a:gd name="T25" fmla="*/ 82 h 225"/>
                <a:gd name="T26" fmla="*/ 14 w 166"/>
                <a:gd name="T27" fmla="*/ 82 h 225"/>
                <a:gd name="T28" fmla="*/ 11 w 166"/>
                <a:gd name="T29" fmla="*/ 78 h 225"/>
                <a:gd name="T30" fmla="*/ 14 w 166"/>
                <a:gd name="T31" fmla="*/ 81 h 225"/>
                <a:gd name="T32" fmla="*/ 72 w 166"/>
                <a:gd name="T33" fmla="*/ 83 h 225"/>
                <a:gd name="T34" fmla="*/ 123 w 166"/>
                <a:gd name="T35" fmla="*/ 20 h 225"/>
                <a:gd name="T36" fmla="*/ 80 w 166"/>
                <a:gd name="T37" fmla="*/ 78 h 225"/>
                <a:gd name="T38" fmla="*/ 133 w 166"/>
                <a:gd name="T39" fmla="*/ 22 h 225"/>
                <a:gd name="T40" fmla="*/ 95 w 166"/>
                <a:gd name="T41" fmla="*/ 74 h 225"/>
                <a:gd name="T42" fmla="*/ 115 w 166"/>
                <a:gd name="T43" fmla="*/ 62 h 225"/>
                <a:gd name="T44" fmla="*/ 107 w 166"/>
                <a:gd name="T45" fmla="*/ 70 h 225"/>
                <a:gd name="T46" fmla="*/ 40 w 166"/>
                <a:gd name="T47" fmla="*/ 75 h 225"/>
                <a:gd name="T48" fmla="*/ 89 w 166"/>
                <a:gd name="T49" fmla="*/ 20 h 225"/>
                <a:gd name="T50" fmla="*/ 57 w 166"/>
                <a:gd name="T51" fmla="*/ 70 h 225"/>
                <a:gd name="T52" fmla="*/ 47 w 166"/>
                <a:gd name="T53" fmla="*/ 78 h 225"/>
                <a:gd name="T54" fmla="*/ 19 w 166"/>
                <a:gd name="T55" fmla="*/ 83 h 225"/>
                <a:gd name="T56" fmla="*/ 70 w 166"/>
                <a:gd name="T57" fmla="*/ 20 h 225"/>
                <a:gd name="T58" fmla="*/ 27 w 166"/>
                <a:gd name="T59" fmla="*/ 78 h 225"/>
                <a:gd name="T60" fmla="*/ 79 w 166"/>
                <a:gd name="T61" fmla="*/ 22 h 225"/>
                <a:gd name="T62" fmla="*/ 45 w 166"/>
                <a:gd name="T63" fmla="*/ 40 h 225"/>
                <a:gd name="T64" fmla="*/ 45 w 166"/>
                <a:gd name="T65" fmla="*/ 40 h 225"/>
                <a:gd name="T66" fmla="*/ 120 w 166"/>
                <a:gd name="T67" fmla="*/ 18 h 225"/>
                <a:gd name="T68" fmla="*/ 118 w 166"/>
                <a:gd name="T69" fmla="*/ 64 h 225"/>
                <a:gd name="T70" fmla="*/ 123 w 166"/>
                <a:gd name="T71" fmla="*/ 197 h 225"/>
                <a:gd name="T72" fmla="*/ 87 w 166"/>
                <a:gd name="T73" fmla="*/ 32 h 225"/>
                <a:gd name="T74" fmla="*/ 5 w 166"/>
                <a:gd name="T75" fmla="*/ 78 h 225"/>
                <a:gd name="T76" fmla="*/ 64 w 166"/>
                <a:gd name="T77" fmla="*/ 6 h 225"/>
                <a:gd name="T78" fmla="*/ 9 w 166"/>
                <a:gd name="T79" fmla="*/ 79 h 225"/>
                <a:gd name="T80" fmla="*/ 59 w 166"/>
                <a:gd name="T81" fmla="*/ 78 h 225"/>
                <a:gd name="T82" fmla="*/ 100 w 166"/>
                <a:gd name="T83" fmla="*/ 23 h 225"/>
                <a:gd name="T84" fmla="*/ 65 w 166"/>
                <a:gd name="T85" fmla="*/ 74 h 225"/>
                <a:gd name="T86" fmla="*/ 118 w 166"/>
                <a:gd name="T87" fmla="*/ 0 h 225"/>
                <a:gd name="T88" fmla="*/ 98 w 166"/>
                <a:gd name="T89" fmla="*/ 7 h 225"/>
                <a:gd name="T90" fmla="*/ 91 w 166"/>
                <a:gd name="T91" fmla="*/ 15 h 225"/>
                <a:gd name="T92" fmla="*/ 79 w 166"/>
                <a:gd name="T93" fmla="*/ 18 h 225"/>
                <a:gd name="T94" fmla="*/ 75 w 166"/>
                <a:gd name="T95" fmla="*/ 17 h 225"/>
                <a:gd name="T96" fmla="*/ 67 w 166"/>
                <a:gd name="T97" fmla="*/ 1 h 225"/>
                <a:gd name="T98" fmla="*/ 2 w 166"/>
                <a:gd name="T99" fmla="*/ 74 h 225"/>
                <a:gd name="T100" fmla="*/ 3 w 166"/>
                <a:gd name="T101" fmla="*/ 81 h 225"/>
                <a:gd name="T102" fmla="*/ 14 w 166"/>
                <a:gd name="T103" fmla="*/ 216 h 225"/>
                <a:gd name="T104" fmla="*/ 40 w 166"/>
                <a:gd name="T105" fmla="*/ 225 h 225"/>
                <a:gd name="T106" fmla="*/ 62 w 166"/>
                <a:gd name="T107" fmla="*/ 217 h 225"/>
                <a:gd name="T108" fmla="*/ 68 w 166"/>
                <a:gd name="T109" fmla="*/ 216 h 225"/>
                <a:gd name="T110" fmla="*/ 68 w 166"/>
                <a:gd name="T111" fmla="*/ 217 h 225"/>
                <a:gd name="T112" fmla="*/ 114 w 166"/>
                <a:gd name="T113" fmla="*/ 217 h 225"/>
                <a:gd name="T114" fmla="*/ 163 w 166"/>
                <a:gd name="T115" fmla="*/ 154 h 225"/>
                <a:gd name="T116" fmla="*/ 149 w 166"/>
                <a:gd name="T117" fmla="*/ 7 h 225"/>
                <a:gd name="T118" fmla="*/ 132 w 166"/>
                <a:gd name="T119" fmla="*/ 18 h 225"/>
                <a:gd name="T120" fmla="*/ 130 w 166"/>
                <a:gd name="T121" fmla="*/ 16 h 225"/>
                <a:gd name="T122" fmla="*/ 123 w 166"/>
                <a:gd name="T123" fmla="*/ 13 h 225"/>
                <a:gd name="T124" fmla="*/ 118 w 166"/>
                <a:gd name="T125" fmla="*/ 0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6" h="225">
                  <a:moveTo>
                    <a:pt x="63" y="206"/>
                  </a:moveTo>
                  <a:cubicBezTo>
                    <a:pt x="62" y="171"/>
                    <a:pt x="61" y="140"/>
                    <a:pt x="59" y="107"/>
                  </a:cubicBezTo>
                  <a:cubicBezTo>
                    <a:pt x="64" y="138"/>
                    <a:pt x="66" y="169"/>
                    <a:pt x="67" y="200"/>
                  </a:cubicBezTo>
                  <a:cubicBezTo>
                    <a:pt x="67" y="201"/>
                    <a:pt x="67" y="201"/>
                    <a:pt x="67" y="201"/>
                  </a:cubicBezTo>
                  <a:cubicBezTo>
                    <a:pt x="66" y="202"/>
                    <a:pt x="64" y="204"/>
                    <a:pt x="63" y="206"/>
                  </a:cubicBezTo>
                  <a:moveTo>
                    <a:pt x="22" y="87"/>
                  </a:moveTo>
                  <a:cubicBezTo>
                    <a:pt x="27" y="87"/>
                    <a:pt x="33" y="86"/>
                    <a:pt x="38" y="85"/>
                  </a:cubicBezTo>
                  <a:cubicBezTo>
                    <a:pt x="42" y="84"/>
                    <a:pt x="46" y="83"/>
                    <a:pt x="50" y="81"/>
                  </a:cubicBezTo>
                  <a:cubicBezTo>
                    <a:pt x="51" y="80"/>
                    <a:pt x="53" y="79"/>
                    <a:pt x="54" y="77"/>
                  </a:cubicBezTo>
                  <a:cubicBezTo>
                    <a:pt x="54" y="78"/>
                    <a:pt x="54" y="78"/>
                    <a:pt x="54" y="79"/>
                  </a:cubicBezTo>
                  <a:cubicBezTo>
                    <a:pt x="56" y="124"/>
                    <a:pt x="57" y="164"/>
                    <a:pt x="59" y="210"/>
                  </a:cubicBezTo>
                  <a:cubicBezTo>
                    <a:pt x="60" y="211"/>
                    <a:pt x="60" y="211"/>
                    <a:pt x="60" y="211"/>
                  </a:cubicBezTo>
                  <a:cubicBezTo>
                    <a:pt x="59" y="211"/>
                    <a:pt x="59" y="212"/>
                    <a:pt x="59" y="212"/>
                  </a:cubicBezTo>
                  <a:cubicBezTo>
                    <a:pt x="59" y="212"/>
                    <a:pt x="59" y="212"/>
                    <a:pt x="59" y="212"/>
                  </a:cubicBezTo>
                  <a:cubicBezTo>
                    <a:pt x="59" y="212"/>
                    <a:pt x="59" y="212"/>
                    <a:pt x="59" y="212"/>
                  </a:cubicBezTo>
                  <a:cubicBezTo>
                    <a:pt x="57" y="215"/>
                    <a:pt x="54" y="218"/>
                    <a:pt x="51" y="219"/>
                  </a:cubicBezTo>
                  <a:cubicBezTo>
                    <a:pt x="48" y="221"/>
                    <a:pt x="44" y="221"/>
                    <a:pt x="40" y="221"/>
                  </a:cubicBezTo>
                  <a:cubicBezTo>
                    <a:pt x="40" y="221"/>
                    <a:pt x="40" y="221"/>
                    <a:pt x="40" y="221"/>
                  </a:cubicBezTo>
                  <a:cubicBezTo>
                    <a:pt x="40" y="221"/>
                    <a:pt x="40" y="221"/>
                    <a:pt x="40" y="221"/>
                  </a:cubicBezTo>
                  <a:cubicBezTo>
                    <a:pt x="32" y="221"/>
                    <a:pt x="24" y="219"/>
                    <a:pt x="18" y="215"/>
                  </a:cubicBezTo>
                  <a:cubicBezTo>
                    <a:pt x="18" y="171"/>
                    <a:pt x="14" y="127"/>
                    <a:pt x="6" y="84"/>
                  </a:cubicBezTo>
                  <a:cubicBezTo>
                    <a:pt x="11" y="86"/>
                    <a:pt x="16" y="87"/>
                    <a:pt x="22" y="87"/>
                  </a:cubicBezTo>
                  <a:moveTo>
                    <a:pt x="75" y="87"/>
                  </a:moveTo>
                  <a:cubicBezTo>
                    <a:pt x="80" y="87"/>
                    <a:pt x="86" y="86"/>
                    <a:pt x="91" y="85"/>
                  </a:cubicBezTo>
                  <a:cubicBezTo>
                    <a:pt x="95" y="84"/>
                    <a:pt x="99" y="83"/>
                    <a:pt x="103" y="81"/>
                  </a:cubicBezTo>
                  <a:cubicBezTo>
                    <a:pt x="104" y="80"/>
                    <a:pt x="106" y="79"/>
                    <a:pt x="107" y="77"/>
                  </a:cubicBezTo>
                  <a:cubicBezTo>
                    <a:pt x="109" y="124"/>
                    <a:pt x="111" y="163"/>
                    <a:pt x="113" y="210"/>
                  </a:cubicBezTo>
                  <a:cubicBezTo>
                    <a:pt x="113" y="211"/>
                    <a:pt x="113" y="211"/>
                    <a:pt x="113" y="211"/>
                  </a:cubicBezTo>
                  <a:cubicBezTo>
                    <a:pt x="113" y="211"/>
                    <a:pt x="112" y="212"/>
                    <a:pt x="112" y="212"/>
                  </a:cubicBezTo>
                  <a:cubicBezTo>
                    <a:pt x="112" y="212"/>
                    <a:pt x="112" y="212"/>
                    <a:pt x="112" y="212"/>
                  </a:cubicBezTo>
                  <a:cubicBezTo>
                    <a:pt x="112" y="212"/>
                    <a:pt x="112" y="212"/>
                    <a:pt x="112" y="212"/>
                  </a:cubicBezTo>
                  <a:cubicBezTo>
                    <a:pt x="110" y="215"/>
                    <a:pt x="108" y="218"/>
                    <a:pt x="104" y="219"/>
                  </a:cubicBezTo>
                  <a:cubicBezTo>
                    <a:pt x="101" y="221"/>
                    <a:pt x="97" y="221"/>
                    <a:pt x="93" y="221"/>
                  </a:cubicBezTo>
                  <a:cubicBezTo>
                    <a:pt x="93" y="221"/>
                    <a:pt x="93" y="221"/>
                    <a:pt x="93" y="221"/>
                  </a:cubicBezTo>
                  <a:cubicBezTo>
                    <a:pt x="93" y="221"/>
                    <a:pt x="93" y="221"/>
                    <a:pt x="93" y="221"/>
                  </a:cubicBezTo>
                  <a:cubicBezTo>
                    <a:pt x="85" y="221"/>
                    <a:pt x="77" y="219"/>
                    <a:pt x="72" y="215"/>
                  </a:cubicBezTo>
                  <a:cubicBezTo>
                    <a:pt x="71" y="171"/>
                    <a:pt x="67" y="127"/>
                    <a:pt x="60" y="84"/>
                  </a:cubicBezTo>
                  <a:cubicBezTo>
                    <a:pt x="64" y="86"/>
                    <a:pt x="70" y="87"/>
                    <a:pt x="75" y="87"/>
                  </a:cubicBezTo>
                  <a:moveTo>
                    <a:pt x="117" y="206"/>
                  </a:moveTo>
                  <a:cubicBezTo>
                    <a:pt x="115" y="159"/>
                    <a:pt x="113" y="120"/>
                    <a:pt x="111" y="73"/>
                  </a:cubicBezTo>
                  <a:cubicBezTo>
                    <a:pt x="112" y="72"/>
                    <a:pt x="112" y="72"/>
                    <a:pt x="112" y="72"/>
                  </a:cubicBezTo>
                  <a:cubicBezTo>
                    <a:pt x="114" y="116"/>
                    <a:pt x="116" y="158"/>
                    <a:pt x="119" y="202"/>
                  </a:cubicBezTo>
                  <a:cubicBezTo>
                    <a:pt x="119" y="202"/>
                    <a:pt x="119" y="202"/>
                    <a:pt x="119" y="202"/>
                  </a:cubicBezTo>
                  <a:cubicBezTo>
                    <a:pt x="118" y="204"/>
                    <a:pt x="117" y="205"/>
                    <a:pt x="117" y="206"/>
                  </a:cubicBezTo>
                  <a:moveTo>
                    <a:pt x="66" y="82"/>
                  </a:moveTo>
                  <a:cubicBezTo>
                    <a:pt x="65" y="82"/>
                    <a:pt x="64" y="80"/>
                    <a:pt x="64" y="79"/>
                  </a:cubicBezTo>
                  <a:cubicBezTo>
                    <a:pt x="64" y="78"/>
                    <a:pt x="64" y="78"/>
                    <a:pt x="64" y="78"/>
                  </a:cubicBezTo>
                  <a:cubicBezTo>
                    <a:pt x="65" y="77"/>
                    <a:pt x="65" y="76"/>
                    <a:pt x="66" y="75"/>
                  </a:cubicBezTo>
                  <a:cubicBezTo>
                    <a:pt x="74" y="67"/>
                    <a:pt x="81" y="58"/>
                    <a:pt x="89" y="50"/>
                  </a:cubicBezTo>
                  <a:cubicBezTo>
                    <a:pt x="83" y="57"/>
                    <a:pt x="76" y="64"/>
                    <a:pt x="70" y="72"/>
                  </a:cubicBezTo>
                  <a:cubicBezTo>
                    <a:pt x="69" y="74"/>
                    <a:pt x="67" y="77"/>
                    <a:pt x="67" y="81"/>
                  </a:cubicBezTo>
                  <a:cubicBezTo>
                    <a:pt x="67" y="81"/>
                    <a:pt x="67" y="82"/>
                    <a:pt x="67" y="82"/>
                  </a:cubicBezTo>
                  <a:cubicBezTo>
                    <a:pt x="67" y="82"/>
                    <a:pt x="66" y="82"/>
                    <a:pt x="66" y="82"/>
                  </a:cubicBezTo>
                  <a:cubicBezTo>
                    <a:pt x="66" y="82"/>
                    <a:pt x="66" y="82"/>
                    <a:pt x="66" y="82"/>
                  </a:cubicBezTo>
                  <a:cubicBezTo>
                    <a:pt x="66" y="82"/>
                    <a:pt x="66" y="82"/>
                    <a:pt x="66" y="82"/>
                  </a:cubicBezTo>
                  <a:moveTo>
                    <a:pt x="14" y="82"/>
                  </a:moveTo>
                  <a:cubicBezTo>
                    <a:pt x="13" y="82"/>
                    <a:pt x="13" y="82"/>
                    <a:pt x="12" y="82"/>
                  </a:cubicBezTo>
                  <a:cubicBezTo>
                    <a:pt x="12" y="82"/>
                    <a:pt x="12" y="82"/>
                    <a:pt x="12" y="82"/>
                  </a:cubicBezTo>
                  <a:cubicBezTo>
                    <a:pt x="11" y="82"/>
                    <a:pt x="11" y="80"/>
                    <a:pt x="11" y="79"/>
                  </a:cubicBezTo>
                  <a:cubicBezTo>
                    <a:pt x="11" y="78"/>
                    <a:pt x="11" y="78"/>
                    <a:pt x="11" y="78"/>
                  </a:cubicBezTo>
                  <a:cubicBezTo>
                    <a:pt x="11" y="77"/>
                    <a:pt x="12" y="76"/>
                    <a:pt x="13" y="75"/>
                  </a:cubicBezTo>
                  <a:cubicBezTo>
                    <a:pt x="20" y="67"/>
                    <a:pt x="28" y="58"/>
                    <a:pt x="36" y="50"/>
                  </a:cubicBezTo>
                  <a:cubicBezTo>
                    <a:pt x="29" y="57"/>
                    <a:pt x="23" y="64"/>
                    <a:pt x="17" y="72"/>
                  </a:cubicBezTo>
                  <a:cubicBezTo>
                    <a:pt x="15" y="74"/>
                    <a:pt x="14" y="77"/>
                    <a:pt x="14" y="81"/>
                  </a:cubicBezTo>
                  <a:cubicBezTo>
                    <a:pt x="13" y="81"/>
                    <a:pt x="14" y="82"/>
                    <a:pt x="14" y="82"/>
                  </a:cubicBezTo>
                  <a:moveTo>
                    <a:pt x="75" y="83"/>
                  </a:moveTo>
                  <a:cubicBezTo>
                    <a:pt x="75" y="83"/>
                    <a:pt x="75" y="83"/>
                    <a:pt x="75" y="83"/>
                  </a:cubicBezTo>
                  <a:cubicBezTo>
                    <a:pt x="74" y="83"/>
                    <a:pt x="73" y="83"/>
                    <a:pt x="72" y="83"/>
                  </a:cubicBezTo>
                  <a:cubicBezTo>
                    <a:pt x="72" y="83"/>
                    <a:pt x="72" y="83"/>
                    <a:pt x="72" y="83"/>
                  </a:cubicBezTo>
                  <a:cubicBezTo>
                    <a:pt x="71" y="82"/>
                    <a:pt x="71" y="82"/>
                    <a:pt x="71" y="81"/>
                  </a:cubicBezTo>
                  <a:cubicBezTo>
                    <a:pt x="71" y="79"/>
                    <a:pt x="72" y="76"/>
                    <a:pt x="74" y="75"/>
                  </a:cubicBezTo>
                  <a:cubicBezTo>
                    <a:pt x="88" y="55"/>
                    <a:pt x="105" y="37"/>
                    <a:pt x="123" y="20"/>
                  </a:cubicBezTo>
                  <a:cubicBezTo>
                    <a:pt x="124" y="21"/>
                    <a:pt x="124" y="21"/>
                    <a:pt x="125" y="21"/>
                  </a:cubicBezTo>
                  <a:cubicBezTo>
                    <a:pt x="109" y="38"/>
                    <a:pt x="93" y="56"/>
                    <a:pt x="79" y="74"/>
                  </a:cubicBezTo>
                  <a:cubicBezTo>
                    <a:pt x="78" y="75"/>
                    <a:pt x="78" y="76"/>
                    <a:pt x="79" y="77"/>
                  </a:cubicBezTo>
                  <a:cubicBezTo>
                    <a:pt x="80" y="77"/>
                    <a:pt x="80" y="78"/>
                    <a:pt x="80" y="78"/>
                  </a:cubicBezTo>
                  <a:cubicBezTo>
                    <a:pt x="81" y="78"/>
                    <a:pt x="82" y="77"/>
                    <a:pt x="82" y="77"/>
                  </a:cubicBezTo>
                  <a:cubicBezTo>
                    <a:pt x="97" y="57"/>
                    <a:pt x="113" y="39"/>
                    <a:pt x="130" y="21"/>
                  </a:cubicBezTo>
                  <a:cubicBezTo>
                    <a:pt x="131" y="21"/>
                    <a:pt x="131" y="22"/>
                    <a:pt x="132" y="22"/>
                  </a:cubicBezTo>
                  <a:cubicBezTo>
                    <a:pt x="133" y="22"/>
                    <a:pt x="133" y="22"/>
                    <a:pt x="133" y="22"/>
                  </a:cubicBezTo>
                  <a:cubicBezTo>
                    <a:pt x="119" y="38"/>
                    <a:pt x="105" y="55"/>
                    <a:pt x="92" y="72"/>
                  </a:cubicBezTo>
                  <a:cubicBezTo>
                    <a:pt x="91" y="72"/>
                    <a:pt x="91" y="74"/>
                    <a:pt x="92" y="74"/>
                  </a:cubicBezTo>
                  <a:cubicBezTo>
                    <a:pt x="92" y="75"/>
                    <a:pt x="93" y="75"/>
                    <a:pt x="93" y="75"/>
                  </a:cubicBezTo>
                  <a:cubicBezTo>
                    <a:pt x="94" y="75"/>
                    <a:pt x="95" y="75"/>
                    <a:pt x="95" y="74"/>
                  </a:cubicBezTo>
                  <a:cubicBezTo>
                    <a:pt x="109" y="56"/>
                    <a:pt x="124" y="39"/>
                    <a:pt x="138" y="21"/>
                  </a:cubicBezTo>
                  <a:cubicBezTo>
                    <a:pt x="138" y="21"/>
                    <a:pt x="138" y="21"/>
                    <a:pt x="138" y="21"/>
                  </a:cubicBezTo>
                  <a:cubicBezTo>
                    <a:pt x="139" y="21"/>
                    <a:pt x="140" y="21"/>
                    <a:pt x="140" y="21"/>
                  </a:cubicBezTo>
                  <a:cubicBezTo>
                    <a:pt x="133" y="35"/>
                    <a:pt x="124" y="49"/>
                    <a:pt x="115" y="62"/>
                  </a:cubicBezTo>
                  <a:cubicBezTo>
                    <a:pt x="113" y="64"/>
                    <a:pt x="111" y="66"/>
                    <a:pt x="110" y="68"/>
                  </a:cubicBezTo>
                  <a:cubicBezTo>
                    <a:pt x="109" y="68"/>
                    <a:pt x="109" y="68"/>
                    <a:pt x="109" y="68"/>
                  </a:cubicBezTo>
                  <a:cubicBezTo>
                    <a:pt x="109" y="68"/>
                    <a:pt x="109" y="68"/>
                    <a:pt x="109" y="68"/>
                  </a:cubicBezTo>
                  <a:cubicBezTo>
                    <a:pt x="108" y="68"/>
                    <a:pt x="107" y="69"/>
                    <a:pt x="107" y="70"/>
                  </a:cubicBezTo>
                  <a:cubicBezTo>
                    <a:pt x="106" y="73"/>
                    <a:pt x="104" y="76"/>
                    <a:pt x="101" y="78"/>
                  </a:cubicBezTo>
                  <a:cubicBezTo>
                    <a:pt x="98" y="80"/>
                    <a:pt x="94" y="81"/>
                    <a:pt x="90" y="81"/>
                  </a:cubicBezTo>
                  <a:cubicBezTo>
                    <a:pt x="85" y="82"/>
                    <a:pt x="80" y="83"/>
                    <a:pt x="75" y="83"/>
                  </a:cubicBezTo>
                  <a:moveTo>
                    <a:pt x="40" y="75"/>
                  </a:moveTo>
                  <a:cubicBezTo>
                    <a:pt x="41" y="75"/>
                    <a:pt x="41" y="75"/>
                    <a:pt x="42" y="74"/>
                  </a:cubicBezTo>
                  <a:cubicBezTo>
                    <a:pt x="56" y="56"/>
                    <a:pt x="70" y="39"/>
                    <a:pt x="85" y="21"/>
                  </a:cubicBezTo>
                  <a:cubicBezTo>
                    <a:pt x="85" y="21"/>
                    <a:pt x="85" y="21"/>
                    <a:pt x="85" y="21"/>
                  </a:cubicBezTo>
                  <a:cubicBezTo>
                    <a:pt x="86" y="21"/>
                    <a:pt x="88" y="20"/>
                    <a:pt x="89" y="20"/>
                  </a:cubicBezTo>
                  <a:cubicBezTo>
                    <a:pt x="84" y="30"/>
                    <a:pt x="78" y="39"/>
                    <a:pt x="72" y="48"/>
                  </a:cubicBezTo>
                  <a:cubicBezTo>
                    <a:pt x="72" y="49"/>
                    <a:pt x="72" y="49"/>
                    <a:pt x="72" y="50"/>
                  </a:cubicBezTo>
                  <a:cubicBezTo>
                    <a:pt x="67" y="56"/>
                    <a:pt x="62" y="63"/>
                    <a:pt x="57" y="70"/>
                  </a:cubicBezTo>
                  <a:cubicBezTo>
                    <a:pt x="57" y="70"/>
                    <a:pt x="57" y="70"/>
                    <a:pt x="57" y="70"/>
                  </a:cubicBezTo>
                  <a:cubicBezTo>
                    <a:pt x="57" y="69"/>
                    <a:pt x="56" y="68"/>
                    <a:pt x="56" y="68"/>
                  </a:cubicBezTo>
                  <a:cubicBezTo>
                    <a:pt x="55" y="68"/>
                    <a:pt x="55" y="68"/>
                    <a:pt x="55" y="68"/>
                  </a:cubicBezTo>
                  <a:cubicBezTo>
                    <a:pt x="54" y="68"/>
                    <a:pt x="53" y="69"/>
                    <a:pt x="53" y="70"/>
                  </a:cubicBezTo>
                  <a:cubicBezTo>
                    <a:pt x="53" y="73"/>
                    <a:pt x="50" y="76"/>
                    <a:pt x="47" y="78"/>
                  </a:cubicBezTo>
                  <a:cubicBezTo>
                    <a:pt x="44" y="80"/>
                    <a:pt x="41" y="81"/>
                    <a:pt x="37" y="81"/>
                  </a:cubicBezTo>
                  <a:cubicBezTo>
                    <a:pt x="32" y="82"/>
                    <a:pt x="27" y="83"/>
                    <a:pt x="22" y="83"/>
                  </a:cubicBezTo>
                  <a:cubicBezTo>
                    <a:pt x="22" y="83"/>
                    <a:pt x="22" y="83"/>
                    <a:pt x="22" y="83"/>
                  </a:cubicBezTo>
                  <a:cubicBezTo>
                    <a:pt x="21" y="83"/>
                    <a:pt x="20" y="83"/>
                    <a:pt x="19" y="83"/>
                  </a:cubicBezTo>
                  <a:cubicBezTo>
                    <a:pt x="18" y="83"/>
                    <a:pt x="18" y="83"/>
                    <a:pt x="18" y="83"/>
                  </a:cubicBezTo>
                  <a:cubicBezTo>
                    <a:pt x="18" y="82"/>
                    <a:pt x="18" y="82"/>
                    <a:pt x="18" y="81"/>
                  </a:cubicBezTo>
                  <a:cubicBezTo>
                    <a:pt x="17" y="79"/>
                    <a:pt x="19" y="76"/>
                    <a:pt x="20" y="75"/>
                  </a:cubicBezTo>
                  <a:cubicBezTo>
                    <a:pt x="35" y="55"/>
                    <a:pt x="52" y="37"/>
                    <a:pt x="70" y="20"/>
                  </a:cubicBezTo>
                  <a:cubicBezTo>
                    <a:pt x="70" y="21"/>
                    <a:pt x="71" y="21"/>
                    <a:pt x="72" y="21"/>
                  </a:cubicBezTo>
                  <a:cubicBezTo>
                    <a:pt x="55" y="38"/>
                    <a:pt x="40" y="56"/>
                    <a:pt x="26" y="74"/>
                  </a:cubicBezTo>
                  <a:cubicBezTo>
                    <a:pt x="25" y="75"/>
                    <a:pt x="25" y="76"/>
                    <a:pt x="26" y="77"/>
                  </a:cubicBezTo>
                  <a:cubicBezTo>
                    <a:pt x="26" y="77"/>
                    <a:pt x="27" y="78"/>
                    <a:pt x="27" y="78"/>
                  </a:cubicBezTo>
                  <a:cubicBezTo>
                    <a:pt x="28" y="78"/>
                    <a:pt x="28" y="77"/>
                    <a:pt x="29" y="77"/>
                  </a:cubicBezTo>
                  <a:cubicBezTo>
                    <a:pt x="44" y="57"/>
                    <a:pt x="60" y="39"/>
                    <a:pt x="77" y="21"/>
                  </a:cubicBezTo>
                  <a:cubicBezTo>
                    <a:pt x="77" y="21"/>
                    <a:pt x="78" y="22"/>
                    <a:pt x="79" y="22"/>
                  </a:cubicBezTo>
                  <a:cubicBezTo>
                    <a:pt x="79" y="22"/>
                    <a:pt x="79" y="22"/>
                    <a:pt x="79" y="22"/>
                  </a:cubicBezTo>
                  <a:cubicBezTo>
                    <a:pt x="66" y="38"/>
                    <a:pt x="52" y="55"/>
                    <a:pt x="38" y="72"/>
                  </a:cubicBezTo>
                  <a:cubicBezTo>
                    <a:pt x="38" y="72"/>
                    <a:pt x="38" y="74"/>
                    <a:pt x="39" y="74"/>
                  </a:cubicBezTo>
                  <a:cubicBezTo>
                    <a:pt x="39" y="75"/>
                    <a:pt x="40" y="75"/>
                    <a:pt x="40" y="75"/>
                  </a:cubicBezTo>
                  <a:moveTo>
                    <a:pt x="45" y="40"/>
                  </a:moveTo>
                  <a:cubicBezTo>
                    <a:pt x="52" y="32"/>
                    <a:pt x="59" y="24"/>
                    <a:pt x="66" y="17"/>
                  </a:cubicBezTo>
                  <a:cubicBezTo>
                    <a:pt x="66" y="17"/>
                    <a:pt x="66" y="17"/>
                    <a:pt x="66" y="17"/>
                  </a:cubicBezTo>
                  <a:cubicBezTo>
                    <a:pt x="66" y="18"/>
                    <a:pt x="66" y="18"/>
                    <a:pt x="66" y="18"/>
                  </a:cubicBezTo>
                  <a:cubicBezTo>
                    <a:pt x="59" y="25"/>
                    <a:pt x="52" y="32"/>
                    <a:pt x="45" y="40"/>
                  </a:cubicBezTo>
                  <a:moveTo>
                    <a:pt x="98" y="40"/>
                  </a:moveTo>
                  <a:cubicBezTo>
                    <a:pt x="105" y="32"/>
                    <a:pt x="112" y="24"/>
                    <a:pt x="119" y="17"/>
                  </a:cubicBezTo>
                  <a:cubicBezTo>
                    <a:pt x="120" y="17"/>
                    <a:pt x="120" y="17"/>
                    <a:pt x="120" y="17"/>
                  </a:cubicBezTo>
                  <a:cubicBezTo>
                    <a:pt x="120" y="18"/>
                    <a:pt x="120" y="18"/>
                    <a:pt x="120" y="18"/>
                  </a:cubicBezTo>
                  <a:cubicBezTo>
                    <a:pt x="112" y="25"/>
                    <a:pt x="105" y="32"/>
                    <a:pt x="98" y="40"/>
                  </a:cubicBezTo>
                  <a:moveTo>
                    <a:pt x="123" y="197"/>
                  </a:moveTo>
                  <a:cubicBezTo>
                    <a:pt x="120" y="153"/>
                    <a:pt x="118" y="112"/>
                    <a:pt x="116" y="67"/>
                  </a:cubicBezTo>
                  <a:cubicBezTo>
                    <a:pt x="116" y="66"/>
                    <a:pt x="117" y="65"/>
                    <a:pt x="118" y="64"/>
                  </a:cubicBezTo>
                  <a:cubicBezTo>
                    <a:pt x="130" y="49"/>
                    <a:pt x="139" y="32"/>
                    <a:pt x="148" y="15"/>
                  </a:cubicBezTo>
                  <a:cubicBezTo>
                    <a:pt x="155" y="60"/>
                    <a:pt x="161" y="105"/>
                    <a:pt x="162" y="150"/>
                  </a:cubicBezTo>
                  <a:cubicBezTo>
                    <a:pt x="161" y="150"/>
                    <a:pt x="161" y="150"/>
                    <a:pt x="161" y="150"/>
                  </a:cubicBezTo>
                  <a:cubicBezTo>
                    <a:pt x="148" y="165"/>
                    <a:pt x="135" y="181"/>
                    <a:pt x="123" y="197"/>
                  </a:cubicBezTo>
                  <a:moveTo>
                    <a:pt x="87" y="32"/>
                  </a:moveTo>
                  <a:cubicBezTo>
                    <a:pt x="90" y="27"/>
                    <a:pt x="93" y="21"/>
                    <a:pt x="96" y="15"/>
                  </a:cubicBezTo>
                  <a:cubicBezTo>
                    <a:pt x="96" y="17"/>
                    <a:pt x="97" y="19"/>
                    <a:pt x="97" y="21"/>
                  </a:cubicBezTo>
                  <a:cubicBezTo>
                    <a:pt x="93" y="24"/>
                    <a:pt x="90" y="28"/>
                    <a:pt x="87" y="32"/>
                  </a:cubicBezTo>
                  <a:moveTo>
                    <a:pt x="9" y="80"/>
                  </a:moveTo>
                  <a:cubicBezTo>
                    <a:pt x="8" y="80"/>
                    <a:pt x="8" y="80"/>
                    <a:pt x="8" y="80"/>
                  </a:cubicBezTo>
                  <a:cubicBezTo>
                    <a:pt x="7" y="80"/>
                    <a:pt x="6" y="79"/>
                    <a:pt x="5" y="78"/>
                  </a:cubicBezTo>
                  <a:cubicBezTo>
                    <a:pt x="5" y="78"/>
                    <a:pt x="5" y="78"/>
                    <a:pt x="5" y="78"/>
                  </a:cubicBezTo>
                  <a:cubicBezTo>
                    <a:pt x="4" y="77"/>
                    <a:pt x="4" y="77"/>
                    <a:pt x="4" y="77"/>
                  </a:cubicBezTo>
                  <a:cubicBezTo>
                    <a:pt x="4" y="77"/>
                    <a:pt x="4" y="77"/>
                    <a:pt x="4" y="77"/>
                  </a:cubicBezTo>
                  <a:cubicBezTo>
                    <a:pt x="5" y="77"/>
                    <a:pt x="5" y="76"/>
                    <a:pt x="5" y="76"/>
                  </a:cubicBezTo>
                  <a:cubicBezTo>
                    <a:pt x="22" y="50"/>
                    <a:pt x="42" y="27"/>
                    <a:pt x="64" y="6"/>
                  </a:cubicBezTo>
                  <a:cubicBezTo>
                    <a:pt x="64" y="9"/>
                    <a:pt x="65" y="11"/>
                    <a:pt x="66" y="14"/>
                  </a:cubicBezTo>
                  <a:cubicBezTo>
                    <a:pt x="47" y="34"/>
                    <a:pt x="29" y="54"/>
                    <a:pt x="11" y="74"/>
                  </a:cubicBezTo>
                  <a:cubicBezTo>
                    <a:pt x="10" y="75"/>
                    <a:pt x="9" y="76"/>
                    <a:pt x="9" y="78"/>
                  </a:cubicBezTo>
                  <a:cubicBezTo>
                    <a:pt x="9" y="78"/>
                    <a:pt x="9" y="79"/>
                    <a:pt x="9" y="79"/>
                  </a:cubicBezTo>
                  <a:cubicBezTo>
                    <a:pt x="9" y="80"/>
                    <a:pt x="9" y="80"/>
                    <a:pt x="9" y="80"/>
                  </a:cubicBezTo>
                  <a:moveTo>
                    <a:pt x="62" y="80"/>
                  </a:moveTo>
                  <a:cubicBezTo>
                    <a:pt x="62" y="80"/>
                    <a:pt x="62" y="80"/>
                    <a:pt x="62" y="80"/>
                  </a:cubicBezTo>
                  <a:cubicBezTo>
                    <a:pt x="61" y="80"/>
                    <a:pt x="59" y="79"/>
                    <a:pt x="59" y="78"/>
                  </a:cubicBezTo>
                  <a:cubicBezTo>
                    <a:pt x="58" y="78"/>
                    <a:pt x="58" y="78"/>
                    <a:pt x="58" y="78"/>
                  </a:cubicBezTo>
                  <a:cubicBezTo>
                    <a:pt x="58" y="77"/>
                    <a:pt x="58" y="77"/>
                    <a:pt x="58" y="77"/>
                  </a:cubicBezTo>
                  <a:cubicBezTo>
                    <a:pt x="58" y="76"/>
                    <a:pt x="58" y="76"/>
                    <a:pt x="58" y="76"/>
                  </a:cubicBezTo>
                  <a:cubicBezTo>
                    <a:pt x="71" y="57"/>
                    <a:pt x="85" y="40"/>
                    <a:pt x="100" y="23"/>
                  </a:cubicBezTo>
                  <a:cubicBezTo>
                    <a:pt x="101" y="23"/>
                    <a:pt x="101" y="23"/>
                    <a:pt x="101" y="22"/>
                  </a:cubicBezTo>
                  <a:cubicBezTo>
                    <a:pt x="106" y="17"/>
                    <a:pt x="112" y="11"/>
                    <a:pt x="117" y="6"/>
                  </a:cubicBezTo>
                  <a:cubicBezTo>
                    <a:pt x="118" y="9"/>
                    <a:pt x="118" y="11"/>
                    <a:pt x="119" y="14"/>
                  </a:cubicBezTo>
                  <a:cubicBezTo>
                    <a:pt x="100" y="34"/>
                    <a:pt x="82" y="54"/>
                    <a:pt x="65" y="74"/>
                  </a:cubicBezTo>
                  <a:cubicBezTo>
                    <a:pt x="64" y="75"/>
                    <a:pt x="63" y="76"/>
                    <a:pt x="62" y="78"/>
                  </a:cubicBezTo>
                  <a:cubicBezTo>
                    <a:pt x="62" y="78"/>
                    <a:pt x="62" y="79"/>
                    <a:pt x="62" y="79"/>
                  </a:cubicBezTo>
                  <a:cubicBezTo>
                    <a:pt x="62" y="80"/>
                    <a:pt x="62" y="80"/>
                    <a:pt x="62" y="80"/>
                  </a:cubicBezTo>
                  <a:moveTo>
                    <a:pt x="118" y="0"/>
                  </a:moveTo>
                  <a:cubicBezTo>
                    <a:pt x="118" y="0"/>
                    <a:pt x="117" y="0"/>
                    <a:pt x="117" y="0"/>
                  </a:cubicBezTo>
                  <a:cubicBezTo>
                    <a:pt x="111" y="6"/>
                    <a:pt x="106" y="11"/>
                    <a:pt x="100" y="17"/>
                  </a:cubicBezTo>
                  <a:cubicBezTo>
                    <a:pt x="100" y="14"/>
                    <a:pt x="100" y="11"/>
                    <a:pt x="99" y="9"/>
                  </a:cubicBezTo>
                  <a:cubicBezTo>
                    <a:pt x="99" y="8"/>
                    <a:pt x="98" y="7"/>
                    <a:pt x="98" y="7"/>
                  </a:cubicBezTo>
                  <a:cubicBezTo>
                    <a:pt x="97" y="7"/>
                    <a:pt x="97" y="7"/>
                    <a:pt x="97" y="7"/>
                  </a:cubicBezTo>
                  <a:cubicBezTo>
                    <a:pt x="96" y="7"/>
                    <a:pt x="96" y="7"/>
                    <a:pt x="95" y="8"/>
                  </a:cubicBezTo>
                  <a:cubicBezTo>
                    <a:pt x="94" y="10"/>
                    <a:pt x="93" y="13"/>
                    <a:pt x="91" y="15"/>
                  </a:cubicBezTo>
                  <a:cubicBezTo>
                    <a:pt x="91" y="15"/>
                    <a:pt x="91" y="15"/>
                    <a:pt x="91" y="15"/>
                  </a:cubicBezTo>
                  <a:cubicBezTo>
                    <a:pt x="91" y="15"/>
                    <a:pt x="90" y="15"/>
                    <a:pt x="90" y="15"/>
                  </a:cubicBezTo>
                  <a:cubicBezTo>
                    <a:pt x="87" y="17"/>
                    <a:pt x="83" y="18"/>
                    <a:pt x="79" y="18"/>
                  </a:cubicBezTo>
                  <a:cubicBezTo>
                    <a:pt x="79" y="18"/>
                    <a:pt x="79" y="18"/>
                    <a:pt x="79" y="18"/>
                  </a:cubicBezTo>
                  <a:cubicBezTo>
                    <a:pt x="79" y="18"/>
                    <a:pt x="79" y="18"/>
                    <a:pt x="79" y="18"/>
                  </a:cubicBezTo>
                  <a:cubicBezTo>
                    <a:pt x="78" y="17"/>
                    <a:pt x="78" y="17"/>
                    <a:pt x="78" y="17"/>
                  </a:cubicBezTo>
                  <a:cubicBezTo>
                    <a:pt x="78" y="17"/>
                    <a:pt x="77" y="16"/>
                    <a:pt x="77" y="16"/>
                  </a:cubicBezTo>
                  <a:cubicBezTo>
                    <a:pt x="76" y="16"/>
                    <a:pt x="76" y="17"/>
                    <a:pt x="75" y="17"/>
                  </a:cubicBezTo>
                  <a:cubicBezTo>
                    <a:pt x="75" y="17"/>
                    <a:pt x="75" y="17"/>
                    <a:pt x="75" y="17"/>
                  </a:cubicBezTo>
                  <a:cubicBezTo>
                    <a:pt x="73" y="17"/>
                    <a:pt x="72" y="17"/>
                    <a:pt x="70" y="16"/>
                  </a:cubicBezTo>
                  <a:cubicBezTo>
                    <a:pt x="70" y="15"/>
                    <a:pt x="70" y="14"/>
                    <a:pt x="69" y="13"/>
                  </a:cubicBezTo>
                  <a:cubicBezTo>
                    <a:pt x="69" y="12"/>
                    <a:pt x="69" y="12"/>
                    <a:pt x="69" y="12"/>
                  </a:cubicBezTo>
                  <a:cubicBezTo>
                    <a:pt x="68" y="9"/>
                    <a:pt x="68" y="5"/>
                    <a:pt x="67" y="1"/>
                  </a:cubicBezTo>
                  <a:cubicBezTo>
                    <a:pt x="67" y="1"/>
                    <a:pt x="66" y="0"/>
                    <a:pt x="66" y="0"/>
                  </a:cubicBezTo>
                  <a:cubicBezTo>
                    <a:pt x="65" y="0"/>
                    <a:pt x="65" y="0"/>
                    <a:pt x="65" y="0"/>
                  </a:cubicBezTo>
                  <a:cubicBezTo>
                    <a:pt x="64" y="0"/>
                    <a:pt x="64" y="0"/>
                    <a:pt x="64" y="0"/>
                  </a:cubicBezTo>
                  <a:cubicBezTo>
                    <a:pt x="40" y="22"/>
                    <a:pt x="20" y="47"/>
                    <a:pt x="2" y="74"/>
                  </a:cubicBezTo>
                  <a:cubicBezTo>
                    <a:pt x="1" y="74"/>
                    <a:pt x="1" y="75"/>
                    <a:pt x="1" y="76"/>
                  </a:cubicBezTo>
                  <a:cubicBezTo>
                    <a:pt x="0" y="77"/>
                    <a:pt x="0" y="77"/>
                    <a:pt x="0" y="77"/>
                  </a:cubicBezTo>
                  <a:cubicBezTo>
                    <a:pt x="0" y="78"/>
                    <a:pt x="1" y="79"/>
                    <a:pt x="1" y="80"/>
                  </a:cubicBezTo>
                  <a:cubicBezTo>
                    <a:pt x="2" y="80"/>
                    <a:pt x="2" y="81"/>
                    <a:pt x="3" y="81"/>
                  </a:cubicBezTo>
                  <a:cubicBezTo>
                    <a:pt x="3" y="81"/>
                    <a:pt x="3" y="81"/>
                    <a:pt x="3" y="81"/>
                  </a:cubicBezTo>
                  <a:cubicBezTo>
                    <a:pt x="2" y="82"/>
                    <a:pt x="2" y="83"/>
                    <a:pt x="2" y="83"/>
                  </a:cubicBezTo>
                  <a:cubicBezTo>
                    <a:pt x="10" y="127"/>
                    <a:pt x="14" y="171"/>
                    <a:pt x="14" y="216"/>
                  </a:cubicBezTo>
                  <a:cubicBezTo>
                    <a:pt x="14" y="216"/>
                    <a:pt x="14" y="216"/>
                    <a:pt x="14" y="216"/>
                  </a:cubicBezTo>
                  <a:cubicBezTo>
                    <a:pt x="14" y="216"/>
                    <a:pt x="14" y="216"/>
                    <a:pt x="14" y="216"/>
                  </a:cubicBezTo>
                  <a:cubicBezTo>
                    <a:pt x="14" y="216"/>
                    <a:pt x="14" y="216"/>
                    <a:pt x="14" y="216"/>
                  </a:cubicBezTo>
                  <a:cubicBezTo>
                    <a:pt x="15" y="217"/>
                    <a:pt x="15" y="217"/>
                    <a:pt x="15" y="217"/>
                  </a:cubicBezTo>
                  <a:cubicBezTo>
                    <a:pt x="22" y="223"/>
                    <a:pt x="31" y="225"/>
                    <a:pt x="40" y="225"/>
                  </a:cubicBezTo>
                  <a:cubicBezTo>
                    <a:pt x="44" y="225"/>
                    <a:pt x="49" y="225"/>
                    <a:pt x="53" y="223"/>
                  </a:cubicBezTo>
                  <a:cubicBezTo>
                    <a:pt x="56" y="221"/>
                    <a:pt x="58" y="219"/>
                    <a:pt x="60" y="217"/>
                  </a:cubicBezTo>
                  <a:cubicBezTo>
                    <a:pt x="61" y="217"/>
                    <a:pt x="61" y="217"/>
                    <a:pt x="61" y="217"/>
                  </a:cubicBezTo>
                  <a:cubicBezTo>
                    <a:pt x="61" y="217"/>
                    <a:pt x="61" y="217"/>
                    <a:pt x="62" y="217"/>
                  </a:cubicBezTo>
                  <a:cubicBezTo>
                    <a:pt x="63" y="216"/>
                    <a:pt x="63" y="215"/>
                    <a:pt x="63" y="214"/>
                  </a:cubicBezTo>
                  <a:cubicBezTo>
                    <a:pt x="62" y="214"/>
                    <a:pt x="62" y="214"/>
                    <a:pt x="62" y="214"/>
                  </a:cubicBezTo>
                  <a:cubicBezTo>
                    <a:pt x="64" y="211"/>
                    <a:pt x="66" y="209"/>
                    <a:pt x="67" y="207"/>
                  </a:cubicBezTo>
                  <a:cubicBezTo>
                    <a:pt x="68" y="210"/>
                    <a:pt x="68" y="213"/>
                    <a:pt x="68" y="216"/>
                  </a:cubicBezTo>
                  <a:cubicBezTo>
                    <a:pt x="68" y="216"/>
                    <a:pt x="68" y="216"/>
                    <a:pt x="68" y="216"/>
                  </a:cubicBezTo>
                  <a:cubicBezTo>
                    <a:pt x="68" y="216"/>
                    <a:pt x="68" y="216"/>
                    <a:pt x="68" y="216"/>
                  </a:cubicBezTo>
                  <a:cubicBezTo>
                    <a:pt x="68" y="216"/>
                    <a:pt x="68" y="216"/>
                    <a:pt x="68" y="216"/>
                  </a:cubicBezTo>
                  <a:cubicBezTo>
                    <a:pt x="68" y="217"/>
                    <a:pt x="68" y="217"/>
                    <a:pt x="68" y="217"/>
                  </a:cubicBezTo>
                  <a:cubicBezTo>
                    <a:pt x="75" y="223"/>
                    <a:pt x="84" y="225"/>
                    <a:pt x="93" y="225"/>
                  </a:cubicBezTo>
                  <a:cubicBezTo>
                    <a:pt x="98" y="225"/>
                    <a:pt x="102" y="225"/>
                    <a:pt x="106" y="223"/>
                  </a:cubicBezTo>
                  <a:cubicBezTo>
                    <a:pt x="109" y="221"/>
                    <a:pt x="112" y="219"/>
                    <a:pt x="114" y="217"/>
                  </a:cubicBezTo>
                  <a:cubicBezTo>
                    <a:pt x="114" y="217"/>
                    <a:pt x="114" y="217"/>
                    <a:pt x="114" y="217"/>
                  </a:cubicBezTo>
                  <a:cubicBezTo>
                    <a:pt x="114" y="217"/>
                    <a:pt x="115" y="217"/>
                    <a:pt x="115" y="217"/>
                  </a:cubicBezTo>
                  <a:cubicBezTo>
                    <a:pt x="116" y="216"/>
                    <a:pt x="116" y="215"/>
                    <a:pt x="116" y="214"/>
                  </a:cubicBezTo>
                  <a:cubicBezTo>
                    <a:pt x="116" y="214"/>
                    <a:pt x="116" y="214"/>
                    <a:pt x="116" y="214"/>
                  </a:cubicBezTo>
                  <a:cubicBezTo>
                    <a:pt x="130" y="193"/>
                    <a:pt x="146" y="173"/>
                    <a:pt x="163" y="154"/>
                  </a:cubicBezTo>
                  <a:cubicBezTo>
                    <a:pt x="164" y="155"/>
                    <a:pt x="164" y="155"/>
                    <a:pt x="164" y="155"/>
                  </a:cubicBezTo>
                  <a:cubicBezTo>
                    <a:pt x="165" y="155"/>
                    <a:pt x="166" y="154"/>
                    <a:pt x="166" y="153"/>
                  </a:cubicBezTo>
                  <a:cubicBezTo>
                    <a:pt x="165" y="105"/>
                    <a:pt x="159" y="56"/>
                    <a:pt x="151" y="9"/>
                  </a:cubicBezTo>
                  <a:cubicBezTo>
                    <a:pt x="151" y="8"/>
                    <a:pt x="150" y="7"/>
                    <a:pt x="149" y="7"/>
                  </a:cubicBezTo>
                  <a:cubicBezTo>
                    <a:pt x="149" y="7"/>
                    <a:pt x="149" y="7"/>
                    <a:pt x="149" y="7"/>
                  </a:cubicBezTo>
                  <a:cubicBezTo>
                    <a:pt x="148" y="7"/>
                    <a:pt x="148" y="7"/>
                    <a:pt x="147" y="8"/>
                  </a:cubicBezTo>
                  <a:cubicBezTo>
                    <a:pt x="146" y="10"/>
                    <a:pt x="145" y="13"/>
                    <a:pt x="143" y="15"/>
                  </a:cubicBezTo>
                  <a:cubicBezTo>
                    <a:pt x="140" y="17"/>
                    <a:pt x="136" y="18"/>
                    <a:pt x="132" y="18"/>
                  </a:cubicBezTo>
                  <a:cubicBezTo>
                    <a:pt x="132" y="18"/>
                    <a:pt x="132" y="18"/>
                    <a:pt x="132" y="18"/>
                  </a:cubicBezTo>
                  <a:cubicBezTo>
                    <a:pt x="132" y="18"/>
                    <a:pt x="132" y="18"/>
                    <a:pt x="132" y="18"/>
                  </a:cubicBezTo>
                  <a:cubicBezTo>
                    <a:pt x="131" y="17"/>
                    <a:pt x="131" y="17"/>
                    <a:pt x="131" y="17"/>
                  </a:cubicBezTo>
                  <a:cubicBezTo>
                    <a:pt x="131" y="17"/>
                    <a:pt x="131" y="16"/>
                    <a:pt x="130" y="16"/>
                  </a:cubicBezTo>
                  <a:cubicBezTo>
                    <a:pt x="130" y="16"/>
                    <a:pt x="129" y="17"/>
                    <a:pt x="129" y="17"/>
                  </a:cubicBezTo>
                  <a:cubicBezTo>
                    <a:pt x="128" y="17"/>
                    <a:pt x="128" y="17"/>
                    <a:pt x="128" y="17"/>
                  </a:cubicBezTo>
                  <a:cubicBezTo>
                    <a:pt x="127" y="17"/>
                    <a:pt x="125" y="17"/>
                    <a:pt x="123" y="16"/>
                  </a:cubicBezTo>
                  <a:cubicBezTo>
                    <a:pt x="123" y="15"/>
                    <a:pt x="123" y="14"/>
                    <a:pt x="123" y="13"/>
                  </a:cubicBezTo>
                  <a:cubicBezTo>
                    <a:pt x="122" y="12"/>
                    <a:pt x="122" y="12"/>
                    <a:pt x="122" y="12"/>
                  </a:cubicBezTo>
                  <a:cubicBezTo>
                    <a:pt x="122" y="9"/>
                    <a:pt x="121" y="5"/>
                    <a:pt x="120" y="1"/>
                  </a:cubicBezTo>
                  <a:cubicBezTo>
                    <a:pt x="120" y="1"/>
                    <a:pt x="120" y="0"/>
                    <a:pt x="119" y="0"/>
                  </a:cubicBezTo>
                  <a:cubicBezTo>
                    <a:pt x="119" y="0"/>
                    <a:pt x="118" y="0"/>
                    <a:pt x="1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4" name="Freeform 844"/>
            <p:cNvSpPr>
              <a:spLocks noEditPoints="1"/>
            </p:cNvSpPr>
            <p:nvPr/>
          </p:nvSpPr>
          <p:spPr bwMode="auto">
            <a:xfrm>
              <a:off x="2862261" y="4342493"/>
              <a:ext cx="74376" cy="144272"/>
            </a:xfrm>
            <a:custGeom>
              <a:avLst/>
              <a:gdLst>
                <a:gd name="T0" fmla="*/ 5 w 35"/>
                <a:gd name="T1" fmla="*/ 30 h 68"/>
                <a:gd name="T2" fmla="*/ 8 w 35"/>
                <a:gd name="T3" fmla="*/ 26 h 68"/>
                <a:gd name="T4" fmla="*/ 27 w 35"/>
                <a:gd name="T5" fmla="*/ 7 h 68"/>
                <a:gd name="T6" fmla="*/ 31 w 35"/>
                <a:gd name="T7" fmla="*/ 34 h 68"/>
                <a:gd name="T8" fmla="*/ 6 w 35"/>
                <a:gd name="T9" fmla="*/ 61 h 68"/>
                <a:gd name="T10" fmla="*/ 4 w 35"/>
                <a:gd name="T11" fmla="*/ 34 h 68"/>
                <a:gd name="T12" fmla="*/ 4 w 35"/>
                <a:gd name="T13" fmla="*/ 33 h 68"/>
                <a:gd name="T14" fmla="*/ 5 w 35"/>
                <a:gd name="T15" fmla="*/ 30 h 68"/>
                <a:gd name="T16" fmla="*/ 3 w 35"/>
                <a:gd name="T17" fmla="*/ 29 h 68"/>
                <a:gd name="T18" fmla="*/ 5 w 35"/>
                <a:gd name="T19" fmla="*/ 30 h 68"/>
                <a:gd name="T20" fmla="*/ 28 w 35"/>
                <a:gd name="T21" fmla="*/ 0 h 68"/>
                <a:gd name="T22" fmla="*/ 27 w 35"/>
                <a:gd name="T23" fmla="*/ 1 h 68"/>
                <a:gd name="T24" fmla="*/ 6 w 35"/>
                <a:gd name="T25" fmla="*/ 23 h 68"/>
                <a:gd name="T26" fmla="*/ 1 w 35"/>
                <a:gd name="T27" fmla="*/ 28 h 68"/>
                <a:gd name="T28" fmla="*/ 0 w 35"/>
                <a:gd name="T29" fmla="*/ 33 h 68"/>
                <a:gd name="T30" fmla="*/ 0 w 35"/>
                <a:gd name="T31" fmla="*/ 34 h 68"/>
                <a:gd name="T32" fmla="*/ 2 w 35"/>
                <a:gd name="T33" fmla="*/ 66 h 68"/>
                <a:gd name="T34" fmla="*/ 4 w 35"/>
                <a:gd name="T35" fmla="*/ 68 h 68"/>
                <a:gd name="T36" fmla="*/ 4 w 35"/>
                <a:gd name="T37" fmla="*/ 68 h 68"/>
                <a:gd name="T38" fmla="*/ 6 w 35"/>
                <a:gd name="T39" fmla="*/ 67 h 68"/>
                <a:gd name="T40" fmla="*/ 34 w 35"/>
                <a:gd name="T41" fmla="*/ 36 h 68"/>
                <a:gd name="T42" fmla="*/ 35 w 35"/>
                <a:gd name="T43" fmla="*/ 34 h 68"/>
                <a:gd name="T44" fmla="*/ 30 w 35"/>
                <a:gd name="T45" fmla="*/ 2 h 68"/>
                <a:gd name="T46" fmla="*/ 29 w 35"/>
                <a:gd name="T47" fmla="*/ 0 h 68"/>
                <a:gd name="T48" fmla="*/ 28 w 35"/>
                <a:gd name="T4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68">
                  <a:moveTo>
                    <a:pt x="5" y="30"/>
                  </a:moveTo>
                  <a:cubicBezTo>
                    <a:pt x="5" y="29"/>
                    <a:pt x="7" y="27"/>
                    <a:pt x="8" y="26"/>
                  </a:cubicBezTo>
                  <a:cubicBezTo>
                    <a:pt x="15" y="20"/>
                    <a:pt x="21" y="14"/>
                    <a:pt x="27" y="7"/>
                  </a:cubicBezTo>
                  <a:cubicBezTo>
                    <a:pt x="27" y="16"/>
                    <a:pt x="29" y="25"/>
                    <a:pt x="31" y="34"/>
                  </a:cubicBezTo>
                  <a:cubicBezTo>
                    <a:pt x="22" y="42"/>
                    <a:pt x="13" y="51"/>
                    <a:pt x="6" y="61"/>
                  </a:cubicBezTo>
                  <a:cubicBezTo>
                    <a:pt x="5" y="52"/>
                    <a:pt x="5" y="43"/>
                    <a:pt x="4" y="34"/>
                  </a:cubicBezTo>
                  <a:cubicBezTo>
                    <a:pt x="4" y="34"/>
                    <a:pt x="4" y="33"/>
                    <a:pt x="4" y="33"/>
                  </a:cubicBezTo>
                  <a:cubicBezTo>
                    <a:pt x="4" y="32"/>
                    <a:pt x="4" y="31"/>
                    <a:pt x="5" y="30"/>
                  </a:cubicBezTo>
                  <a:cubicBezTo>
                    <a:pt x="3" y="29"/>
                    <a:pt x="3" y="29"/>
                    <a:pt x="3" y="29"/>
                  </a:cubicBezTo>
                  <a:cubicBezTo>
                    <a:pt x="5" y="30"/>
                    <a:pt x="5" y="30"/>
                    <a:pt x="5" y="30"/>
                  </a:cubicBezTo>
                  <a:moveTo>
                    <a:pt x="28" y="0"/>
                  </a:moveTo>
                  <a:cubicBezTo>
                    <a:pt x="28" y="0"/>
                    <a:pt x="27" y="0"/>
                    <a:pt x="27" y="1"/>
                  </a:cubicBezTo>
                  <a:cubicBezTo>
                    <a:pt x="21" y="9"/>
                    <a:pt x="14" y="16"/>
                    <a:pt x="6" y="23"/>
                  </a:cubicBezTo>
                  <a:cubicBezTo>
                    <a:pt x="4" y="24"/>
                    <a:pt x="2" y="26"/>
                    <a:pt x="1" y="28"/>
                  </a:cubicBezTo>
                  <a:cubicBezTo>
                    <a:pt x="0" y="30"/>
                    <a:pt x="0" y="32"/>
                    <a:pt x="0" y="33"/>
                  </a:cubicBezTo>
                  <a:cubicBezTo>
                    <a:pt x="0" y="34"/>
                    <a:pt x="0" y="34"/>
                    <a:pt x="0" y="34"/>
                  </a:cubicBezTo>
                  <a:cubicBezTo>
                    <a:pt x="1" y="45"/>
                    <a:pt x="1" y="56"/>
                    <a:pt x="2" y="66"/>
                  </a:cubicBezTo>
                  <a:cubicBezTo>
                    <a:pt x="2" y="67"/>
                    <a:pt x="3" y="68"/>
                    <a:pt x="4" y="68"/>
                  </a:cubicBezTo>
                  <a:cubicBezTo>
                    <a:pt x="4" y="68"/>
                    <a:pt x="4" y="68"/>
                    <a:pt x="4" y="68"/>
                  </a:cubicBezTo>
                  <a:cubicBezTo>
                    <a:pt x="5" y="68"/>
                    <a:pt x="6" y="68"/>
                    <a:pt x="6" y="67"/>
                  </a:cubicBezTo>
                  <a:cubicBezTo>
                    <a:pt x="14" y="56"/>
                    <a:pt x="24" y="46"/>
                    <a:pt x="34" y="36"/>
                  </a:cubicBezTo>
                  <a:cubicBezTo>
                    <a:pt x="35" y="36"/>
                    <a:pt x="35" y="35"/>
                    <a:pt x="35" y="34"/>
                  </a:cubicBezTo>
                  <a:cubicBezTo>
                    <a:pt x="32" y="24"/>
                    <a:pt x="31" y="13"/>
                    <a:pt x="30" y="2"/>
                  </a:cubicBezTo>
                  <a:cubicBezTo>
                    <a:pt x="30" y="1"/>
                    <a:pt x="30" y="0"/>
                    <a:pt x="29" y="0"/>
                  </a:cubicBezTo>
                  <a:cubicBezTo>
                    <a:pt x="29" y="0"/>
                    <a:pt x="28" y="0"/>
                    <a:pt x="2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5" name="Freeform 845"/>
            <p:cNvSpPr>
              <a:spLocks/>
            </p:cNvSpPr>
            <p:nvPr/>
          </p:nvSpPr>
          <p:spPr bwMode="auto">
            <a:xfrm>
              <a:off x="2764586" y="4516337"/>
              <a:ext cx="52870" cy="144272"/>
            </a:xfrm>
            <a:custGeom>
              <a:avLst/>
              <a:gdLst>
                <a:gd name="T0" fmla="*/ 7 w 25"/>
                <a:gd name="T1" fmla="*/ 0 h 68"/>
                <a:gd name="T2" fmla="*/ 0 w 25"/>
                <a:gd name="T3" fmla="*/ 15 h 68"/>
                <a:gd name="T4" fmla="*/ 5 w 25"/>
                <a:gd name="T5" fmla="*/ 23 h 68"/>
                <a:gd name="T6" fmla="*/ 10 w 25"/>
                <a:gd name="T7" fmla="*/ 21 h 68"/>
                <a:gd name="T8" fmla="*/ 5 w 25"/>
                <a:gd name="T9" fmla="*/ 29 h 68"/>
                <a:gd name="T10" fmla="*/ 3 w 25"/>
                <a:gd name="T11" fmla="*/ 36 h 68"/>
                <a:gd name="T12" fmla="*/ 8 w 25"/>
                <a:gd name="T13" fmla="*/ 39 h 68"/>
                <a:gd name="T14" fmla="*/ 6 w 25"/>
                <a:gd name="T15" fmla="*/ 49 h 68"/>
                <a:gd name="T16" fmla="*/ 17 w 25"/>
                <a:gd name="T17" fmla="*/ 49 h 68"/>
                <a:gd name="T18" fmla="*/ 8 w 25"/>
                <a:gd name="T19" fmla="*/ 63 h 68"/>
                <a:gd name="T20" fmla="*/ 10 w 25"/>
                <a:gd name="T21" fmla="*/ 67 h 68"/>
                <a:gd name="T22" fmla="*/ 15 w 25"/>
                <a:gd name="T23" fmla="*/ 68 h 68"/>
                <a:gd name="T24" fmla="*/ 20 w 25"/>
                <a:gd name="T25" fmla="*/ 66 h 68"/>
                <a:gd name="T26" fmla="*/ 20 w 25"/>
                <a:gd name="T27" fmla="*/ 66 h 68"/>
                <a:gd name="T28" fmla="*/ 21 w 25"/>
                <a:gd name="T29" fmla="*/ 63 h 68"/>
                <a:gd name="T30" fmla="*/ 14 w 25"/>
                <a:gd name="T31" fmla="*/ 64 h 68"/>
                <a:gd name="T32" fmla="*/ 14 w 25"/>
                <a:gd name="T33" fmla="*/ 64 h 68"/>
                <a:gd name="T34" fmla="*/ 12 w 25"/>
                <a:gd name="T35" fmla="*/ 63 h 68"/>
                <a:gd name="T36" fmla="*/ 24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9 w 25"/>
                <a:gd name="T51" fmla="*/ 35 h 68"/>
                <a:gd name="T52" fmla="*/ 7 w 25"/>
                <a:gd name="T53" fmla="*/ 34 h 68"/>
                <a:gd name="T54" fmla="*/ 8 w 25"/>
                <a:gd name="T55" fmla="*/ 32 h 68"/>
                <a:gd name="T56" fmla="*/ 22 w 25"/>
                <a:gd name="T57" fmla="*/ 12 h 68"/>
                <a:gd name="T58" fmla="*/ 19 w 25"/>
                <a:gd name="T59" fmla="*/ 11 h 68"/>
                <a:gd name="T60" fmla="*/ 6 w 25"/>
                <a:gd name="T61" fmla="*/ 19 h 68"/>
                <a:gd name="T62" fmla="*/ 5 w 25"/>
                <a:gd name="T63" fmla="*/ 19 h 68"/>
                <a:gd name="T64" fmla="*/ 4 w 25"/>
                <a:gd name="T65" fmla="*/ 15 h 68"/>
                <a:gd name="T66" fmla="*/ 10 w 25"/>
                <a:gd name="T67" fmla="*/ 3 h 68"/>
                <a:gd name="T68" fmla="*/ 8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8" y="0"/>
                  </a:moveTo>
                  <a:cubicBezTo>
                    <a:pt x="8" y="0"/>
                    <a:pt x="7" y="0"/>
                    <a:pt x="7" y="0"/>
                  </a:cubicBezTo>
                  <a:cubicBezTo>
                    <a:pt x="4" y="4"/>
                    <a:pt x="1" y="8"/>
                    <a:pt x="0" y="12"/>
                  </a:cubicBezTo>
                  <a:cubicBezTo>
                    <a:pt x="0" y="13"/>
                    <a:pt x="0" y="14"/>
                    <a:pt x="0" y="15"/>
                  </a:cubicBezTo>
                  <a:cubicBezTo>
                    <a:pt x="0" y="17"/>
                    <a:pt x="0" y="18"/>
                    <a:pt x="1" y="20"/>
                  </a:cubicBezTo>
                  <a:cubicBezTo>
                    <a:pt x="1" y="21"/>
                    <a:pt x="3" y="23"/>
                    <a:pt x="5" y="23"/>
                  </a:cubicBezTo>
                  <a:cubicBezTo>
                    <a:pt x="5" y="23"/>
                    <a:pt x="5" y="23"/>
                    <a:pt x="5" y="23"/>
                  </a:cubicBezTo>
                  <a:cubicBezTo>
                    <a:pt x="7" y="23"/>
                    <a:pt x="9" y="22"/>
                    <a:pt x="10" y="21"/>
                  </a:cubicBezTo>
                  <a:cubicBezTo>
                    <a:pt x="11" y="21"/>
                    <a:pt x="12" y="20"/>
                    <a:pt x="12" y="20"/>
                  </a:cubicBezTo>
                  <a:cubicBezTo>
                    <a:pt x="10" y="23"/>
                    <a:pt x="8" y="26"/>
                    <a:pt x="5" y="29"/>
                  </a:cubicBezTo>
                  <a:cubicBezTo>
                    <a:pt x="4" y="30"/>
                    <a:pt x="3" y="32"/>
                    <a:pt x="3" y="34"/>
                  </a:cubicBezTo>
                  <a:cubicBezTo>
                    <a:pt x="3" y="35"/>
                    <a:pt x="3" y="35"/>
                    <a:pt x="3" y="36"/>
                  </a:cubicBezTo>
                  <a:cubicBezTo>
                    <a:pt x="4" y="37"/>
                    <a:pt x="5" y="38"/>
                    <a:pt x="6" y="38"/>
                  </a:cubicBezTo>
                  <a:cubicBezTo>
                    <a:pt x="7" y="39"/>
                    <a:pt x="8" y="39"/>
                    <a:pt x="8" y="39"/>
                  </a:cubicBezTo>
                  <a:cubicBezTo>
                    <a:pt x="7" y="41"/>
                    <a:pt x="6" y="44"/>
                    <a:pt x="5" y="47"/>
                  </a:cubicBezTo>
                  <a:cubicBezTo>
                    <a:pt x="5" y="48"/>
                    <a:pt x="5" y="49"/>
                    <a:pt x="6" y="49"/>
                  </a:cubicBezTo>
                  <a:cubicBezTo>
                    <a:pt x="8" y="50"/>
                    <a:pt x="10" y="50"/>
                    <a:pt x="12" y="50"/>
                  </a:cubicBezTo>
                  <a:cubicBezTo>
                    <a:pt x="13" y="50"/>
                    <a:pt x="15" y="50"/>
                    <a:pt x="17" y="49"/>
                  </a:cubicBezTo>
                  <a:cubicBezTo>
                    <a:pt x="15" y="53"/>
                    <a:pt x="12" y="56"/>
                    <a:pt x="9" y="60"/>
                  </a:cubicBezTo>
                  <a:cubicBezTo>
                    <a:pt x="9" y="60"/>
                    <a:pt x="9" y="61"/>
                    <a:pt x="8" y="63"/>
                  </a:cubicBezTo>
                  <a:cubicBezTo>
                    <a:pt x="8" y="63"/>
                    <a:pt x="8" y="63"/>
                    <a:pt x="8" y="63"/>
                  </a:cubicBezTo>
                  <a:cubicBezTo>
                    <a:pt x="8" y="65"/>
                    <a:pt x="9" y="66"/>
                    <a:pt x="10" y="67"/>
                  </a:cubicBezTo>
                  <a:cubicBezTo>
                    <a:pt x="11" y="67"/>
                    <a:pt x="13" y="68"/>
                    <a:pt x="14" y="68"/>
                  </a:cubicBezTo>
                  <a:cubicBezTo>
                    <a:pt x="15" y="68"/>
                    <a:pt x="15" y="68"/>
                    <a:pt x="15" y="68"/>
                  </a:cubicBezTo>
                  <a:cubicBezTo>
                    <a:pt x="17" y="67"/>
                    <a:pt x="19" y="66"/>
                    <a:pt x="20" y="66"/>
                  </a:cubicBezTo>
                  <a:cubicBezTo>
                    <a:pt x="20" y="66"/>
                    <a:pt x="20" y="66"/>
                    <a:pt x="20" y="66"/>
                  </a:cubicBezTo>
                  <a:cubicBezTo>
                    <a:pt x="20" y="66"/>
                    <a:pt x="20" y="66"/>
                    <a:pt x="20" y="66"/>
                  </a:cubicBezTo>
                  <a:cubicBezTo>
                    <a:pt x="20" y="66"/>
                    <a:pt x="20" y="66"/>
                    <a:pt x="20" y="66"/>
                  </a:cubicBezTo>
                  <a:cubicBezTo>
                    <a:pt x="21" y="66"/>
                    <a:pt x="22" y="66"/>
                    <a:pt x="22" y="65"/>
                  </a:cubicBezTo>
                  <a:cubicBezTo>
                    <a:pt x="23" y="64"/>
                    <a:pt x="22" y="63"/>
                    <a:pt x="21" y="63"/>
                  </a:cubicBezTo>
                  <a:cubicBezTo>
                    <a:pt x="20" y="62"/>
                    <a:pt x="20" y="62"/>
                    <a:pt x="20" y="62"/>
                  </a:cubicBezTo>
                  <a:cubicBezTo>
                    <a:pt x="17" y="62"/>
                    <a:pt x="16" y="63"/>
                    <a:pt x="14" y="64"/>
                  </a:cubicBezTo>
                  <a:cubicBezTo>
                    <a:pt x="14" y="64"/>
                    <a:pt x="14" y="64"/>
                    <a:pt x="14" y="64"/>
                  </a:cubicBezTo>
                  <a:cubicBezTo>
                    <a:pt x="14" y="64"/>
                    <a:pt x="14" y="64"/>
                    <a:pt x="14" y="64"/>
                  </a:cubicBezTo>
                  <a:cubicBezTo>
                    <a:pt x="13" y="64"/>
                    <a:pt x="13" y="63"/>
                    <a:pt x="13" y="63"/>
                  </a:cubicBezTo>
                  <a:cubicBezTo>
                    <a:pt x="12" y="63"/>
                    <a:pt x="12" y="63"/>
                    <a:pt x="12" y="63"/>
                  </a:cubicBezTo>
                  <a:cubicBezTo>
                    <a:pt x="12" y="63"/>
                    <a:pt x="12" y="63"/>
                    <a:pt x="13" y="62"/>
                  </a:cubicBezTo>
                  <a:cubicBezTo>
                    <a:pt x="17" y="57"/>
                    <a:pt x="20" y="51"/>
                    <a:pt x="24" y="46"/>
                  </a:cubicBezTo>
                  <a:cubicBezTo>
                    <a:pt x="25" y="45"/>
                    <a:pt x="25" y="44"/>
                    <a:pt x="24" y="43"/>
                  </a:cubicBezTo>
                  <a:cubicBezTo>
                    <a:pt x="24" y="43"/>
                    <a:pt x="23" y="43"/>
                    <a:pt x="23" y="43"/>
                  </a:cubicBezTo>
                  <a:cubicBezTo>
                    <a:pt x="22" y="43"/>
                    <a:pt x="22" y="43"/>
                    <a:pt x="22" y="43"/>
                  </a:cubicBezTo>
                  <a:cubicBezTo>
                    <a:pt x="19" y="45"/>
                    <a:pt x="15" y="46"/>
                    <a:pt x="12" y="46"/>
                  </a:cubicBezTo>
                  <a:cubicBezTo>
                    <a:pt x="11" y="46"/>
                    <a:pt x="10" y="46"/>
                    <a:pt x="9" y="46"/>
                  </a:cubicBezTo>
                  <a:cubicBezTo>
                    <a:pt x="10" y="43"/>
                    <a:pt x="12" y="41"/>
                    <a:pt x="14" y="39"/>
                  </a:cubicBezTo>
                  <a:cubicBezTo>
                    <a:pt x="17" y="38"/>
                    <a:pt x="20" y="37"/>
                    <a:pt x="23" y="34"/>
                  </a:cubicBezTo>
                  <a:cubicBezTo>
                    <a:pt x="23" y="33"/>
                    <a:pt x="23" y="32"/>
                    <a:pt x="23" y="32"/>
                  </a:cubicBezTo>
                  <a:cubicBezTo>
                    <a:pt x="22" y="31"/>
                    <a:pt x="22" y="31"/>
                    <a:pt x="21" y="31"/>
                  </a:cubicBezTo>
                  <a:cubicBezTo>
                    <a:pt x="21" y="31"/>
                    <a:pt x="21" y="31"/>
                    <a:pt x="21" y="31"/>
                  </a:cubicBezTo>
                  <a:cubicBezTo>
                    <a:pt x="17" y="32"/>
                    <a:pt x="15" y="33"/>
                    <a:pt x="12" y="35"/>
                  </a:cubicBezTo>
                  <a:cubicBezTo>
                    <a:pt x="12" y="35"/>
                    <a:pt x="11" y="35"/>
                    <a:pt x="11" y="35"/>
                  </a:cubicBezTo>
                  <a:cubicBezTo>
                    <a:pt x="11" y="35"/>
                    <a:pt x="11" y="35"/>
                    <a:pt x="11" y="35"/>
                  </a:cubicBezTo>
                  <a:cubicBezTo>
                    <a:pt x="10" y="35"/>
                    <a:pt x="9" y="35"/>
                    <a:pt x="9" y="35"/>
                  </a:cubicBezTo>
                  <a:cubicBezTo>
                    <a:pt x="8" y="35"/>
                    <a:pt x="8" y="35"/>
                    <a:pt x="8" y="35"/>
                  </a:cubicBezTo>
                  <a:cubicBezTo>
                    <a:pt x="7" y="34"/>
                    <a:pt x="7" y="34"/>
                    <a:pt x="7" y="34"/>
                  </a:cubicBezTo>
                  <a:cubicBezTo>
                    <a:pt x="7" y="34"/>
                    <a:pt x="7" y="34"/>
                    <a:pt x="7" y="34"/>
                  </a:cubicBezTo>
                  <a:cubicBezTo>
                    <a:pt x="7" y="34"/>
                    <a:pt x="7" y="33"/>
                    <a:pt x="8" y="32"/>
                  </a:cubicBezTo>
                  <a:cubicBezTo>
                    <a:pt x="13" y="26"/>
                    <a:pt x="17" y="20"/>
                    <a:pt x="22" y="14"/>
                  </a:cubicBezTo>
                  <a:cubicBezTo>
                    <a:pt x="22" y="13"/>
                    <a:pt x="22" y="12"/>
                    <a:pt x="22" y="12"/>
                  </a:cubicBezTo>
                  <a:cubicBezTo>
                    <a:pt x="21" y="11"/>
                    <a:pt x="21" y="11"/>
                    <a:pt x="20" y="11"/>
                  </a:cubicBezTo>
                  <a:cubicBezTo>
                    <a:pt x="20" y="11"/>
                    <a:pt x="20" y="11"/>
                    <a:pt x="19" y="11"/>
                  </a:cubicBezTo>
                  <a:cubicBezTo>
                    <a:pt x="16" y="13"/>
                    <a:pt x="12" y="16"/>
                    <a:pt x="8" y="18"/>
                  </a:cubicBezTo>
                  <a:cubicBezTo>
                    <a:pt x="7" y="18"/>
                    <a:pt x="6" y="19"/>
                    <a:pt x="6" y="19"/>
                  </a:cubicBezTo>
                  <a:cubicBezTo>
                    <a:pt x="6" y="19"/>
                    <a:pt x="6" y="19"/>
                    <a:pt x="5" y="19"/>
                  </a:cubicBezTo>
                  <a:cubicBezTo>
                    <a:pt x="5" y="19"/>
                    <a:pt x="5" y="19"/>
                    <a:pt x="5" y="19"/>
                  </a:cubicBezTo>
                  <a:cubicBezTo>
                    <a:pt x="5" y="19"/>
                    <a:pt x="5" y="19"/>
                    <a:pt x="4" y="18"/>
                  </a:cubicBezTo>
                  <a:cubicBezTo>
                    <a:pt x="4" y="17"/>
                    <a:pt x="4" y="16"/>
                    <a:pt x="4" y="15"/>
                  </a:cubicBezTo>
                  <a:cubicBezTo>
                    <a:pt x="4" y="15"/>
                    <a:pt x="4" y="14"/>
                    <a:pt x="4" y="13"/>
                  </a:cubicBezTo>
                  <a:cubicBezTo>
                    <a:pt x="5" y="10"/>
                    <a:pt x="7" y="6"/>
                    <a:pt x="10" y="3"/>
                  </a:cubicBezTo>
                  <a:cubicBezTo>
                    <a:pt x="10" y="2"/>
                    <a:pt x="10" y="1"/>
                    <a:pt x="10" y="0"/>
                  </a:cubicBezTo>
                  <a:cubicBezTo>
                    <a:pt x="9" y="0"/>
                    <a:pt x="9" y="0"/>
                    <a:pt x="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6" name="Freeform 846"/>
            <p:cNvSpPr>
              <a:spLocks/>
            </p:cNvSpPr>
            <p:nvPr/>
          </p:nvSpPr>
          <p:spPr bwMode="auto">
            <a:xfrm>
              <a:off x="2649885" y="4516337"/>
              <a:ext cx="52870" cy="144272"/>
            </a:xfrm>
            <a:custGeom>
              <a:avLst/>
              <a:gdLst>
                <a:gd name="T0" fmla="*/ 7 w 25"/>
                <a:gd name="T1" fmla="*/ 0 h 68"/>
                <a:gd name="T2" fmla="*/ 0 w 25"/>
                <a:gd name="T3" fmla="*/ 15 h 68"/>
                <a:gd name="T4" fmla="*/ 5 w 25"/>
                <a:gd name="T5" fmla="*/ 23 h 68"/>
                <a:gd name="T6" fmla="*/ 11 w 25"/>
                <a:gd name="T7" fmla="*/ 21 h 68"/>
                <a:gd name="T8" fmla="*/ 6 w 25"/>
                <a:gd name="T9" fmla="*/ 29 h 68"/>
                <a:gd name="T10" fmla="*/ 4 w 25"/>
                <a:gd name="T11" fmla="*/ 36 h 68"/>
                <a:gd name="T12" fmla="*/ 9 w 25"/>
                <a:gd name="T13" fmla="*/ 39 h 68"/>
                <a:gd name="T14" fmla="*/ 7 w 25"/>
                <a:gd name="T15" fmla="*/ 49 h 68"/>
                <a:gd name="T16" fmla="*/ 18 w 25"/>
                <a:gd name="T17" fmla="*/ 49 h 68"/>
                <a:gd name="T18" fmla="*/ 9 w 25"/>
                <a:gd name="T19" fmla="*/ 63 h 68"/>
                <a:gd name="T20" fmla="*/ 11 w 25"/>
                <a:gd name="T21" fmla="*/ 67 h 68"/>
                <a:gd name="T22" fmla="*/ 16 w 25"/>
                <a:gd name="T23" fmla="*/ 68 h 68"/>
                <a:gd name="T24" fmla="*/ 20 w 25"/>
                <a:gd name="T25" fmla="*/ 66 h 68"/>
                <a:gd name="T26" fmla="*/ 21 w 25"/>
                <a:gd name="T27" fmla="*/ 66 h 68"/>
                <a:gd name="T28" fmla="*/ 21 w 25"/>
                <a:gd name="T29" fmla="*/ 63 h 68"/>
                <a:gd name="T30" fmla="*/ 15 w 25"/>
                <a:gd name="T31" fmla="*/ 64 h 68"/>
                <a:gd name="T32" fmla="*/ 15 w 25"/>
                <a:gd name="T33" fmla="*/ 64 h 68"/>
                <a:gd name="T34" fmla="*/ 13 w 25"/>
                <a:gd name="T35" fmla="*/ 63 h 68"/>
                <a:gd name="T36" fmla="*/ 25 w 25"/>
                <a:gd name="T37" fmla="*/ 46 h 68"/>
                <a:gd name="T38" fmla="*/ 23 w 25"/>
                <a:gd name="T39" fmla="*/ 43 h 68"/>
                <a:gd name="T40" fmla="*/ 12 w 25"/>
                <a:gd name="T41" fmla="*/ 46 h 68"/>
                <a:gd name="T42" fmla="*/ 14 w 25"/>
                <a:gd name="T43" fmla="*/ 39 h 68"/>
                <a:gd name="T44" fmla="*/ 23 w 25"/>
                <a:gd name="T45" fmla="*/ 32 h 68"/>
                <a:gd name="T46" fmla="*/ 21 w 25"/>
                <a:gd name="T47" fmla="*/ 31 h 68"/>
                <a:gd name="T48" fmla="*/ 11 w 25"/>
                <a:gd name="T49" fmla="*/ 35 h 68"/>
                <a:gd name="T50" fmla="*/ 10 w 25"/>
                <a:gd name="T51" fmla="*/ 35 h 68"/>
                <a:gd name="T52" fmla="*/ 8 w 25"/>
                <a:gd name="T53" fmla="*/ 34 h 68"/>
                <a:gd name="T54" fmla="*/ 9 w 25"/>
                <a:gd name="T55" fmla="*/ 32 h 68"/>
                <a:gd name="T56" fmla="*/ 22 w 25"/>
                <a:gd name="T57" fmla="*/ 12 h 68"/>
                <a:gd name="T58" fmla="*/ 20 w 25"/>
                <a:gd name="T59" fmla="*/ 11 h 68"/>
                <a:gd name="T60" fmla="*/ 6 w 25"/>
                <a:gd name="T61" fmla="*/ 19 h 68"/>
                <a:gd name="T62" fmla="*/ 6 w 25"/>
                <a:gd name="T63" fmla="*/ 19 h 68"/>
                <a:gd name="T64" fmla="*/ 4 w 25"/>
                <a:gd name="T65" fmla="*/ 15 h 68"/>
                <a:gd name="T66" fmla="*/ 10 w 25"/>
                <a:gd name="T67" fmla="*/ 3 h 68"/>
                <a:gd name="T68" fmla="*/ 9 w 25"/>
                <a:gd name="T69"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68">
                  <a:moveTo>
                    <a:pt x="9" y="0"/>
                  </a:moveTo>
                  <a:cubicBezTo>
                    <a:pt x="8" y="0"/>
                    <a:pt x="8" y="0"/>
                    <a:pt x="7" y="0"/>
                  </a:cubicBezTo>
                  <a:cubicBezTo>
                    <a:pt x="4" y="4"/>
                    <a:pt x="2" y="8"/>
                    <a:pt x="1" y="12"/>
                  </a:cubicBezTo>
                  <a:cubicBezTo>
                    <a:pt x="0" y="13"/>
                    <a:pt x="0" y="14"/>
                    <a:pt x="0" y="15"/>
                  </a:cubicBezTo>
                  <a:cubicBezTo>
                    <a:pt x="0" y="17"/>
                    <a:pt x="1" y="18"/>
                    <a:pt x="1" y="20"/>
                  </a:cubicBezTo>
                  <a:cubicBezTo>
                    <a:pt x="2" y="21"/>
                    <a:pt x="4" y="23"/>
                    <a:pt x="5" y="23"/>
                  </a:cubicBezTo>
                  <a:cubicBezTo>
                    <a:pt x="6" y="23"/>
                    <a:pt x="6" y="23"/>
                    <a:pt x="6" y="23"/>
                  </a:cubicBezTo>
                  <a:cubicBezTo>
                    <a:pt x="8" y="23"/>
                    <a:pt x="10" y="22"/>
                    <a:pt x="11" y="21"/>
                  </a:cubicBezTo>
                  <a:cubicBezTo>
                    <a:pt x="12" y="21"/>
                    <a:pt x="12" y="20"/>
                    <a:pt x="13" y="20"/>
                  </a:cubicBezTo>
                  <a:cubicBezTo>
                    <a:pt x="11" y="23"/>
                    <a:pt x="8" y="26"/>
                    <a:pt x="6" y="29"/>
                  </a:cubicBezTo>
                  <a:cubicBezTo>
                    <a:pt x="5" y="30"/>
                    <a:pt x="4" y="32"/>
                    <a:pt x="4" y="34"/>
                  </a:cubicBezTo>
                  <a:cubicBezTo>
                    <a:pt x="4" y="35"/>
                    <a:pt x="4" y="35"/>
                    <a:pt x="4" y="36"/>
                  </a:cubicBezTo>
                  <a:cubicBezTo>
                    <a:pt x="5" y="37"/>
                    <a:pt x="6" y="38"/>
                    <a:pt x="6" y="38"/>
                  </a:cubicBezTo>
                  <a:cubicBezTo>
                    <a:pt x="7" y="39"/>
                    <a:pt x="8" y="39"/>
                    <a:pt x="9" y="39"/>
                  </a:cubicBezTo>
                  <a:cubicBezTo>
                    <a:pt x="7" y="41"/>
                    <a:pt x="6" y="44"/>
                    <a:pt x="6" y="47"/>
                  </a:cubicBezTo>
                  <a:cubicBezTo>
                    <a:pt x="5" y="48"/>
                    <a:pt x="6" y="49"/>
                    <a:pt x="7" y="49"/>
                  </a:cubicBezTo>
                  <a:cubicBezTo>
                    <a:pt x="9" y="50"/>
                    <a:pt x="11" y="50"/>
                    <a:pt x="12" y="50"/>
                  </a:cubicBezTo>
                  <a:cubicBezTo>
                    <a:pt x="14" y="50"/>
                    <a:pt x="16" y="50"/>
                    <a:pt x="18" y="49"/>
                  </a:cubicBezTo>
                  <a:cubicBezTo>
                    <a:pt x="15" y="53"/>
                    <a:pt x="13" y="56"/>
                    <a:pt x="10" y="60"/>
                  </a:cubicBezTo>
                  <a:cubicBezTo>
                    <a:pt x="10" y="60"/>
                    <a:pt x="9" y="61"/>
                    <a:pt x="9" y="63"/>
                  </a:cubicBezTo>
                  <a:cubicBezTo>
                    <a:pt x="9" y="63"/>
                    <a:pt x="9" y="63"/>
                    <a:pt x="9" y="63"/>
                  </a:cubicBezTo>
                  <a:cubicBezTo>
                    <a:pt x="9" y="65"/>
                    <a:pt x="10" y="66"/>
                    <a:pt x="11" y="67"/>
                  </a:cubicBezTo>
                  <a:cubicBezTo>
                    <a:pt x="12" y="67"/>
                    <a:pt x="13" y="68"/>
                    <a:pt x="15" y="68"/>
                  </a:cubicBezTo>
                  <a:cubicBezTo>
                    <a:pt x="16" y="68"/>
                    <a:pt x="16" y="68"/>
                    <a:pt x="16" y="68"/>
                  </a:cubicBezTo>
                  <a:cubicBezTo>
                    <a:pt x="18" y="67"/>
                    <a:pt x="19" y="66"/>
                    <a:pt x="20" y="66"/>
                  </a:cubicBezTo>
                  <a:cubicBezTo>
                    <a:pt x="20" y="66"/>
                    <a:pt x="20" y="66"/>
                    <a:pt x="20" y="66"/>
                  </a:cubicBezTo>
                  <a:cubicBezTo>
                    <a:pt x="21" y="66"/>
                    <a:pt x="21" y="66"/>
                    <a:pt x="21" y="66"/>
                  </a:cubicBezTo>
                  <a:cubicBezTo>
                    <a:pt x="21" y="66"/>
                    <a:pt x="21" y="66"/>
                    <a:pt x="21" y="66"/>
                  </a:cubicBezTo>
                  <a:cubicBezTo>
                    <a:pt x="22" y="66"/>
                    <a:pt x="23" y="66"/>
                    <a:pt x="23" y="65"/>
                  </a:cubicBezTo>
                  <a:cubicBezTo>
                    <a:pt x="23" y="64"/>
                    <a:pt x="23" y="63"/>
                    <a:pt x="21" y="63"/>
                  </a:cubicBezTo>
                  <a:cubicBezTo>
                    <a:pt x="21" y="62"/>
                    <a:pt x="21" y="62"/>
                    <a:pt x="20" y="62"/>
                  </a:cubicBezTo>
                  <a:cubicBezTo>
                    <a:pt x="18" y="62"/>
                    <a:pt x="16" y="63"/>
                    <a:pt x="15" y="64"/>
                  </a:cubicBezTo>
                  <a:cubicBezTo>
                    <a:pt x="15" y="64"/>
                    <a:pt x="15" y="64"/>
                    <a:pt x="15" y="64"/>
                  </a:cubicBezTo>
                  <a:cubicBezTo>
                    <a:pt x="15" y="64"/>
                    <a:pt x="15" y="64"/>
                    <a:pt x="15" y="64"/>
                  </a:cubicBezTo>
                  <a:cubicBezTo>
                    <a:pt x="14" y="64"/>
                    <a:pt x="13" y="63"/>
                    <a:pt x="13" y="63"/>
                  </a:cubicBezTo>
                  <a:cubicBezTo>
                    <a:pt x="13" y="63"/>
                    <a:pt x="13" y="63"/>
                    <a:pt x="13" y="63"/>
                  </a:cubicBezTo>
                  <a:cubicBezTo>
                    <a:pt x="13" y="63"/>
                    <a:pt x="13" y="63"/>
                    <a:pt x="13" y="62"/>
                  </a:cubicBezTo>
                  <a:cubicBezTo>
                    <a:pt x="17" y="57"/>
                    <a:pt x="21" y="51"/>
                    <a:pt x="25" y="46"/>
                  </a:cubicBezTo>
                  <a:cubicBezTo>
                    <a:pt x="25" y="45"/>
                    <a:pt x="25" y="44"/>
                    <a:pt x="25" y="43"/>
                  </a:cubicBezTo>
                  <a:cubicBezTo>
                    <a:pt x="24" y="43"/>
                    <a:pt x="24" y="43"/>
                    <a:pt x="23" y="43"/>
                  </a:cubicBezTo>
                  <a:cubicBezTo>
                    <a:pt x="23" y="43"/>
                    <a:pt x="23" y="43"/>
                    <a:pt x="22" y="43"/>
                  </a:cubicBezTo>
                  <a:cubicBezTo>
                    <a:pt x="19" y="45"/>
                    <a:pt x="16" y="46"/>
                    <a:pt x="12" y="46"/>
                  </a:cubicBezTo>
                  <a:cubicBezTo>
                    <a:pt x="12" y="46"/>
                    <a:pt x="11" y="46"/>
                    <a:pt x="10" y="46"/>
                  </a:cubicBezTo>
                  <a:cubicBezTo>
                    <a:pt x="11" y="43"/>
                    <a:pt x="13" y="41"/>
                    <a:pt x="14" y="39"/>
                  </a:cubicBezTo>
                  <a:cubicBezTo>
                    <a:pt x="18" y="38"/>
                    <a:pt x="21" y="37"/>
                    <a:pt x="23" y="34"/>
                  </a:cubicBezTo>
                  <a:cubicBezTo>
                    <a:pt x="24" y="33"/>
                    <a:pt x="24" y="32"/>
                    <a:pt x="23" y="32"/>
                  </a:cubicBezTo>
                  <a:cubicBezTo>
                    <a:pt x="23" y="31"/>
                    <a:pt x="22" y="31"/>
                    <a:pt x="22" y="31"/>
                  </a:cubicBezTo>
                  <a:cubicBezTo>
                    <a:pt x="22" y="31"/>
                    <a:pt x="21" y="31"/>
                    <a:pt x="21" y="31"/>
                  </a:cubicBezTo>
                  <a:cubicBezTo>
                    <a:pt x="18" y="32"/>
                    <a:pt x="15" y="33"/>
                    <a:pt x="13" y="35"/>
                  </a:cubicBezTo>
                  <a:cubicBezTo>
                    <a:pt x="12" y="35"/>
                    <a:pt x="12" y="35"/>
                    <a:pt x="11" y="35"/>
                  </a:cubicBezTo>
                  <a:cubicBezTo>
                    <a:pt x="11" y="35"/>
                    <a:pt x="11" y="35"/>
                    <a:pt x="11" y="35"/>
                  </a:cubicBezTo>
                  <a:cubicBezTo>
                    <a:pt x="11" y="35"/>
                    <a:pt x="10" y="35"/>
                    <a:pt x="10" y="35"/>
                  </a:cubicBezTo>
                  <a:cubicBezTo>
                    <a:pt x="9" y="35"/>
                    <a:pt x="9" y="35"/>
                    <a:pt x="8" y="35"/>
                  </a:cubicBezTo>
                  <a:cubicBezTo>
                    <a:pt x="8" y="34"/>
                    <a:pt x="8" y="34"/>
                    <a:pt x="8" y="34"/>
                  </a:cubicBezTo>
                  <a:cubicBezTo>
                    <a:pt x="8" y="34"/>
                    <a:pt x="8" y="34"/>
                    <a:pt x="8" y="34"/>
                  </a:cubicBezTo>
                  <a:cubicBezTo>
                    <a:pt x="8" y="34"/>
                    <a:pt x="8" y="33"/>
                    <a:pt x="9" y="32"/>
                  </a:cubicBezTo>
                  <a:cubicBezTo>
                    <a:pt x="13" y="26"/>
                    <a:pt x="18" y="20"/>
                    <a:pt x="23" y="14"/>
                  </a:cubicBezTo>
                  <a:cubicBezTo>
                    <a:pt x="23" y="13"/>
                    <a:pt x="23" y="12"/>
                    <a:pt x="22" y="12"/>
                  </a:cubicBezTo>
                  <a:cubicBezTo>
                    <a:pt x="22" y="11"/>
                    <a:pt x="21" y="11"/>
                    <a:pt x="21" y="11"/>
                  </a:cubicBezTo>
                  <a:cubicBezTo>
                    <a:pt x="21" y="11"/>
                    <a:pt x="20" y="11"/>
                    <a:pt x="20" y="11"/>
                  </a:cubicBezTo>
                  <a:cubicBezTo>
                    <a:pt x="16" y="13"/>
                    <a:pt x="12" y="16"/>
                    <a:pt x="9" y="18"/>
                  </a:cubicBezTo>
                  <a:cubicBezTo>
                    <a:pt x="8" y="18"/>
                    <a:pt x="7" y="19"/>
                    <a:pt x="6" y="19"/>
                  </a:cubicBezTo>
                  <a:cubicBezTo>
                    <a:pt x="6" y="19"/>
                    <a:pt x="6" y="19"/>
                    <a:pt x="6" y="19"/>
                  </a:cubicBezTo>
                  <a:cubicBezTo>
                    <a:pt x="6" y="19"/>
                    <a:pt x="6" y="19"/>
                    <a:pt x="6" y="19"/>
                  </a:cubicBezTo>
                  <a:cubicBezTo>
                    <a:pt x="5" y="19"/>
                    <a:pt x="5" y="19"/>
                    <a:pt x="5" y="18"/>
                  </a:cubicBezTo>
                  <a:cubicBezTo>
                    <a:pt x="5" y="17"/>
                    <a:pt x="4" y="16"/>
                    <a:pt x="4" y="15"/>
                  </a:cubicBezTo>
                  <a:cubicBezTo>
                    <a:pt x="4" y="15"/>
                    <a:pt x="4" y="14"/>
                    <a:pt x="5" y="13"/>
                  </a:cubicBezTo>
                  <a:cubicBezTo>
                    <a:pt x="6" y="10"/>
                    <a:pt x="8" y="6"/>
                    <a:pt x="10" y="3"/>
                  </a:cubicBezTo>
                  <a:cubicBezTo>
                    <a:pt x="11" y="2"/>
                    <a:pt x="11" y="1"/>
                    <a:pt x="10" y="0"/>
                  </a:cubicBezTo>
                  <a:cubicBezTo>
                    <a:pt x="10" y="0"/>
                    <a:pt x="9" y="0"/>
                    <a:pt x="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7" name="Freeform 853"/>
            <p:cNvSpPr>
              <a:spLocks noEditPoints="1"/>
            </p:cNvSpPr>
            <p:nvPr/>
          </p:nvSpPr>
          <p:spPr bwMode="auto">
            <a:xfrm>
              <a:off x="2950975" y="4448233"/>
              <a:ext cx="170259" cy="195350"/>
            </a:xfrm>
            <a:custGeom>
              <a:avLst/>
              <a:gdLst>
                <a:gd name="T0" fmla="*/ 59 w 80"/>
                <a:gd name="T1" fmla="*/ 56 h 92"/>
                <a:gd name="T2" fmla="*/ 50 w 80"/>
                <a:gd name="T3" fmla="*/ 58 h 92"/>
                <a:gd name="T4" fmla="*/ 9 w 80"/>
                <a:gd name="T5" fmla="*/ 78 h 92"/>
                <a:gd name="T6" fmla="*/ 13 w 80"/>
                <a:gd name="T7" fmla="*/ 82 h 92"/>
                <a:gd name="T8" fmla="*/ 67 w 80"/>
                <a:gd name="T9" fmla="*/ 40 h 92"/>
                <a:gd name="T10" fmla="*/ 64 w 80"/>
                <a:gd name="T11" fmla="*/ 42 h 92"/>
                <a:gd name="T12" fmla="*/ 66 w 80"/>
                <a:gd name="T13" fmla="*/ 38 h 92"/>
                <a:gd name="T14" fmla="*/ 47 w 80"/>
                <a:gd name="T15" fmla="*/ 57 h 92"/>
                <a:gd name="T16" fmla="*/ 25 w 80"/>
                <a:gd name="T17" fmla="*/ 34 h 92"/>
                <a:gd name="T18" fmla="*/ 39 w 80"/>
                <a:gd name="T19" fmla="*/ 19 h 92"/>
                <a:gd name="T20" fmla="*/ 37 w 80"/>
                <a:gd name="T21" fmla="*/ 24 h 92"/>
                <a:gd name="T22" fmla="*/ 35 w 80"/>
                <a:gd name="T23" fmla="*/ 31 h 92"/>
                <a:gd name="T24" fmla="*/ 56 w 80"/>
                <a:gd name="T25" fmla="*/ 46 h 92"/>
                <a:gd name="T26" fmla="*/ 57 w 80"/>
                <a:gd name="T27" fmla="*/ 46 h 92"/>
                <a:gd name="T28" fmla="*/ 68 w 80"/>
                <a:gd name="T29" fmla="*/ 44 h 92"/>
                <a:gd name="T30" fmla="*/ 62 w 80"/>
                <a:gd name="T31" fmla="*/ 54 h 92"/>
                <a:gd name="T32" fmla="*/ 59 w 80"/>
                <a:gd name="T33" fmla="*/ 54 h 92"/>
                <a:gd name="T34" fmla="*/ 48 w 80"/>
                <a:gd name="T35" fmla="*/ 57 h 92"/>
                <a:gd name="T36" fmla="*/ 39 w 80"/>
                <a:gd name="T37" fmla="*/ 31 h 92"/>
                <a:gd name="T38" fmla="*/ 57 w 80"/>
                <a:gd name="T39" fmla="*/ 20 h 92"/>
                <a:gd name="T40" fmla="*/ 71 w 80"/>
                <a:gd name="T41" fmla="*/ 25 h 92"/>
                <a:gd name="T42" fmla="*/ 63 w 80"/>
                <a:gd name="T43" fmla="*/ 24 h 92"/>
                <a:gd name="T44" fmla="*/ 62 w 80"/>
                <a:gd name="T45" fmla="*/ 26 h 92"/>
                <a:gd name="T46" fmla="*/ 68 w 80"/>
                <a:gd name="T47" fmla="*/ 28 h 92"/>
                <a:gd name="T48" fmla="*/ 61 w 80"/>
                <a:gd name="T49" fmla="*/ 28 h 92"/>
                <a:gd name="T50" fmla="*/ 66 w 80"/>
                <a:gd name="T51" fmla="*/ 31 h 92"/>
                <a:gd name="T52" fmla="*/ 59 w 80"/>
                <a:gd name="T53" fmla="*/ 31 h 92"/>
                <a:gd name="T54" fmla="*/ 58 w 80"/>
                <a:gd name="T55" fmla="*/ 33 h 92"/>
                <a:gd name="T56" fmla="*/ 65 w 80"/>
                <a:gd name="T57" fmla="*/ 33 h 92"/>
                <a:gd name="T58" fmla="*/ 56 w 80"/>
                <a:gd name="T59" fmla="*/ 35 h 92"/>
                <a:gd name="T60" fmla="*/ 62 w 80"/>
                <a:gd name="T61" fmla="*/ 37 h 92"/>
                <a:gd name="T62" fmla="*/ 55 w 80"/>
                <a:gd name="T63" fmla="*/ 38 h 92"/>
                <a:gd name="T64" fmla="*/ 54 w 80"/>
                <a:gd name="T65" fmla="*/ 39 h 92"/>
                <a:gd name="T66" fmla="*/ 59 w 80"/>
                <a:gd name="T67" fmla="*/ 40 h 92"/>
                <a:gd name="T68" fmla="*/ 52 w 80"/>
                <a:gd name="T69" fmla="*/ 41 h 92"/>
                <a:gd name="T70" fmla="*/ 51 w 80"/>
                <a:gd name="T71" fmla="*/ 42 h 92"/>
                <a:gd name="T72" fmla="*/ 51 w 80"/>
                <a:gd name="T73" fmla="*/ 43 h 92"/>
                <a:gd name="T74" fmla="*/ 54 w 80"/>
                <a:gd name="T75" fmla="*/ 9 h 92"/>
                <a:gd name="T76" fmla="*/ 61 w 80"/>
                <a:gd name="T77" fmla="*/ 4 h 92"/>
                <a:gd name="T78" fmla="*/ 72 w 80"/>
                <a:gd name="T79" fmla="*/ 8 h 92"/>
                <a:gd name="T80" fmla="*/ 70 w 80"/>
                <a:gd name="T81" fmla="*/ 20 h 92"/>
                <a:gd name="T82" fmla="*/ 60 w 80"/>
                <a:gd name="T83" fmla="*/ 0 h 92"/>
                <a:gd name="T84" fmla="*/ 52 w 80"/>
                <a:gd name="T85" fmla="*/ 3 h 92"/>
                <a:gd name="T86" fmla="*/ 39 w 80"/>
                <a:gd name="T87" fmla="*/ 15 h 92"/>
                <a:gd name="T88" fmla="*/ 22 w 80"/>
                <a:gd name="T89" fmla="*/ 34 h 92"/>
                <a:gd name="T90" fmla="*/ 6 w 80"/>
                <a:gd name="T91" fmla="*/ 76 h 92"/>
                <a:gd name="T92" fmla="*/ 3 w 80"/>
                <a:gd name="T93" fmla="*/ 84 h 92"/>
                <a:gd name="T94" fmla="*/ 2 w 80"/>
                <a:gd name="T95" fmla="*/ 92 h 92"/>
                <a:gd name="T96" fmla="*/ 16 w 80"/>
                <a:gd name="T97" fmla="*/ 85 h 92"/>
                <a:gd name="T98" fmla="*/ 52 w 80"/>
                <a:gd name="T99" fmla="*/ 61 h 92"/>
                <a:gd name="T100" fmla="*/ 71 w 80"/>
                <a:gd name="T101" fmla="*/ 44 h 92"/>
                <a:gd name="T102" fmla="*/ 79 w 80"/>
                <a:gd name="T103" fmla="*/ 18 h 92"/>
                <a:gd name="T104" fmla="*/ 60 w 80"/>
                <a:gd name="T105"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 h="92">
                  <a:moveTo>
                    <a:pt x="50" y="58"/>
                  </a:moveTo>
                  <a:cubicBezTo>
                    <a:pt x="50" y="58"/>
                    <a:pt x="50" y="58"/>
                    <a:pt x="50" y="58"/>
                  </a:cubicBezTo>
                  <a:cubicBezTo>
                    <a:pt x="53" y="57"/>
                    <a:pt x="56" y="57"/>
                    <a:pt x="59" y="56"/>
                  </a:cubicBezTo>
                  <a:cubicBezTo>
                    <a:pt x="58" y="57"/>
                    <a:pt x="56" y="57"/>
                    <a:pt x="55" y="58"/>
                  </a:cubicBezTo>
                  <a:cubicBezTo>
                    <a:pt x="54" y="57"/>
                    <a:pt x="54" y="57"/>
                    <a:pt x="54" y="57"/>
                  </a:cubicBezTo>
                  <a:cubicBezTo>
                    <a:pt x="53" y="57"/>
                    <a:pt x="51" y="57"/>
                    <a:pt x="50" y="58"/>
                  </a:cubicBezTo>
                  <a:moveTo>
                    <a:pt x="6" y="86"/>
                  </a:moveTo>
                  <a:cubicBezTo>
                    <a:pt x="6" y="86"/>
                    <a:pt x="6" y="86"/>
                    <a:pt x="6" y="86"/>
                  </a:cubicBezTo>
                  <a:cubicBezTo>
                    <a:pt x="7" y="83"/>
                    <a:pt x="8" y="80"/>
                    <a:pt x="9" y="78"/>
                  </a:cubicBezTo>
                  <a:cubicBezTo>
                    <a:pt x="11" y="76"/>
                    <a:pt x="22" y="63"/>
                    <a:pt x="30" y="53"/>
                  </a:cubicBezTo>
                  <a:cubicBezTo>
                    <a:pt x="32" y="54"/>
                    <a:pt x="33" y="55"/>
                    <a:pt x="35" y="56"/>
                  </a:cubicBezTo>
                  <a:cubicBezTo>
                    <a:pt x="13" y="82"/>
                    <a:pt x="13" y="82"/>
                    <a:pt x="13" y="82"/>
                  </a:cubicBezTo>
                  <a:cubicBezTo>
                    <a:pt x="6" y="86"/>
                    <a:pt x="6" y="86"/>
                    <a:pt x="6" y="86"/>
                  </a:cubicBezTo>
                  <a:moveTo>
                    <a:pt x="64" y="42"/>
                  </a:moveTo>
                  <a:cubicBezTo>
                    <a:pt x="65" y="41"/>
                    <a:pt x="66" y="41"/>
                    <a:pt x="67" y="40"/>
                  </a:cubicBezTo>
                  <a:cubicBezTo>
                    <a:pt x="67" y="41"/>
                    <a:pt x="67" y="41"/>
                    <a:pt x="67" y="41"/>
                  </a:cubicBezTo>
                  <a:cubicBezTo>
                    <a:pt x="67" y="41"/>
                    <a:pt x="67" y="41"/>
                    <a:pt x="67" y="41"/>
                  </a:cubicBezTo>
                  <a:cubicBezTo>
                    <a:pt x="66" y="41"/>
                    <a:pt x="65" y="41"/>
                    <a:pt x="64" y="42"/>
                  </a:cubicBezTo>
                  <a:moveTo>
                    <a:pt x="65" y="39"/>
                  </a:moveTo>
                  <a:cubicBezTo>
                    <a:pt x="65" y="39"/>
                    <a:pt x="66" y="38"/>
                    <a:pt x="66" y="38"/>
                  </a:cubicBezTo>
                  <a:cubicBezTo>
                    <a:pt x="66" y="38"/>
                    <a:pt x="66" y="38"/>
                    <a:pt x="66" y="38"/>
                  </a:cubicBezTo>
                  <a:cubicBezTo>
                    <a:pt x="66" y="39"/>
                    <a:pt x="65" y="39"/>
                    <a:pt x="65" y="39"/>
                  </a:cubicBezTo>
                  <a:moveTo>
                    <a:pt x="48" y="57"/>
                  </a:moveTo>
                  <a:cubicBezTo>
                    <a:pt x="47" y="57"/>
                    <a:pt x="47" y="57"/>
                    <a:pt x="47" y="57"/>
                  </a:cubicBezTo>
                  <a:cubicBezTo>
                    <a:pt x="41" y="56"/>
                    <a:pt x="34" y="52"/>
                    <a:pt x="31" y="48"/>
                  </a:cubicBezTo>
                  <a:cubicBezTo>
                    <a:pt x="27" y="44"/>
                    <a:pt x="25" y="39"/>
                    <a:pt x="25" y="34"/>
                  </a:cubicBezTo>
                  <a:cubicBezTo>
                    <a:pt x="25" y="34"/>
                    <a:pt x="25" y="34"/>
                    <a:pt x="25" y="34"/>
                  </a:cubicBezTo>
                  <a:cubicBezTo>
                    <a:pt x="25" y="29"/>
                    <a:pt x="27" y="24"/>
                    <a:pt x="31" y="22"/>
                  </a:cubicBezTo>
                  <a:cubicBezTo>
                    <a:pt x="33" y="20"/>
                    <a:pt x="36" y="19"/>
                    <a:pt x="39" y="19"/>
                  </a:cubicBezTo>
                  <a:cubicBezTo>
                    <a:pt x="39" y="19"/>
                    <a:pt x="39" y="19"/>
                    <a:pt x="39" y="19"/>
                  </a:cubicBezTo>
                  <a:cubicBezTo>
                    <a:pt x="39" y="19"/>
                    <a:pt x="40" y="19"/>
                    <a:pt x="40" y="19"/>
                  </a:cubicBezTo>
                  <a:cubicBezTo>
                    <a:pt x="40" y="20"/>
                    <a:pt x="39" y="22"/>
                    <a:pt x="38" y="23"/>
                  </a:cubicBezTo>
                  <a:cubicBezTo>
                    <a:pt x="37" y="23"/>
                    <a:pt x="37" y="23"/>
                    <a:pt x="37" y="24"/>
                  </a:cubicBezTo>
                  <a:cubicBezTo>
                    <a:pt x="37" y="24"/>
                    <a:pt x="36" y="25"/>
                    <a:pt x="36" y="25"/>
                  </a:cubicBezTo>
                  <a:cubicBezTo>
                    <a:pt x="36" y="26"/>
                    <a:pt x="36" y="26"/>
                    <a:pt x="36" y="26"/>
                  </a:cubicBezTo>
                  <a:cubicBezTo>
                    <a:pt x="35" y="27"/>
                    <a:pt x="35" y="29"/>
                    <a:pt x="35" y="31"/>
                  </a:cubicBezTo>
                  <a:cubicBezTo>
                    <a:pt x="35" y="35"/>
                    <a:pt x="37" y="40"/>
                    <a:pt x="40" y="43"/>
                  </a:cubicBezTo>
                  <a:cubicBezTo>
                    <a:pt x="43" y="46"/>
                    <a:pt x="47" y="47"/>
                    <a:pt x="51" y="47"/>
                  </a:cubicBezTo>
                  <a:cubicBezTo>
                    <a:pt x="53" y="47"/>
                    <a:pt x="54" y="47"/>
                    <a:pt x="56" y="46"/>
                  </a:cubicBezTo>
                  <a:cubicBezTo>
                    <a:pt x="56" y="46"/>
                    <a:pt x="56" y="46"/>
                    <a:pt x="56" y="46"/>
                  </a:cubicBezTo>
                  <a:cubicBezTo>
                    <a:pt x="57" y="46"/>
                    <a:pt x="57" y="46"/>
                    <a:pt x="57" y="46"/>
                  </a:cubicBezTo>
                  <a:cubicBezTo>
                    <a:pt x="57" y="46"/>
                    <a:pt x="57" y="46"/>
                    <a:pt x="57" y="46"/>
                  </a:cubicBezTo>
                  <a:cubicBezTo>
                    <a:pt x="61" y="45"/>
                    <a:pt x="64" y="44"/>
                    <a:pt x="67" y="42"/>
                  </a:cubicBezTo>
                  <a:cubicBezTo>
                    <a:pt x="68" y="42"/>
                    <a:pt x="68" y="42"/>
                    <a:pt x="68" y="42"/>
                  </a:cubicBezTo>
                  <a:cubicBezTo>
                    <a:pt x="68" y="43"/>
                    <a:pt x="68" y="43"/>
                    <a:pt x="68" y="44"/>
                  </a:cubicBezTo>
                  <a:cubicBezTo>
                    <a:pt x="68" y="48"/>
                    <a:pt x="66" y="52"/>
                    <a:pt x="63" y="54"/>
                  </a:cubicBezTo>
                  <a:cubicBezTo>
                    <a:pt x="63" y="54"/>
                    <a:pt x="63" y="54"/>
                    <a:pt x="62" y="55"/>
                  </a:cubicBezTo>
                  <a:cubicBezTo>
                    <a:pt x="62" y="54"/>
                    <a:pt x="62" y="54"/>
                    <a:pt x="62" y="54"/>
                  </a:cubicBezTo>
                  <a:cubicBezTo>
                    <a:pt x="62" y="54"/>
                    <a:pt x="62" y="54"/>
                    <a:pt x="61" y="54"/>
                  </a:cubicBezTo>
                  <a:cubicBezTo>
                    <a:pt x="61" y="54"/>
                    <a:pt x="61" y="54"/>
                    <a:pt x="61" y="54"/>
                  </a:cubicBezTo>
                  <a:cubicBezTo>
                    <a:pt x="60" y="54"/>
                    <a:pt x="60" y="54"/>
                    <a:pt x="59" y="54"/>
                  </a:cubicBezTo>
                  <a:cubicBezTo>
                    <a:pt x="56" y="55"/>
                    <a:pt x="52" y="56"/>
                    <a:pt x="48" y="56"/>
                  </a:cubicBezTo>
                  <a:cubicBezTo>
                    <a:pt x="48" y="56"/>
                    <a:pt x="47" y="57"/>
                    <a:pt x="48" y="57"/>
                  </a:cubicBezTo>
                  <a:cubicBezTo>
                    <a:pt x="48" y="57"/>
                    <a:pt x="48" y="57"/>
                    <a:pt x="48" y="57"/>
                  </a:cubicBezTo>
                  <a:moveTo>
                    <a:pt x="51" y="43"/>
                  </a:moveTo>
                  <a:cubicBezTo>
                    <a:pt x="48" y="43"/>
                    <a:pt x="45" y="42"/>
                    <a:pt x="42" y="40"/>
                  </a:cubicBezTo>
                  <a:cubicBezTo>
                    <a:pt x="40" y="38"/>
                    <a:pt x="39" y="34"/>
                    <a:pt x="39" y="31"/>
                  </a:cubicBezTo>
                  <a:cubicBezTo>
                    <a:pt x="39" y="30"/>
                    <a:pt x="39" y="28"/>
                    <a:pt x="40" y="27"/>
                  </a:cubicBezTo>
                  <a:cubicBezTo>
                    <a:pt x="44" y="21"/>
                    <a:pt x="47" y="16"/>
                    <a:pt x="51" y="10"/>
                  </a:cubicBezTo>
                  <a:cubicBezTo>
                    <a:pt x="51" y="14"/>
                    <a:pt x="54" y="17"/>
                    <a:pt x="57" y="20"/>
                  </a:cubicBezTo>
                  <a:cubicBezTo>
                    <a:pt x="61" y="23"/>
                    <a:pt x="66" y="24"/>
                    <a:pt x="70" y="24"/>
                  </a:cubicBezTo>
                  <a:cubicBezTo>
                    <a:pt x="70" y="24"/>
                    <a:pt x="71" y="24"/>
                    <a:pt x="72" y="24"/>
                  </a:cubicBezTo>
                  <a:cubicBezTo>
                    <a:pt x="71" y="24"/>
                    <a:pt x="71" y="25"/>
                    <a:pt x="71" y="25"/>
                  </a:cubicBezTo>
                  <a:cubicBezTo>
                    <a:pt x="70" y="25"/>
                    <a:pt x="70" y="25"/>
                    <a:pt x="70" y="25"/>
                  </a:cubicBezTo>
                  <a:cubicBezTo>
                    <a:pt x="69" y="25"/>
                    <a:pt x="69" y="25"/>
                    <a:pt x="68" y="25"/>
                  </a:cubicBezTo>
                  <a:cubicBezTo>
                    <a:pt x="66" y="25"/>
                    <a:pt x="65" y="25"/>
                    <a:pt x="63" y="24"/>
                  </a:cubicBezTo>
                  <a:cubicBezTo>
                    <a:pt x="63" y="24"/>
                    <a:pt x="63" y="24"/>
                    <a:pt x="63" y="24"/>
                  </a:cubicBezTo>
                  <a:cubicBezTo>
                    <a:pt x="62" y="24"/>
                    <a:pt x="62" y="25"/>
                    <a:pt x="62" y="25"/>
                  </a:cubicBezTo>
                  <a:cubicBezTo>
                    <a:pt x="62" y="25"/>
                    <a:pt x="62" y="26"/>
                    <a:pt x="62" y="26"/>
                  </a:cubicBezTo>
                  <a:cubicBezTo>
                    <a:pt x="64" y="26"/>
                    <a:pt x="66" y="27"/>
                    <a:pt x="68" y="27"/>
                  </a:cubicBezTo>
                  <a:cubicBezTo>
                    <a:pt x="69" y="27"/>
                    <a:pt x="69" y="27"/>
                    <a:pt x="70" y="27"/>
                  </a:cubicBezTo>
                  <a:cubicBezTo>
                    <a:pt x="69" y="27"/>
                    <a:pt x="69" y="28"/>
                    <a:pt x="68" y="28"/>
                  </a:cubicBezTo>
                  <a:cubicBezTo>
                    <a:pt x="66" y="28"/>
                    <a:pt x="64" y="28"/>
                    <a:pt x="62" y="27"/>
                  </a:cubicBezTo>
                  <a:cubicBezTo>
                    <a:pt x="62" y="27"/>
                    <a:pt x="62" y="27"/>
                    <a:pt x="62" y="27"/>
                  </a:cubicBezTo>
                  <a:cubicBezTo>
                    <a:pt x="61" y="27"/>
                    <a:pt x="61" y="27"/>
                    <a:pt x="61" y="28"/>
                  </a:cubicBezTo>
                  <a:cubicBezTo>
                    <a:pt x="61" y="28"/>
                    <a:pt x="61" y="29"/>
                    <a:pt x="61" y="29"/>
                  </a:cubicBezTo>
                  <a:cubicBezTo>
                    <a:pt x="63" y="29"/>
                    <a:pt x="65" y="30"/>
                    <a:pt x="67" y="30"/>
                  </a:cubicBezTo>
                  <a:cubicBezTo>
                    <a:pt x="67" y="30"/>
                    <a:pt x="67" y="31"/>
                    <a:pt x="66" y="31"/>
                  </a:cubicBezTo>
                  <a:cubicBezTo>
                    <a:pt x="66" y="31"/>
                    <a:pt x="66" y="31"/>
                    <a:pt x="66" y="31"/>
                  </a:cubicBezTo>
                  <a:cubicBezTo>
                    <a:pt x="65" y="31"/>
                    <a:pt x="64" y="31"/>
                    <a:pt x="63" y="31"/>
                  </a:cubicBezTo>
                  <a:cubicBezTo>
                    <a:pt x="62" y="31"/>
                    <a:pt x="60" y="31"/>
                    <a:pt x="59" y="31"/>
                  </a:cubicBezTo>
                  <a:cubicBezTo>
                    <a:pt x="59" y="31"/>
                    <a:pt x="59" y="31"/>
                    <a:pt x="59" y="31"/>
                  </a:cubicBezTo>
                  <a:cubicBezTo>
                    <a:pt x="58" y="31"/>
                    <a:pt x="58" y="31"/>
                    <a:pt x="58" y="32"/>
                  </a:cubicBezTo>
                  <a:cubicBezTo>
                    <a:pt x="58" y="32"/>
                    <a:pt x="58" y="33"/>
                    <a:pt x="58" y="33"/>
                  </a:cubicBezTo>
                  <a:cubicBezTo>
                    <a:pt x="58" y="33"/>
                    <a:pt x="58" y="33"/>
                    <a:pt x="58" y="33"/>
                  </a:cubicBezTo>
                  <a:cubicBezTo>
                    <a:pt x="60" y="33"/>
                    <a:pt x="62" y="33"/>
                    <a:pt x="63" y="33"/>
                  </a:cubicBezTo>
                  <a:cubicBezTo>
                    <a:pt x="64" y="33"/>
                    <a:pt x="64" y="33"/>
                    <a:pt x="65" y="33"/>
                  </a:cubicBezTo>
                  <a:cubicBezTo>
                    <a:pt x="64" y="34"/>
                    <a:pt x="64" y="35"/>
                    <a:pt x="63" y="35"/>
                  </a:cubicBezTo>
                  <a:cubicBezTo>
                    <a:pt x="61" y="35"/>
                    <a:pt x="59" y="35"/>
                    <a:pt x="56" y="35"/>
                  </a:cubicBezTo>
                  <a:cubicBezTo>
                    <a:pt x="56" y="35"/>
                    <a:pt x="56" y="35"/>
                    <a:pt x="56" y="35"/>
                  </a:cubicBezTo>
                  <a:cubicBezTo>
                    <a:pt x="56" y="35"/>
                    <a:pt x="55" y="35"/>
                    <a:pt x="55" y="36"/>
                  </a:cubicBezTo>
                  <a:cubicBezTo>
                    <a:pt x="55" y="36"/>
                    <a:pt x="55" y="36"/>
                    <a:pt x="56" y="37"/>
                  </a:cubicBezTo>
                  <a:cubicBezTo>
                    <a:pt x="58" y="37"/>
                    <a:pt x="60" y="37"/>
                    <a:pt x="62" y="37"/>
                  </a:cubicBezTo>
                  <a:cubicBezTo>
                    <a:pt x="61" y="38"/>
                    <a:pt x="61" y="38"/>
                    <a:pt x="60" y="39"/>
                  </a:cubicBezTo>
                  <a:cubicBezTo>
                    <a:pt x="60" y="39"/>
                    <a:pt x="60" y="39"/>
                    <a:pt x="60" y="39"/>
                  </a:cubicBezTo>
                  <a:cubicBezTo>
                    <a:pt x="59" y="39"/>
                    <a:pt x="57" y="39"/>
                    <a:pt x="55" y="38"/>
                  </a:cubicBezTo>
                  <a:cubicBezTo>
                    <a:pt x="55" y="38"/>
                    <a:pt x="55" y="38"/>
                    <a:pt x="55" y="38"/>
                  </a:cubicBezTo>
                  <a:cubicBezTo>
                    <a:pt x="55" y="38"/>
                    <a:pt x="54" y="38"/>
                    <a:pt x="54" y="38"/>
                  </a:cubicBezTo>
                  <a:cubicBezTo>
                    <a:pt x="54" y="38"/>
                    <a:pt x="54" y="39"/>
                    <a:pt x="54" y="39"/>
                  </a:cubicBezTo>
                  <a:cubicBezTo>
                    <a:pt x="54" y="39"/>
                    <a:pt x="54" y="39"/>
                    <a:pt x="54" y="39"/>
                  </a:cubicBezTo>
                  <a:cubicBezTo>
                    <a:pt x="55" y="40"/>
                    <a:pt x="55" y="40"/>
                    <a:pt x="55" y="40"/>
                  </a:cubicBezTo>
                  <a:cubicBezTo>
                    <a:pt x="56" y="40"/>
                    <a:pt x="57" y="40"/>
                    <a:pt x="59" y="40"/>
                  </a:cubicBezTo>
                  <a:cubicBezTo>
                    <a:pt x="58" y="41"/>
                    <a:pt x="58" y="41"/>
                    <a:pt x="58" y="41"/>
                  </a:cubicBezTo>
                  <a:cubicBezTo>
                    <a:pt x="57" y="42"/>
                    <a:pt x="57" y="42"/>
                    <a:pt x="57" y="42"/>
                  </a:cubicBezTo>
                  <a:cubicBezTo>
                    <a:pt x="55" y="42"/>
                    <a:pt x="53" y="41"/>
                    <a:pt x="52" y="41"/>
                  </a:cubicBezTo>
                  <a:cubicBezTo>
                    <a:pt x="52" y="41"/>
                    <a:pt x="52" y="41"/>
                    <a:pt x="52" y="41"/>
                  </a:cubicBezTo>
                  <a:cubicBezTo>
                    <a:pt x="51" y="41"/>
                    <a:pt x="51" y="41"/>
                    <a:pt x="51" y="41"/>
                  </a:cubicBezTo>
                  <a:cubicBezTo>
                    <a:pt x="51" y="42"/>
                    <a:pt x="51" y="42"/>
                    <a:pt x="51" y="42"/>
                  </a:cubicBezTo>
                  <a:cubicBezTo>
                    <a:pt x="52" y="43"/>
                    <a:pt x="53" y="43"/>
                    <a:pt x="54" y="43"/>
                  </a:cubicBezTo>
                  <a:cubicBezTo>
                    <a:pt x="53" y="43"/>
                    <a:pt x="52" y="43"/>
                    <a:pt x="51" y="43"/>
                  </a:cubicBezTo>
                  <a:cubicBezTo>
                    <a:pt x="51" y="43"/>
                    <a:pt x="51" y="43"/>
                    <a:pt x="51" y="43"/>
                  </a:cubicBezTo>
                  <a:moveTo>
                    <a:pt x="70" y="20"/>
                  </a:moveTo>
                  <a:cubicBezTo>
                    <a:pt x="67" y="20"/>
                    <a:pt x="63" y="19"/>
                    <a:pt x="59" y="17"/>
                  </a:cubicBezTo>
                  <a:cubicBezTo>
                    <a:pt x="56" y="15"/>
                    <a:pt x="54" y="12"/>
                    <a:pt x="54" y="9"/>
                  </a:cubicBezTo>
                  <a:cubicBezTo>
                    <a:pt x="54" y="7"/>
                    <a:pt x="55" y="6"/>
                    <a:pt x="55" y="5"/>
                  </a:cubicBezTo>
                  <a:cubicBezTo>
                    <a:pt x="57" y="4"/>
                    <a:pt x="59" y="4"/>
                    <a:pt x="60" y="4"/>
                  </a:cubicBezTo>
                  <a:cubicBezTo>
                    <a:pt x="60" y="4"/>
                    <a:pt x="61" y="4"/>
                    <a:pt x="61" y="4"/>
                  </a:cubicBezTo>
                  <a:cubicBezTo>
                    <a:pt x="65" y="4"/>
                    <a:pt x="69" y="5"/>
                    <a:pt x="72" y="8"/>
                  </a:cubicBezTo>
                  <a:cubicBezTo>
                    <a:pt x="73" y="7"/>
                    <a:pt x="73" y="7"/>
                    <a:pt x="73" y="7"/>
                  </a:cubicBezTo>
                  <a:cubicBezTo>
                    <a:pt x="72" y="8"/>
                    <a:pt x="72" y="8"/>
                    <a:pt x="72" y="8"/>
                  </a:cubicBezTo>
                  <a:cubicBezTo>
                    <a:pt x="75" y="11"/>
                    <a:pt x="76" y="14"/>
                    <a:pt x="76" y="15"/>
                  </a:cubicBezTo>
                  <a:cubicBezTo>
                    <a:pt x="76" y="17"/>
                    <a:pt x="75" y="19"/>
                    <a:pt x="74" y="19"/>
                  </a:cubicBezTo>
                  <a:cubicBezTo>
                    <a:pt x="73" y="20"/>
                    <a:pt x="72" y="20"/>
                    <a:pt x="70" y="20"/>
                  </a:cubicBezTo>
                  <a:cubicBezTo>
                    <a:pt x="70" y="20"/>
                    <a:pt x="70" y="20"/>
                    <a:pt x="70" y="20"/>
                  </a:cubicBezTo>
                  <a:cubicBezTo>
                    <a:pt x="70" y="20"/>
                    <a:pt x="70" y="20"/>
                    <a:pt x="70" y="20"/>
                  </a:cubicBezTo>
                  <a:moveTo>
                    <a:pt x="60" y="0"/>
                  </a:moveTo>
                  <a:cubicBezTo>
                    <a:pt x="58" y="0"/>
                    <a:pt x="56" y="0"/>
                    <a:pt x="53" y="1"/>
                  </a:cubicBezTo>
                  <a:cubicBezTo>
                    <a:pt x="53" y="2"/>
                    <a:pt x="53" y="2"/>
                    <a:pt x="53" y="2"/>
                  </a:cubicBezTo>
                  <a:cubicBezTo>
                    <a:pt x="52" y="3"/>
                    <a:pt x="52" y="3"/>
                    <a:pt x="52" y="3"/>
                  </a:cubicBezTo>
                  <a:cubicBezTo>
                    <a:pt x="52" y="3"/>
                    <a:pt x="52" y="3"/>
                    <a:pt x="52" y="3"/>
                  </a:cubicBezTo>
                  <a:cubicBezTo>
                    <a:pt x="48" y="8"/>
                    <a:pt x="45" y="12"/>
                    <a:pt x="43" y="16"/>
                  </a:cubicBezTo>
                  <a:cubicBezTo>
                    <a:pt x="41" y="16"/>
                    <a:pt x="40" y="15"/>
                    <a:pt x="39" y="15"/>
                  </a:cubicBezTo>
                  <a:cubicBezTo>
                    <a:pt x="35" y="15"/>
                    <a:pt x="32" y="17"/>
                    <a:pt x="29" y="19"/>
                  </a:cubicBezTo>
                  <a:cubicBezTo>
                    <a:pt x="24" y="22"/>
                    <a:pt x="22" y="28"/>
                    <a:pt x="22" y="34"/>
                  </a:cubicBezTo>
                  <a:cubicBezTo>
                    <a:pt x="22" y="34"/>
                    <a:pt x="22" y="34"/>
                    <a:pt x="22" y="34"/>
                  </a:cubicBezTo>
                  <a:cubicBezTo>
                    <a:pt x="22" y="40"/>
                    <a:pt x="24" y="45"/>
                    <a:pt x="28" y="50"/>
                  </a:cubicBezTo>
                  <a:cubicBezTo>
                    <a:pt x="23" y="55"/>
                    <a:pt x="18" y="61"/>
                    <a:pt x="14" y="66"/>
                  </a:cubicBezTo>
                  <a:cubicBezTo>
                    <a:pt x="10" y="72"/>
                    <a:pt x="6" y="76"/>
                    <a:pt x="6" y="76"/>
                  </a:cubicBezTo>
                  <a:cubicBezTo>
                    <a:pt x="6" y="76"/>
                    <a:pt x="6" y="76"/>
                    <a:pt x="6" y="76"/>
                  </a:cubicBezTo>
                  <a:cubicBezTo>
                    <a:pt x="6" y="76"/>
                    <a:pt x="6" y="76"/>
                    <a:pt x="6" y="76"/>
                  </a:cubicBezTo>
                  <a:cubicBezTo>
                    <a:pt x="5" y="78"/>
                    <a:pt x="4" y="81"/>
                    <a:pt x="3" y="84"/>
                  </a:cubicBezTo>
                  <a:cubicBezTo>
                    <a:pt x="1" y="87"/>
                    <a:pt x="1" y="90"/>
                    <a:pt x="1" y="90"/>
                  </a:cubicBezTo>
                  <a:cubicBezTo>
                    <a:pt x="0" y="90"/>
                    <a:pt x="1" y="91"/>
                    <a:pt x="1" y="92"/>
                  </a:cubicBezTo>
                  <a:cubicBezTo>
                    <a:pt x="2" y="92"/>
                    <a:pt x="2" y="92"/>
                    <a:pt x="2" y="92"/>
                  </a:cubicBezTo>
                  <a:cubicBezTo>
                    <a:pt x="3" y="92"/>
                    <a:pt x="3" y="92"/>
                    <a:pt x="3" y="92"/>
                  </a:cubicBezTo>
                  <a:cubicBezTo>
                    <a:pt x="15" y="85"/>
                    <a:pt x="15" y="85"/>
                    <a:pt x="15" y="85"/>
                  </a:cubicBezTo>
                  <a:cubicBezTo>
                    <a:pt x="16" y="85"/>
                    <a:pt x="16" y="85"/>
                    <a:pt x="16" y="85"/>
                  </a:cubicBezTo>
                  <a:cubicBezTo>
                    <a:pt x="38" y="58"/>
                    <a:pt x="38" y="58"/>
                    <a:pt x="38" y="58"/>
                  </a:cubicBezTo>
                  <a:cubicBezTo>
                    <a:pt x="41" y="59"/>
                    <a:pt x="44" y="60"/>
                    <a:pt x="46" y="61"/>
                  </a:cubicBezTo>
                  <a:cubicBezTo>
                    <a:pt x="48" y="61"/>
                    <a:pt x="50" y="61"/>
                    <a:pt x="52" y="61"/>
                  </a:cubicBezTo>
                  <a:cubicBezTo>
                    <a:pt x="52" y="61"/>
                    <a:pt x="52" y="61"/>
                    <a:pt x="52" y="61"/>
                  </a:cubicBezTo>
                  <a:cubicBezTo>
                    <a:pt x="57" y="61"/>
                    <a:pt x="62" y="60"/>
                    <a:pt x="66" y="57"/>
                  </a:cubicBezTo>
                  <a:cubicBezTo>
                    <a:pt x="69" y="53"/>
                    <a:pt x="71" y="49"/>
                    <a:pt x="71" y="44"/>
                  </a:cubicBezTo>
                  <a:cubicBezTo>
                    <a:pt x="71" y="41"/>
                    <a:pt x="70" y="37"/>
                    <a:pt x="68" y="35"/>
                  </a:cubicBezTo>
                  <a:cubicBezTo>
                    <a:pt x="72" y="30"/>
                    <a:pt x="75" y="25"/>
                    <a:pt x="79" y="20"/>
                  </a:cubicBezTo>
                  <a:cubicBezTo>
                    <a:pt x="79" y="20"/>
                    <a:pt x="79" y="19"/>
                    <a:pt x="79" y="18"/>
                  </a:cubicBezTo>
                  <a:cubicBezTo>
                    <a:pt x="79" y="17"/>
                    <a:pt x="80" y="16"/>
                    <a:pt x="80" y="15"/>
                  </a:cubicBezTo>
                  <a:cubicBezTo>
                    <a:pt x="80" y="12"/>
                    <a:pt x="78" y="9"/>
                    <a:pt x="74" y="6"/>
                  </a:cubicBezTo>
                  <a:cubicBezTo>
                    <a:pt x="71" y="2"/>
                    <a:pt x="66"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8" name="Freeform 854"/>
            <p:cNvSpPr>
              <a:spLocks/>
            </p:cNvSpPr>
            <p:nvPr/>
          </p:nvSpPr>
          <p:spPr bwMode="auto">
            <a:xfrm>
              <a:off x="3063883" y="4543220"/>
              <a:ext cx="31364" cy="8961"/>
            </a:xfrm>
            <a:custGeom>
              <a:avLst/>
              <a:gdLst>
                <a:gd name="T0" fmla="*/ 14 w 15"/>
                <a:gd name="T1" fmla="*/ 0 h 4"/>
                <a:gd name="T2" fmla="*/ 13 w 15"/>
                <a:gd name="T3" fmla="*/ 0 h 4"/>
                <a:gd name="T4" fmla="*/ 1 w 15"/>
                <a:gd name="T5" fmla="*/ 3 h 4"/>
                <a:gd name="T6" fmla="*/ 0 w 15"/>
                <a:gd name="T7" fmla="*/ 4 h 4"/>
                <a:gd name="T8" fmla="*/ 1 w 15"/>
                <a:gd name="T9" fmla="*/ 4 h 4"/>
                <a:gd name="T10" fmla="*/ 1 w 15"/>
                <a:gd name="T11" fmla="*/ 4 h 4"/>
                <a:gd name="T12" fmla="*/ 14 w 15"/>
                <a:gd name="T13" fmla="*/ 1 h 4"/>
                <a:gd name="T14" fmla="*/ 14 w 15"/>
                <a:gd name="T15" fmla="*/ 0 h 4"/>
                <a:gd name="T16" fmla="*/ 14 w 15"/>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4">
                  <a:moveTo>
                    <a:pt x="14" y="0"/>
                  </a:moveTo>
                  <a:cubicBezTo>
                    <a:pt x="13" y="0"/>
                    <a:pt x="13" y="0"/>
                    <a:pt x="13" y="0"/>
                  </a:cubicBezTo>
                  <a:cubicBezTo>
                    <a:pt x="9" y="1"/>
                    <a:pt x="5" y="2"/>
                    <a:pt x="1" y="3"/>
                  </a:cubicBezTo>
                  <a:cubicBezTo>
                    <a:pt x="1" y="3"/>
                    <a:pt x="0" y="3"/>
                    <a:pt x="0" y="4"/>
                  </a:cubicBezTo>
                  <a:cubicBezTo>
                    <a:pt x="0" y="4"/>
                    <a:pt x="1" y="4"/>
                    <a:pt x="1" y="4"/>
                  </a:cubicBezTo>
                  <a:cubicBezTo>
                    <a:pt x="1" y="4"/>
                    <a:pt x="1" y="4"/>
                    <a:pt x="1" y="4"/>
                  </a:cubicBezTo>
                  <a:cubicBezTo>
                    <a:pt x="6" y="4"/>
                    <a:pt x="10" y="3"/>
                    <a:pt x="14" y="1"/>
                  </a:cubicBezTo>
                  <a:cubicBezTo>
                    <a:pt x="14" y="1"/>
                    <a:pt x="15" y="0"/>
                    <a:pt x="14" y="0"/>
                  </a:cubicBezTo>
                  <a:cubicBezTo>
                    <a:pt x="14" y="0"/>
                    <a:pt x="14" y="0"/>
                    <a:pt x="1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19" name="Freeform 855"/>
            <p:cNvSpPr>
              <a:spLocks/>
            </p:cNvSpPr>
            <p:nvPr/>
          </p:nvSpPr>
          <p:spPr bwMode="auto">
            <a:xfrm>
              <a:off x="3061195" y="4552181"/>
              <a:ext cx="30467" cy="8065"/>
            </a:xfrm>
            <a:custGeom>
              <a:avLst/>
              <a:gdLst>
                <a:gd name="T0" fmla="*/ 13 w 14"/>
                <a:gd name="T1" fmla="*/ 0 h 4"/>
                <a:gd name="T2" fmla="*/ 13 w 14"/>
                <a:gd name="T3" fmla="*/ 0 h 4"/>
                <a:gd name="T4" fmla="*/ 1 w 14"/>
                <a:gd name="T5" fmla="*/ 3 h 4"/>
                <a:gd name="T6" fmla="*/ 0 w 14"/>
                <a:gd name="T7" fmla="*/ 4 h 4"/>
                <a:gd name="T8" fmla="*/ 1 w 14"/>
                <a:gd name="T9" fmla="*/ 4 h 4"/>
                <a:gd name="T10" fmla="*/ 1 w 14"/>
                <a:gd name="T11" fmla="*/ 4 h 4"/>
                <a:gd name="T12" fmla="*/ 13 w 14"/>
                <a:gd name="T13" fmla="*/ 2 h 4"/>
                <a:gd name="T14" fmla="*/ 14 w 14"/>
                <a:gd name="T15" fmla="*/ 1 h 4"/>
                <a:gd name="T16" fmla="*/ 13 w 14"/>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0"/>
                  </a:moveTo>
                  <a:cubicBezTo>
                    <a:pt x="13" y="0"/>
                    <a:pt x="13" y="0"/>
                    <a:pt x="13" y="0"/>
                  </a:cubicBezTo>
                  <a:cubicBezTo>
                    <a:pt x="9" y="2"/>
                    <a:pt x="5" y="2"/>
                    <a:pt x="1" y="3"/>
                  </a:cubicBezTo>
                  <a:cubicBezTo>
                    <a:pt x="1" y="3"/>
                    <a:pt x="0" y="3"/>
                    <a:pt x="0" y="4"/>
                  </a:cubicBezTo>
                  <a:cubicBezTo>
                    <a:pt x="0" y="4"/>
                    <a:pt x="1" y="4"/>
                    <a:pt x="1" y="4"/>
                  </a:cubicBezTo>
                  <a:cubicBezTo>
                    <a:pt x="1" y="4"/>
                    <a:pt x="1" y="4"/>
                    <a:pt x="1" y="4"/>
                  </a:cubicBezTo>
                  <a:cubicBezTo>
                    <a:pt x="5" y="4"/>
                    <a:pt x="9" y="3"/>
                    <a:pt x="13" y="2"/>
                  </a:cubicBezTo>
                  <a:cubicBezTo>
                    <a:pt x="14" y="2"/>
                    <a:pt x="14" y="1"/>
                    <a:pt x="14" y="1"/>
                  </a:cubicBezTo>
                  <a:cubicBezTo>
                    <a:pt x="14" y="0"/>
                    <a:pt x="13"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20" name="组合 419"/>
          <p:cNvGrpSpPr/>
          <p:nvPr/>
        </p:nvGrpSpPr>
        <p:grpSpPr>
          <a:xfrm>
            <a:off x="3874975" y="3390690"/>
            <a:ext cx="139009" cy="93455"/>
            <a:chOff x="2772651" y="3725080"/>
            <a:chExt cx="265246" cy="178324"/>
          </a:xfrm>
        </p:grpSpPr>
        <p:sp>
          <p:nvSpPr>
            <p:cNvPr id="421" name="Freeform 856"/>
            <p:cNvSpPr>
              <a:spLocks/>
            </p:cNvSpPr>
            <p:nvPr/>
          </p:nvSpPr>
          <p:spPr bwMode="auto">
            <a:xfrm>
              <a:off x="3008325" y="381827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2" name="Freeform 857"/>
            <p:cNvSpPr>
              <a:spLocks/>
            </p:cNvSpPr>
            <p:nvPr/>
          </p:nvSpPr>
          <p:spPr bwMode="auto">
            <a:xfrm>
              <a:off x="3008325" y="3818274"/>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3" name="Freeform 858"/>
            <p:cNvSpPr>
              <a:spLocks noEditPoints="1"/>
            </p:cNvSpPr>
            <p:nvPr/>
          </p:nvSpPr>
          <p:spPr bwMode="auto">
            <a:xfrm>
              <a:off x="2772651" y="3725080"/>
              <a:ext cx="265246" cy="178324"/>
            </a:xfrm>
            <a:custGeom>
              <a:avLst/>
              <a:gdLst>
                <a:gd name="T0" fmla="*/ 20 w 125"/>
                <a:gd name="T1" fmla="*/ 58 h 84"/>
                <a:gd name="T2" fmla="*/ 27 w 125"/>
                <a:gd name="T3" fmla="*/ 78 h 84"/>
                <a:gd name="T4" fmla="*/ 53 w 125"/>
                <a:gd name="T5" fmla="*/ 46 h 84"/>
                <a:gd name="T6" fmla="*/ 46 w 125"/>
                <a:gd name="T7" fmla="*/ 75 h 84"/>
                <a:gd name="T8" fmla="*/ 29 w 125"/>
                <a:gd name="T9" fmla="*/ 79 h 84"/>
                <a:gd name="T10" fmla="*/ 37 w 125"/>
                <a:gd name="T11" fmla="*/ 51 h 84"/>
                <a:gd name="T12" fmla="*/ 48 w 125"/>
                <a:gd name="T13" fmla="*/ 46 h 84"/>
                <a:gd name="T14" fmla="*/ 51 w 125"/>
                <a:gd name="T15" fmla="*/ 46 h 84"/>
                <a:gd name="T16" fmla="*/ 31 w 125"/>
                <a:gd name="T17" fmla="*/ 79 h 84"/>
                <a:gd name="T18" fmla="*/ 97 w 125"/>
                <a:gd name="T19" fmla="*/ 25 h 84"/>
                <a:gd name="T20" fmla="*/ 104 w 125"/>
                <a:gd name="T21" fmla="*/ 23 h 84"/>
                <a:gd name="T22" fmla="*/ 101 w 125"/>
                <a:gd name="T23" fmla="*/ 50 h 84"/>
                <a:gd name="T24" fmla="*/ 108 w 125"/>
                <a:gd name="T25" fmla="*/ 24 h 84"/>
                <a:gd name="T26" fmla="*/ 111 w 125"/>
                <a:gd name="T27" fmla="*/ 43 h 84"/>
                <a:gd name="T28" fmla="*/ 111 w 125"/>
                <a:gd name="T29" fmla="*/ 44 h 84"/>
                <a:gd name="T30" fmla="*/ 110 w 125"/>
                <a:gd name="T31" fmla="*/ 44 h 84"/>
                <a:gd name="T32" fmla="*/ 85 w 125"/>
                <a:gd name="T33" fmla="*/ 56 h 84"/>
                <a:gd name="T34" fmla="*/ 74 w 125"/>
                <a:gd name="T35" fmla="*/ 35 h 84"/>
                <a:gd name="T36" fmla="*/ 88 w 125"/>
                <a:gd name="T37" fmla="*/ 54 h 84"/>
                <a:gd name="T38" fmla="*/ 82 w 125"/>
                <a:gd name="T39" fmla="*/ 0 h 84"/>
                <a:gd name="T40" fmla="*/ 82 w 125"/>
                <a:gd name="T41" fmla="*/ 19 h 84"/>
                <a:gd name="T42" fmla="*/ 83 w 125"/>
                <a:gd name="T43" fmla="*/ 11 h 84"/>
                <a:gd name="T44" fmla="*/ 87 w 125"/>
                <a:gd name="T45" fmla="*/ 6 h 84"/>
                <a:gd name="T46" fmla="*/ 105 w 125"/>
                <a:gd name="T47" fmla="*/ 17 h 84"/>
                <a:gd name="T48" fmla="*/ 72 w 125"/>
                <a:gd name="T49" fmla="*/ 30 h 84"/>
                <a:gd name="T50" fmla="*/ 59 w 125"/>
                <a:gd name="T51" fmla="*/ 41 h 84"/>
                <a:gd name="T52" fmla="*/ 50 w 125"/>
                <a:gd name="T53" fmla="*/ 40 h 84"/>
                <a:gd name="T54" fmla="*/ 33 w 125"/>
                <a:gd name="T55" fmla="*/ 46 h 84"/>
                <a:gd name="T56" fmla="*/ 19 w 125"/>
                <a:gd name="T57" fmla="*/ 34 h 84"/>
                <a:gd name="T58" fmla="*/ 24 w 125"/>
                <a:gd name="T59" fmla="*/ 37 h 84"/>
                <a:gd name="T60" fmla="*/ 29 w 125"/>
                <a:gd name="T61" fmla="*/ 41 h 84"/>
                <a:gd name="T62" fmla="*/ 15 w 125"/>
                <a:gd name="T63" fmla="*/ 28 h 84"/>
                <a:gd name="T64" fmla="*/ 4 w 125"/>
                <a:gd name="T65" fmla="*/ 60 h 84"/>
                <a:gd name="T66" fmla="*/ 5 w 125"/>
                <a:gd name="T67" fmla="*/ 71 h 84"/>
                <a:gd name="T68" fmla="*/ 11 w 125"/>
                <a:gd name="T69" fmla="*/ 68 h 84"/>
                <a:gd name="T70" fmla="*/ 18 w 125"/>
                <a:gd name="T71" fmla="*/ 79 h 84"/>
                <a:gd name="T72" fmla="*/ 55 w 125"/>
                <a:gd name="T73" fmla="*/ 76 h 84"/>
                <a:gd name="T74" fmla="*/ 65 w 125"/>
                <a:gd name="T75" fmla="*/ 45 h 84"/>
                <a:gd name="T76" fmla="*/ 72 w 125"/>
                <a:gd name="T77" fmla="*/ 55 h 84"/>
                <a:gd name="T78" fmla="*/ 110 w 125"/>
                <a:gd name="T79" fmla="*/ 52 h 84"/>
                <a:gd name="T80" fmla="*/ 118 w 125"/>
                <a:gd name="T81" fmla="*/ 23 h 84"/>
                <a:gd name="T82" fmla="*/ 96 w 125"/>
                <a:gd name="T83" fmla="*/ 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5" h="84">
                  <a:moveTo>
                    <a:pt x="27" y="78"/>
                  </a:moveTo>
                  <a:cubicBezTo>
                    <a:pt x="20" y="74"/>
                    <a:pt x="10" y="62"/>
                    <a:pt x="20" y="58"/>
                  </a:cubicBezTo>
                  <a:cubicBezTo>
                    <a:pt x="25" y="56"/>
                    <a:pt x="30" y="54"/>
                    <a:pt x="36" y="51"/>
                  </a:cubicBezTo>
                  <a:cubicBezTo>
                    <a:pt x="33" y="60"/>
                    <a:pt x="30" y="69"/>
                    <a:pt x="27" y="78"/>
                  </a:cubicBezTo>
                  <a:moveTo>
                    <a:pt x="46" y="75"/>
                  </a:moveTo>
                  <a:cubicBezTo>
                    <a:pt x="48" y="65"/>
                    <a:pt x="50" y="56"/>
                    <a:pt x="53" y="46"/>
                  </a:cubicBezTo>
                  <a:cubicBezTo>
                    <a:pt x="58" y="50"/>
                    <a:pt x="59" y="64"/>
                    <a:pt x="55" y="68"/>
                  </a:cubicBezTo>
                  <a:cubicBezTo>
                    <a:pt x="53" y="70"/>
                    <a:pt x="50" y="73"/>
                    <a:pt x="46" y="75"/>
                  </a:cubicBezTo>
                  <a:moveTo>
                    <a:pt x="31" y="79"/>
                  </a:moveTo>
                  <a:cubicBezTo>
                    <a:pt x="30" y="79"/>
                    <a:pt x="29" y="79"/>
                    <a:pt x="29" y="79"/>
                  </a:cubicBezTo>
                  <a:cubicBezTo>
                    <a:pt x="28" y="79"/>
                    <a:pt x="28" y="79"/>
                    <a:pt x="28" y="79"/>
                  </a:cubicBezTo>
                  <a:cubicBezTo>
                    <a:pt x="31" y="70"/>
                    <a:pt x="34" y="60"/>
                    <a:pt x="37" y="51"/>
                  </a:cubicBezTo>
                  <a:cubicBezTo>
                    <a:pt x="37" y="51"/>
                    <a:pt x="37" y="51"/>
                    <a:pt x="37" y="51"/>
                  </a:cubicBezTo>
                  <a:cubicBezTo>
                    <a:pt x="40" y="49"/>
                    <a:pt x="44" y="48"/>
                    <a:pt x="48" y="46"/>
                  </a:cubicBezTo>
                  <a:cubicBezTo>
                    <a:pt x="49" y="46"/>
                    <a:pt x="49" y="46"/>
                    <a:pt x="50" y="46"/>
                  </a:cubicBezTo>
                  <a:cubicBezTo>
                    <a:pt x="51" y="46"/>
                    <a:pt x="51" y="46"/>
                    <a:pt x="51" y="46"/>
                  </a:cubicBezTo>
                  <a:cubicBezTo>
                    <a:pt x="49" y="56"/>
                    <a:pt x="46" y="66"/>
                    <a:pt x="43" y="76"/>
                  </a:cubicBezTo>
                  <a:cubicBezTo>
                    <a:pt x="39" y="78"/>
                    <a:pt x="35" y="79"/>
                    <a:pt x="31" y="79"/>
                  </a:cubicBezTo>
                  <a:moveTo>
                    <a:pt x="89" y="55"/>
                  </a:moveTo>
                  <a:cubicBezTo>
                    <a:pt x="92" y="45"/>
                    <a:pt x="95" y="35"/>
                    <a:pt x="97" y="25"/>
                  </a:cubicBezTo>
                  <a:cubicBezTo>
                    <a:pt x="99" y="25"/>
                    <a:pt x="100" y="24"/>
                    <a:pt x="101" y="23"/>
                  </a:cubicBezTo>
                  <a:cubicBezTo>
                    <a:pt x="102" y="23"/>
                    <a:pt x="103" y="23"/>
                    <a:pt x="104" y="23"/>
                  </a:cubicBezTo>
                  <a:cubicBezTo>
                    <a:pt x="105" y="23"/>
                    <a:pt x="106" y="23"/>
                    <a:pt x="106" y="23"/>
                  </a:cubicBezTo>
                  <a:cubicBezTo>
                    <a:pt x="104" y="32"/>
                    <a:pt x="103" y="41"/>
                    <a:pt x="101" y="50"/>
                  </a:cubicBezTo>
                  <a:cubicBezTo>
                    <a:pt x="103" y="50"/>
                    <a:pt x="103" y="50"/>
                    <a:pt x="103" y="50"/>
                  </a:cubicBezTo>
                  <a:cubicBezTo>
                    <a:pt x="104" y="41"/>
                    <a:pt x="106" y="33"/>
                    <a:pt x="108" y="24"/>
                  </a:cubicBezTo>
                  <a:cubicBezTo>
                    <a:pt x="113" y="27"/>
                    <a:pt x="113" y="39"/>
                    <a:pt x="111" y="44"/>
                  </a:cubicBezTo>
                  <a:cubicBezTo>
                    <a:pt x="111" y="43"/>
                    <a:pt x="111" y="43"/>
                    <a:pt x="111" y="43"/>
                  </a:cubicBezTo>
                  <a:cubicBezTo>
                    <a:pt x="111" y="43"/>
                    <a:pt x="111" y="43"/>
                    <a:pt x="111" y="44"/>
                  </a:cubicBezTo>
                  <a:cubicBezTo>
                    <a:pt x="111" y="44"/>
                    <a:pt x="111" y="44"/>
                    <a:pt x="111" y="44"/>
                  </a:cubicBezTo>
                  <a:cubicBezTo>
                    <a:pt x="111" y="44"/>
                    <a:pt x="111" y="44"/>
                    <a:pt x="111" y="44"/>
                  </a:cubicBezTo>
                  <a:cubicBezTo>
                    <a:pt x="110" y="44"/>
                    <a:pt x="110" y="44"/>
                    <a:pt x="110" y="44"/>
                  </a:cubicBezTo>
                  <a:cubicBezTo>
                    <a:pt x="110" y="44"/>
                    <a:pt x="110" y="44"/>
                    <a:pt x="111" y="44"/>
                  </a:cubicBezTo>
                  <a:cubicBezTo>
                    <a:pt x="107" y="50"/>
                    <a:pt x="92" y="56"/>
                    <a:pt x="85" y="56"/>
                  </a:cubicBezTo>
                  <a:cubicBezTo>
                    <a:pt x="85" y="56"/>
                    <a:pt x="85" y="56"/>
                    <a:pt x="85" y="55"/>
                  </a:cubicBezTo>
                  <a:cubicBezTo>
                    <a:pt x="78" y="55"/>
                    <a:pt x="63" y="40"/>
                    <a:pt x="74" y="35"/>
                  </a:cubicBezTo>
                  <a:cubicBezTo>
                    <a:pt x="81" y="32"/>
                    <a:pt x="88" y="29"/>
                    <a:pt x="95" y="26"/>
                  </a:cubicBezTo>
                  <a:cubicBezTo>
                    <a:pt x="93" y="35"/>
                    <a:pt x="90" y="45"/>
                    <a:pt x="88" y="54"/>
                  </a:cubicBezTo>
                  <a:cubicBezTo>
                    <a:pt x="89" y="55"/>
                    <a:pt x="89" y="55"/>
                    <a:pt x="89" y="55"/>
                  </a:cubicBezTo>
                  <a:moveTo>
                    <a:pt x="82" y="0"/>
                  </a:moveTo>
                  <a:cubicBezTo>
                    <a:pt x="78" y="0"/>
                    <a:pt x="75" y="3"/>
                    <a:pt x="77" y="12"/>
                  </a:cubicBezTo>
                  <a:cubicBezTo>
                    <a:pt x="78" y="14"/>
                    <a:pt x="79" y="19"/>
                    <a:pt x="82" y="19"/>
                  </a:cubicBezTo>
                  <a:cubicBezTo>
                    <a:pt x="82" y="19"/>
                    <a:pt x="82" y="19"/>
                    <a:pt x="83" y="18"/>
                  </a:cubicBezTo>
                  <a:cubicBezTo>
                    <a:pt x="86" y="17"/>
                    <a:pt x="83" y="13"/>
                    <a:pt x="83" y="11"/>
                  </a:cubicBezTo>
                  <a:cubicBezTo>
                    <a:pt x="82" y="7"/>
                    <a:pt x="82" y="6"/>
                    <a:pt x="84" y="6"/>
                  </a:cubicBezTo>
                  <a:cubicBezTo>
                    <a:pt x="85" y="6"/>
                    <a:pt x="86" y="6"/>
                    <a:pt x="87" y="6"/>
                  </a:cubicBezTo>
                  <a:cubicBezTo>
                    <a:pt x="95" y="11"/>
                    <a:pt x="104" y="15"/>
                    <a:pt x="112" y="19"/>
                  </a:cubicBezTo>
                  <a:cubicBezTo>
                    <a:pt x="110" y="18"/>
                    <a:pt x="107" y="17"/>
                    <a:pt x="105" y="17"/>
                  </a:cubicBezTo>
                  <a:cubicBezTo>
                    <a:pt x="99" y="17"/>
                    <a:pt x="93" y="21"/>
                    <a:pt x="86" y="23"/>
                  </a:cubicBezTo>
                  <a:cubicBezTo>
                    <a:pt x="82" y="25"/>
                    <a:pt x="77" y="28"/>
                    <a:pt x="72" y="30"/>
                  </a:cubicBezTo>
                  <a:cubicBezTo>
                    <a:pt x="66" y="32"/>
                    <a:pt x="66" y="39"/>
                    <a:pt x="62" y="40"/>
                  </a:cubicBezTo>
                  <a:cubicBezTo>
                    <a:pt x="61" y="41"/>
                    <a:pt x="60" y="41"/>
                    <a:pt x="59" y="41"/>
                  </a:cubicBezTo>
                  <a:cubicBezTo>
                    <a:pt x="57" y="41"/>
                    <a:pt x="56" y="41"/>
                    <a:pt x="55" y="40"/>
                  </a:cubicBezTo>
                  <a:cubicBezTo>
                    <a:pt x="53" y="40"/>
                    <a:pt x="52" y="40"/>
                    <a:pt x="50" y="40"/>
                  </a:cubicBezTo>
                  <a:cubicBezTo>
                    <a:pt x="49" y="40"/>
                    <a:pt x="48" y="40"/>
                    <a:pt x="47" y="40"/>
                  </a:cubicBezTo>
                  <a:cubicBezTo>
                    <a:pt x="42" y="42"/>
                    <a:pt x="37" y="44"/>
                    <a:pt x="33" y="46"/>
                  </a:cubicBezTo>
                  <a:cubicBezTo>
                    <a:pt x="23" y="50"/>
                    <a:pt x="13" y="53"/>
                    <a:pt x="9" y="63"/>
                  </a:cubicBezTo>
                  <a:cubicBezTo>
                    <a:pt x="12" y="53"/>
                    <a:pt x="16" y="43"/>
                    <a:pt x="19" y="34"/>
                  </a:cubicBezTo>
                  <a:cubicBezTo>
                    <a:pt x="19" y="33"/>
                    <a:pt x="19" y="33"/>
                    <a:pt x="20" y="33"/>
                  </a:cubicBezTo>
                  <a:cubicBezTo>
                    <a:pt x="21" y="33"/>
                    <a:pt x="22" y="35"/>
                    <a:pt x="24" y="37"/>
                  </a:cubicBezTo>
                  <a:cubicBezTo>
                    <a:pt x="26" y="39"/>
                    <a:pt x="28" y="41"/>
                    <a:pt x="29" y="41"/>
                  </a:cubicBezTo>
                  <a:cubicBezTo>
                    <a:pt x="29" y="41"/>
                    <a:pt x="29" y="41"/>
                    <a:pt x="29" y="41"/>
                  </a:cubicBezTo>
                  <a:cubicBezTo>
                    <a:pt x="34" y="40"/>
                    <a:pt x="27" y="27"/>
                    <a:pt x="19" y="27"/>
                  </a:cubicBezTo>
                  <a:cubicBezTo>
                    <a:pt x="18" y="27"/>
                    <a:pt x="16" y="27"/>
                    <a:pt x="15" y="28"/>
                  </a:cubicBezTo>
                  <a:cubicBezTo>
                    <a:pt x="12" y="30"/>
                    <a:pt x="12" y="37"/>
                    <a:pt x="11" y="39"/>
                  </a:cubicBezTo>
                  <a:cubicBezTo>
                    <a:pt x="9" y="46"/>
                    <a:pt x="6" y="53"/>
                    <a:pt x="4" y="60"/>
                  </a:cubicBezTo>
                  <a:cubicBezTo>
                    <a:pt x="3" y="63"/>
                    <a:pt x="0" y="69"/>
                    <a:pt x="4" y="71"/>
                  </a:cubicBezTo>
                  <a:cubicBezTo>
                    <a:pt x="4" y="71"/>
                    <a:pt x="4" y="71"/>
                    <a:pt x="5" y="71"/>
                  </a:cubicBezTo>
                  <a:cubicBezTo>
                    <a:pt x="6" y="71"/>
                    <a:pt x="7" y="70"/>
                    <a:pt x="8" y="70"/>
                  </a:cubicBezTo>
                  <a:cubicBezTo>
                    <a:pt x="9" y="69"/>
                    <a:pt x="10" y="68"/>
                    <a:pt x="11" y="68"/>
                  </a:cubicBezTo>
                  <a:cubicBezTo>
                    <a:pt x="11" y="68"/>
                    <a:pt x="11" y="68"/>
                    <a:pt x="11" y="68"/>
                  </a:cubicBezTo>
                  <a:cubicBezTo>
                    <a:pt x="13" y="72"/>
                    <a:pt x="16" y="75"/>
                    <a:pt x="18" y="79"/>
                  </a:cubicBezTo>
                  <a:cubicBezTo>
                    <a:pt x="22" y="83"/>
                    <a:pt x="27" y="84"/>
                    <a:pt x="32" y="84"/>
                  </a:cubicBezTo>
                  <a:cubicBezTo>
                    <a:pt x="40" y="84"/>
                    <a:pt x="48" y="80"/>
                    <a:pt x="55" y="76"/>
                  </a:cubicBezTo>
                  <a:cubicBezTo>
                    <a:pt x="64" y="70"/>
                    <a:pt x="64" y="62"/>
                    <a:pt x="62" y="52"/>
                  </a:cubicBezTo>
                  <a:cubicBezTo>
                    <a:pt x="61" y="47"/>
                    <a:pt x="60" y="47"/>
                    <a:pt x="65" y="45"/>
                  </a:cubicBezTo>
                  <a:cubicBezTo>
                    <a:pt x="65" y="45"/>
                    <a:pt x="65" y="45"/>
                    <a:pt x="65" y="45"/>
                  </a:cubicBezTo>
                  <a:cubicBezTo>
                    <a:pt x="67" y="45"/>
                    <a:pt x="71" y="53"/>
                    <a:pt x="72" y="55"/>
                  </a:cubicBezTo>
                  <a:cubicBezTo>
                    <a:pt x="76" y="59"/>
                    <a:pt x="81" y="61"/>
                    <a:pt x="86" y="61"/>
                  </a:cubicBezTo>
                  <a:cubicBezTo>
                    <a:pt x="94" y="61"/>
                    <a:pt x="104" y="56"/>
                    <a:pt x="110" y="52"/>
                  </a:cubicBezTo>
                  <a:cubicBezTo>
                    <a:pt x="118" y="47"/>
                    <a:pt x="118" y="39"/>
                    <a:pt x="117" y="31"/>
                  </a:cubicBezTo>
                  <a:cubicBezTo>
                    <a:pt x="116" y="27"/>
                    <a:pt x="114" y="24"/>
                    <a:pt x="118" y="23"/>
                  </a:cubicBezTo>
                  <a:cubicBezTo>
                    <a:pt x="120" y="22"/>
                    <a:pt x="125" y="19"/>
                    <a:pt x="120" y="17"/>
                  </a:cubicBezTo>
                  <a:cubicBezTo>
                    <a:pt x="116" y="11"/>
                    <a:pt x="102" y="7"/>
                    <a:pt x="96" y="4"/>
                  </a:cubicBezTo>
                  <a:cubicBezTo>
                    <a:pt x="92" y="3"/>
                    <a:pt x="87" y="0"/>
                    <a:pt x="8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4" name="Freeform 859"/>
            <p:cNvSpPr>
              <a:spLocks/>
            </p:cNvSpPr>
            <p:nvPr/>
          </p:nvSpPr>
          <p:spPr bwMode="auto">
            <a:xfrm>
              <a:off x="3027143" y="3759131"/>
              <a:ext cx="2688" cy="1792"/>
            </a:xfrm>
            <a:custGeom>
              <a:avLst/>
              <a:gdLst>
                <a:gd name="T0" fmla="*/ 0 w 1"/>
                <a:gd name="T1" fmla="*/ 0 h 1"/>
                <a:gd name="T2" fmla="*/ 0 w 1"/>
                <a:gd name="T3" fmla="*/ 1 h 1"/>
                <a:gd name="T4" fmla="*/ 1 w 1"/>
                <a:gd name="T5" fmla="*/ 1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1"/>
                    <a:pt x="0" y="1"/>
                  </a:cubicBezTo>
                  <a:cubicBezTo>
                    <a:pt x="1" y="1"/>
                    <a:pt x="1" y="1"/>
                    <a:pt x="1" y="1"/>
                  </a:cubicBezTo>
                  <a:cubicBezTo>
                    <a:pt x="1" y="1"/>
                    <a:pt x="1" y="1"/>
                    <a:pt x="1" y="1"/>
                  </a:cubicBezTo>
                  <a:cubicBezTo>
                    <a:pt x="1" y="1"/>
                    <a:pt x="0" y="0"/>
                    <a:pt x="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25" name="组合 424"/>
          <p:cNvGrpSpPr/>
          <p:nvPr/>
        </p:nvGrpSpPr>
        <p:grpSpPr>
          <a:xfrm>
            <a:off x="3803634" y="2382251"/>
            <a:ext cx="172352" cy="228237"/>
            <a:chOff x="553907" y="4057533"/>
            <a:chExt cx="328869" cy="435505"/>
          </a:xfrm>
        </p:grpSpPr>
        <p:sp>
          <p:nvSpPr>
            <p:cNvPr id="426" name="Freeform 873"/>
            <p:cNvSpPr>
              <a:spLocks noEditPoints="1"/>
            </p:cNvSpPr>
            <p:nvPr/>
          </p:nvSpPr>
          <p:spPr bwMode="auto">
            <a:xfrm>
              <a:off x="553907" y="4057533"/>
              <a:ext cx="328869" cy="435505"/>
            </a:xfrm>
            <a:custGeom>
              <a:avLst/>
              <a:gdLst>
                <a:gd name="T0" fmla="*/ 125 w 155"/>
                <a:gd name="T1" fmla="*/ 178 h 205"/>
                <a:gd name="T2" fmla="*/ 124 w 155"/>
                <a:gd name="T3" fmla="*/ 189 h 205"/>
                <a:gd name="T4" fmla="*/ 115 w 155"/>
                <a:gd name="T5" fmla="*/ 187 h 205"/>
                <a:gd name="T6" fmla="*/ 60 w 155"/>
                <a:gd name="T7" fmla="*/ 175 h 205"/>
                <a:gd name="T8" fmla="*/ 71 w 155"/>
                <a:gd name="T9" fmla="*/ 158 h 205"/>
                <a:gd name="T10" fmla="*/ 73 w 155"/>
                <a:gd name="T11" fmla="*/ 158 h 205"/>
                <a:gd name="T12" fmla="*/ 88 w 155"/>
                <a:gd name="T13" fmla="*/ 153 h 205"/>
                <a:gd name="T14" fmla="*/ 124 w 155"/>
                <a:gd name="T15" fmla="*/ 140 h 205"/>
                <a:gd name="T16" fmla="*/ 133 w 155"/>
                <a:gd name="T17" fmla="*/ 137 h 205"/>
                <a:gd name="T18" fmla="*/ 141 w 155"/>
                <a:gd name="T19" fmla="*/ 134 h 205"/>
                <a:gd name="T20" fmla="*/ 146 w 155"/>
                <a:gd name="T21" fmla="*/ 144 h 205"/>
                <a:gd name="T22" fmla="*/ 35 w 155"/>
                <a:gd name="T23" fmla="*/ 131 h 205"/>
                <a:gd name="T24" fmla="*/ 44 w 155"/>
                <a:gd name="T25" fmla="*/ 128 h 205"/>
                <a:gd name="T26" fmla="*/ 75 w 155"/>
                <a:gd name="T27" fmla="*/ 122 h 205"/>
                <a:gd name="T28" fmla="*/ 56 w 155"/>
                <a:gd name="T29" fmla="*/ 123 h 205"/>
                <a:gd name="T30" fmla="*/ 69 w 155"/>
                <a:gd name="T31" fmla="*/ 124 h 205"/>
                <a:gd name="T32" fmla="*/ 107 w 155"/>
                <a:gd name="T33" fmla="*/ 112 h 205"/>
                <a:gd name="T34" fmla="*/ 108 w 155"/>
                <a:gd name="T35" fmla="*/ 105 h 205"/>
                <a:gd name="T36" fmla="*/ 115 w 155"/>
                <a:gd name="T37" fmla="*/ 97 h 205"/>
                <a:gd name="T38" fmla="*/ 47 w 155"/>
                <a:gd name="T39" fmla="*/ 94 h 205"/>
                <a:gd name="T40" fmla="*/ 117 w 155"/>
                <a:gd name="T41" fmla="*/ 101 h 205"/>
                <a:gd name="T42" fmla="*/ 133 w 155"/>
                <a:gd name="T43" fmla="*/ 88 h 205"/>
                <a:gd name="T44" fmla="*/ 39 w 155"/>
                <a:gd name="T45" fmla="*/ 87 h 205"/>
                <a:gd name="T46" fmla="*/ 30 w 155"/>
                <a:gd name="T47" fmla="*/ 78 h 205"/>
                <a:gd name="T48" fmla="*/ 23 w 155"/>
                <a:gd name="T49" fmla="*/ 71 h 205"/>
                <a:gd name="T50" fmla="*/ 21 w 155"/>
                <a:gd name="T51" fmla="*/ 78 h 205"/>
                <a:gd name="T52" fmla="*/ 7 w 155"/>
                <a:gd name="T53" fmla="*/ 59 h 205"/>
                <a:gd name="T54" fmla="*/ 119 w 155"/>
                <a:gd name="T55" fmla="*/ 53 h 205"/>
                <a:gd name="T56" fmla="*/ 122 w 155"/>
                <a:gd name="T57" fmla="*/ 22 h 205"/>
                <a:gd name="T58" fmla="*/ 80 w 155"/>
                <a:gd name="T59" fmla="*/ 72 h 205"/>
                <a:gd name="T60" fmla="*/ 108 w 155"/>
                <a:gd name="T61" fmla="*/ 73 h 205"/>
                <a:gd name="T62" fmla="*/ 103 w 155"/>
                <a:gd name="T63" fmla="*/ 94 h 205"/>
                <a:gd name="T64" fmla="*/ 101 w 155"/>
                <a:gd name="T65" fmla="*/ 107 h 205"/>
                <a:gd name="T66" fmla="*/ 106 w 155"/>
                <a:gd name="T67" fmla="*/ 117 h 205"/>
                <a:gd name="T68" fmla="*/ 115 w 155"/>
                <a:gd name="T69" fmla="*/ 139 h 205"/>
                <a:gd name="T70" fmla="*/ 89 w 155"/>
                <a:gd name="T71" fmla="*/ 148 h 205"/>
                <a:gd name="T72" fmla="*/ 79 w 155"/>
                <a:gd name="T73" fmla="*/ 127 h 205"/>
                <a:gd name="T74" fmla="*/ 73 w 155"/>
                <a:gd name="T75" fmla="*/ 111 h 205"/>
                <a:gd name="T76" fmla="*/ 31 w 155"/>
                <a:gd name="T77" fmla="*/ 121 h 205"/>
                <a:gd name="T78" fmla="*/ 52 w 155"/>
                <a:gd name="T79" fmla="*/ 97 h 205"/>
                <a:gd name="T80" fmla="*/ 53 w 155"/>
                <a:gd name="T81" fmla="*/ 93 h 205"/>
                <a:gd name="T82" fmla="*/ 59 w 155"/>
                <a:gd name="T83" fmla="*/ 64 h 205"/>
                <a:gd name="T84" fmla="*/ 76 w 155"/>
                <a:gd name="T85" fmla="*/ 77 h 205"/>
                <a:gd name="T86" fmla="*/ 0 w 155"/>
                <a:gd name="T87" fmla="*/ 48 h 205"/>
                <a:gd name="T88" fmla="*/ 8 w 155"/>
                <a:gd name="T89" fmla="*/ 71 h 205"/>
                <a:gd name="T90" fmla="*/ 35 w 155"/>
                <a:gd name="T91" fmla="*/ 98 h 205"/>
                <a:gd name="T92" fmla="*/ 43 w 155"/>
                <a:gd name="T93" fmla="*/ 132 h 205"/>
                <a:gd name="T94" fmla="*/ 66 w 155"/>
                <a:gd name="T95" fmla="*/ 127 h 205"/>
                <a:gd name="T96" fmla="*/ 46 w 155"/>
                <a:gd name="T97" fmla="*/ 165 h 205"/>
                <a:gd name="T98" fmla="*/ 106 w 155"/>
                <a:gd name="T99" fmla="*/ 203 h 205"/>
                <a:gd name="T100" fmla="*/ 110 w 155"/>
                <a:gd name="T101" fmla="*/ 204 h 205"/>
                <a:gd name="T102" fmla="*/ 125 w 155"/>
                <a:gd name="T103" fmla="*/ 196 h 205"/>
                <a:gd name="T104" fmla="*/ 124 w 155"/>
                <a:gd name="T105" fmla="*/ 157 h 205"/>
                <a:gd name="T106" fmla="*/ 152 w 155"/>
                <a:gd name="T107" fmla="*/ 127 h 205"/>
                <a:gd name="T108" fmla="*/ 111 w 155"/>
                <a:gd name="T109" fmla="*/ 109 h 205"/>
                <a:gd name="T110" fmla="*/ 137 w 155"/>
                <a:gd name="T111" fmla="*/ 99 h 205"/>
                <a:gd name="T112" fmla="*/ 133 w 155"/>
                <a:gd name="T113" fmla="*/ 59 h 205"/>
                <a:gd name="T114" fmla="*/ 125 w 155"/>
                <a:gd name="T115"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 h="205">
                  <a:moveTo>
                    <a:pt x="108" y="199"/>
                  </a:moveTo>
                  <a:cubicBezTo>
                    <a:pt x="106" y="193"/>
                    <a:pt x="104" y="188"/>
                    <a:pt x="102" y="182"/>
                  </a:cubicBezTo>
                  <a:cubicBezTo>
                    <a:pt x="104" y="180"/>
                    <a:pt x="106" y="179"/>
                    <a:pt x="108" y="178"/>
                  </a:cubicBezTo>
                  <a:cubicBezTo>
                    <a:pt x="108" y="185"/>
                    <a:pt x="108" y="192"/>
                    <a:pt x="109" y="199"/>
                  </a:cubicBezTo>
                  <a:cubicBezTo>
                    <a:pt x="108" y="199"/>
                    <a:pt x="108" y="199"/>
                    <a:pt x="108" y="199"/>
                  </a:cubicBezTo>
                  <a:moveTo>
                    <a:pt x="126" y="191"/>
                  </a:moveTo>
                  <a:cubicBezTo>
                    <a:pt x="126" y="190"/>
                    <a:pt x="126" y="190"/>
                    <a:pt x="126" y="189"/>
                  </a:cubicBezTo>
                  <a:cubicBezTo>
                    <a:pt x="126" y="185"/>
                    <a:pt x="125" y="181"/>
                    <a:pt x="125" y="178"/>
                  </a:cubicBezTo>
                  <a:cubicBezTo>
                    <a:pt x="126" y="182"/>
                    <a:pt x="128" y="185"/>
                    <a:pt x="131" y="189"/>
                  </a:cubicBezTo>
                  <a:cubicBezTo>
                    <a:pt x="129" y="190"/>
                    <a:pt x="127" y="190"/>
                    <a:pt x="126" y="191"/>
                  </a:cubicBezTo>
                  <a:moveTo>
                    <a:pt x="111" y="198"/>
                  </a:moveTo>
                  <a:cubicBezTo>
                    <a:pt x="110" y="191"/>
                    <a:pt x="110" y="184"/>
                    <a:pt x="110" y="177"/>
                  </a:cubicBezTo>
                  <a:cubicBezTo>
                    <a:pt x="110" y="177"/>
                    <a:pt x="110" y="177"/>
                    <a:pt x="110" y="177"/>
                  </a:cubicBezTo>
                  <a:cubicBezTo>
                    <a:pt x="114" y="175"/>
                    <a:pt x="118" y="174"/>
                    <a:pt x="122" y="173"/>
                  </a:cubicBezTo>
                  <a:cubicBezTo>
                    <a:pt x="122" y="174"/>
                    <a:pt x="122" y="174"/>
                    <a:pt x="122" y="174"/>
                  </a:cubicBezTo>
                  <a:cubicBezTo>
                    <a:pt x="123" y="179"/>
                    <a:pt x="124" y="184"/>
                    <a:pt x="124" y="189"/>
                  </a:cubicBezTo>
                  <a:cubicBezTo>
                    <a:pt x="124" y="190"/>
                    <a:pt x="124" y="191"/>
                    <a:pt x="124" y="192"/>
                  </a:cubicBezTo>
                  <a:cubicBezTo>
                    <a:pt x="121" y="193"/>
                    <a:pt x="119" y="194"/>
                    <a:pt x="117" y="195"/>
                  </a:cubicBezTo>
                  <a:cubicBezTo>
                    <a:pt x="117" y="192"/>
                    <a:pt x="117" y="190"/>
                    <a:pt x="117" y="187"/>
                  </a:cubicBezTo>
                  <a:cubicBezTo>
                    <a:pt x="117" y="183"/>
                    <a:pt x="117" y="180"/>
                    <a:pt x="117" y="176"/>
                  </a:cubicBezTo>
                  <a:cubicBezTo>
                    <a:pt x="117" y="176"/>
                    <a:pt x="116" y="175"/>
                    <a:pt x="116" y="175"/>
                  </a:cubicBezTo>
                  <a:cubicBezTo>
                    <a:pt x="116" y="175"/>
                    <a:pt x="116" y="175"/>
                    <a:pt x="116" y="175"/>
                  </a:cubicBezTo>
                  <a:cubicBezTo>
                    <a:pt x="115" y="175"/>
                    <a:pt x="115" y="176"/>
                    <a:pt x="115" y="176"/>
                  </a:cubicBezTo>
                  <a:cubicBezTo>
                    <a:pt x="115" y="180"/>
                    <a:pt x="115" y="183"/>
                    <a:pt x="115" y="187"/>
                  </a:cubicBezTo>
                  <a:cubicBezTo>
                    <a:pt x="115" y="190"/>
                    <a:pt x="115" y="193"/>
                    <a:pt x="115" y="196"/>
                  </a:cubicBezTo>
                  <a:cubicBezTo>
                    <a:pt x="113" y="197"/>
                    <a:pt x="112" y="197"/>
                    <a:pt x="111" y="198"/>
                  </a:cubicBezTo>
                  <a:moveTo>
                    <a:pt x="58" y="174"/>
                  </a:moveTo>
                  <a:cubicBezTo>
                    <a:pt x="56" y="171"/>
                    <a:pt x="54" y="168"/>
                    <a:pt x="51" y="165"/>
                  </a:cubicBezTo>
                  <a:cubicBezTo>
                    <a:pt x="52" y="165"/>
                    <a:pt x="54" y="164"/>
                    <a:pt x="56" y="164"/>
                  </a:cubicBezTo>
                  <a:cubicBezTo>
                    <a:pt x="57" y="167"/>
                    <a:pt x="57" y="171"/>
                    <a:pt x="58" y="174"/>
                  </a:cubicBezTo>
                  <a:moveTo>
                    <a:pt x="59" y="175"/>
                  </a:moveTo>
                  <a:cubicBezTo>
                    <a:pt x="60" y="175"/>
                    <a:pt x="60" y="175"/>
                    <a:pt x="60" y="175"/>
                  </a:cubicBezTo>
                  <a:cubicBezTo>
                    <a:pt x="59" y="171"/>
                    <a:pt x="59" y="167"/>
                    <a:pt x="58" y="163"/>
                  </a:cubicBezTo>
                  <a:cubicBezTo>
                    <a:pt x="60" y="162"/>
                    <a:pt x="62" y="162"/>
                    <a:pt x="64" y="161"/>
                  </a:cubicBezTo>
                  <a:cubicBezTo>
                    <a:pt x="64" y="165"/>
                    <a:pt x="64" y="169"/>
                    <a:pt x="64" y="173"/>
                  </a:cubicBezTo>
                  <a:cubicBezTo>
                    <a:pt x="63" y="174"/>
                    <a:pt x="61" y="174"/>
                    <a:pt x="59" y="175"/>
                  </a:cubicBezTo>
                  <a:moveTo>
                    <a:pt x="66" y="172"/>
                  </a:moveTo>
                  <a:cubicBezTo>
                    <a:pt x="66" y="168"/>
                    <a:pt x="66" y="164"/>
                    <a:pt x="66" y="161"/>
                  </a:cubicBezTo>
                  <a:cubicBezTo>
                    <a:pt x="66" y="160"/>
                    <a:pt x="66" y="160"/>
                    <a:pt x="66" y="160"/>
                  </a:cubicBezTo>
                  <a:cubicBezTo>
                    <a:pt x="67" y="160"/>
                    <a:pt x="69" y="159"/>
                    <a:pt x="71" y="158"/>
                  </a:cubicBezTo>
                  <a:cubicBezTo>
                    <a:pt x="71" y="160"/>
                    <a:pt x="71" y="162"/>
                    <a:pt x="71" y="164"/>
                  </a:cubicBezTo>
                  <a:cubicBezTo>
                    <a:pt x="71" y="166"/>
                    <a:pt x="71" y="168"/>
                    <a:pt x="72" y="169"/>
                  </a:cubicBezTo>
                  <a:cubicBezTo>
                    <a:pt x="72" y="170"/>
                    <a:pt x="72" y="170"/>
                    <a:pt x="72" y="170"/>
                  </a:cubicBezTo>
                  <a:cubicBezTo>
                    <a:pt x="70" y="170"/>
                    <a:pt x="68" y="171"/>
                    <a:pt x="66" y="172"/>
                  </a:cubicBezTo>
                  <a:moveTo>
                    <a:pt x="74" y="169"/>
                  </a:moveTo>
                  <a:cubicBezTo>
                    <a:pt x="73" y="167"/>
                    <a:pt x="73" y="165"/>
                    <a:pt x="73" y="164"/>
                  </a:cubicBezTo>
                  <a:cubicBezTo>
                    <a:pt x="73" y="162"/>
                    <a:pt x="73" y="160"/>
                    <a:pt x="73" y="159"/>
                  </a:cubicBezTo>
                  <a:cubicBezTo>
                    <a:pt x="73" y="158"/>
                    <a:pt x="73" y="158"/>
                    <a:pt x="73" y="158"/>
                  </a:cubicBezTo>
                  <a:cubicBezTo>
                    <a:pt x="76" y="157"/>
                    <a:pt x="79" y="156"/>
                    <a:pt x="82" y="155"/>
                  </a:cubicBezTo>
                  <a:cubicBezTo>
                    <a:pt x="82" y="155"/>
                    <a:pt x="82" y="155"/>
                    <a:pt x="82" y="155"/>
                  </a:cubicBezTo>
                  <a:cubicBezTo>
                    <a:pt x="82" y="159"/>
                    <a:pt x="81" y="163"/>
                    <a:pt x="81" y="166"/>
                  </a:cubicBezTo>
                  <a:cubicBezTo>
                    <a:pt x="78" y="167"/>
                    <a:pt x="76" y="168"/>
                    <a:pt x="74" y="169"/>
                  </a:cubicBezTo>
                  <a:moveTo>
                    <a:pt x="83" y="166"/>
                  </a:moveTo>
                  <a:cubicBezTo>
                    <a:pt x="83" y="162"/>
                    <a:pt x="84" y="159"/>
                    <a:pt x="84" y="155"/>
                  </a:cubicBezTo>
                  <a:cubicBezTo>
                    <a:pt x="84" y="155"/>
                    <a:pt x="84" y="155"/>
                    <a:pt x="83" y="154"/>
                  </a:cubicBezTo>
                  <a:cubicBezTo>
                    <a:pt x="85" y="154"/>
                    <a:pt x="86" y="153"/>
                    <a:pt x="88" y="153"/>
                  </a:cubicBezTo>
                  <a:cubicBezTo>
                    <a:pt x="90" y="160"/>
                    <a:pt x="92" y="165"/>
                    <a:pt x="95" y="171"/>
                  </a:cubicBezTo>
                  <a:cubicBezTo>
                    <a:pt x="93" y="169"/>
                    <a:pt x="92" y="167"/>
                    <a:pt x="91" y="165"/>
                  </a:cubicBezTo>
                  <a:cubicBezTo>
                    <a:pt x="91" y="165"/>
                    <a:pt x="90" y="164"/>
                    <a:pt x="89" y="164"/>
                  </a:cubicBezTo>
                  <a:cubicBezTo>
                    <a:pt x="89" y="164"/>
                    <a:pt x="89" y="164"/>
                    <a:pt x="89" y="164"/>
                  </a:cubicBezTo>
                  <a:cubicBezTo>
                    <a:pt x="87" y="165"/>
                    <a:pt x="85" y="165"/>
                    <a:pt x="83" y="166"/>
                  </a:cubicBezTo>
                  <a:moveTo>
                    <a:pt x="123" y="154"/>
                  </a:moveTo>
                  <a:cubicBezTo>
                    <a:pt x="121" y="150"/>
                    <a:pt x="120" y="146"/>
                    <a:pt x="118" y="142"/>
                  </a:cubicBezTo>
                  <a:cubicBezTo>
                    <a:pt x="120" y="141"/>
                    <a:pt x="122" y="140"/>
                    <a:pt x="124" y="140"/>
                  </a:cubicBezTo>
                  <a:cubicBezTo>
                    <a:pt x="124" y="144"/>
                    <a:pt x="124" y="148"/>
                    <a:pt x="125" y="152"/>
                  </a:cubicBezTo>
                  <a:cubicBezTo>
                    <a:pt x="124" y="153"/>
                    <a:pt x="124" y="153"/>
                    <a:pt x="124" y="153"/>
                  </a:cubicBezTo>
                  <a:cubicBezTo>
                    <a:pt x="123" y="153"/>
                    <a:pt x="123" y="153"/>
                    <a:pt x="123" y="153"/>
                  </a:cubicBezTo>
                  <a:cubicBezTo>
                    <a:pt x="123" y="154"/>
                    <a:pt x="123" y="154"/>
                    <a:pt x="123" y="154"/>
                  </a:cubicBezTo>
                  <a:moveTo>
                    <a:pt x="127" y="152"/>
                  </a:moveTo>
                  <a:cubicBezTo>
                    <a:pt x="126" y="147"/>
                    <a:pt x="126" y="143"/>
                    <a:pt x="125" y="139"/>
                  </a:cubicBezTo>
                  <a:cubicBezTo>
                    <a:pt x="128" y="138"/>
                    <a:pt x="131" y="137"/>
                    <a:pt x="133" y="136"/>
                  </a:cubicBezTo>
                  <a:cubicBezTo>
                    <a:pt x="133" y="137"/>
                    <a:pt x="133" y="137"/>
                    <a:pt x="133" y="137"/>
                  </a:cubicBezTo>
                  <a:cubicBezTo>
                    <a:pt x="133" y="141"/>
                    <a:pt x="133" y="145"/>
                    <a:pt x="133" y="149"/>
                  </a:cubicBezTo>
                  <a:cubicBezTo>
                    <a:pt x="133" y="149"/>
                    <a:pt x="132" y="149"/>
                    <a:pt x="132" y="149"/>
                  </a:cubicBezTo>
                  <a:cubicBezTo>
                    <a:pt x="130" y="150"/>
                    <a:pt x="128" y="151"/>
                    <a:pt x="127" y="152"/>
                  </a:cubicBezTo>
                  <a:moveTo>
                    <a:pt x="135" y="148"/>
                  </a:moveTo>
                  <a:cubicBezTo>
                    <a:pt x="135" y="144"/>
                    <a:pt x="135" y="140"/>
                    <a:pt x="135" y="137"/>
                  </a:cubicBezTo>
                  <a:cubicBezTo>
                    <a:pt x="135" y="136"/>
                    <a:pt x="135" y="136"/>
                    <a:pt x="134" y="136"/>
                  </a:cubicBezTo>
                  <a:cubicBezTo>
                    <a:pt x="137" y="135"/>
                    <a:pt x="140" y="134"/>
                    <a:pt x="142" y="133"/>
                  </a:cubicBezTo>
                  <a:cubicBezTo>
                    <a:pt x="141" y="134"/>
                    <a:pt x="141" y="134"/>
                    <a:pt x="141" y="134"/>
                  </a:cubicBezTo>
                  <a:cubicBezTo>
                    <a:pt x="141" y="138"/>
                    <a:pt x="141" y="142"/>
                    <a:pt x="141" y="146"/>
                  </a:cubicBezTo>
                  <a:cubicBezTo>
                    <a:pt x="139" y="147"/>
                    <a:pt x="137" y="147"/>
                    <a:pt x="135" y="148"/>
                  </a:cubicBezTo>
                  <a:moveTo>
                    <a:pt x="143" y="145"/>
                  </a:moveTo>
                  <a:cubicBezTo>
                    <a:pt x="143" y="141"/>
                    <a:pt x="143" y="138"/>
                    <a:pt x="143" y="134"/>
                  </a:cubicBezTo>
                  <a:cubicBezTo>
                    <a:pt x="144" y="133"/>
                    <a:pt x="143" y="133"/>
                    <a:pt x="143" y="133"/>
                  </a:cubicBezTo>
                  <a:cubicBezTo>
                    <a:pt x="145" y="132"/>
                    <a:pt x="147" y="131"/>
                    <a:pt x="148" y="131"/>
                  </a:cubicBezTo>
                  <a:cubicBezTo>
                    <a:pt x="149" y="135"/>
                    <a:pt x="149" y="139"/>
                    <a:pt x="150" y="142"/>
                  </a:cubicBezTo>
                  <a:cubicBezTo>
                    <a:pt x="149" y="143"/>
                    <a:pt x="148" y="143"/>
                    <a:pt x="146" y="144"/>
                  </a:cubicBezTo>
                  <a:cubicBezTo>
                    <a:pt x="145" y="144"/>
                    <a:pt x="144" y="145"/>
                    <a:pt x="143" y="145"/>
                  </a:cubicBezTo>
                  <a:moveTo>
                    <a:pt x="35" y="131"/>
                  </a:moveTo>
                  <a:cubicBezTo>
                    <a:pt x="33" y="129"/>
                    <a:pt x="32" y="128"/>
                    <a:pt x="31" y="125"/>
                  </a:cubicBezTo>
                  <a:cubicBezTo>
                    <a:pt x="32" y="125"/>
                    <a:pt x="32" y="125"/>
                    <a:pt x="32" y="125"/>
                  </a:cubicBezTo>
                  <a:cubicBezTo>
                    <a:pt x="33" y="125"/>
                    <a:pt x="35" y="124"/>
                    <a:pt x="36" y="124"/>
                  </a:cubicBezTo>
                  <a:cubicBezTo>
                    <a:pt x="36" y="125"/>
                    <a:pt x="36" y="126"/>
                    <a:pt x="36" y="127"/>
                  </a:cubicBezTo>
                  <a:cubicBezTo>
                    <a:pt x="36" y="128"/>
                    <a:pt x="36" y="129"/>
                    <a:pt x="36" y="130"/>
                  </a:cubicBezTo>
                  <a:cubicBezTo>
                    <a:pt x="35" y="131"/>
                    <a:pt x="35" y="131"/>
                    <a:pt x="35" y="131"/>
                  </a:cubicBezTo>
                  <a:moveTo>
                    <a:pt x="38" y="130"/>
                  </a:moveTo>
                  <a:cubicBezTo>
                    <a:pt x="38" y="129"/>
                    <a:pt x="38" y="128"/>
                    <a:pt x="38" y="127"/>
                  </a:cubicBezTo>
                  <a:cubicBezTo>
                    <a:pt x="38" y="126"/>
                    <a:pt x="38" y="124"/>
                    <a:pt x="38" y="123"/>
                  </a:cubicBezTo>
                  <a:cubicBezTo>
                    <a:pt x="38" y="123"/>
                    <a:pt x="38" y="123"/>
                    <a:pt x="38" y="123"/>
                  </a:cubicBezTo>
                  <a:cubicBezTo>
                    <a:pt x="39" y="123"/>
                    <a:pt x="40" y="122"/>
                    <a:pt x="41" y="122"/>
                  </a:cubicBezTo>
                  <a:cubicBezTo>
                    <a:pt x="41" y="124"/>
                    <a:pt x="42" y="126"/>
                    <a:pt x="42" y="128"/>
                  </a:cubicBezTo>
                  <a:cubicBezTo>
                    <a:pt x="40" y="129"/>
                    <a:pt x="39" y="129"/>
                    <a:pt x="38" y="130"/>
                  </a:cubicBezTo>
                  <a:moveTo>
                    <a:pt x="44" y="128"/>
                  </a:moveTo>
                  <a:cubicBezTo>
                    <a:pt x="44" y="125"/>
                    <a:pt x="43" y="123"/>
                    <a:pt x="43" y="121"/>
                  </a:cubicBezTo>
                  <a:cubicBezTo>
                    <a:pt x="46" y="120"/>
                    <a:pt x="50" y="119"/>
                    <a:pt x="53" y="118"/>
                  </a:cubicBezTo>
                  <a:cubicBezTo>
                    <a:pt x="53" y="120"/>
                    <a:pt x="52" y="122"/>
                    <a:pt x="52" y="125"/>
                  </a:cubicBezTo>
                  <a:cubicBezTo>
                    <a:pt x="48" y="126"/>
                    <a:pt x="46" y="127"/>
                    <a:pt x="44" y="128"/>
                  </a:cubicBezTo>
                  <a:moveTo>
                    <a:pt x="70" y="126"/>
                  </a:moveTo>
                  <a:cubicBezTo>
                    <a:pt x="71" y="123"/>
                    <a:pt x="72" y="119"/>
                    <a:pt x="73" y="116"/>
                  </a:cubicBezTo>
                  <a:cubicBezTo>
                    <a:pt x="73" y="116"/>
                    <a:pt x="73" y="116"/>
                    <a:pt x="73" y="116"/>
                  </a:cubicBezTo>
                  <a:cubicBezTo>
                    <a:pt x="73" y="118"/>
                    <a:pt x="74" y="120"/>
                    <a:pt x="75" y="122"/>
                  </a:cubicBezTo>
                  <a:cubicBezTo>
                    <a:pt x="75" y="122"/>
                    <a:pt x="76" y="123"/>
                    <a:pt x="76" y="124"/>
                  </a:cubicBezTo>
                  <a:cubicBezTo>
                    <a:pt x="74" y="125"/>
                    <a:pt x="72" y="125"/>
                    <a:pt x="70" y="126"/>
                  </a:cubicBezTo>
                  <a:moveTo>
                    <a:pt x="54" y="124"/>
                  </a:moveTo>
                  <a:cubicBezTo>
                    <a:pt x="55" y="122"/>
                    <a:pt x="55" y="119"/>
                    <a:pt x="55" y="117"/>
                  </a:cubicBezTo>
                  <a:cubicBezTo>
                    <a:pt x="58" y="116"/>
                    <a:pt x="60" y="115"/>
                    <a:pt x="63" y="114"/>
                  </a:cubicBezTo>
                  <a:cubicBezTo>
                    <a:pt x="62" y="117"/>
                    <a:pt x="62" y="119"/>
                    <a:pt x="62" y="121"/>
                  </a:cubicBezTo>
                  <a:cubicBezTo>
                    <a:pt x="61" y="122"/>
                    <a:pt x="60" y="122"/>
                    <a:pt x="58" y="122"/>
                  </a:cubicBezTo>
                  <a:cubicBezTo>
                    <a:pt x="57" y="123"/>
                    <a:pt x="57" y="123"/>
                    <a:pt x="56" y="123"/>
                  </a:cubicBezTo>
                  <a:cubicBezTo>
                    <a:pt x="55" y="124"/>
                    <a:pt x="55" y="124"/>
                    <a:pt x="55" y="124"/>
                  </a:cubicBezTo>
                  <a:cubicBezTo>
                    <a:pt x="54" y="124"/>
                    <a:pt x="54" y="124"/>
                    <a:pt x="54" y="124"/>
                  </a:cubicBezTo>
                  <a:moveTo>
                    <a:pt x="64" y="121"/>
                  </a:moveTo>
                  <a:cubicBezTo>
                    <a:pt x="64" y="118"/>
                    <a:pt x="64" y="116"/>
                    <a:pt x="65" y="114"/>
                  </a:cubicBezTo>
                  <a:cubicBezTo>
                    <a:pt x="66" y="113"/>
                    <a:pt x="68" y="113"/>
                    <a:pt x="69" y="112"/>
                  </a:cubicBezTo>
                  <a:cubicBezTo>
                    <a:pt x="70" y="113"/>
                    <a:pt x="70" y="113"/>
                    <a:pt x="70" y="114"/>
                  </a:cubicBezTo>
                  <a:cubicBezTo>
                    <a:pt x="71" y="114"/>
                    <a:pt x="71" y="114"/>
                    <a:pt x="71" y="114"/>
                  </a:cubicBezTo>
                  <a:cubicBezTo>
                    <a:pt x="70" y="117"/>
                    <a:pt x="69" y="121"/>
                    <a:pt x="69" y="124"/>
                  </a:cubicBezTo>
                  <a:cubicBezTo>
                    <a:pt x="68" y="123"/>
                    <a:pt x="68" y="123"/>
                    <a:pt x="68" y="123"/>
                  </a:cubicBezTo>
                  <a:cubicBezTo>
                    <a:pt x="68" y="122"/>
                    <a:pt x="67" y="121"/>
                    <a:pt x="66" y="121"/>
                  </a:cubicBezTo>
                  <a:cubicBezTo>
                    <a:pt x="66" y="121"/>
                    <a:pt x="66" y="121"/>
                    <a:pt x="66" y="121"/>
                  </a:cubicBezTo>
                  <a:cubicBezTo>
                    <a:pt x="66" y="121"/>
                    <a:pt x="66" y="121"/>
                    <a:pt x="66" y="121"/>
                  </a:cubicBezTo>
                  <a:cubicBezTo>
                    <a:pt x="66" y="121"/>
                    <a:pt x="66" y="121"/>
                    <a:pt x="66" y="121"/>
                  </a:cubicBezTo>
                  <a:cubicBezTo>
                    <a:pt x="66" y="120"/>
                    <a:pt x="65" y="120"/>
                    <a:pt x="65" y="120"/>
                  </a:cubicBezTo>
                  <a:cubicBezTo>
                    <a:pt x="65" y="120"/>
                    <a:pt x="64" y="121"/>
                    <a:pt x="64" y="121"/>
                  </a:cubicBezTo>
                  <a:moveTo>
                    <a:pt x="107" y="112"/>
                  </a:moveTo>
                  <a:cubicBezTo>
                    <a:pt x="107" y="111"/>
                    <a:pt x="106" y="110"/>
                    <a:pt x="106" y="109"/>
                  </a:cubicBezTo>
                  <a:cubicBezTo>
                    <a:pt x="106" y="108"/>
                    <a:pt x="105" y="107"/>
                    <a:pt x="105" y="106"/>
                  </a:cubicBezTo>
                  <a:cubicBezTo>
                    <a:pt x="105" y="105"/>
                    <a:pt x="105" y="104"/>
                    <a:pt x="105" y="104"/>
                  </a:cubicBezTo>
                  <a:cubicBezTo>
                    <a:pt x="105" y="103"/>
                    <a:pt x="105" y="103"/>
                    <a:pt x="105" y="103"/>
                  </a:cubicBezTo>
                  <a:cubicBezTo>
                    <a:pt x="105" y="102"/>
                    <a:pt x="105" y="100"/>
                    <a:pt x="106" y="97"/>
                  </a:cubicBezTo>
                  <a:cubicBezTo>
                    <a:pt x="106" y="97"/>
                    <a:pt x="107" y="97"/>
                    <a:pt x="107" y="96"/>
                  </a:cubicBezTo>
                  <a:cubicBezTo>
                    <a:pt x="109" y="99"/>
                    <a:pt x="109" y="102"/>
                    <a:pt x="109" y="105"/>
                  </a:cubicBezTo>
                  <a:cubicBezTo>
                    <a:pt x="109" y="105"/>
                    <a:pt x="108" y="105"/>
                    <a:pt x="108" y="105"/>
                  </a:cubicBezTo>
                  <a:cubicBezTo>
                    <a:pt x="107" y="106"/>
                    <a:pt x="107" y="106"/>
                    <a:pt x="107" y="107"/>
                  </a:cubicBezTo>
                  <a:cubicBezTo>
                    <a:pt x="107" y="107"/>
                    <a:pt x="107" y="107"/>
                    <a:pt x="107" y="107"/>
                  </a:cubicBezTo>
                  <a:cubicBezTo>
                    <a:pt x="107" y="109"/>
                    <a:pt x="107" y="110"/>
                    <a:pt x="107" y="112"/>
                  </a:cubicBezTo>
                  <a:moveTo>
                    <a:pt x="111" y="104"/>
                  </a:moveTo>
                  <a:cubicBezTo>
                    <a:pt x="111" y="101"/>
                    <a:pt x="110" y="98"/>
                    <a:pt x="109" y="96"/>
                  </a:cubicBezTo>
                  <a:cubicBezTo>
                    <a:pt x="111" y="95"/>
                    <a:pt x="112" y="95"/>
                    <a:pt x="113" y="94"/>
                  </a:cubicBezTo>
                  <a:cubicBezTo>
                    <a:pt x="114" y="94"/>
                    <a:pt x="115" y="94"/>
                    <a:pt x="115" y="94"/>
                  </a:cubicBezTo>
                  <a:cubicBezTo>
                    <a:pt x="115" y="95"/>
                    <a:pt x="115" y="96"/>
                    <a:pt x="115" y="97"/>
                  </a:cubicBezTo>
                  <a:cubicBezTo>
                    <a:pt x="115" y="99"/>
                    <a:pt x="115" y="100"/>
                    <a:pt x="115" y="102"/>
                  </a:cubicBezTo>
                  <a:cubicBezTo>
                    <a:pt x="114" y="103"/>
                    <a:pt x="113" y="103"/>
                    <a:pt x="111" y="104"/>
                  </a:cubicBezTo>
                  <a:moveTo>
                    <a:pt x="53" y="94"/>
                  </a:moveTo>
                  <a:cubicBezTo>
                    <a:pt x="53" y="94"/>
                    <a:pt x="53" y="94"/>
                    <a:pt x="53" y="94"/>
                  </a:cubicBezTo>
                  <a:cubicBezTo>
                    <a:pt x="53" y="94"/>
                    <a:pt x="53" y="94"/>
                    <a:pt x="53" y="94"/>
                  </a:cubicBezTo>
                  <a:moveTo>
                    <a:pt x="45" y="95"/>
                  </a:moveTo>
                  <a:cubicBezTo>
                    <a:pt x="45" y="94"/>
                    <a:pt x="45" y="93"/>
                    <a:pt x="45" y="92"/>
                  </a:cubicBezTo>
                  <a:cubicBezTo>
                    <a:pt x="46" y="93"/>
                    <a:pt x="47" y="94"/>
                    <a:pt x="47" y="94"/>
                  </a:cubicBezTo>
                  <a:cubicBezTo>
                    <a:pt x="47" y="95"/>
                    <a:pt x="46" y="95"/>
                    <a:pt x="45" y="95"/>
                  </a:cubicBezTo>
                  <a:moveTo>
                    <a:pt x="117" y="101"/>
                  </a:moveTo>
                  <a:cubicBezTo>
                    <a:pt x="117" y="100"/>
                    <a:pt x="117" y="99"/>
                    <a:pt x="117" y="97"/>
                  </a:cubicBezTo>
                  <a:cubicBezTo>
                    <a:pt x="117" y="96"/>
                    <a:pt x="117" y="94"/>
                    <a:pt x="117" y="93"/>
                  </a:cubicBezTo>
                  <a:cubicBezTo>
                    <a:pt x="119" y="92"/>
                    <a:pt x="122" y="92"/>
                    <a:pt x="124" y="91"/>
                  </a:cubicBezTo>
                  <a:cubicBezTo>
                    <a:pt x="124" y="92"/>
                    <a:pt x="124" y="92"/>
                    <a:pt x="124" y="92"/>
                  </a:cubicBezTo>
                  <a:cubicBezTo>
                    <a:pt x="124" y="94"/>
                    <a:pt x="124" y="97"/>
                    <a:pt x="123" y="99"/>
                  </a:cubicBezTo>
                  <a:cubicBezTo>
                    <a:pt x="121" y="100"/>
                    <a:pt x="119" y="101"/>
                    <a:pt x="117" y="101"/>
                  </a:cubicBezTo>
                  <a:moveTo>
                    <a:pt x="125" y="98"/>
                  </a:moveTo>
                  <a:cubicBezTo>
                    <a:pt x="126" y="96"/>
                    <a:pt x="126" y="94"/>
                    <a:pt x="126" y="92"/>
                  </a:cubicBezTo>
                  <a:cubicBezTo>
                    <a:pt x="126" y="91"/>
                    <a:pt x="126" y="91"/>
                    <a:pt x="126" y="90"/>
                  </a:cubicBezTo>
                  <a:cubicBezTo>
                    <a:pt x="128" y="90"/>
                    <a:pt x="129" y="89"/>
                    <a:pt x="131" y="89"/>
                  </a:cubicBezTo>
                  <a:cubicBezTo>
                    <a:pt x="131" y="91"/>
                    <a:pt x="130" y="94"/>
                    <a:pt x="130" y="97"/>
                  </a:cubicBezTo>
                  <a:cubicBezTo>
                    <a:pt x="129" y="97"/>
                    <a:pt x="127" y="98"/>
                    <a:pt x="125" y="98"/>
                  </a:cubicBezTo>
                  <a:moveTo>
                    <a:pt x="132" y="96"/>
                  </a:moveTo>
                  <a:cubicBezTo>
                    <a:pt x="133" y="93"/>
                    <a:pt x="133" y="91"/>
                    <a:pt x="133" y="88"/>
                  </a:cubicBezTo>
                  <a:cubicBezTo>
                    <a:pt x="134" y="88"/>
                    <a:pt x="135" y="88"/>
                    <a:pt x="135" y="87"/>
                  </a:cubicBezTo>
                  <a:cubicBezTo>
                    <a:pt x="136" y="89"/>
                    <a:pt x="136" y="91"/>
                    <a:pt x="136" y="93"/>
                  </a:cubicBezTo>
                  <a:cubicBezTo>
                    <a:pt x="136" y="94"/>
                    <a:pt x="136" y="95"/>
                    <a:pt x="136" y="95"/>
                  </a:cubicBezTo>
                  <a:cubicBezTo>
                    <a:pt x="136" y="95"/>
                    <a:pt x="136" y="95"/>
                    <a:pt x="136" y="95"/>
                  </a:cubicBezTo>
                  <a:cubicBezTo>
                    <a:pt x="134" y="95"/>
                    <a:pt x="133" y="96"/>
                    <a:pt x="132" y="96"/>
                  </a:cubicBezTo>
                  <a:moveTo>
                    <a:pt x="39" y="97"/>
                  </a:moveTo>
                  <a:cubicBezTo>
                    <a:pt x="39" y="96"/>
                    <a:pt x="39" y="96"/>
                    <a:pt x="39" y="96"/>
                  </a:cubicBezTo>
                  <a:cubicBezTo>
                    <a:pt x="39" y="93"/>
                    <a:pt x="39" y="90"/>
                    <a:pt x="39" y="87"/>
                  </a:cubicBezTo>
                  <a:cubicBezTo>
                    <a:pt x="41" y="88"/>
                    <a:pt x="42" y="90"/>
                    <a:pt x="44" y="91"/>
                  </a:cubicBezTo>
                  <a:cubicBezTo>
                    <a:pt x="44" y="91"/>
                    <a:pt x="44" y="91"/>
                    <a:pt x="44" y="91"/>
                  </a:cubicBezTo>
                  <a:cubicBezTo>
                    <a:pt x="43" y="93"/>
                    <a:pt x="43" y="94"/>
                    <a:pt x="43" y="96"/>
                  </a:cubicBezTo>
                  <a:cubicBezTo>
                    <a:pt x="42" y="96"/>
                    <a:pt x="41" y="96"/>
                    <a:pt x="40" y="97"/>
                  </a:cubicBezTo>
                  <a:cubicBezTo>
                    <a:pt x="39" y="97"/>
                    <a:pt x="39" y="97"/>
                    <a:pt x="39" y="97"/>
                  </a:cubicBezTo>
                  <a:moveTo>
                    <a:pt x="37" y="94"/>
                  </a:moveTo>
                  <a:cubicBezTo>
                    <a:pt x="35" y="92"/>
                    <a:pt x="33" y="90"/>
                    <a:pt x="31" y="88"/>
                  </a:cubicBezTo>
                  <a:cubicBezTo>
                    <a:pt x="31" y="85"/>
                    <a:pt x="30" y="81"/>
                    <a:pt x="30" y="78"/>
                  </a:cubicBezTo>
                  <a:cubicBezTo>
                    <a:pt x="33" y="81"/>
                    <a:pt x="35" y="83"/>
                    <a:pt x="37" y="85"/>
                  </a:cubicBezTo>
                  <a:cubicBezTo>
                    <a:pt x="37" y="86"/>
                    <a:pt x="37" y="86"/>
                    <a:pt x="37" y="86"/>
                  </a:cubicBezTo>
                  <a:cubicBezTo>
                    <a:pt x="37" y="89"/>
                    <a:pt x="37" y="91"/>
                    <a:pt x="37" y="94"/>
                  </a:cubicBezTo>
                  <a:moveTo>
                    <a:pt x="29" y="85"/>
                  </a:moveTo>
                  <a:cubicBezTo>
                    <a:pt x="27" y="84"/>
                    <a:pt x="25" y="82"/>
                    <a:pt x="24" y="81"/>
                  </a:cubicBezTo>
                  <a:cubicBezTo>
                    <a:pt x="23" y="80"/>
                    <a:pt x="23" y="80"/>
                    <a:pt x="23" y="80"/>
                  </a:cubicBezTo>
                  <a:cubicBezTo>
                    <a:pt x="23" y="80"/>
                    <a:pt x="23" y="80"/>
                    <a:pt x="23" y="80"/>
                  </a:cubicBezTo>
                  <a:cubicBezTo>
                    <a:pt x="23" y="77"/>
                    <a:pt x="23" y="74"/>
                    <a:pt x="23" y="71"/>
                  </a:cubicBezTo>
                  <a:cubicBezTo>
                    <a:pt x="25" y="73"/>
                    <a:pt x="26" y="75"/>
                    <a:pt x="28" y="76"/>
                  </a:cubicBezTo>
                  <a:cubicBezTo>
                    <a:pt x="28" y="77"/>
                    <a:pt x="28" y="77"/>
                    <a:pt x="28" y="77"/>
                  </a:cubicBezTo>
                  <a:cubicBezTo>
                    <a:pt x="28" y="80"/>
                    <a:pt x="28" y="83"/>
                    <a:pt x="29" y="85"/>
                  </a:cubicBezTo>
                  <a:moveTo>
                    <a:pt x="21" y="78"/>
                  </a:moveTo>
                  <a:cubicBezTo>
                    <a:pt x="19" y="76"/>
                    <a:pt x="17" y="74"/>
                    <a:pt x="16" y="73"/>
                  </a:cubicBezTo>
                  <a:cubicBezTo>
                    <a:pt x="16" y="70"/>
                    <a:pt x="15" y="66"/>
                    <a:pt x="15" y="63"/>
                  </a:cubicBezTo>
                  <a:cubicBezTo>
                    <a:pt x="17" y="65"/>
                    <a:pt x="19" y="67"/>
                    <a:pt x="21" y="69"/>
                  </a:cubicBezTo>
                  <a:cubicBezTo>
                    <a:pt x="21" y="72"/>
                    <a:pt x="21" y="75"/>
                    <a:pt x="21" y="78"/>
                  </a:cubicBezTo>
                  <a:moveTo>
                    <a:pt x="111" y="68"/>
                  </a:moveTo>
                  <a:cubicBezTo>
                    <a:pt x="112" y="65"/>
                    <a:pt x="113" y="62"/>
                    <a:pt x="113" y="59"/>
                  </a:cubicBezTo>
                  <a:cubicBezTo>
                    <a:pt x="114" y="61"/>
                    <a:pt x="114" y="64"/>
                    <a:pt x="115" y="66"/>
                  </a:cubicBezTo>
                  <a:cubicBezTo>
                    <a:pt x="113" y="67"/>
                    <a:pt x="112" y="67"/>
                    <a:pt x="111" y="68"/>
                  </a:cubicBezTo>
                  <a:moveTo>
                    <a:pt x="14" y="71"/>
                  </a:moveTo>
                  <a:cubicBezTo>
                    <a:pt x="13" y="71"/>
                    <a:pt x="13" y="70"/>
                    <a:pt x="12" y="70"/>
                  </a:cubicBezTo>
                  <a:cubicBezTo>
                    <a:pt x="12" y="69"/>
                    <a:pt x="11" y="69"/>
                    <a:pt x="11" y="68"/>
                  </a:cubicBezTo>
                  <a:cubicBezTo>
                    <a:pt x="9" y="63"/>
                    <a:pt x="7" y="61"/>
                    <a:pt x="7" y="59"/>
                  </a:cubicBezTo>
                  <a:cubicBezTo>
                    <a:pt x="6" y="57"/>
                    <a:pt x="6" y="56"/>
                    <a:pt x="5" y="53"/>
                  </a:cubicBezTo>
                  <a:cubicBezTo>
                    <a:pt x="7" y="56"/>
                    <a:pt x="10" y="58"/>
                    <a:pt x="12" y="61"/>
                  </a:cubicBezTo>
                  <a:cubicBezTo>
                    <a:pt x="13" y="64"/>
                    <a:pt x="13" y="68"/>
                    <a:pt x="14" y="71"/>
                  </a:cubicBezTo>
                  <a:moveTo>
                    <a:pt x="116" y="63"/>
                  </a:moveTo>
                  <a:cubicBezTo>
                    <a:pt x="116" y="60"/>
                    <a:pt x="115" y="57"/>
                    <a:pt x="114" y="55"/>
                  </a:cubicBezTo>
                  <a:cubicBezTo>
                    <a:pt x="115" y="51"/>
                    <a:pt x="116" y="47"/>
                    <a:pt x="117" y="43"/>
                  </a:cubicBezTo>
                  <a:cubicBezTo>
                    <a:pt x="117" y="46"/>
                    <a:pt x="118" y="49"/>
                    <a:pt x="118" y="53"/>
                  </a:cubicBezTo>
                  <a:cubicBezTo>
                    <a:pt x="119" y="53"/>
                    <a:pt x="119" y="53"/>
                    <a:pt x="119" y="53"/>
                  </a:cubicBezTo>
                  <a:cubicBezTo>
                    <a:pt x="118" y="56"/>
                    <a:pt x="117" y="60"/>
                    <a:pt x="116" y="63"/>
                  </a:cubicBezTo>
                  <a:moveTo>
                    <a:pt x="120" y="48"/>
                  </a:moveTo>
                  <a:cubicBezTo>
                    <a:pt x="119" y="45"/>
                    <a:pt x="119" y="41"/>
                    <a:pt x="118" y="37"/>
                  </a:cubicBezTo>
                  <a:cubicBezTo>
                    <a:pt x="119" y="33"/>
                    <a:pt x="120" y="30"/>
                    <a:pt x="121" y="26"/>
                  </a:cubicBezTo>
                  <a:cubicBezTo>
                    <a:pt x="122" y="30"/>
                    <a:pt x="122" y="34"/>
                    <a:pt x="122" y="37"/>
                  </a:cubicBezTo>
                  <a:cubicBezTo>
                    <a:pt x="121" y="41"/>
                    <a:pt x="120" y="45"/>
                    <a:pt x="120" y="48"/>
                  </a:cubicBezTo>
                  <a:moveTo>
                    <a:pt x="124" y="32"/>
                  </a:moveTo>
                  <a:cubicBezTo>
                    <a:pt x="123" y="28"/>
                    <a:pt x="123" y="25"/>
                    <a:pt x="122" y="22"/>
                  </a:cubicBezTo>
                  <a:cubicBezTo>
                    <a:pt x="122" y="19"/>
                    <a:pt x="123" y="17"/>
                    <a:pt x="123" y="14"/>
                  </a:cubicBezTo>
                  <a:cubicBezTo>
                    <a:pt x="124" y="17"/>
                    <a:pt x="124" y="21"/>
                    <a:pt x="124" y="24"/>
                  </a:cubicBezTo>
                  <a:cubicBezTo>
                    <a:pt x="124" y="25"/>
                    <a:pt x="124" y="25"/>
                    <a:pt x="124" y="26"/>
                  </a:cubicBezTo>
                  <a:cubicBezTo>
                    <a:pt x="124" y="28"/>
                    <a:pt x="124" y="30"/>
                    <a:pt x="124" y="32"/>
                  </a:cubicBezTo>
                  <a:moveTo>
                    <a:pt x="78" y="85"/>
                  </a:moveTo>
                  <a:cubicBezTo>
                    <a:pt x="79" y="85"/>
                    <a:pt x="79" y="85"/>
                    <a:pt x="79" y="85"/>
                  </a:cubicBezTo>
                  <a:cubicBezTo>
                    <a:pt x="80" y="85"/>
                    <a:pt x="80" y="84"/>
                    <a:pt x="80" y="83"/>
                  </a:cubicBezTo>
                  <a:cubicBezTo>
                    <a:pt x="80" y="79"/>
                    <a:pt x="80" y="76"/>
                    <a:pt x="80" y="72"/>
                  </a:cubicBezTo>
                  <a:cubicBezTo>
                    <a:pt x="80" y="55"/>
                    <a:pt x="82" y="38"/>
                    <a:pt x="84" y="20"/>
                  </a:cubicBezTo>
                  <a:cubicBezTo>
                    <a:pt x="97" y="15"/>
                    <a:pt x="109" y="10"/>
                    <a:pt x="121" y="5"/>
                  </a:cubicBezTo>
                  <a:cubicBezTo>
                    <a:pt x="116" y="27"/>
                    <a:pt x="112" y="48"/>
                    <a:pt x="107" y="70"/>
                  </a:cubicBezTo>
                  <a:cubicBezTo>
                    <a:pt x="106" y="70"/>
                    <a:pt x="106" y="71"/>
                    <a:pt x="106" y="71"/>
                  </a:cubicBezTo>
                  <a:cubicBezTo>
                    <a:pt x="107" y="72"/>
                    <a:pt x="107" y="72"/>
                    <a:pt x="108" y="73"/>
                  </a:cubicBezTo>
                  <a:cubicBezTo>
                    <a:pt x="108" y="73"/>
                    <a:pt x="108" y="73"/>
                    <a:pt x="108" y="73"/>
                  </a:cubicBezTo>
                  <a:cubicBezTo>
                    <a:pt x="108" y="73"/>
                    <a:pt x="108" y="73"/>
                    <a:pt x="108" y="73"/>
                  </a:cubicBezTo>
                  <a:cubicBezTo>
                    <a:pt x="108" y="73"/>
                    <a:pt x="108" y="73"/>
                    <a:pt x="108" y="73"/>
                  </a:cubicBezTo>
                  <a:cubicBezTo>
                    <a:pt x="108" y="73"/>
                    <a:pt x="108" y="73"/>
                    <a:pt x="109" y="73"/>
                  </a:cubicBezTo>
                  <a:cubicBezTo>
                    <a:pt x="109" y="73"/>
                    <a:pt x="109" y="73"/>
                    <a:pt x="110" y="72"/>
                  </a:cubicBezTo>
                  <a:cubicBezTo>
                    <a:pt x="117" y="70"/>
                    <a:pt x="124" y="67"/>
                    <a:pt x="131" y="64"/>
                  </a:cubicBezTo>
                  <a:cubicBezTo>
                    <a:pt x="133" y="70"/>
                    <a:pt x="134" y="76"/>
                    <a:pt x="135" y="82"/>
                  </a:cubicBezTo>
                  <a:cubicBezTo>
                    <a:pt x="135" y="82"/>
                    <a:pt x="134" y="83"/>
                    <a:pt x="134" y="83"/>
                  </a:cubicBezTo>
                  <a:cubicBezTo>
                    <a:pt x="127" y="86"/>
                    <a:pt x="119" y="88"/>
                    <a:pt x="112" y="90"/>
                  </a:cubicBezTo>
                  <a:cubicBezTo>
                    <a:pt x="109" y="91"/>
                    <a:pt x="106" y="92"/>
                    <a:pt x="103" y="94"/>
                  </a:cubicBezTo>
                  <a:cubicBezTo>
                    <a:pt x="103" y="94"/>
                    <a:pt x="103" y="94"/>
                    <a:pt x="103" y="94"/>
                  </a:cubicBezTo>
                  <a:cubicBezTo>
                    <a:pt x="102" y="95"/>
                    <a:pt x="102" y="95"/>
                    <a:pt x="102" y="95"/>
                  </a:cubicBezTo>
                  <a:cubicBezTo>
                    <a:pt x="102" y="95"/>
                    <a:pt x="102" y="95"/>
                    <a:pt x="102" y="95"/>
                  </a:cubicBezTo>
                  <a:cubicBezTo>
                    <a:pt x="102" y="95"/>
                    <a:pt x="102" y="95"/>
                    <a:pt x="102" y="95"/>
                  </a:cubicBezTo>
                  <a:cubicBezTo>
                    <a:pt x="102" y="96"/>
                    <a:pt x="102" y="96"/>
                    <a:pt x="102" y="96"/>
                  </a:cubicBezTo>
                  <a:cubicBezTo>
                    <a:pt x="102" y="96"/>
                    <a:pt x="102" y="96"/>
                    <a:pt x="102" y="96"/>
                  </a:cubicBezTo>
                  <a:cubicBezTo>
                    <a:pt x="102" y="98"/>
                    <a:pt x="101" y="100"/>
                    <a:pt x="101" y="103"/>
                  </a:cubicBezTo>
                  <a:cubicBezTo>
                    <a:pt x="101" y="104"/>
                    <a:pt x="101" y="104"/>
                    <a:pt x="101" y="105"/>
                  </a:cubicBezTo>
                  <a:cubicBezTo>
                    <a:pt x="101" y="105"/>
                    <a:pt x="101" y="106"/>
                    <a:pt x="101" y="107"/>
                  </a:cubicBezTo>
                  <a:cubicBezTo>
                    <a:pt x="102" y="109"/>
                    <a:pt x="102" y="110"/>
                    <a:pt x="103" y="112"/>
                  </a:cubicBezTo>
                  <a:cubicBezTo>
                    <a:pt x="103" y="113"/>
                    <a:pt x="103" y="114"/>
                    <a:pt x="103" y="115"/>
                  </a:cubicBezTo>
                  <a:cubicBezTo>
                    <a:pt x="103" y="115"/>
                    <a:pt x="103" y="116"/>
                    <a:pt x="104" y="116"/>
                  </a:cubicBezTo>
                  <a:cubicBezTo>
                    <a:pt x="104" y="117"/>
                    <a:pt x="105" y="117"/>
                    <a:pt x="105" y="117"/>
                  </a:cubicBezTo>
                  <a:cubicBezTo>
                    <a:pt x="106" y="117"/>
                    <a:pt x="106" y="117"/>
                    <a:pt x="106" y="117"/>
                  </a:cubicBezTo>
                  <a:cubicBezTo>
                    <a:pt x="106" y="117"/>
                    <a:pt x="106" y="117"/>
                    <a:pt x="106" y="117"/>
                  </a:cubicBezTo>
                  <a:cubicBezTo>
                    <a:pt x="106" y="117"/>
                    <a:pt x="106" y="117"/>
                    <a:pt x="106" y="117"/>
                  </a:cubicBezTo>
                  <a:cubicBezTo>
                    <a:pt x="106" y="117"/>
                    <a:pt x="106" y="117"/>
                    <a:pt x="106" y="117"/>
                  </a:cubicBezTo>
                  <a:cubicBezTo>
                    <a:pt x="119" y="112"/>
                    <a:pt x="127" y="110"/>
                    <a:pt x="133" y="108"/>
                  </a:cubicBezTo>
                  <a:cubicBezTo>
                    <a:pt x="136" y="107"/>
                    <a:pt x="138" y="106"/>
                    <a:pt x="139" y="105"/>
                  </a:cubicBezTo>
                  <a:cubicBezTo>
                    <a:pt x="140" y="105"/>
                    <a:pt x="140" y="105"/>
                    <a:pt x="141" y="105"/>
                  </a:cubicBezTo>
                  <a:cubicBezTo>
                    <a:pt x="142" y="108"/>
                    <a:pt x="144" y="113"/>
                    <a:pt x="145" y="118"/>
                  </a:cubicBezTo>
                  <a:cubicBezTo>
                    <a:pt x="146" y="121"/>
                    <a:pt x="147" y="124"/>
                    <a:pt x="148" y="126"/>
                  </a:cubicBezTo>
                  <a:cubicBezTo>
                    <a:pt x="147" y="127"/>
                    <a:pt x="144" y="128"/>
                    <a:pt x="141" y="129"/>
                  </a:cubicBezTo>
                  <a:cubicBezTo>
                    <a:pt x="136" y="131"/>
                    <a:pt x="127" y="134"/>
                    <a:pt x="115" y="139"/>
                  </a:cubicBezTo>
                  <a:cubicBezTo>
                    <a:pt x="115" y="139"/>
                    <a:pt x="115" y="139"/>
                    <a:pt x="115" y="139"/>
                  </a:cubicBezTo>
                  <a:cubicBezTo>
                    <a:pt x="115" y="139"/>
                    <a:pt x="115" y="139"/>
                    <a:pt x="115" y="139"/>
                  </a:cubicBezTo>
                  <a:cubicBezTo>
                    <a:pt x="114" y="139"/>
                    <a:pt x="114" y="139"/>
                    <a:pt x="114" y="139"/>
                  </a:cubicBezTo>
                  <a:cubicBezTo>
                    <a:pt x="113" y="139"/>
                    <a:pt x="112" y="141"/>
                    <a:pt x="113" y="142"/>
                  </a:cubicBezTo>
                  <a:cubicBezTo>
                    <a:pt x="113" y="142"/>
                    <a:pt x="114" y="143"/>
                    <a:pt x="114" y="143"/>
                  </a:cubicBezTo>
                  <a:cubicBezTo>
                    <a:pt x="118" y="153"/>
                    <a:pt x="121" y="159"/>
                    <a:pt x="124" y="169"/>
                  </a:cubicBezTo>
                  <a:cubicBezTo>
                    <a:pt x="116" y="169"/>
                    <a:pt x="108" y="172"/>
                    <a:pt x="101" y="178"/>
                  </a:cubicBezTo>
                  <a:cubicBezTo>
                    <a:pt x="97" y="167"/>
                    <a:pt x="95" y="161"/>
                    <a:pt x="91" y="150"/>
                  </a:cubicBezTo>
                  <a:cubicBezTo>
                    <a:pt x="90" y="149"/>
                    <a:pt x="90" y="148"/>
                    <a:pt x="89" y="148"/>
                  </a:cubicBezTo>
                  <a:cubicBezTo>
                    <a:pt x="89" y="148"/>
                    <a:pt x="88" y="148"/>
                    <a:pt x="88" y="148"/>
                  </a:cubicBezTo>
                  <a:cubicBezTo>
                    <a:pt x="88" y="149"/>
                    <a:pt x="88" y="149"/>
                    <a:pt x="88" y="149"/>
                  </a:cubicBezTo>
                  <a:cubicBezTo>
                    <a:pt x="88" y="149"/>
                    <a:pt x="88" y="149"/>
                    <a:pt x="88" y="149"/>
                  </a:cubicBezTo>
                  <a:cubicBezTo>
                    <a:pt x="66" y="156"/>
                    <a:pt x="54" y="160"/>
                    <a:pt x="49" y="162"/>
                  </a:cubicBezTo>
                  <a:cubicBezTo>
                    <a:pt x="48" y="154"/>
                    <a:pt x="46" y="147"/>
                    <a:pt x="43" y="140"/>
                  </a:cubicBezTo>
                  <a:cubicBezTo>
                    <a:pt x="44" y="140"/>
                    <a:pt x="44" y="139"/>
                    <a:pt x="44" y="139"/>
                  </a:cubicBezTo>
                  <a:cubicBezTo>
                    <a:pt x="49" y="138"/>
                    <a:pt x="60" y="134"/>
                    <a:pt x="79" y="127"/>
                  </a:cubicBezTo>
                  <a:cubicBezTo>
                    <a:pt x="79" y="127"/>
                    <a:pt x="79" y="127"/>
                    <a:pt x="79" y="127"/>
                  </a:cubicBezTo>
                  <a:cubicBezTo>
                    <a:pt x="79" y="127"/>
                    <a:pt x="79" y="127"/>
                    <a:pt x="79" y="127"/>
                  </a:cubicBezTo>
                  <a:cubicBezTo>
                    <a:pt x="80" y="127"/>
                    <a:pt x="80" y="127"/>
                    <a:pt x="80" y="127"/>
                  </a:cubicBezTo>
                  <a:cubicBezTo>
                    <a:pt x="81" y="126"/>
                    <a:pt x="81" y="125"/>
                    <a:pt x="81" y="124"/>
                  </a:cubicBezTo>
                  <a:cubicBezTo>
                    <a:pt x="81" y="124"/>
                    <a:pt x="80" y="124"/>
                    <a:pt x="80" y="123"/>
                  </a:cubicBezTo>
                  <a:cubicBezTo>
                    <a:pt x="80" y="122"/>
                    <a:pt x="79" y="120"/>
                    <a:pt x="78" y="118"/>
                  </a:cubicBezTo>
                  <a:cubicBezTo>
                    <a:pt x="77" y="117"/>
                    <a:pt x="77" y="116"/>
                    <a:pt x="76" y="115"/>
                  </a:cubicBezTo>
                  <a:cubicBezTo>
                    <a:pt x="76" y="114"/>
                    <a:pt x="75" y="113"/>
                    <a:pt x="75" y="112"/>
                  </a:cubicBezTo>
                  <a:cubicBezTo>
                    <a:pt x="74" y="112"/>
                    <a:pt x="74" y="111"/>
                    <a:pt x="73" y="111"/>
                  </a:cubicBezTo>
                  <a:cubicBezTo>
                    <a:pt x="73" y="110"/>
                    <a:pt x="72" y="110"/>
                    <a:pt x="72" y="110"/>
                  </a:cubicBezTo>
                  <a:cubicBezTo>
                    <a:pt x="72" y="110"/>
                    <a:pt x="72" y="110"/>
                    <a:pt x="72" y="110"/>
                  </a:cubicBezTo>
                  <a:cubicBezTo>
                    <a:pt x="72" y="109"/>
                    <a:pt x="71" y="108"/>
                    <a:pt x="70" y="108"/>
                  </a:cubicBezTo>
                  <a:cubicBezTo>
                    <a:pt x="70" y="108"/>
                    <a:pt x="70" y="108"/>
                    <a:pt x="70" y="108"/>
                  </a:cubicBezTo>
                  <a:cubicBezTo>
                    <a:pt x="70" y="108"/>
                    <a:pt x="69" y="108"/>
                    <a:pt x="69" y="108"/>
                  </a:cubicBezTo>
                  <a:cubicBezTo>
                    <a:pt x="68" y="108"/>
                    <a:pt x="68" y="108"/>
                    <a:pt x="67" y="108"/>
                  </a:cubicBezTo>
                  <a:cubicBezTo>
                    <a:pt x="67" y="109"/>
                    <a:pt x="67" y="109"/>
                    <a:pt x="67" y="109"/>
                  </a:cubicBezTo>
                  <a:cubicBezTo>
                    <a:pt x="53" y="113"/>
                    <a:pt x="43" y="116"/>
                    <a:pt x="31" y="121"/>
                  </a:cubicBezTo>
                  <a:cubicBezTo>
                    <a:pt x="30" y="116"/>
                    <a:pt x="28" y="110"/>
                    <a:pt x="28" y="104"/>
                  </a:cubicBezTo>
                  <a:cubicBezTo>
                    <a:pt x="31" y="103"/>
                    <a:pt x="35" y="102"/>
                    <a:pt x="37" y="101"/>
                  </a:cubicBezTo>
                  <a:cubicBezTo>
                    <a:pt x="38" y="102"/>
                    <a:pt x="38" y="102"/>
                    <a:pt x="38" y="102"/>
                  </a:cubicBezTo>
                  <a:cubicBezTo>
                    <a:pt x="38" y="102"/>
                    <a:pt x="38" y="102"/>
                    <a:pt x="38" y="102"/>
                  </a:cubicBezTo>
                  <a:cubicBezTo>
                    <a:pt x="38" y="102"/>
                    <a:pt x="39" y="102"/>
                    <a:pt x="39" y="101"/>
                  </a:cubicBezTo>
                  <a:cubicBezTo>
                    <a:pt x="39" y="101"/>
                    <a:pt x="39" y="101"/>
                    <a:pt x="39" y="101"/>
                  </a:cubicBezTo>
                  <a:cubicBezTo>
                    <a:pt x="40" y="101"/>
                    <a:pt x="40" y="101"/>
                    <a:pt x="41" y="101"/>
                  </a:cubicBezTo>
                  <a:cubicBezTo>
                    <a:pt x="45" y="100"/>
                    <a:pt x="48" y="99"/>
                    <a:pt x="52" y="97"/>
                  </a:cubicBezTo>
                  <a:cubicBezTo>
                    <a:pt x="52" y="97"/>
                    <a:pt x="52" y="97"/>
                    <a:pt x="52" y="97"/>
                  </a:cubicBezTo>
                  <a:cubicBezTo>
                    <a:pt x="52" y="97"/>
                    <a:pt x="52" y="97"/>
                    <a:pt x="52" y="97"/>
                  </a:cubicBezTo>
                  <a:cubicBezTo>
                    <a:pt x="52" y="97"/>
                    <a:pt x="52" y="97"/>
                    <a:pt x="52" y="97"/>
                  </a:cubicBezTo>
                  <a:cubicBezTo>
                    <a:pt x="52" y="97"/>
                    <a:pt x="52" y="97"/>
                    <a:pt x="52" y="97"/>
                  </a:cubicBezTo>
                  <a:cubicBezTo>
                    <a:pt x="52" y="96"/>
                    <a:pt x="52" y="96"/>
                    <a:pt x="52" y="96"/>
                  </a:cubicBezTo>
                  <a:cubicBezTo>
                    <a:pt x="53" y="96"/>
                    <a:pt x="53" y="96"/>
                    <a:pt x="53" y="96"/>
                  </a:cubicBezTo>
                  <a:cubicBezTo>
                    <a:pt x="53" y="96"/>
                    <a:pt x="53" y="95"/>
                    <a:pt x="53" y="95"/>
                  </a:cubicBezTo>
                  <a:cubicBezTo>
                    <a:pt x="53" y="94"/>
                    <a:pt x="53" y="94"/>
                    <a:pt x="53" y="93"/>
                  </a:cubicBezTo>
                  <a:cubicBezTo>
                    <a:pt x="52" y="93"/>
                    <a:pt x="52" y="93"/>
                    <a:pt x="52" y="93"/>
                  </a:cubicBezTo>
                  <a:cubicBezTo>
                    <a:pt x="37" y="80"/>
                    <a:pt x="19" y="62"/>
                    <a:pt x="5" y="47"/>
                  </a:cubicBezTo>
                  <a:cubicBezTo>
                    <a:pt x="6" y="46"/>
                    <a:pt x="9" y="45"/>
                    <a:pt x="11" y="44"/>
                  </a:cubicBezTo>
                  <a:cubicBezTo>
                    <a:pt x="16" y="42"/>
                    <a:pt x="22" y="41"/>
                    <a:pt x="26" y="40"/>
                  </a:cubicBezTo>
                  <a:cubicBezTo>
                    <a:pt x="29" y="39"/>
                    <a:pt x="31" y="39"/>
                    <a:pt x="32" y="38"/>
                  </a:cubicBezTo>
                  <a:cubicBezTo>
                    <a:pt x="32" y="38"/>
                    <a:pt x="33" y="38"/>
                    <a:pt x="33" y="38"/>
                  </a:cubicBezTo>
                  <a:cubicBezTo>
                    <a:pt x="34" y="39"/>
                    <a:pt x="36" y="41"/>
                    <a:pt x="38" y="43"/>
                  </a:cubicBezTo>
                  <a:cubicBezTo>
                    <a:pt x="43" y="48"/>
                    <a:pt x="51" y="56"/>
                    <a:pt x="59" y="64"/>
                  </a:cubicBezTo>
                  <a:cubicBezTo>
                    <a:pt x="66" y="72"/>
                    <a:pt x="73" y="80"/>
                    <a:pt x="77" y="84"/>
                  </a:cubicBezTo>
                  <a:cubicBezTo>
                    <a:pt x="77" y="85"/>
                    <a:pt x="78" y="85"/>
                    <a:pt x="78" y="85"/>
                  </a:cubicBezTo>
                  <a:moveTo>
                    <a:pt x="124" y="0"/>
                  </a:moveTo>
                  <a:cubicBezTo>
                    <a:pt x="124" y="0"/>
                    <a:pt x="124" y="0"/>
                    <a:pt x="123" y="0"/>
                  </a:cubicBezTo>
                  <a:cubicBezTo>
                    <a:pt x="109" y="6"/>
                    <a:pt x="96" y="11"/>
                    <a:pt x="82" y="17"/>
                  </a:cubicBezTo>
                  <a:cubicBezTo>
                    <a:pt x="81" y="17"/>
                    <a:pt x="81" y="18"/>
                    <a:pt x="81" y="19"/>
                  </a:cubicBezTo>
                  <a:cubicBezTo>
                    <a:pt x="78" y="36"/>
                    <a:pt x="76" y="54"/>
                    <a:pt x="76" y="72"/>
                  </a:cubicBezTo>
                  <a:cubicBezTo>
                    <a:pt x="76" y="74"/>
                    <a:pt x="76" y="76"/>
                    <a:pt x="76" y="77"/>
                  </a:cubicBezTo>
                  <a:cubicBezTo>
                    <a:pt x="71" y="71"/>
                    <a:pt x="62" y="62"/>
                    <a:pt x="54" y="54"/>
                  </a:cubicBezTo>
                  <a:cubicBezTo>
                    <a:pt x="44" y="43"/>
                    <a:pt x="35" y="34"/>
                    <a:pt x="35" y="34"/>
                  </a:cubicBezTo>
                  <a:cubicBezTo>
                    <a:pt x="35" y="34"/>
                    <a:pt x="34" y="34"/>
                    <a:pt x="34" y="34"/>
                  </a:cubicBezTo>
                  <a:cubicBezTo>
                    <a:pt x="34" y="34"/>
                    <a:pt x="34" y="34"/>
                    <a:pt x="34" y="34"/>
                  </a:cubicBezTo>
                  <a:cubicBezTo>
                    <a:pt x="33" y="34"/>
                    <a:pt x="27" y="35"/>
                    <a:pt x="20" y="37"/>
                  </a:cubicBezTo>
                  <a:cubicBezTo>
                    <a:pt x="17" y="38"/>
                    <a:pt x="13" y="39"/>
                    <a:pt x="9" y="40"/>
                  </a:cubicBezTo>
                  <a:cubicBezTo>
                    <a:pt x="6" y="42"/>
                    <a:pt x="3" y="44"/>
                    <a:pt x="1" y="46"/>
                  </a:cubicBezTo>
                  <a:cubicBezTo>
                    <a:pt x="0" y="46"/>
                    <a:pt x="0" y="47"/>
                    <a:pt x="0" y="48"/>
                  </a:cubicBezTo>
                  <a:cubicBezTo>
                    <a:pt x="0" y="48"/>
                    <a:pt x="0" y="49"/>
                    <a:pt x="0" y="49"/>
                  </a:cubicBezTo>
                  <a:cubicBezTo>
                    <a:pt x="1" y="55"/>
                    <a:pt x="2" y="57"/>
                    <a:pt x="3" y="60"/>
                  </a:cubicBezTo>
                  <a:cubicBezTo>
                    <a:pt x="3" y="61"/>
                    <a:pt x="4" y="63"/>
                    <a:pt x="5" y="64"/>
                  </a:cubicBezTo>
                  <a:cubicBezTo>
                    <a:pt x="5" y="65"/>
                    <a:pt x="5" y="65"/>
                    <a:pt x="5" y="65"/>
                  </a:cubicBezTo>
                  <a:cubicBezTo>
                    <a:pt x="5" y="65"/>
                    <a:pt x="5" y="65"/>
                    <a:pt x="5" y="65"/>
                  </a:cubicBezTo>
                  <a:cubicBezTo>
                    <a:pt x="5" y="66"/>
                    <a:pt x="5" y="66"/>
                    <a:pt x="5" y="67"/>
                  </a:cubicBezTo>
                  <a:cubicBezTo>
                    <a:pt x="5" y="68"/>
                    <a:pt x="6" y="69"/>
                    <a:pt x="7" y="70"/>
                  </a:cubicBezTo>
                  <a:cubicBezTo>
                    <a:pt x="8" y="71"/>
                    <a:pt x="8" y="71"/>
                    <a:pt x="8" y="71"/>
                  </a:cubicBezTo>
                  <a:cubicBezTo>
                    <a:pt x="8" y="71"/>
                    <a:pt x="8" y="71"/>
                    <a:pt x="8" y="71"/>
                  </a:cubicBezTo>
                  <a:cubicBezTo>
                    <a:pt x="8" y="72"/>
                    <a:pt x="9" y="72"/>
                    <a:pt x="9" y="73"/>
                  </a:cubicBezTo>
                  <a:cubicBezTo>
                    <a:pt x="14" y="77"/>
                    <a:pt x="21" y="83"/>
                    <a:pt x="29" y="92"/>
                  </a:cubicBezTo>
                  <a:cubicBezTo>
                    <a:pt x="29" y="92"/>
                    <a:pt x="29" y="93"/>
                    <a:pt x="29" y="93"/>
                  </a:cubicBezTo>
                  <a:cubicBezTo>
                    <a:pt x="29" y="94"/>
                    <a:pt x="30" y="94"/>
                    <a:pt x="30" y="94"/>
                  </a:cubicBezTo>
                  <a:cubicBezTo>
                    <a:pt x="30" y="94"/>
                    <a:pt x="30" y="94"/>
                    <a:pt x="30" y="94"/>
                  </a:cubicBezTo>
                  <a:cubicBezTo>
                    <a:pt x="31" y="94"/>
                    <a:pt x="31" y="94"/>
                    <a:pt x="31" y="94"/>
                  </a:cubicBezTo>
                  <a:cubicBezTo>
                    <a:pt x="32" y="95"/>
                    <a:pt x="34" y="96"/>
                    <a:pt x="35" y="98"/>
                  </a:cubicBezTo>
                  <a:cubicBezTo>
                    <a:pt x="32" y="99"/>
                    <a:pt x="29" y="100"/>
                    <a:pt x="25" y="101"/>
                  </a:cubicBezTo>
                  <a:cubicBezTo>
                    <a:pt x="24" y="102"/>
                    <a:pt x="23" y="102"/>
                    <a:pt x="23" y="103"/>
                  </a:cubicBezTo>
                  <a:cubicBezTo>
                    <a:pt x="24" y="110"/>
                    <a:pt x="26" y="117"/>
                    <a:pt x="28" y="123"/>
                  </a:cubicBezTo>
                  <a:cubicBezTo>
                    <a:pt x="27" y="124"/>
                    <a:pt x="27" y="124"/>
                    <a:pt x="27" y="125"/>
                  </a:cubicBezTo>
                  <a:cubicBezTo>
                    <a:pt x="28" y="129"/>
                    <a:pt x="30" y="132"/>
                    <a:pt x="33" y="135"/>
                  </a:cubicBezTo>
                  <a:cubicBezTo>
                    <a:pt x="33" y="135"/>
                    <a:pt x="34" y="135"/>
                    <a:pt x="34" y="135"/>
                  </a:cubicBezTo>
                  <a:cubicBezTo>
                    <a:pt x="34" y="135"/>
                    <a:pt x="35" y="135"/>
                    <a:pt x="35" y="135"/>
                  </a:cubicBezTo>
                  <a:cubicBezTo>
                    <a:pt x="38" y="134"/>
                    <a:pt x="41" y="133"/>
                    <a:pt x="43" y="132"/>
                  </a:cubicBezTo>
                  <a:cubicBezTo>
                    <a:pt x="46" y="131"/>
                    <a:pt x="49" y="130"/>
                    <a:pt x="56" y="128"/>
                  </a:cubicBezTo>
                  <a:cubicBezTo>
                    <a:pt x="56" y="128"/>
                    <a:pt x="57" y="127"/>
                    <a:pt x="58" y="127"/>
                  </a:cubicBezTo>
                  <a:cubicBezTo>
                    <a:pt x="59" y="127"/>
                    <a:pt x="61" y="126"/>
                    <a:pt x="62" y="125"/>
                  </a:cubicBezTo>
                  <a:cubicBezTo>
                    <a:pt x="63" y="125"/>
                    <a:pt x="64" y="125"/>
                    <a:pt x="64" y="125"/>
                  </a:cubicBezTo>
                  <a:cubicBezTo>
                    <a:pt x="65" y="125"/>
                    <a:pt x="65" y="125"/>
                    <a:pt x="65" y="125"/>
                  </a:cubicBezTo>
                  <a:cubicBezTo>
                    <a:pt x="65" y="125"/>
                    <a:pt x="65" y="125"/>
                    <a:pt x="65" y="125"/>
                  </a:cubicBezTo>
                  <a:cubicBezTo>
                    <a:pt x="65" y="125"/>
                    <a:pt x="65" y="126"/>
                    <a:pt x="65" y="126"/>
                  </a:cubicBezTo>
                  <a:cubicBezTo>
                    <a:pt x="66" y="127"/>
                    <a:pt x="66" y="127"/>
                    <a:pt x="66" y="127"/>
                  </a:cubicBezTo>
                  <a:cubicBezTo>
                    <a:pt x="59" y="130"/>
                    <a:pt x="54" y="132"/>
                    <a:pt x="50" y="133"/>
                  </a:cubicBezTo>
                  <a:cubicBezTo>
                    <a:pt x="47" y="134"/>
                    <a:pt x="45" y="135"/>
                    <a:pt x="43" y="135"/>
                  </a:cubicBezTo>
                  <a:cubicBezTo>
                    <a:pt x="42" y="136"/>
                    <a:pt x="40" y="136"/>
                    <a:pt x="40" y="136"/>
                  </a:cubicBezTo>
                  <a:cubicBezTo>
                    <a:pt x="40" y="136"/>
                    <a:pt x="39" y="137"/>
                    <a:pt x="39" y="137"/>
                  </a:cubicBezTo>
                  <a:cubicBezTo>
                    <a:pt x="39" y="138"/>
                    <a:pt x="39" y="138"/>
                    <a:pt x="39" y="139"/>
                  </a:cubicBezTo>
                  <a:cubicBezTo>
                    <a:pt x="41" y="146"/>
                    <a:pt x="44" y="155"/>
                    <a:pt x="46" y="162"/>
                  </a:cubicBezTo>
                  <a:cubicBezTo>
                    <a:pt x="45" y="162"/>
                    <a:pt x="45" y="162"/>
                    <a:pt x="45" y="162"/>
                  </a:cubicBezTo>
                  <a:cubicBezTo>
                    <a:pt x="45" y="163"/>
                    <a:pt x="45" y="164"/>
                    <a:pt x="46" y="165"/>
                  </a:cubicBezTo>
                  <a:cubicBezTo>
                    <a:pt x="50" y="169"/>
                    <a:pt x="53" y="174"/>
                    <a:pt x="56" y="179"/>
                  </a:cubicBezTo>
                  <a:cubicBezTo>
                    <a:pt x="56" y="180"/>
                    <a:pt x="57" y="180"/>
                    <a:pt x="58" y="180"/>
                  </a:cubicBezTo>
                  <a:cubicBezTo>
                    <a:pt x="58" y="180"/>
                    <a:pt x="58" y="180"/>
                    <a:pt x="58" y="180"/>
                  </a:cubicBezTo>
                  <a:cubicBezTo>
                    <a:pt x="69" y="175"/>
                    <a:pt x="77" y="171"/>
                    <a:pt x="88" y="169"/>
                  </a:cubicBezTo>
                  <a:cubicBezTo>
                    <a:pt x="91" y="173"/>
                    <a:pt x="94" y="178"/>
                    <a:pt x="96" y="184"/>
                  </a:cubicBezTo>
                  <a:cubicBezTo>
                    <a:pt x="99" y="191"/>
                    <a:pt x="102" y="198"/>
                    <a:pt x="104" y="202"/>
                  </a:cubicBezTo>
                  <a:cubicBezTo>
                    <a:pt x="104" y="203"/>
                    <a:pt x="105" y="203"/>
                    <a:pt x="106" y="203"/>
                  </a:cubicBezTo>
                  <a:cubicBezTo>
                    <a:pt x="106" y="203"/>
                    <a:pt x="106" y="203"/>
                    <a:pt x="106" y="203"/>
                  </a:cubicBezTo>
                  <a:cubicBezTo>
                    <a:pt x="107" y="204"/>
                    <a:pt x="107" y="204"/>
                    <a:pt x="107" y="204"/>
                  </a:cubicBezTo>
                  <a:cubicBezTo>
                    <a:pt x="108" y="204"/>
                    <a:pt x="108" y="204"/>
                    <a:pt x="108" y="203"/>
                  </a:cubicBezTo>
                  <a:cubicBezTo>
                    <a:pt x="109" y="203"/>
                    <a:pt x="109" y="203"/>
                    <a:pt x="109" y="203"/>
                  </a:cubicBezTo>
                  <a:cubicBezTo>
                    <a:pt x="109" y="204"/>
                    <a:pt x="109" y="204"/>
                    <a:pt x="109" y="204"/>
                  </a:cubicBezTo>
                  <a:cubicBezTo>
                    <a:pt x="109" y="204"/>
                    <a:pt x="109" y="204"/>
                    <a:pt x="109" y="204"/>
                  </a:cubicBezTo>
                  <a:cubicBezTo>
                    <a:pt x="109" y="204"/>
                    <a:pt x="109" y="204"/>
                    <a:pt x="109" y="204"/>
                  </a:cubicBezTo>
                  <a:cubicBezTo>
                    <a:pt x="110" y="205"/>
                    <a:pt x="110" y="205"/>
                    <a:pt x="110" y="205"/>
                  </a:cubicBezTo>
                  <a:cubicBezTo>
                    <a:pt x="110" y="204"/>
                    <a:pt x="110" y="204"/>
                    <a:pt x="110" y="204"/>
                  </a:cubicBezTo>
                  <a:cubicBezTo>
                    <a:pt x="110" y="204"/>
                    <a:pt x="110" y="204"/>
                    <a:pt x="110" y="204"/>
                  </a:cubicBezTo>
                  <a:cubicBezTo>
                    <a:pt x="110" y="204"/>
                    <a:pt x="110" y="204"/>
                    <a:pt x="110" y="204"/>
                  </a:cubicBezTo>
                  <a:cubicBezTo>
                    <a:pt x="111" y="204"/>
                    <a:pt x="111" y="204"/>
                    <a:pt x="111" y="204"/>
                  </a:cubicBezTo>
                  <a:cubicBezTo>
                    <a:pt x="111" y="203"/>
                    <a:pt x="111" y="203"/>
                    <a:pt x="111" y="202"/>
                  </a:cubicBezTo>
                  <a:cubicBezTo>
                    <a:pt x="115" y="200"/>
                    <a:pt x="119" y="198"/>
                    <a:pt x="124" y="196"/>
                  </a:cubicBezTo>
                  <a:cubicBezTo>
                    <a:pt x="124" y="197"/>
                    <a:pt x="124" y="197"/>
                    <a:pt x="124" y="197"/>
                  </a:cubicBezTo>
                  <a:cubicBezTo>
                    <a:pt x="124" y="197"/>
                    <a:pt x="124" y="197"/>
                    <a:pt x="124" y="197"/>
                  </a:cubicBezTo>
                  <a:cubicBezTo>
                    <a:pt x="125" y="197"/>
                    <a:pt x="125" y="197"/>
                    <a:pt x="125" y="196"/>
                  </a:cubicBezTo>
                  <a:cubicBezTo>
                    <a:pt x="126" y="195"/>
                    <a:pt x="126" y="195"/>
                    <a:pt x="126" y="195"/>
                  </a:cubicBezTo>
                  <a:cubicBezTo>
                    <a:pt x="129" y="194"/>
                    <a:pt x="132" y="193"/>
                    <a:pt x="134" y="192"/>
                  </a:cubicBezTo>
                  <a:cubicBezTo>
                    <a:pt x="135" y="191"/>
                    <a:pt x="135" y="191"/>
                    <a:pt x="136" y="190"/>
                  </a:cubicBezTo>
                  <a:cubicBezTo>
                    <a:pt x="136" y="190"/>
                    <a:pt x="136" y="189"/>
                    <a:pt x="135" y="189"/>
                  </a:cubicBezTo>
                  <a:cubicBezTo>
                    <a:pt x="132" y="184"/>
                    <a:pt x="129" y="179"/>
                    <a:pt x="128" y="173"/>
                  </a:cubicBezTo>
                  <a:cubicBezTo>
                    <a:pt x="128" y="173"/>
                    <a:pt x="129" y="173"/>
                    <a:pt x="129" y="172"/>
                  </a:cubicBezTo>
                  <a:cubicBezTo>
                    <a:pt x="129" y="172"/>
                    <a:pt x="129" y="171"/>
                    <a:pt x="129" y="170"/>
                  </a:cubicBezTo>
                  <a:cubicBezTo>
                    <a:pt x="127" y="165"/>
                    <a:pt x="126" y="161"/>
                    <a:pt x="124" y="157"/>
                  </a:cubicBezTo>
                  <a:cubicBezTo>
                    <a:pt x="125" y="157"/>
                    <a:pt x="125" y="157"/>
                    <a:pt x="125" y="157"/>
                  </a:cubicBezTo>
                  <a:cubicBezTo>
                    <a:pt x="125" y="157"/>
                    <a:pt x="125" y="156"/>
                    <a:pt x="126" y="156"/>
                  </a:cubicBezTo>
                  <a:cubicBezTo>
                    <a:pt x="129" y="155"/>
                    <a:pt x="135" y="152"/>
                    <a:pt x="141" y="150"/>
                  </a:cubicBezTo>
                  <a:cubicBezTo>
                    <a:pt x="143" y="149"/>
                    <a:pt x="146" y="148"/>
                    <a:pt x="148" y="147"/>
                  </a:cubicBezTo>
                  <a:cubicBezTo>
                    <a:pt x="151" y="147"/>
                    <a:pt x="152" y="146"/>
                    <a:pt x="153" y="146"/>
                  </a:cubicBezTo>
                  <a:cubicBezTo>
                    <a:pt x="154" y="146"/>
                    <a:pt x="155" y="145"/>
                    <a:pt x="155" y="143"/>
                  </a:cubicBezTo>
                  <a:cubicBezTo>
                    <a:pt x="154" y="139"/>
                    <a:pt x="153" y="134"/>
                    <a:pt x="152" y="129"/>
                  </a:cubicBezTo>
                  <a:cubicBezTo>
                    <a:pt x="152" y="129"/>
                    <a:pt x="153" y="128"/>
                    <a:pt x="152" y="127"/>
                  </a:cubicBezTo>
                  <a:cubicBezTo>
                    <a:pt x="152" y="127"/>
                    <a:pt x="151" y="122"/>
                    <a:pt x="149" y="117"/>
                  </a:cubicBezTo>
                  <a:cubicBezTo>
                    <a:pt x="147" y="111"/>
                    <a:pt x="145" y="105"/>
                    <a:pt x="144" y="101"/>
                  </a:cubicBezTo>
                  <a:cubicBezTo>
                    <a:pt x="143" y="101"/>
                    <a:pt x="143" y="100"/>
                    <a:pt x="142" y="100"/>
                  </a:cubicBezTo>
                  <a:cubicBezTo>
                    <a:pt x="142" y="100"/>
                    <a:pt x="142" y="100"/>
                    <a:pt x="142" y="100"/>
                  </a:cubicBezTo>
                  <a:cubicBezTo>
                    <a:pt x="141" y="100"/>
                    <a:pt x="141" y="100"/>
                    <a:pt x="141" y="100"/>
                  </a:cubicBezTo>
                  <a:cubicBezTo>
                    <a:pt x="140" y="101"/>
                    <a:pt x="140" y="101"/>
                    <a:pt x="138" y="102"/>
                  </a:cubicBezTo>
                  <a:cubicBezTo>
                    <a:pt x="134" y="103"/>
                    <a:pt x="126" y="106"/>
                    <a:pt x="111" y="111"/>
                  </a:cubicBezTo>
                  <a:cubicBezTo>
                    <a:pt x="111" y="110"/>
                    <a:pt x="111" y="110"/>
                    <a:pt x="111" y="109"/>
                  </a:cubicBezTo>
                  <a:cubicBezTo>
                    <a:pt x="111" y="108"/>
                    <a:pt x="111" y="108"/>
                    <a:pt x="111" y="108"/>
                  </a:cubicBezTo>
                  <a:cubicBezTo>
                    <a:pt x="111" y="108"/>
                    <a:pt x="111" y="108"/>
                    <a:pt x="111" y="108"/>
                  </a:cubicBezTo>
                  <a:cubicBezTo>
                    <a:pt x="116" y="106"/>
                    <a:pt x="123" y="103"/>
                    <a:pt x="130" y="101"/>
                  </a:cubicBezTo>
                  <a:cubicBezTo>
                    <a:pt x="130" y="102"/>
                    <a:pt x="130" y="102"/>
                    <a:pt x="130" y="102"/>
                  </a:cubicBezTo>
                  <a:cubicBezTo>
                    <a:pt x="131" y="102"/>
                    <a:pt x="131" y="102"/>
                    <a:pt x="131" y="102"/>
                  </a:cubicBezTo>
                  <a:cubicBezTo>
                    <a:pt x="131" y="102"/>
                    <a:pt x="132" y="102"/>
                    <a:pt x="132" y="101"/>
                  </a:cubicBezTo>
                  <a:cubicBezTo>
                    <a:pt x="132" y="101"/>
                    <a:pt x="132" y="101"/>
                    <a:pt x="132" y="101"/>
                  </a:cubicBezTo>
                  <a:cubicBezTo>
                    <a:pt x="134" y="100"/>
                    <a:pt x="135" y="99"/>
                    <a:pt x="137" y="99"/>
                  </a:cubicBezTo>
                  <a:cubicBezTo>
                    <a:pt x="138" y="98"/>
                    <a:pt x="138" y="98"/>
                    <a:pt x="139" y="97"/>
                  </a:cubicBezTo>
                  <a:cubicBezTo>
                    <a:pt x="140" y="96"/>
                    <a:pt x="140" y="95"/>
                    <a:pt x="140" y="93"/>
                  </a:cubicBezTo>
                  <a:cubicBezTo>
                    <a:pt x="140" y="91"/>
                    <a:pt x="140" y="89"/>
                    <a:pt x="139" y="87"/>
                  </a:cubicBezTo>
                  <a:cubicBezTo>
                    <a:pt x="139" y="87"/>
                    <a:pt x="139" y="86"/>
                    <a:pt x="139" y="86"/>
                  </a:cubicBezTo>
                  <a:cubicBezTo>
                    <a:pt x="139" y="85"/>
                    <a:pt x="140" y="85"/>
                    <a:pt x="139" y="84"/>
                  </a:cubicBezTo>
                  <a:cubicBezTo>
                    <a:pt x="138" y="76"/>
                    <a:pt x="137" y="69"/>
                    <a:pt x="135" y="61"/>
                  </a:cubicBezTo>
                  <a:cubicBezTo>
                    <a:pt x="135" y="60"/>
                    <a:pt x="134" y="60"/>
                    <a:pt x="134" y="60"/>
                  </a:cubicBezTo>
                  <a:cubicBezTo>
                    <a:pt x="133" y="59"/>
                    <a:pt x="133" y="59"/>
                    <a:pt x="133" y="59"/>
                  </a:cubicBezTo>
                  <a:cubicBezTo>
                    <a:pt x="133" y="59"/>
                    <a:pt x="132" y="59"/>
                    <a:pt x="132" y="59"/>
                  </a:cubicBezTo>
                  <a:cubicBezTo>
                    <a:pt x="128" y="61"/>
                    <a:pt x="124" y="63"/>
                    <a:pt x="120" y="65"/>
                  </a:cubicBezTo>
                  <a:cubicBezTo>
                    <a:pt x="121" y="61"/>
                    <a:pt x="122" y="57"/>
                    <a:pt x="123" y="53"/>
                  </a:cubicBezTo>
                  <a:cubicBezTo>
                    <a:pt x="124" y="48"/>
                    <a:pt x="125" y="43"/>
                    <a:pt x="127" y="36"/>
                  </a:cubicBezTo>
                  <a:cubicBezTo>
                    <a:pt x="128" y="33"/>
                    <a:pt x="128" y="29"/>
                    <a:pt x="128" y="26"/>
                  </a:cubicBezTo>
                  <a:cubicBezTo>
                    <a:pt x="128" y="25"/>
                    <a:pt x="128" y="25"/>
                    <a:pt x="128" y="24"/>
                  </a:cubicBezTo>
                  <a:cubicBezTo>
                    <a:pt x="128" y="17"/>
                    <a:pt x="127" y="9"/>
                    <a:pt x="126" y="2"/>
                  </a:cubicBezTo>
                  <a:cubicBezTo>
                    <a:pt x="126" y="1"/>
                    <a:pt x="126" y="1"/>
                    <a:pt x="125" y="0"/>
                  </a:cubicBezTo>
                  <a:cubicBezTo>
                    <a:pt x="125" y="0"/>
                    <a:pt x="125" y="0"/>
                    <a:pt x="125" y="0"/>
                  </a:cubicBezTo>
                  <a:cubicBezTo>
                    <a:pt x="125" y="0"/>
                    <a:pt x="124" y="0"/>
                    <a:pt x="12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7" name="Rectangle 874"/>
            <p:cNvSpPr>
              <a:spLocks noChangeArrowheads="1"/>
            </p:cNvSpPr>
            <p:nvPr/>
          </p:nvSpPr>
          <p:spPr bwMode="auto">
            <a:xfrm>
              <a:off x="693699" y="4314714"/>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28" name="Freeform 875"/>
            <p:cNvSpPr>
              <a:spLocks/>
            </p:cNvSpPr>
            <p:nvPr/>
          </p:nvSpPr>
          <p:spPr bwMode="auto">
            <a:xfrm>
              <a:off x="693699" y="4314714"/>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29" name="Freeform 876"/>
          <p:cNvSpPr>
            <a:spLocks noEditPoints="1"/>
          </p:cNvSpPr>
          <p:nvPr/>
        </p:nvSpPr>
        <p:spPr bwMode="auto">
          <a:xfrm>
            <a:off x="2949260" y="2440303"/>
            <a:ext cx="140417" cy="195833"/>
          </a:xfrm>
          <a:custGeom>
            <a:avLst/>
            <a:gdLst>
              <a:gd name="T0" fmla="*/ 96 w 126"/>
              <a:gd name="T1" fmla="*/ 172 h 176"/>
              <a:gd name="T2" fmla="*/ 94 w 126"/>
              <a:gd name="T3" fmla="*/ 160 h 176"/>
              <a:gd name="T4" fmla="*/ 80 w 126"/>
              <a:gd name="T5" fmla="*/ 170 h 176"/>
              <a:gd name="T6" fmla="*/ 70 w 126"/>
              <a:gd name="T7" fmla="*/ 155 h 176"/>
              <a:gd name="T8" fmla="*/ 121 w 126"/>
              <a:gd name="T9" fmla="*/ 158 h 176"/>
              <a:gd name="T10" fmla="*/ 63 w 126"/>
              <a:gd name="T11" fmla="*/ 164 h 176"/>
              <a:gd name="T12" fmla="*/ 50 w 126"/>
              <a:gd name="T13" fmla="*/ 157 h 176"/>
              <a:gd name="T14" fmla="*/ 49 w 126"/>
              <a:gd name="T15" fmla="*/ 154 h 176"/>
              <a:gd name="T16" fmla="*/ 45 w 126"/>
              <a:gd name="T17" fmla="*/ 141 h 176"/>
              <a:gd name="T18" fmla="*/ 37 w 126"/>
              <a:gd name="T19" fmla="*/ 143 h 176"/>
              <a:gd name="T20" fmla="*/ 30 w 126"/>
              <a:gd name="T21" fmla="*/ 119 h 176"/>
              <a:gd name="T22" fmla="*/ 28 w 126"/>
              <a:gd name="T23" fmla="*/ 118 h 176"/>
              <a:gd name="T24" fmla="*/ 9 w 126"/>
              <a:gd name="T25" fmla="*/ 119 h 176"/>
              <a:gd name="T26" fmla="*/ 20 w 126"/>
              <a:gd name="T27" fmla="*/ 106 h 176"/>
              <a:gd name="T28" fmla="*/ 74 w 126"/>
              <a:gd name="T29" fmla="*/ 104 h 176"/>
              <a:gd name="T30" fmla="*/ 65 w 126"/>
              <a:gd name="T31" fmla="*/ 104 h 176"/>
              <a:gd name="T32" fmla="*/ 75 w 126"/>
              <a:gd name="T33" fmla="*/ 115 h 176"/>
              <a:gd name="T34" fmla="*/ 87 w 126"/>
              <a:gd name="T35" fmla="*/ 114 h 176"/>
              <a:gd name="T36" fmla="*/ 89 w 126"/>
              <a:gd name="T37" fmla="*/ 115 h 176"/>
              <a:gd name="T38" fmla="*/ 5 w 126"/>
              <a:gd name="T39" fmla="*/ 101 h 176"/>
              <a:gd name="T40" fmla="*/ 6 w 126"/>
              <a:gd name="T41" fmla="*/ 81 h 176"/>
              <a:gd name="T42" fmla="*/ 81 w 126"/>
              <a:gd name="T43" fmla="*/ 76 h 176"/>
              <a:gd name="T44" fmla="*/ 67 w 126"/>
              <a:gd name="T45" fmla="*/ 83 h 176"/>
              <a:gd name="T46" fmla="*/ 91 w 126"/>
              <a:gd name="T47" fmla="*/ 76 h 176"/>
              <a:gd name="T48" fmla="*/ 59 w 126"/>
              <a:gd name="T49" fmla="*/ 81 h 176"/>
              <a:gd name="T50" fmla="*/ 64 w 126"/>
              <a:gd name="T51" fmla="*/ 83 h 176"/>
              <a:gd name="T52" fmla="*/ 102 w 126"/>
              <a:gd name="T53" fmla="*/ 75 h 176"/>
              <a:gd name="T54" fmla="*/ 99 w 126"/>
              <a:gd name="T55" fmla="*/ 76 h 176"/>
              <a:gd name="T56" fmla="*/ 22 w 126"/>
              <a:gd name="T57" fmla="*/ 75 h 176"/>
              <a:gd name="T58" fmla="*/ 4 w 126"/>
              <a:gd name="T59" fmla="*/ 76 h 176"/>
              <a:gd name="T60" fmla="*/ 67 w 126"/>
              <a:gd name="T61" fmla="*/ 44 h 176"/>
              <a:gd name="T62" fmla="*/ 112 w 126"/>
              <a:gd name="T63" fmla="*/ 46 h 176"/>
              <a:gd name="T64" fmla="*/ 116 w 126"/>
              <a:gd name="T65" fmla="*/ 37 h 176"/>
              <a:gd name="T66" fmla="*/ 105 w 126"/>
              <a:gd name="T67" fmla="*/ 42 h 176"/>
              <a:gd name="T68" fmla="*/ 85 w 126"/>
              <a:gd name="T69" fmla="*/ 33 h 176"/>
              <a:gd name="T70" fmla="*/ 103 w 126"/>
              <a:gd name="T71" fmla="*/ 33 h 176"/>
              <a:gd name="T72" fmla="*/ 88 w 126"/>
              <a:gd name="T73" fmla="*/ 39 h 176"/>
              <a:gd name="T74" fmla="*/ 120 w 126"/>
              <a:gd name="T75" fmla="*/ 24 h 176"/>
              <a:gd name="T76" fmla="*/ 75 w 126"/>
              <a:gd name="T77" fmla="*/ 56 h 176"/>
              <a:gd name="T78" fmla="*/ 51 w 126"/>
              <a:gd name="T79" fmla="*/ 72 h 176"/>
              <a:gd name="T80" fmla="*/ 50 w 126"/>
              <a:gd name="T81" fmla="*/ 85 h 176"/>
              <a:gd name="T82" fmla="*/ 78 w 126"/>
              <a:gd name="T83" fmla="*/ 100 h 176"/>
              <a:gd name="T84" fmla="*/ 62 w 126"/>
              <a:gd name="T85" fmla="*/ 118 h 176"/>
              <a:gd name="T86" fmla="*/ 97 w 126"/>
              <a:gd name="T87" fmla="*/ 156 h 176"/>
              <a:gd name="T88" fmla="*/ 10 w 126"/>
              <a:gd name="T89" fmla="*/ 101 h 176"/>
              <a:gd name="T90" fmla="*/ 25 w 126"/>
              <a:gd name="T91" fmla="*/ 84 h 176"/>
              <a:gd name="T92" fmla="*/ 23 w 126"/>
              <a:gd name="T93" fmla="*/ 71 h 176"/>
              <a:gd name="T94" fmla="*/ 66 w 126"/>
              <a:gd name="T95" fmla="*/ 6 h 176"/>
              <a:gd name="T96" fmla="*/ 6 w 126"/>
              <a:gd name="T97" fmla="*/ 54 h 176"/>
              <a:gd name="T98" fmla="*/ 0 w 126"/>
              <a:gd name="T99" fmla="*/ 85 h 176"/>
              <a:gd name="T100" fmla="*/ 8 w 126"/>
              <a:gd name="T101" fmla="*/ 86 h 176"/>
              <a:gd name="T102" fmla="*/ 1 w 126"/>
              <a:gd name="T103" fmla="*/ 122 h 176"/>
              <a:gd name="T104" fmla="*/ 6 w 126"/>
              <a:gd name="T105" fmla="*/ 123 h 176"/>
              <a:gd name="T106" fmla="*/ 102 w 126"/>
              <a:gd name="T107" fmla="*/ 176 h 176"/>
              <a:gd name="T108" fmla="*/ 124 w 126"/>
              <a:gd name="T109" fmla="*/ 173 h 176"/>
              <a:gd name="T110" fmla="*/ 125 w 126"/>
              <a:gd name="T111" fmla="*/ 123 h 176"/>
              <a:gd name="T112" fmla="*/ 71 w 126"/>
              <a:gd name="T113" fmla="*/ 124 h 176"/>
              <a:gd name="T114" fmla="*/ 104 w 126"/>
              <a:gd name="T115" fmla="*/ 82 h 176"/>
              <a:gd name="T116" fmla="*/ 105 w 126"/>
              <a:gd name="T117" fmla="*/ 54 h 176"/>
              <a:gd name="T118" fmla="*/ 112 w 126"/>
              <a:gd name="T119" fmla="*/ 51 h 176"/>
              <a:gd name="T120" fmla="*/ 93 w 126"/>
              <a:gd name="T121"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76">
                <a:moveTo>
                  <a:pt x="116" y="171"/>
                </a:moveTo>
                <a:cubicBezTo>
                  <a:pt x="117" y="168"/>
                  <a:pt x="119" y="164"/>
                  <a:pt x="120" y="161"/>
                </a:cubicBezTo>
                <a:cubicBezTo>
                  <a:pt x="120" y="163"/>
                  <a:pt x="120" y="166"/>
                  <a:pt x="120" y="168"/>
                </a:cubicBezTo>
                <a:cubicBezTo>
                  <a:pt x="120" y="169"/>
                  <a:pt x="120" y="170"/>
                  <a:pt x="120" y="171"/>
                </a:cubicBezTo>
                <a:cubicBezTo>
                  <a:pt x="119" y="171"/>
                  <a:pt x="117" y="171"/>
                  <a:pt x="116" y="171"/>
                </a:cubicBezTo>
                <a:moveTo>
                  <a:pt x="97" y="160"/>
                </a:moveTo>
                <a:cubicBezTo>
                  <a:pt x="99" y="160"/>
                  <a:pt x="101" y="160"/>
                  <a:pt x="102" y="160"/>
                </a:cubicBezTo>
                <a:cubicBezTo>
                  <a:pt x="100" y="163"/>
                  <a:pt x="97" y="167"/>
                  <a:pt x="96" y="172"/>
                </a:cubicBezTo>
                <a:cubicBezTo>
                  <a:pt x="94" y="172"/>
                  <a:pt x="92" y="171"/>
                  <a:pt x="90" y="171"/>
                </a:cubicBezTo>
                <a:cubicBezTo>
                  <a:pt x="91" y="167"/>
                  <a:pt x="93" y="163"/>
                  <a:pt x="96" y="160"/>
                </a:cubicBezTo>
                <a:cubicBezTo>
                  <a:pt x="97" y="160"/>
                  <a:pt x="97" y="160"/>
                  <a:pt x="97" y="160"/>
                </a:cubicBezTo>
                <a:moveTo>
                  <a:pt x="88" y="171"/>
                </a:moveTo>
                <a:cubicBezTo>
                  <a:pt x="86" y="171"/>
                  <a:pt x="84" y="170"/>
                  <a:pt x="82" y="170"/>
                </a:cubicBezTo>
                <a:cubicBezTo>
                  <a:pt x="83" y="166"/>
                  <a:pt x="85" y="163"/>
                  <a:pt x="87" y="160"/>
                </a:cubicBezTo>
                <a:cubicBezTo>
                  <a:pt x="87" y="159"/>
                  <a:pt x="87" y="159"/>
                  <a:pt x="87" y="159"/>
                </a:cubicBezTo>
                <a:cubicBezTo>
                  <a:pt x="89" y="159"/>
                  <a:pt x="91" y="160"/>
                  <a:pt x="94" y="160"/>
                </a:cubicBezTo>
                <a:cubicBezTo>
                  <a:pt x="91" y="163"/>
                  <a:pt x="89" y="167"/>
                  <a:pt x="88" y="171"/>
                </a:cubicBezTo>
                <a:moveTo>
                  <a:pt x="102" y="172"/>
                </a:moveTo>
                <a:cubicBezTo>
                  <a:pt x="100" y="172"/>
                  <a:pt x="99" y="172"/>
                  <a:pt x="98" y="172"/>
                </a:cubicBezTo>
                <a:cubicBezTo>
                  <a:pt x="100" y="167"/>
                  <a:pt x="102" y="163"/>
                  <a:pt x="105" y="159"/>
                </a:cubicBezTo>
                <a:cubicBezTo>
                  <a:pt x="107" y="159"/>
                  <a:pt x="110" y="159"/>
                  <a:pt x="113" y="158"/>
                </a:cubicBezTo>
                <a:cubicBezTo>
                  <a:pt x="110" y="162"/>
                  <a:pt x="107" y="167"/>
                  <a:pt x="105" y="172"/>
                </a:cubicBezTo>
                <a:cubicBezTo>
                  <a:pt x="104" y="172"/>
                  <a:pt x="103" y="172"/>
                  <a:pt x="102" y="172"/>
                </a:cubicBezTo>
                <a:moveTo>
                  <a:pt x="80" y="170"/>
                </a:moveTo>
                <a:cubicBezTo>
                  <a:pt x="78" y="169"/>
                  <a:pt x="75" y="169"/>
                  <a:pt x="73" y="168"/>
                </a:cubicBezTo>
                <a:cubicBezTo>
                  <a:pt x="73" y="168"/>
                  <a:pt x="73" y="168"/>
                  <a:pt x="73" y="168"/>
                </a:cubicBezTo>
                <a:cubicBezTo>
                  <a:pt x="75" y="164"/>
                  <a:pt x="77" y="161"/>
                  <a:pt x="79" y="158"/>
                </a:cubicBezTo>
                <a:cubicBezTo>
                  <a:pt x="81" y="158"/>
                  <a:pt x="83" y="159"/>
                  <a:pt x="85" y="159"/>
                </a:cubicBezTo>
                <a:cubicBezTo>
                  <a:pt x="83" y="162"/>
                  <a:pt x="81" y="166"/>
                  <a:pt x="80" y="170"/>
                </a:cubicBezTo>
                <a:moveTo>
                  <a:pt x="71" y="167"/>
                </a:moveTo>
                <a:cubicBezTo>
                  <a:pt x="69" y="167"/>
                  <a:pt x="67" y="166"/>
                  <a:pt x="65" y="165"/>
                </a:cubicBezTo>
                <a:cubicBezTo>
                  <a:pt x="66" y="162"/>
                  <a:pt x="68" y="159"/>
                  <a:pt x="70" y="155"/>
                </a:cubicBezTo>
                <a:cubicBezTo>
                  <a:pt x="72" y="156"/>
                  <a:pt x="74" y="157"/>
                  <a:pt x="77" y="157"/>
                </a:cubicBezTo>
                <a:cubicBezTo>
                  <a:pt x="75" y="161"/>
                  <a:pt x="73" y="164"/>
                  <a:pt x="71" y="167"/>
                </a:cubicBezTo>
                <a:cubicBezTo>
                  <a:pt x="71" y="167"/>
                  <a:pt x="71" y="167"/>
                  <a:pt x="71" y="167"/>
                </a:cubicBezTo>
                <a:cubicBezTo>
                  <a:pt x="71" y="167"/>
                  <a:pt x="71" y="167"/>
                  <a:pt x="71" y="167"/>
                </a:cubicBezTo>
                <a:moveTo>
                  <a:pt x="107" y="172"/>
                </a:moveTo>
                <a:cubicBezTo>
                  <a:pt x="110" y="167"/>
                  <a:pt x="112" y="162"/>
                  <a:pt x="115" y="157"/>
                </a:cubicBezTo>
                <a:cubicBezTo>
                  <a:pt x="117" y="157"/>
                  <a:pt x="119" y="156"/>
                  <a:pt x="121" y="155"/>
                </a:cubicBezTo>
                <a:cubicBezTo>
                  <a:pt x="121" y="156"/>
                  <a:pt x="121" y="157"/>
                  <a:pt x="121" y="158"/>
                </a:cubicBezTo>
                <a:cubicBezTo>
                  <a:pt x="120" y="158"/>
                  <a:pt x="120" y="158"/>
                  <a:pt x="120" y="158"/>
                </a:cubicBezTo>
                <a:cubicBezTo>
                  <a:pt x="117" y="162"/>
                  <a:pt x="115" y="167"/>
                  <a:pt x="113" y="171"/>
                </a:cubicBezTo>
                <a:cubicBezTo>
                  <a:pt x="111" y="171"/>
                  <a:pt x="109" y="172"/>
                  <a:pt x="107" y="172"/>
                </a:cubicBezTo>
                <a:moveTo>
                  <a:pt x="63" y="164"/>
                </a:moveTo>
                <a:cubicBezTo>
                  <a:pt x="61" y="163"/>
                  <a:pt x="60" y="163"/>
                  <a:pt x="58" y="162"/>
                </a:cubicBezTo>
                <a:cubicBezTo>
                  <a:pt x="60" y="159"/>
                  <a:pt x="62" y="156"/>
                  <a:pt x="64" y="153"/>
                </a:cubicBezTo>
                <a:cubicBezTo>
                  <a:pt x="65" y="154"/>
                  <a:pt x="67" y="154"/>
                  <a:pt x="68" y="155"/>
                </a:cubicBezTo>
                <a:cubicBezTo>
                  <a:pt x="66" y="158"/>
                  <a:pt x="65" y="161"/>
                  <a:pt x="63" y="164"/>
                </a:cubicBezTo>
                <a:cubicBezTo>
                  <a:pt x="63" y="164"/>
                  <a:pt x="63" y="164"/>
                  <a:pt x="63" y="164"/>
                </a:cubicBezTo>
                <a:moveTo>
                  <a:pt x="57" y="161"/>
                </a:moveTo>
                <a:cubicBezTo>
                  <a:pt x="55" y="160"/>
                  <a:pt x="53" y="159"/>
                  <a:pt x="52" y="158"/>
                </a:cubicBezTo>
                <a:cubicBezTo>
                  <a:pt x="53" y="155"/>
                  <a:pt x="55" y="153"/>
                  <a:pt x="57" y="150"/>
                </a:cubicBezTo>
                <a:cubicBezTo>
                  <a:pt x="57" y="150"/>
                  <a:pt x="57" y="150"/>
                  <a:pt x="57" y="150"/>
                </a:cubicBezTo>
                <a:cubicBezTo>
                  <a:pt x="59" y="151"/>
                  <a:pt x="60" y="152"/>
                  <a:pt x="62" y="152"/>
                </a:cubicBezTo>
                <a:cubicBezTo>
                  <a:pt x="60" y="155"/>
                  <a:pt x="58" y="158"/>
                  <a:pt x="57" y="161"/>
                </a:cubicBezTo>
                <a:moveTo>
                  <a:pt x="50" y="157"/>
                </a:moveTo>
                <a:cubicBezTo>
                  <a:pt x="48" y="155"/>
                  <a:pt x="45" y="153"/>
                  <a:pt x="43" y="151"/>
                </a:cubicBezTo>
                <a:cubicBezTo>
                  <a:pt x="43" y="150"/>
                  <a:pt x="43" y="150"/>
                  <a:pt x="43" y="150"/>
                </a:cubicBezTo>
                <a:cubicBezTo>
                  <a:pt x="44" y="147"/>
                  <a:pt x="45" y="145"/>
                  <a:pt x="47" y="142"/>
                </a:cubicBezTo>
                <a:cubicBezTo>
                  <a:pt x="48" y="144"/>
                  <a:pt x="49" y="145"/>
                  <a:pt x="51" y="146"/>
                </a:cubicBezTo>
                <a:cubicBezTo>
                  <a:pt x="52" y="146"/>
                  <a:pt x="52" y="146"/>
                  <a:pt x="52" y="146"/>
                </a:cubicBezTo>
                <a:cubicBezTo>
                  <a:pt x="50" y="148"/>
                  <a:pt x="48" y="151"/>
                  <a:pt x="48" y="153"/>
                </a:cubicBezTo>
                <a:cubicBezTo>
                  <a:pt x="47" y="154"/>
                  <a:pt x="48" y="154"/>
                  <a:pt x="48" y="154"/>
                </a:cubicBezTo>
                <a:cubicBezTo>
                  <a:pt x="48" y="154"/>
                  <a:pt x="48" y="154"/>
                  <a:pt x="49" y="154"/>
                </a:cubicBezTo>
                <a:cubicBezTo>
                  <a:pt x="49" y="154"/>
                  <a:pt x="49" y="154"/>
                  <a:pt x="49" y="154"/>
                </a:cubicBezTo>
                <a:cubicBezTo>
                  <a:pt x="50" y="151"/>
                  <a:pt x="52" y="149"/>
                  <a:pt x="53" y="148"/>
                </a:cubicBezTo>
                <a:cubicBezTo>
                  <a:pt x="54" y="148"/>
                  <a:pt x="55" y="149"/>
                  <a:pt x="56" y="149"/>
                </a:cubicBezTo>
                <a:cubicBezTo>
                  <a:pt x="54" y="151"/>
                  <a:pt x="52" y="154"/>
                  <a:pt x="50" y="157"/>
                </a:cubicBezTo>
                <a:moveTo>
                  <a:pt x="41" y="149"/>
                </a:moveTo>
                <a:cubicBezTo>
                  <a:pt x="40" y="147"/>
                  <a:pt x="39" y="146"/>
                  <a:pt x="38" y="145"/>
                </a:cubicBezTo>
                <a:cubicBezTo>
                  <a:pt x="39" y="142"/>
                  <a:pt x="41" y="140"/>
                  <a:pt x="42" y="137"/>
                </a:cubicBezTo>
                <a:cubicBezTo>
                  <a:pt x="43" y="139"/>
                  <a:pt x="44" y="140"/>
                  <a:pt x="45" y="141"/>
                </a:cubicBezTo>
                <a:cubicBezTo>
                  <a:pt x="44" y="143"/>
                  <a:pt x="42" y="146"/>
                  <a:pt x="41" y="149"/>
                </a:cubicBezTo>
                <a:moveTo>
                  <a:pt x="37" y="143"/>
                </a:moveTo>
                <a:cubicBezTo>
                  <a:pt x="35" y="142"/>
                  <a:pt x="34" y="140"/>
                  <a:pt x="34" y="139"/>
                </a:cubicBezTo>
                <a:cubicBezTo>
                  <a:pt x="34" y="139"/>
                  <a:pt x="34" y="138"/>
                  <a:pt x="34" y="138"/>
                </a:cubicBezTo>
                <a:cubicBezTo>
                  <a:pt x="34" y="138"/>
                  <a:pt x="34" y="138"/>
                  <a:pt x="34" y="138"/>
                </a:cubicBezTo>
                <a:cubicBezTo>
                  <a:pt x="35" y="136"/>
                  <a:pt x="36" y="134"/>
                  <a:pt x="37" y="132"/>
                </a:cubicBezTo>
                <a:cubicBezTo>
                  <a:pt x="38" y="133"/>
                  <a:pt x="39" y="134"/>
                  <a:pt x="40" y="136"/>
                </a:cubicBezTo>
                <a:cubicBezTo>
                  <a:pt x="39" y="138"/>
                  <a:pt x="38" y="141"/>
                  <a:pt x="37" y="143"/>
                </a:cubicBezTo>
                <a:moveTo>
                  <a:pt x="32" y="137"/>
                </a:moveTo>
                <a:cubicBezTo>
                  <a:pt x="31" y="135"/>
                  <a:pt x="30" y="133"/>
                  <a:pt x="29" y="131"/>
                </a:cubicBezTo>
                <a:cubicBezTo>
                  <a:pt x="30" y="129"/>
                  <a:pt x="31" y="126"/>
                  <a:pt x="32" y="124"/>
                </a:cubicBezTo>
                <a:cubicBezTo>
                  <a:pt x="33" y="126"/>
                  <a:pt x="34" y="128"/>
                  <a:pt x="36" y="130"/>
                </a:cubicBezTo>
                <a:cubicBezTo>
                  <a:pt x="35" y="132"/>
                  <a:pt x="33" y="134"/>
                  <a:pt x="32" y="137"/>
                </a:cubicBezTo>
                <a:moveTo>
                  <a:pt x="28" y="129"/>
                </a:moveTo>
                <a:cubicBezTo>
                  <a:pt x="27" y="128"/>
                  <a:pt x="27" y="127"/>
                  <a:pt x="27" y="126"/>
                </a:cubicBezTo>
                <a:cubicBezTo>
                  <a:pt x="27" y="123"/>
                  <a:pt x="28" y="121"/>
                  <a:pt x="30" y="119"/>
                </a:cubicBezTo>
                <a:cubicBezTo>
                  <a:pt x="30" y="120"/>
                  <a:pt x="31" y="121"/>
                  <a:pt x="31" y="122"/>
                </a:cubicBezTo>
                <a:cubicBezTo>
                  <a:pt x="31" y="123"/>
                  <a:pt x="31" y="123"/>
                  <a:pt x="31" y="123"/>
                </a:cubicBezTo>
                <a:cubicBezTo>
                  <a:pt x="30" y="125"/>
                  <a:pt x="29" y="127"/>
                  <a:pt x="28" y="129"/>
                </a:cubicBezTo>
                <a:moveTo>
                  <a:pt x="26" y="123"/>
                </a:moveTo>
                <a:cubicBezTo>
                  <a:pt x="25" y="122"/>
                  <a:pt x="25" y="121"/>
                  <a:pt x="25" y="120"/>
                </a:cubicBezTo>
                <a:cubicBezTo>
                  <a:pt x="25" y="115"/>
                  <a:pt x="25" y="112"/>
                  <a:pt x="25" y="109"/>
                </a:cubicBezTo>
                <a:cubicBezTo>
                  <a:pt x="26" y="112"/>
                  <a:pt x="27" y="115"/>
                  <a:pt x="29" y="117"/>
                </a:cubicBezTo>
                <a:cubicBezTo>
                  <a:pt x="28" y="118"/>
                  <a:pt x="28" y="118"/>
                  <a:pt x="28" y="118"/>
                </a:cubicBezTo>
                <a:cubicBezTo>
                  <a:pt x="27" y="119"/>
                  <a:pt x="26" y="121"/>
                  <a:pt x="26" y="123"/>
                </a:cubicBezTo>
                <a:moveTo>
                  <a:pt x="6" y="119"/>
                </a:moveTo>
                <a:cubicBezTo>
                  <a:pt x="9" y="105"/>
                  <a:pt x="9" y="105"/>
                  <a:pt x="9" y="105"/>
                </a:cubicBezTo>
                <a:cubicBezTo>
                  <a:pt x="9" y="105"/>
                  <a:pt x="10" y="105"/>
                  <a:pt x="10" y="105"/>
                </a:cubicBezTo>
                <a:cubicBezTo>
                  <a:pt x="11" y="105"/>
                  <a:pt x="12" y="105"/>
                  <a:pt x="12" y="105"/>
                </a:cubicBezTo>
                <a:cubicBezTo>
                  <a:pt x="10" y="110"/>
                  <a:pt x="8" y="114"/>
                  <a:pt x="7" y="119"/>
                </a:cubicBezTo>
                <a:cubicBezTo>
                  <a:pt x="6" y="119"/>
                  <a:pt x="6" y="119"/>
                  <a:pt x="6" y="119"/>
                </a:cubicBezTo>
                <a:moveTo>
                  <a:pt x="9" y="119"/>
                </a:moveTo>
                <a:cubicBezTo>
                  <a:pt x="10" y="114"/>
                  <a:pt x="12" y="110"/>
                  <a:pt x="14" y="106"/>
                </a:cubicBezTo>
                <a:cubicBezTo>
                  <a:pt x="14" y="105"/>
                  <a:pt x="14" y="105"/>
                  <a:pt x="14" y="105"/>
                </a:cubicBezTo>
                <a:cubicBezTo>
                  <a:pt x="16" y="105"/>
                  <a:pt x="17" y="105"/>
                  <a:pt x="18" y="105"/>
                </a:cubicBezTo>
                <a:cubicBezTo>
                  <a:pt x="18" y="105"/>
                  <a:pt x="18" y="105"/>
                  <a:pt x="18" y="105"/>
                </a:cubicBezTo>
                <a:cubicBezTo>
                  <a:pt x="16" y="110"/>
                  <a:pt x="14" y="114"/>
                  <a:pt x="12" y="119"/>
                </a:cubicBezTo>
                <a:cubicBezTo>
                  <a:pt x="9" y="119"/>
                  <a:pt x="9" y="119"/>
                  <a:pt x="9" y="119"/>
                </a:cubicBezTo>
                <a:moveTo>
                  <a:pt x="15" y="119"/>
                </a:moveTo>
                <a:cubicBezTo>
                  <a:pt x="16" y="114"/>
                  <a:pt x="18" y="110"/>
                  <a:pt x="20" y="106"/>
                </a:cubicBezTo>
                <a:cubicBezTo>
                  <a:pt x="20" y="105"/>
                  <a:pt x="20" y="105"/>
                  <a:pt x="19" y="105"/>
                </a:cubicBezTo>
                <a:cubicBezTo>
                  <a:pt x="20" y="104"/>
                  <a:pt x="20" y="104"/>
                  <a:pt x="20" y="104"/>
                </a:cubicBezTo>
                <a:cubicBezTo>
                  <a:pt x="21" y="104"/>
                  <a:pt x="21" y="104"/>
                  <a:pt x="22" y="104"/>
                </a:cubicBezTo>
                <a:cubicBezTo>
                  <a:pt x="22" y="110"/>
                  <a:pt x="21" y="113"/>
                  <a:pt x="21" y="118"/>
                </a:cubicBezTo>
                <a:cubicBezTo>
                  <a:pt x="15" y="119"/>
                  <a:pt x="15" y="119"/>
                  <a:pt x="15" y="119"/>
                </a:cubicBezTo>
                <a:moveTo>
                  <a:pt x="68" y="115"/>
                </a:moveTo>
                <a:cubicBezTo>
                  <a:pt x="68" y="115"/>
                  <a:pt x="68" y="115"/>
                  <a:pt x="68" y="115"/>
                </a:cubicBezTo>
                <a:cubicBezTo>
                  <a:pt x="69" y="111"/>
                  <a:pt x="71" y="107"/>
                  <a:pt x="74" y="104"/>
                </a:cubicBezTo>
                <a:cubicBezTo>
                  <a:pt x="74" y="104"/>
                  <a:pt x="74" y="104"/>
                  <a:pt x="74" y="104"/>
                </a:cubicBezTo>
                <a:cubicBezTo>
                  <a:pt x="75" y="104"/>
                  <a:pt x="77" y="104"/>
                  <a:pt x="78" y="104"/>
                </a:cubicBezTo>
                <a:cubicBezTo>
                  <a:pt x="79" y="104"/>
                  <a:pt x="79" y="104"/>
                  <a:pt x="79" y="104"/>
                </a:cubicBezTo>
                <a:cubicBezTo>
                  <a:pt x="76" y="108"/>
                  <a:pt x="74" y="111"/>
                  <a:pt x="73" y="115"/>
                </a:cubicBezTo>
                <a:cubicBezTo>
                  <a:pt x="68" y="115"/>
                  <a:pt x="68" y="115"/>
                  <a:pt x="68" y="115"/>
                </a:cubicBezTo>
                <a:moveTo>
                  <a:pt x="64" y="115"/>
                </a:moveTo>
                <a:cubicBezTo>
                  <a:pt x="63" y="113"/>
                  <a:pt x="62" y="112"/>
                  <a:pt x="61" y="111"/>
                </a:cubicBezTo>
                <a:cubicBezTo>
                  <a:pt x="62" y="109"/>
                  <a:pt x="64" y="106"/>
                  <a:pt x="65" y="104"/>
                </a:cubicBezTo>
                <a:cubicBezTo>
                  <a:pt x="67" y="104"/>
                  <a:pt x="69" y="104"/>
                  <a:pt x="72" y="104"/>
                </a:cubicBezTo>
                <a:cubicBezTo>
                  <a:pt x="69" y="107"/>
                  <a:pt x="67" y="111"/>
                  <a:pt x="66" y="115"/>
                </a:cubicBezTo>
                <a:cubicBezTo>
                  <a:pt x="64" y="115"/>
                  <a:pt x="64" y="115"/>
                  <a:pt x="64" y="115"/>
                </a:cubicBezTo>
                <a:moveTo>
                  <a:pt x="75" y="115"/>
                </a:moveTo>
                <a:cubicBezTo>
                  <a:pt x="77" y="111"/>
                  <a:pt x="79" y="108"/>
                  <a:pt x="81" y="104"/>
                </a:cubicBezTo>
                <a:cubicBezTo>
                  <a:pt x="83" y="104"/>
                  <a:pt x="85" y="104"/>
                  <a:pt x="87" y="104"/>
                </a:cubicBezTo>
                <a:cubicBezTo>
                  <a:pt x="84" y="107"/>
                  <a:pt x="82" y="111"/>
                  <a:pt x="80" y="115"/>
                </a:cubicBezTo>
                <a:cubicBezTo>
                  <a:pt x="75" y="115"/>
                  <a:pt x="75" y="115"/>
                  <a:pt x="75" y="115"/>
                </a:cubicBezTo>
                <a:moveTo>
                  <a:pt x="60" y="109"/>
                </a:moveTo>
                <a:cubicBezTo>
                  <a:pt x="60" y="107"/>
                  <a:pt x="59" y="106"/>
                  <a:pt x="58" y="104"/>
                </a:cubicBezTo>
                <a:cubicBezTo>
                  <a:pt x="60" y="104"/>
                  <a:pt x="61" y="104"/>
                  <a:pt x="63" y="104"/>
                </a:cubicBezTo>
                <a:cubicBezTo>
                  <a:pt x="62" y="106"/>
                  <a:pt x="61" y="107"/>
                  <a:pt x="60" y="109"/>
                </a:cubicBezTo>
                <a:moveTo>
                  <a:pt x="83" y="115"/>
                </a:moveTo>
                <a:cubicBezTo>
                  <a:pt x="84" y="111"/>
                  <a:pt x="87" y="107"/>
                  <a:pt x="90" y="104"/>
                </a:cubicBezTo>
                <a:cubicBezTo>
                  <a:pt x="91" y="104"/>
                  <a:pt x="92" y="104"/>
                  <a:pt x="94" y="104"/>
                </a:cubicBezTo>
                <a:cubicBezTo>
                  <a:pt x="91" y="107"/>
                  <a:pt x="89" y="111"/>
                  <a:pt x="87" y="114"/>
                </a:cubicBezTo>
                <a:cubicBezTo>
                  <a:pt x="87" y="115"/>
                  <a:pt x="87" y="115"/>
                  <a:pt x="87" y="115"/>
                </a:cubicBezTo>
                <a:cubicBezTo>
                  <a:pt x="87" y="115"/>
                  <a:pt x="87" y="115"/>
                  <a:pt x="87" y="115"/>
                </a:cubicBezTo>
                <a:cubicBezTo>
                  <a:pt x="83" y="115"/>
                  <a:pt x="83" y="115"/>
                  <a:pt x="83" y="115"/>
                </a:cubicBezTo>
                <a:moveTo>
                  <a:pt x="89" y="115"/>
                </a:moveTo>
                <a:cubicBezTo>
                  <a:pt x="91" y="111"/>
                  <a:pt x="93" y="107"/>
                  <a:pt x="96" y="104"/>
                </a:cubicBezTo>
                <a:cubicBezTo>
                  <a:pt x="98" y="104"/>
                  <a:pt x="99" y="104"/>
                  <a:pt x="101" y="104"/>
                </a:cubicBezTo>
                <a:cubicBezTo>
                  <a:pt x="99" y="107"/>
                  <a:pt x="96" y="111"/>
                  <a:pt x="94" y="115"/>
                </a:cubicBezTo>
                <a:cubicBezTo>
                  <a:pt x="89" y="115"/>
                  <a:pt x="89" y="115"/>
                  <a:pt x="89" y="115"/>
                </a:cubicBezTo>
                <a:moveTo>
                  <a:pt x="96" y="115"/>
                </a:moveTo>
                <a:cubicBezTo>
                  <a:pt x="98" y="111"/>
                  <a:pt x="101" y="108"/>
                  <a:pt x="103" y="104"/>
                </a:cubicBezTo>
                <a:cubicBezTo>
                  <a:pt x="104" y="104"/>
                  <a:pt x="104" y="104"/>
                  <a:pt x="104" y="104"/>
                </a:cubicBezTo>
                <a:cubicBezTo>
                  <a:pt x="101" y="115"/>
                  <a:pt x="101" y="115"/>
                  <a:pt x="101" y="115"/>
                </a:cubicBezTo>
                <a:cubicBezTo>
                  <a:pt x="96" y="115"/>
                  <a:pt x="96" y="115"/>
                  <a:pt x="96" y="115"/>
                </a:cubicBezTo>
                <a:moveTo>
                  <a:pt x="5" y="104"/>
                </a:moveTo>
                <a:cubicBezTo>
                  <a:pt x="5" y="101"/>
                  <a:pt x="5" y="101"/>
                  <a:pt x="5" y="101"/>
                </a:cubicBezTo>
                <a:cubicBezTo>
                  <a:pt x="5" y="101"/>
                  <a:pt x="5" y="101"/>
                  <a:pt x="5" y="101"/>
                </a:cubicBezTo>
                <a:cubicBezTo>
                  <a:pt x="5" y="101"/>
                  <a:pt x="5" y="102"/>
                  <a:pt x="5" y="103"/>
                </a:cubicBezTo>
                <a:cubicBezTo>
                  <a:pt x="5" y="104"/>
                  <a:pt x="5" y="104"/>
                  <a:pt x="5" y="104"/>
                </a:cubicBezTo>
                <a:moveTo>
                  <a:pt x="6" y="81"/>
                </a:moveTo>
                <a:cubicBezTo>
                  <a:pt x="9" y="77"/>
                  <a:pt x="9" y="77"/>
                  <a:pt x="9" y="77"/>
                </a:cubicBezTo>
                <a:cubicBezTo>
                  <a:pt x="9" y="77"/>
                  <a:pt x="10" y="77"/>
                  <a:pt x="11" y="77"/>
                </a:cubicBezTo>
                <a:cubicBezTo>
                  <a:pt x="10" y="78"/>
                  <a:pt x="9" y="79"/>
                  <a:pt x="8" y="81"/>
                </a:cubicBezTo>
                <a:cubicBezTo>
                  <a:pt x="8" y="81"/>
                  <a:pt x="8" y="81"/>
                  <a:pt x="8" y="81"/>
                </a:cubicBezTo>
                <a:cubicBezTo>
                  <a:pt x="6" y="81"/>
                  <a:pt x="6" y="81"/>
                  <a:pt x="6" y="81"/>
                </a:cubicBezTo>
                <a:moveTo>
                  <a:pt x="10" y="81"/>
                </a:moveTo>
                <a:cubicBezTo>
                  <a:pt x="11" y="80"/>
                  <a:pt x="13" y="78"/>
                  <a:pt x="14" y="76"/>
                </a:cubicBezTo>
                <a:cubicBezTo>
                  <a:pt x="15" y="76"/>
                  <a:pt x="16" y="76"/>
                  <a:pt x="17" y="76"/>
                </a:cubicBezTo>
                <a:cubicBezTo>
                  <a:pt x="16" y="78"/>
                  <a:pt x="15" y="79"/>
                  <a:pt x="14" y="81"/>
                </a:cubicBezTo>
                <a:cubicBezTo>
                  <a:pt x="10" y="81"/>
                  <a:pt x="10" y="81"/>
                  <a:pt x="10" y="81"/>
                </a:cubicBezTo>
                <a:moveTo>
                  <a:pt x="73" y="83"/>
                </a:moveTo>
                <a:cubicBezTo>
                  <a:pt x="74" y="80"/>
                  <a:pt x="76" y="78"/>
                  <a:pt x="77" y="76"/>
                </a:cubicBezTo>
                <a:cubicBezTo>
                  <a:pt x="79" y="76"/>
                  <a:pt x="80" y="76"/>
                  <a:pt x="81" y="76"/>
                </a:cubicBezTo>
                <a:cubicBezTo>
                  <a:pt x="81" y="76"/>
                  <a:pt x="82" y="76"/>
                  <a:pt x="83" y="76"/>
                </a:cubicBezTo>
                <a:cubicBezTo>
                  <a:pt x="81" y="78"/>
                  <a:pt x="80" y="80"/>
                  <a:pt x="78" y="82"/>
                </a:cubicBezTo>
                <a:cubicBezTo>
                  <a:pt x="78" y="83"/>
                  <a:pt x="78" y="83"/>
                  <a:pt x="78" y="83"/>
                </a:cubicBezTo>
                <a:cubicBezTo>
                  <a:pt x="77" y="83"/>
                  <a:pt x="75" y="83"/>
                  <a:pt x="74" y="83"/>
                </a:cubicBezTo>
                <a:cubicBezTo>
                  <a:pt x="73" y="83"/>
                  <a:pt x="73" y="83"/>
                  <a:pt x="73" y="83"/>
                </a:cubicBezTo>
                <a:moveTo>
                  <a:pt x="71" y="83"/>
                </a:moveTo>
                <a:cubicBezTo>
                  <a:pt x="69" y="83"/>
                  <a:pt x="68" y="83"/>
                  <a:pt x="67" y="83"/>
                </a:cubicBezTo>
                <a:cubicBezTo>
                  <a:pt x="67" y="83"/>
                  <a:pt x="67" y="83"/>
                  <a:pt x="67" y="83"/>
                </a:cubicBezTo>
                <a:cubicBezTo>
                  <a:pt x="68" y="80"/>
                  <a:pt x="70" y="78"/>
                  <a:pt x="72" y="76"/>
                </a:cubicBezTo>
                <a:cubicBezTo>
                  <a:pt x="72" y="76"/>
                  <a:pt x="72" y="76"/>
                  <a:pt x="72" y="76"/>
                </a:cubicBezTo>
                <a:cubicBezTo>
                  <a:pt x="73" y="76"/>
                  <a:pt x="74" y="76"/>
                  <a:pt x="75" y="76"/>
                </a:cubicBezTo>
                <a:cubicBezTo>
                  <a:pt x="74" y="78"/>
                  <a:pt x="72" y="80"/>
                  <a:pt x="71" y="82"/>
                </a:cubicBezTo>
                <a:cubicBezTo>
                  <a:pt x="71" y="83"/>
                  <a:pt x="71" y="83"/>
                  <a:pt x="71" y="83"/>
                </a:cubicBezTo>
                <a:moveTo>
                  <a:pt x="80" y="83"/>
                </a:moveTo>
                <a:cubicBezTo>
                  <a:pt x="82" y="80"/>
                  <a:pt x="83" y="78"/>
                  <a:pt x="85" y="76"/>
                </a:cubicBezTo>
                <a:cubicBezTo>
                  <a:pt x="87" y="76"/>
                  <a:pt x="89" y="76"/>
                  <a:pt x="91" y="76"/>
                </a:cubicBezTo>
                <a:cubicBezTo>
                  <a:pt x="89" y="78"/>
                  <a:pt x="87" y="80"/>
                  <a:pt x="85" y="82"/>
                </a:cubicBezTo>
                <a:cubicBezTo>
                  <a:pt x="85" y="83"/>
                  <a:pt x="85" y="83"/>
                  <a:pt x="85" y="83"/>
                </a:cubicBezTo>
                <a:cubicBezTo>
                  <a:pt x="83" y="83"/>
                  <a:pt x="82" y="83"/>
                  <a:pt x="80" y="83"/>
                </a:cubicBezTo>
                <a:moveTo>
                  <a:pt x="54" y="83"/>
                </a:moveTo>
                <a:cubicBezTo>
                  <a:pt x="54" y="82"/>
                  <a:pt x="54" y="82"/>
                  <a:pt x="54" y="81"/>
                </a:cubicBezTo>
                <a:cubicBezTo>
                  <a:pt x="55" y="79"/>
                  <a:pt x="57" y="77"/>
                  <a:pt x="58" y="76"/>
                </a:cubicBezTo>
                <a:cubicBezTo>
                  <a:pt x="59" y="76"/>
                  <a:pt x="61" y="76"/>
                  <a:pt x="62" y="76"/>
                </a:cubicBezTo>
                <a:cubicBezTo>
                  <a:pt x="61" y="77"/>
                  <a:pt x="59" y="79"/>
                  <a:pt x="59" y="81"/>
                </a:cubicBezTo>
                <a:cubicBezTo>
                  <a:pt x="58" y="82"/>
                  <a:pt x="59" y="82"/>
                  <a:pt x="59" y="83"/>
                </a:cubicBezTo>
                <a:cubicBezTo>
                  <a:pt x="59" y="83"/>
                  <a:pt x="59" y="83"/>
                  <a:pt x="59" y="83"/>
                </a:cubicBezTo>
                <a:cubicBezTo>
                  <a:pt x="60" y="83"/>
                  <a:pt x="60" y="82"/>
                  <a:pt x="60" y="82"/>
                </a:cubicBezTo>
                <a:cubicBezTo>
                  <a:pt x="61" y="80"/>
                  <a:pt x="63" y="78"/>
                  <a:pt x="64" y="76"/>
                </a:cubicBezTo>
                <a:cubicBezTo>
                  <a:pt x="66" y="76"/>
                  <a:pt x="68" y="76"/>
                  <a:pt x="70" y="76"/>
                </a:cubicBezTo>
                <a:cubicBezTo>
                  <a:pt x="68" y="77"/>
                  <a:pt x="66" y="80"/>
                  <a:pt x="65" y="82"/>
                </a:cubicBezTo>
                <a:cubicBezTo>
                  <a:pt x="65" y="83"/>
                  <a:pt x="65" y="83"/>
                  <a:pt x="65" y="83"/>
                </a:cubicBezTo>
                <a:cubicBezTo>
                  <a:pt x="65" y="83"/>
                  <a:pt x="65" y="83"/>
                  <a:pt x="64" y="83"/>
                </a:cubicBezTo>
                <a:cubicBezTo>
                  <a:pt x="60" y="83"/>
                  <a:pt x="57" y="83"/>
                  <a:pt x="54" y="83"/>
                </a:cubicBezTo>
                <a:moveTo>
                  <a:pt x="54" y="78"/>
                </a:moveTo>
                <a:cubicBezTo>
                  <a:pt x="54" y="77"/>
                  <a:pt x="54" y="76"/>
                  <a:pt x="54" y="76"/>
                </a:cubicBezTo>
                <a:cubicBezTo>
                  <a:pt x="54" y="76"/>
                  <a:pt x="55" y="76"/>
                  <a:pt x="56" y="76"/>
                </a:cubicBezTo>
                <a:cubicBezTo>
                  <a:pt x="55" y="76"/>
                  <a:pt x="54" y="77"/>
                  <a:pt x="54" y="78"/>
                </a:cubicBezTo>
                <a:moveTo>
                  <a:pt x="87" y="83"/>
                </a:moveTo>
                <a:cubicBezTo>
                  <a:pt x="89" y="80"/>
                  <a:pt x="92" y="78"/>
                  <a:pt x="94" y="76"/>
                </a:cubicBezTo>
                <a:cubicBezTo>
                  <a:pt x="97" y="76"/>
                  <a:pt x="99" y="76"/>
                  <a:pt x="102" y="75"/>
                </a:cubicBezTo>
                <a:cubicBezTo>
                  <a:pt x="100" y="81"/>
                  <a:pt x="100" y="81"/>
                  <a:pt x="100" y="81"/>
                </a:cubicBezTo>
                <a:cubicBezTo>
                  <a:pt x="99" y="82"/>
                  <a:pt x="99" y="82"/>
                  <a:pt x="99" y="82"/>
                </a:cubicBezTo>
                <a:cubicBezTo>
                  <a:pt x="98" y="82"/>
                  <a:pt x="96" y="83"/>
                  <a:pt x="95" y="83"/>
                </a:cubicBezTo>
                <a:cubicBezTo>
                  <a:pt x="96" y="81"/>
                  <a:pt x="97" y="79"/>
                  <a:pt x="98" y="78"/>
                </a:cubicBezTo>
                <a:cubicBezTo>
                  <a:pt x="99" y="77"/>
                  <a:pt x="99" y="77"/>
                  <a:pt x="99" y="77"/>
                </a:cubicBezTo>
                <a:cubicBezTo>
                  <a:pt x="100" y="77"/>
                  <a:pt x="100" y="77"/>
                  <a:pt x="100" y="76"/>
                </a:cubicBezTo>
                <a:cubicBezTo>
                  <a:pt x="100" y="76"/>
                  <a:pt x="100" y="76"/>
                  <a:pt x="99" y="76"/>
                </a:cubicBezTo>
                <a:cubicBezTo>
                  <a:pt x="99" y="76"/>
                  <a:pt x="99" y="76"/>
                  <a:pt x="99" y="76"/>
                </a:cubicBezTo>
                <a:cubicBezTo>
                  <a:pt x="99" y="76"/>
                  <a:pt x="98" y="76"/>
                  <a:pt x="98" y="76"/>
                </a:cubicBezTo>
                <a:cubicBezTo>
                  <a:pt x="97" y="76"/>
                  <a:pt x="97" y="76"/>
                  <a:pt x="97" y="76"/>
                </a:cubicBezTo>
                <a:cubicBezTo>
                  <a:pt x="95" y="78"/>
                  <a:pt x="94" y="80"/>
                  <a:pt x="92" y="83"/>
                </a:cubicBezTo>
                <a:cubicBezTo>
                  <a:pt x="92" y="83"/>
                  <a:pt x="92" y="83"/>
                  <a:pt x="92" y="83"/>
                </a:cubicBezTo>
                <a:cubicBezTo>
                  <a:pt x="90" y="83"/>
                  <a:pt x="88" y="83"/>
                  <a:pt x="87" y="83"/>
                </a:cubicBezTo>
                <a:moveTo>
                  <a:pt x="16" y="81"/>
                </a:moveTo>
                <a:cubicBezTo>
                  <a:pt x="17" y="79"/>
                  <a:pt x="18" y="77"/>
                  <a:pt x="19" y="75"/>
                </a:cubicBezTo>
                <a:cubicBezTo>
                  <a:pt x="20" y="75"/>
                  <a:pt x="21" y="75"/>
                  <a:pt x="22" y="75"/>
                </a:cubicBezTo>
                <a:cubicBezTo>
                  <a:pt x="22" y="77"/>
                  <a:pt x="22" y="79"/>
                  <a:pt x="21" y="81"/>
                </a:cubicBezTo>
                <a:cubicBezTo>
                  <a:pt x="16" y="81"/>
                  <a:pt x="16" y="81"/>
                  <a:pt x="16" y="81"/>
                </a:cubicBezTo>
                <a:moveTo>
                  <a:pt x="4" y="76"/>
                </a:moveTo>
                <a:cubicBezTo>
                  <a:pt x="4" y="68"/>
                  <a:pt x="4" y="68"/>
                  <a:pt x="4" y="68"/>
                </a:cubicBezTo>
                <a:cubicBezTo>
                  <a:pt x="5" y="66"/>
                  <a:pt x="5" y="66"/>
                  <a:pt x="5" y="66"/>
                </a:cubicBezTo>
                <a:cubicBezTo>
                  <a:pt x="5" y="67"/>
                  <a:pt x="5" y="68"/>
                  <a:pt x="5" y="69"/>
                </a:cubicBezTo>
                <a:cubicBezTo>
                  <a:pt x="5" y="71"/>
                  <a:pt x="5" y="73"/>
                  <a:pt x="5" y="74"/>
                </a:cubicBezTo>
                <a:cubicBezTo>
                  <a:pt x="4" y="76"/>
                  <a:pt x="4" y="76"/>
                  <a:pt x="4" y="76"/>
                </a:cubicBezTo>
                <a:moveTo>
                  <a:pt x="61" y="52"/>
                </a:moveTo>
                <a:cubicBezTo>
                  <a:pt x="60" y="52"/>
                  <a:pt x="60" y="52"/>
                  <a:pt x="60" y="52"/>
                </a:cubicBezTo>
                <a:cubicBezTo>
                  <a:pt x="61" y="50"/>
                  <a:pt x="62" y="49"/>
                  <a:pt x="62" y="48"/>
                </a:cubicBezTo>
                <a:cubicBezTo>
                  <a:pt x="62" y="49"/>
                  <a:pt x="62" y="50"/>
                  <a:pt x="61" y="51"/>
                </a:cubicBezTo>
                <a:cubicBezTo>
                  <a:pt x="61" y="52"/>
                  <a:pt x="61" y="52"/>
                  <a:pt x="61" y="52"/>
                </a:cubicBezTo>
                <a:moveTo>
                  <a:pt x="65" y="52"/>
                </a:moveTo>
                <a:cubicBezTo>
                  <a:pt x="64" y="52"/>
                  <a:pt x="64" y="52"/>
                  <a:pt x="63" y="52"/>
                </a:cubicBezTo>
                <a:cubicBezTo>
                  <a:pt x="64" y="49"/>
                  <a:pt x="65" y="47"/>
                  <a:pt x="67" y="44"/>
                </a:cubicBezTo>
                <a:cubicBezTo>
                  <a:pt x="67" y="43"/>
                  <a:pt x="67" y="43"/>
                  <a:pt x="67" y="43"/>
                </a:cubicBezTo>
                <a:cubicBezTo>
                  <a:pt x="68" y="42"/>
                  <a:pt x="69" y="41"/>
                  <a:pt x="71" y="40"/>
                </a:cubicBezTo>
                <a:cubicBezTo>
                  <a:pt x="70" y="43"/>
                  <a:pt x="69" y="46"/>
                  <a:pt x="67" y="48"/>
                </a:cubicBezTo>
                <a:cubicBezTo>
                  <a:pt x="67" y="48"/>
                  <a:pt x="67" y="48"/>
                  <a:pt x="67" y="48"/>
                </a:cubicBezTo>
                <a:cubicBezTo>
                  <a:pt x="67" y="49"/>
                  <a:pt x="66" y="50"/>
                  <a:pt x="65" y="51"/>
                </a:cubicBezTo>
                <a:cubicBezTo>
                  <a:pt x="65" y="52"/>
                  <a:pt x="65" y="52"/>
                  <a:pt x="65" y="52"/>
                </a:cubicBezTo>
                <a:cubicBezTo>
                  <a:pt x="65" y="52"/>
                  <a:pt x="65" y="52"/>
                  <a:pt x="65" y="52"/>
                </a:cubicBezTo>
                <a:moveTo>
                  <a:pt x="112" y="46"/>
                </a:moveTo>
                <a:cubicBezTo>
                  <a:pt x="112" y="46"/>
                  <a:pt x="111" y="46"/>
                  <a:pt x="111" y="45"/>
                </a:cubicBezTo>
                <a:cubicBezTo>
                  <a:pt x="113" y="43"/>
                  <a:pt x="115" y="41"/>
                  <a:pt x="118" y="38"/>
                </a:cubicBezTo>
                <a:cubicBezTo>
                  <a:pt x="118" y="39"/>
                  <a:pt x="119" y="39"/>
                  <a:pt x="119" y="40"/>
                </a:cubicBezTo>
                <a:cubicBezTo>
                  <a:pt x="117" y="42"/>
                  <a:pt x="114" y="44"/>
                  <a:pt x="112" y="46"/>
                </a:cubicBezTo>
                <a:moveTo>
                  <a:pt x="109" y="44"/>
                </a:moveTo>
                <a:cubicBezTo>
                  <a:pt x="108" y="44"/>
                  <a:pt x="107" y="43"/>
                  <a:pt x="106" y="43"/>
                </a:cubicBezTo>
                <a:cubicBezTo>
                  <a:pt x="109" y="40"/>
                  <a:pt x="110" y="38"/>
                  <a:pt x="112" y="35"/>
                </a:cubicBezTo>
                <a:cubicBezTo>
                  <a:pt x="113" y="36"/>
                  <a:pt x="115" y="37"/>
                  <a:pt x="116" y="37"/>
                </a:cubicBezTo>
                <a:cubicBezTo>
                  <a:pt x="114" y="40"/>
                  <a:pt x="112" y="42"/>
                  <a:pt x="109" y="44"/>
                </a:cubicBezTo>
                <a:moveTo>
                  <a:pt x="71" y="45"/>
                </a:moveTo>
                <a:cubicBezTo>
                  <a:pt x="72" y="43"/>
                  <a:pt x="73" y="41"/>
                  <a:pt x="73" y="38"/>
                </a:cubicBezTo>
                <a:cubicBezTo>
                  <a:pt x="73" y="38"/>
                  <a:pt x="73" y="38"/>
                  <a:pt x="73" y="38"/>
                </a:cubicBezTo>
                <a:cubicBezTo>
                  <a:pt x="75" y="37"/>
                  <a:pt x="77" y="36"/>
                  <a:pt x="79" y="35"/>
                </a:cubicBezTo>
                <a:cubicBezTo>
                  <a:pt x="77" y="38"/>
                  <a:pt x="76" y="40"/>
                  <a:pt x="75" y="43"/>
                </a:cubicBezTo>
                <a:cubicBezTo>
                  <a:pt x="74" y="43"/>
                  <a:pt x="72" y="44"/>
                  <a:pt x="71" y="45"/>
                </a:cubicBezTo>
                <a:moveTo>
                  <a:pt x="105" y="42"/>
                </a:moveTo>
                <a:cubicBezTo>
                  <a:pt x="103" y="41"/>
                  <a:pt x="102" y="41"/>
                  <a:pt x="100" y="40"/>
                </a:cubicBezTo>
                <a:cubicBezTo>
                  <a:pt x="102" y="38"/>
                  <a:pt x="104" y="35"/>
                  <a:pt x="105" y="33"/>
                </a:cubicBezTo>
                <a:cubicBezTo>
                  <a:pt x="107" y="33"/>
                  <a:pt x="109" y="34"/>
                  <a:pt x="110" y="35"/>
                </a:cubicBezTo>
                <a:cubicBezTo>
                  <a:pt x="109" y="37"/>
                  <a:pt x="107" y="40"/>
                  <a:pt x="105" y="42"/>
                </a:cubicBezTo>
                <a:moveTo>
                  <a:pt x="78" y="41"/>
                </a:moveTo>
                <a:cubicBezTo>
                  <a:pt x="79" y="39"/>
                  <a:pt x="80" y="37"/>
                  <a:pt x="81" y="35"/>
                </a:cubicBezTo>
                <a:cubicBezTo>
                  <a:pt x="81" y="34"/>
                  <a:pt x="81" y="34"/>
                  <a:pt x="81" y="34"/>
                </a:cubicBezTo>
                <a:cubicBezTo>
                  <a:pt x="83" y="34"/>
                  <a:pt x="84" y="33"/>
                  <a:pt x="85" y="33"/>
                </a:cubicBezTo>
                <a:cubicBezTo>
                  <a:pt x="86" y="33"/>
                  <a:pt x="87" y="33"/>
                  <a:pt x="87" y="33"/>
                </a:cubicBezTo>
                <a:cubicBezTo>
                  <a:pt x="86" y="35"/>
                  <a:pt x="85" y="37"/>
                  <a:pt x="83" y="40"/>
                </a:cubicBezTo>
                <a:cubicBezTo>
                  <a:pt x="81" y="40"/>
                  <a:pt x="79" y="41"/>
                  <a:pt x="78" y="41"/>
                </a:cubicBezTo>
                <a:moveTo>
                  <a:pt x="98" y="40"/>
                </a:moveTo>
                <a:cubicBezTo>
                  <a:pt x="97" y="39"/>
                  <a:pt x="95" y="39"/>
                  <a:pt x="94" y="39"/>
                </a:cubicBezTo>
                <a:cubicBezTo>
                  <a:pt x="95" y="37"/>
                  <a:pt x="97" y="35"/>
                  <a:pt x="99" y="32"/>
                </a:cubicBezTo>
                <a:cubicBezTo>
                  <a:pt x="99" y="32"/>
                  <a:pt x="99" y="32"/>
                  <a:pt x="99" y="32"/>
                </a:cubicBezTo>
                <a:cubicBezTo>
                  <a:pt x="100" y="32"/>
                  <a:pt x="102" y="32"/>
                  <a:pt x="103" y="33"/>
                </a:cubicBezTo>
                <a:cubicBezTo>
                  <a:pt x="102" y="35"/>
                  <a:pt x="100" y="38"/>
                  <a:pt x="98" y="40"/>
                </a:cubicBezTo>
                <a:moveTo>
                  <a:pt x="86" y="39"/>
                </a:moveTo>
                <a:cubicBezTo>
                  <a:pt x="87" y="37"/>
                  <a:pt x="89" y="35"/>
                  <a:pt x="90" y="32"/>
                </a:cubicBezTo>
                <a:cubicBezTo>
                  <a:pt x="92" y="32"/>
                  <a:pt x="94" y="32"/>
                  <a:pt x="96" y="32"/>
                </a:cubicBezTo>
                <a:cubicBezTo>
                  <a:pt x="96" y="32"/>
                  <a:pt x="96" y="32"/>
                  <a:pt x="96" y="32"/>
                </a:cubicBezTo>
                <a:cubicBezTo>
                  <a:pt x="95" y="34"/>
                  <a:pt x="93" y="37"/>
                  <a:pt x="91" y="39"/>
                </a:cubicBezTo>
                <a:cubicBezTo>
                  <a:pt x="90" y="39"/>
                  <a:pt x="90" y="39"/>
                  <a:pt x="90" y="39"/>
                </a:cubicBezTo>
                <a:cubicBezTo>
                  <a:pt x="90" y="39"/>
                  <a:pt x="89" y="39"/>
                  <a:pt x="88" y="39"/>
                </a:cubicBezTo>
                <a:cubicBezTo>
                  <a:pt x="87" y="39"/>
                  <a:pt x="86" y="39"/>
                  <a:pt x="86" y="39"/>
                </a:cubicBezTo>
                <a:moveTo>
                  <a:pt x="27" y="56"/>
                </a:moveTo>
                <a:cubicBezTo>
                  <a:pt x="28" y="56"/>
                  <a:pt x="28" y="55"/>
                  <a:pt x="29" y="54"/>
                </a:cubicBezTo>
                <a:cubicBezTo>
                  <a:pt x="33" y="40"/>
                  <a:pt x="43" y="21"/>
                  <a:pt x="68" y="9"/>
                </a:cubicBezTo>
                <a:cubicBezTo>
                  <a:pt x="76" y="5"/>
                  <a:pt x="84" y="4"/>
                  <a:pt x="93" y="4"/>
                </a:cubicBezTo>
                <a:cubicBezTo>
                  <a:pt x="93" y="4"/>
                  <a:pt x="93" y="4"/>
                  <a:pt x="93" y="4"/>
                </a:cubicBezTo>
                <a:cubicBezTo>
                  <a:pt x="103" y="4"/>
                  <a:pt x="112" y="6"/>
                  <a:pt x="121" y="10"/>
                </a:cubicBezTo>
                <a:cubicBezTo>
                  <a:pt x="120" y="15"/>
                  <a:pt x="120" y="19"/>
                  <a:pt x="120" y="24"/>
                </a:cubicBezTo>
                <a:cubicBezTo>
                  <a:pt x="120" y="28"/>
                  <a:pt x="120" y="32"/>
                  <a:pt x="120" y="35"/>
                </a:cubicBezTo>
                <a:cubicBezTo>
                  <a:pt x="113" y="30"/>
                  <a:pt x="104" y="28"/>
                  <a:pt x="96" y="28"/>
                </a:cubicBezTo>
                <a:cubicBezTo>
                  <a:pt x="92" y="28"/>
                  <a:pt x="88" y="28"/>
                  <a:pt x="84" y="29"/>
                </a:cubicBezTo>
                <a:cubicBezTo>
                  <a:pt x="72" y="32"/>
                  <a:pt x="61" y="41"/>
                  <a:pt x="55" y="53"/>
                </a:cubicBezTo>
                <a:cubicBezTo>
                  <a:pt x="55" y="54"/>
                  <a:pt x="55" y="55"/>
                  <a:pt x="56" y="55"/>
                </a:cubicBezTo>
                <a:cubicBezTo>
                  <a:pt x="56" y="55"/>
                  <a:pt x="56" y="55"/>
                  <a:pt x="56" y="55"/>
                </a:cubicBezTo>
                <a:cubicBezTo>
                  <a:pt x="57" y="55"/>
                  <a:pt x="57" y="55"/>
                  <a:pt x="57" y="55"/>
                </a:cubicBezTo>
                <a:cubicBezTo>
                  <a:pt x="63" y="56"/>
                  <a:pt x="69" y="56"/>
                  <a:pt x="75" y="56"/>
                </a:cubicBezTo>
                <a:cubicBezTo>
                  <a:pt x="83" y="57"/>
                  <a:pt x="89" y="57"/>
                  <a:pt x="102" y="57"/>
                </a:cubicBezTo>
                <a:cubicBezTo>
                  <a:pt x="103" y="61"/>
                  <a:pt x="103" y="67"/>
                  <a:pt x="103" y="72"/>
                </a:cubicBezTo>
                <a:cubicBezTo>
                  <a:pt x="95" y="72"/>
                  <a:pt x="88" y="72"/>
                  <a:pt x="81" y="72"/>
                </a:cubicBezTo>
                <a:cubicBezTo>
                  <a:pt x="71" y="72"/>
                  <a:pt x="62" y="72"/>
                  <a:pt x="52" y="72"/>
                </a:cubicBezTo>
                <a:cubicBezTo>
                  <a:pt x="52" y="72"/>
                  <a:pt x="52" y="72"/>
                  <a:pt x="52" y="72"/>
                </a:cubicBezTo>
                <a:cubicBezTo>
                  <a:pt x="51" y="72"/>
                  <a:pt x="51" y="72"/>
                  <a:pt x="51" y="72"/>
                </a:cubicBezTo>
                <a:cubicBezTo>
                  <a:pt x="51" y="72"/>
                  <a:pt x="51" y="72"/>
                  <a:pt x="51" y="72"/>
                </a:cubicBezTo>
                <a:cubicBezTo>
                  <a:pt x="51" y="72"/>
                  <a:pt x="51" y="72"/>
                  <a:pt x="51" y="72"/>
                </a:cubicBezTo>
                <a:cubicBezTo>
                  <a:pt x="51" y="72"/>
                  <a:pt x="51" y="72"/>
                  <a:pt x="51" y="72"/>
                </a:cubicBezTo>
                <a:cubicBezTo>
                  <a:pt x="50" y="73"/>
                  <a:pt x="50" y="73"/>
                  <a:pt x="50" y="73"/>
                </a:cubicBezTo>
                <a:cubicBezTo>
                  <a:pt x="50" y="73"/>
                  <a:pt x="50" y="73"/>
                  <a:pt x="50" y="73"/>
                </a:cubicBezTo>
                <a:cubicBezTo>
                  <a:pt x="50" y="74"/>
                  <a:pt x="50" y="74"/>
                  <a:pt x="50" y="74"/>
                </a:cubicBezTo>
                <a:cubicBezTo>
                  <a:pt x="50" y="75"/>
                  <a:pt x="50" y="77"/>
                  <a:pt x="50" y="79"/>
                </a:cubicBezTo>
                <a:cubicBezTo>
                  <a:pt x="50" y="81"/>
                  <a:pt x="50" y="83"/>
                  <a:pt x="50" y="85"/>
                </a:cubicBezTo>
                <a:cubicBezTo>
                  <a:pt x="50" y="85"/>
                  <a:pt x="50" y="85"/>
                  <a:pt x="50" y="85"/>
                </a:cubicBezTo>
                <a:cubicBezTo>
                  <a:pt x="50" y="85"/>
                  <a:pt x="50" y="85"/>
                  <a:pt x="50" y="85"/>
                </a:cubicBezTo>
                <a:cubicBezTo>
                  <a:pt x="50" y="86"/>
                  <a:pt x="51" y="87"/>
                  <a:pt x="52" y="87"/>
                </a:cubicBezTo>
                <a:cubicBezTo>
                  <a:pt x="52" y="87"/>
                  <a:pt x="52" y="87"/>
                  <a:pt x="52" y="87"/>
                </a:cubicBezTo>
                <a:cubicBezTo>
                  <a:pt x="55" y="87"/>
                  <a:pt x="59" y="87"/>
                  <a:pt x="64" y="87"/>
                </a:cubicBezTo>
                <a:cubicBezTo>
                  <a:pt x="67" y="87"/>
                  <a:pt x="70" y="87"/>
                  <a:pt x="74" y="87"/>
                </a:cubicBezTo>
                <a:cubicBezTo>
                  <a:pt x="80" y="87"/>
                  <a:pt x="87" y="87"/>
                  <a:pt x="92" y="87"/>
                </a:cubicBezTo>
                <a:cubicBezTo>
                  <a:pt x="97" y="86"/>
                  <a:pt x="100" y="86"/>
                  <a:pt x="103" y="86"/>
                </a:cubicBezTo>
                <a:cubicBezTo>
                  <a:pt x="104" y="90"/>
                  <a:pt x="104" y="95"/>
                  <a:pt x="105" y="100"/>
                </a:cubicBezTo>
                <a:cubicBezTo>
                  <a:pt x="94" y="100"/>
                  <a:pt x="86" y="100"/>
                  <a:pt x="78" y="100"/>
                </a:cubicBezTo>
                <a:cubicBezTo>
                  <a:pt x="72" y="100"/>
                  <a:pt x="65" y="100"/>
                  <a:pt x="57" y="100"/>
                </a:cubicBezTo>
                <a:cubicBezTo>
                  <a:pt x="57" y="100"/>
                  <a:pt x="57" y="100"/>
                  <a:pt x="57" y="100"/>
                </a:cubicBezTo>
                <a:cubicBezTo>
                  <a:pt x="55" y="101"/>
                  <a:pt x="55" y="101"/>
                  <a:pt x="55" y="101"/>
                </a:cubicBezTo>
                <a:cubicBezTo>
                  <a:pt x="55" y="101"/>
                  <a:pt x="54" y="101"/>
                  <a:pt x="54" y="102"/>
                </a:cubicBezTo>
                <a:cubicBezTo>
                  <a:pt x="54" y="102"/>
                  <a:pt x="54" y="103"/>
                  <a:pt x="54" y="103"/>
                </a:cubicBezTo>
                <a:cubicBezTo>
                  <a:pt x="55" y="108"/>
                  <a:pt x="57" y="112"/>
                  <a:pt x="60" y="116"/>
                </a:cubicBezTo>
                <a:cubicBezTo>
                  <a:pt x="60" y="117"/>
                  <a:pt x="60" y="117"/>
                  <a:pt x="60" y="117"/>
                </a:cubicBezTo>
                <a:cubicBezTo>
                  <a:pt x="60" y="118"/>
                  <a:pt x="61" y="118"/>
                  <a:pt x="62" y="118"/>
                </a:cubicBezTo>
                <a:cubicBezTo>
                  <a:pt x="64" y="121"/>
                  <a:pt x="66" y="124"/>
                  <a:pt x="69" y="127"/>
                </a:cubicBezTo>
                <a:cubicBezTo>
                  <a:pt x="75" y="133"/>
                  <a:pt x="84" y="136"/>
                  <a:pt x="94" y="136"/>
                </a:cubicBezTo>
                <a:cubicBezTo>
                  <a:pt x="94" y="136"/>
                  <a:pt x="94" y="136"/>
                  <a:pt x="94" y="136"/>
                </a:cubicBezTo>
                <a:cubicBezTo>
                  <a:pt x="100" y="136"/>
                  <a:pt x="106" y="135"/>
                  <a:pt x="111" y="134"/>
                </a:cubicBezTo>
                <a:cubicBezTo>
                  <a:pt x="115" y="132"/>
                  <a:pt x="118" y="130"/>
                  <a:pt x="121" y="127"/>
                </a:cubicBezTo>
                <a:cubicBezTo>
                  <a:pt x="121" y="135"/>
                  <a:pt x="121" y="143"/>
                  <a:pt x="122" y="151"/>
                </a:cubicBezTo>
                <a:cubicBezTo>
                  <a:pt x="115" y="154"/>
                  <a:pt x="106" y="156"/>
                  <a:pt x="97" y="156"/>
                </a:cubicBezTo>
                <a:cubicBezTo>
                  <a:pt x="97" y="156"/>
                  <a:pt x="97" y="156"/>
                  <a:pt x="97" y="156"/>
                </a:cubicBezTo>
                <a:cubicBezTo>
                  <a:pt x="80" y="156"/>
                  <a:pt x="62" y="150"/>
                  <a:pt x="53" y="143"/>
                </a:cubicBezTo>
                <a:cubicBezTo>
                  <a:pt x="40" y="133"/>
                  <a:pt x="31" y="118"/>
                  <a:pt x="27" y="102"/>
                </a:cubicBezTo>
                <a:cubicBezTo>
                  <a:pt x="27" y="102"/>
                  <a:pt x="27" y="102"/>
                  <a:pt x="27" y="102"/>
                </a:cubicBezTo>
                <a:cubicBezTo>
                  <a:pt x="28" y="101"/>
                  <a:pt x="27" y="100"/>
                  <a:pt x="26" y="100"/>
                </a:cubicBezTo>
                <a:cubicBezTo>
                  <a:pt x="26" y="100"/>
                  <a:pt x="26" y="100"/>
                  <a:pt x="26" y="100"/>
                </a:cubicBezTo>
                <a:cubicBezTo>
                  <a:pt x="25" y="100"/>
                  <a:pt x="25" y="100"/>
                  <a:pt x="25" y="100"/>
                </a:cubicBezTo>
                <a:cubicBezTo>
                  <a:pt x="22" y="100"/>
                  <a:pt x="16" y="101"/>
                  <a:pt x="10" y="101"/>
                </a:cubicBezTo>
                <a:cubicBezTo>
                  <a:pt x="10" y="101"/>
                  <a:pt x="10" y="101"/>
                  <a:pt x="10" y="101"/>
                </a:cubicBezTo>
                <a:cubicBezTo>
                  <a:pt x="10" y="101"/>
                  <a:pt x="10" y="101"/>
                  <a:pt x="10" y="101"/>
                </a:cubicBezTo>
                <a:cubicBezTo>
                  <a:pt x="10" y="101"/>
                  <a:pt x="10" y="101"/>
                  <a:pt x="9" y="101"/>
                </a:cubicBezTo>
                <a:cubicBezTo>
                  <a:pt x="9" y="100"/>
                  <a:pt x="9" y="99"/>
                  <a:pt x="9" y="98"/>
                </a:cubicBezTo>
                <a:cubicBezTo>
                  <a:pt x="9" y="95"/>
                  <a:pt x="9" y="93"/>
                  <a:pt x="10" y="90"/>
                </a:cubicBezTo>
                <a:cubicBezTo>
                  <a:pt x="14" y="89"/>
                  <a:pt x="18" y="89"/>
                  <a:pt x="23" y="88"/>
                </a:cubicBezTo>
                <a:cubicBezTo>
                  <a:pt x="23" y="88"/>
                  <a:pt x="23" y="88"/>
                  <a:pt x="23" y="88"/>
                </a:cubicBezTo>
                <a:cubicBezTo>
                  <a:pt x="24" y="88"/>
                  <a:pt x="25" y="88"/>
                  <a:pt x="25" y="86"/>
                </a:cubicBezTo>
                <a:cubicBezTo>
                  <a:pt x="25" y="86"/>
                  <a:pt x="25" y="85"/>
                  <a:pt x="25" y="84"/>
                </a:cubicBezTo>
                <a:cubicBezTo>
                  <a:pt x="25" y="83"/>
                  <a:pt x="25" y="83"/>
                  <a:pt x="25" y="83"/>
                </a:cubicBezTo>
                <a:cubicBezTo>
                  <a:pt x="25" y="83"/>
                  <a:pt x="25" y="83"/>
                  <a:pt x="25" y="83"/>
                </a:cubicBezTo>
                <a:cubicBezTo>
                  <a:pt x="25" y="82"/>
                  <a:pt x="25" y="82"/>
                  <a:pt x="25" y="82"/>
                </a:cubicBezTo>
                <a:cubicBezTo>
                  <a:pt x="25" y="79"/>
                  <a:pt x="25" y="76"/>
                  <a:pt x="26" y="73"/>
                </a:cubicBezTo>
                <a:cubicBezTo>
                  <a:pt x="26" y="72"/>
                  <a:pt x="25" y="71"/>
                  <a:pt x="24" y="71"/>
                </a:cubicBezTo>
                <a:cubicBezTo>
                  <a:pt x="24" y="71"/>
                  <a:pt x="24" y="71"/>
                  <a:pt x="24" y="71"/>
                </a:cubicBezTo>
                <a:cubicBezTo>
                  <a:pt x="23" y="71"/>
                  <a:pt x="23" y="71"/>
                  <a:pt x="23" y="71"/>
                </a:cubicBezTo>
                <a:cubicBezTo>
                  <a:pt x="23" y="71"/>
                  <a:pt x="23" y="71"/>
                  <a:pt x="23" y="71"/>
                </a:cubicBezTo>
                <a:cubicBezTo>
                  <a:pt x="18" y="71"/>
                  <a:pt x="13" y="72"/>
                  <a:pt x="9" y="73"/>
                </a:cubicBezTo>
                <a:cubicBezTo>
                  <a:pt x="9" y="72"/>
                  <a:pt x="9" y="70"/>
                  <a:pt x="9" y="69"/>
                </a:cubicBezTo>
                <a:cubicBezTo>
                  <a:pt x="9" y="65"/>
                  <a:pt x="9" y="60"/>
                  <a:pt x="10" y="57"/>
                </a:cubicBezTo>
                <a:cubicBezTo>
                  <a:pt x="16" y="56"/>
                  <a:pt x="21" y="56"/>
                  <a:pt x="26" y="56"/>
                </a:cubicBezTo>
                <a:cubicBezTo>
                  <a:pt x="27" y="56"/>
                  <a:pt x="27" y="56"/>
                  <a:pt x="27" y="56"/>
                </a:cubicBezTo>
                <a:cubicBezTo>
                  <a:pt x="27" y="56"/>
                  <a:pt x="27" y="56"/>
                  <a:pt x="27" y="56"/>
                </a:cubicBezTo>
                <a:moveTo>
                  <a:pt x="93" y="0"/>
                </a:moveTo>
                <a:cubicBezTo>
                  <a:pt x="84" y="0"/>
                  <a:pt x="75" y="2"/>
                  <a:pt x="66" y="6"/>
                </a:cubicBezTo>
                <a:cubicBezTo>
                  <a:pt x="41" y="18"/>
                  <a:pt x="30" y="37"/>
                  <a:pt x="25" y="52"/>
                </a:cubicBezTo>
                <a:cubicBezTo>
                  <a:pt x="20" y="52"/>
                  <a:pt x="14" y="53"/>
                  <a:pt x="8" y="53"/>
                </a:cubicBezTo>
                <a:cubicBezTo>
                  <a:pt x="7" y="53"/>
                  <a:pt x="7" y="53"/>
                  <a:pt x="7" y="53"/>
                </a:cubicBezTo>
                <a:cubicBezTo>
                  <a:pt x="7" y="53"/>
                  <a:pt x="7" y="53"/>
                  <a:pt x="7" y="53"/>
                </a:cubicBezTo>
                <a:cubicBezTo>
                  <a:pt x="7" y="53"/>
                  <a:pt x="7" y="53"/>
                  <a:pt x="7" y="53"/>
                </a:cubicBezTo>
                <a:cubicBezTo>
                  <a:pt x="7" y="53"/>
                  <a:pt x="7" y="53"/>
                  <a:pt x="7" y="53"/>
                </a:cubicBezTo>
                <a:cubicBezTo>
                  <a:pt x="6" y="54"/>
                  <a:pt x="6" y="54"/>
                  <a:pt x="6" y="54"/>
                </a:cubicBezTo>
                <a:cubicBezTo>
                  <a:pt x="6" y="54"/>
                  <a:pt x="6" y="54"/>
                  <a:pt x="6" y="54"/>
                </a:cubicBezTo>
                <a:cubicBezTo>
                  <a:pt x="1" y="67"/>
                  <a:pt x="1" y="67"/>
                  <a:pt x="1" y="67"/>
                </a:cubicBezTo>
                <a:cubicBezTo>
                  <a:pt x="1" y="68"/>
                  <a:pt x="1" y="68"/>
                  <a:pt x="1" y="68"/>
                </a:cubicBezTo>
                <a:cubicBezTo>
                  <a:pt x="0" y="83"/>
                  <a:pt x="0" y="83"/>
                  <a:pt x="0" y="83"/>
                </a:cubicBezTo>
                <a:cubicBezTo>
                  <a:pt x="0" y="83"/>
                  <a:pt x="0" y="83"/>
                  <a:pt x="0" y="83"/>
                </a:cubicBezTo>
                <a:cubicBezTo>
                  <a:pt x="0" y="84"/>
                  <a:pt x="0" y="84"/>
                  <a:pt x="0" y="84"/>
                </a:cubicBezTo>
                <a:cubicBezTo>
                  <a:pt x="0" y="84"/>
                  <a:pt x="0" y="84"/>
                  <a:pt x="0" y="84"/>
                </a:cubicBezTo>
                <a:cubicBezTo>
                  <a:pt x="0" y="84"/>
                  <a:pt x="0" y="84"/>
                  <a:pt x="0" y="84"/>
                </a:cubicBezTo>
                <a:cubicBezTo>
                  <a:pt x="0" y="85"/>
                  <a:pt x="0" y="85"/>
                  <a:pt x="0" y="85"/>
                </a:cubicBezTo>
                <a:cubicBezTo>
                  <a:pt x="1" y="85"/>
                  <a:pt x="1" y="85"/>
                  <a:pt x="1" y="85"/>
                </a:cubicBezTo>
                <a:cubicBezTo>
                  <a:pt x="1" y="85"/>
                  <a:pt x="1" y="85"/>
                  <a:pt x="1" y="85"/>
                </a:cubicBezTo>
                <a:cubicBezTo>
                  <a:pt x="2" y="85"/>
                  <a:pt x="2" y="85"/>
                  <a:pt x="2" y="85"/>
                </a:cubicBezTo>
                <a:cubicBezTo>
                  <a:pt x="2" y="85"/>
                  <a:pt x="2" y="85"/>
                  <a:pt x="2" y="85"/>
                </a:cubicBezTo>
                <a:cubicBezTo>
                  <a:pt x="2" y="85"/>
                  <a:pt x="2" y="85"/>
                  <a:pt x="2" y="85"/>
                </a:cubicBezTo>
                <a:cubicBezTo>
                  <a:pt x="21" y="85"/>
                  <a:pt x="21" y="85"/>
                  <a:pt x="21" y="85"/>
                </a:cubicBezTo>
                <a:cubicBezTo>
                  <a:pt x="21" y="85"/>
                  <a:pt x="21" y="85"/>
                  <a:pt x="21" y="85"/>
                </a:cubicBezTo>
                <a:cubicBezTo>
                  <a:pt x="17" y="85"/>
                  <a:pt x="12" y="86"/>
                  <a:pt x="8" y="86"/>
                </a:cubicBezTo>
                <a:cubicBezTo>
                  <a:pt x="8" y="86"/>
                  <a:pt x="8" y="86"/>
                  <a:pt x="8" y="86"/>
                </a:cubicBezTo>
                <a:cubicBezTo>
                  <a:pt x="7" y="87"/>
                  <a:pt x="7" y="87"/>
                  <a:pt x="7" y="87"/>
                </a:cubicBezTo>
                <a:cubicBezTo>
                  <a:pt x="7" y="87"/>
                  <a:pt x="7" y="87"/>
                  <a:pt x="7" y="87"/>
                </a:cubicBezTo>
                <a:cubicBezTo>
                  <a:pt x="6" y="87"/>
                  <a:pt x="6" y="87"/>
                  <a:pt x="6" y="87"/>
                </a:cubicBezTo>
                <a:cubicBezTo>
                  <a:pt x="2" y="100"/>
                  <a:pt x="2" y="100"/>
                  <a:pt x="2" y="100"/>
                </a:cubicBezTo>
                <a:cubicBezTo>
                  <a:pt x="1" y="100"/>
                  <a:pt x="1" y="100"/>
                  <a:pt x="1" y="100"/>
                </a:cubicBezTo>
                <a:cubicBezTo>
                  <a:pt x="1" y="121"/>
                  <a:pt x="1" y="121"/>
                  <a:pt x="1" y="121"/>
                </a:cubicBezTo>
                <a:cubicBezTo>
                  <a:pt x="1" y="122"/>
                  <a:pt x="1" y="122"/>
                  <a:pt x="1" y="122"/>
                </a:cubicBezTo>
                <a:cubicBezTo>
                  <a:pt x="2" y="122"/>
                  <a:pt x="2" y="122"/>
                  <a:pt x="2" y="122"/>
                </a:cubicBezTo>
                <a:cubicBezTo>
                  <a:pt x="2" y="122"/>
                  <a:pt x="2" y="122"/>
                  <a:pt x="2" y="122"/>
                </a:cubicBezTo>
                <a:cubicBezTo>
                  <a:pt x="2" y="123"/>
                  <a:pt x="2" y="123"/>
                  <a:pt x="2" y="123"/>
                </a:cubicBezTo>
                <a:cubicBezTo>
                  <a:pt x="2" y="123"/>
                  <a:pt x="2" y="123"/>
                  <a:pt x="2" y="123"/>
                </a:cubicBezTo>
                <a:cubicBezTo>
                  <a:pt x="2" y="123"/>
                  <a:pt x="3" y="123"/>
                  <a:pt x="3" y="123"/>
                </a:cubicBezTo>
                <a:cubicBezTo>
                  <a:pt x="3" y="123"/>
                  <a:pt x="3" y="123"/>
                  <a:pt x="3" y="123"/>
                </a:cubicBezTo>
                <a:cubicBezTo>
                  <a:pt x="3" y="123"/>
                  <a:pt x="3" y="123"/>
                  <a:pt x="3" y="123"/>
                </a:cubicBezTo>
                <a:cubicBezTo>
                  <a:pt x="6" y="123"/>
                  <a:pt x="6" y="123"/>
                  <a:pt x="6" y="123"/>
                </a:cubicBezTo>
                <a:cubicBezTo>
                  <a:pt x="6" y="124"/>
                  <a:pt x="6" y="124"/>
                  <a:pt x="6" y="124"/>
                </a:cubicBezTo>
                <a:cubicBezTo>
                  <a:pt x="6" y="124"/>
                  <a:pt x="6" y="124"/>
                  <a:pt x="6" y="124"/>
                </a:cubicBezTo>
                <a:cubicBezTo>
                  <a:pt x="7" y="124"/>
                  <a:pt x="7" y="124"/>
                  <a:pt x="7" y="123"/>
                </a:cubicBezTo>
                <a:cubicBezTo>
                  <a:pt x="8" y="123"/>
                  <a:pt x="8" y="123"/>
                  <a:pt x="8" y="123"/>
                </a:cubicBezTo>
                <a:cubicBezTo>
                  <a:pt x="21" y="122"/>
                  <a:pt x="21" y="122"/>
                  <a:pt x="21" y="122"/>
                </a:cubicBezTo>
                <a:cubicBezTo>
                  <a:pt x="24" y="129"/>
                  <a:pt x="29" y="142"/>
                  <a:pt x="40" y="153"/>
                </a:cubicBezTo>
                <a:cubicBezTo>
                  <a:pt x="53" y="165"/>
                  <a:pt x="72" y="176"/>
                  <a:pt x="102" y="176"/>
                </a:cubicBezTo>
                <a:cubicBezTo>
                  <a:pt x="102" y="176"/>
                  <a:pt x="102" y="176"/>
                  <a:pt x="102" y="176"/>
                </a:cubicBezTo>
                <a:cubicBezTo>
                  <a:pt x="108" y="176"/>
                  <a:pt x="115" y="175"/>
                  <a:pt x="122" y="174"/>
                </a:cubicBezTo>
                <a:cubicBezTo>
                  <a:pt x="122" y="174"/>
                  <a:pt x="122" y="174"/>
                  <a:pt x="122" y="174"/>
                </a:cubicBezTo>
                <a:cubicBezTo>
                  <a:pt x="122" y="174"/>
                  <a:pt x="122" y="174"/>
                  <a:pt x="122" y="174"/>
                </a:cubicBezTo>
                <a:cubicBezTo>
                  <a:pt x="122" y="174"/>
                  <a:pt x="122" y="174"/>
                  <a:pt x="122" y="174"/>
                </a:cubicBezTo>
                <a:cubicBezTo>
                  <a:pt x="123" y="174"/>
                  <a:pt x="123" y="174"/>
                  <a:pt x="123" y="174"/>
                </a:cubicBezTo>
                <a:cubicBezTo>
                  <a:pt x="123" y="174"/>
                  <a:pt x="123" y="174"/>
                  <a:pt x="123" y="174"/>
                </a:cubicBezTo>
                <a:cubicBezTo>
                  <a:pt x="123" y="174"/>
                  <a:pt x="123" y="174"/>
                  <a:pt x="123" y="174"/>
                </a:cubicBezTo>
                <a:cubicBezTo>
                  <a:pt x="124" y="173"/>
                  <a:pt x="124" y="173"/>
                  <a:pt x="124" y="173"/>
                </a:cubicBezTo>
                <a:cubicBezTo>
                  <a:pt x="124" y="173"/>
                  <a:pt x="124" y="173"/>
                  <a:pt x="124" y="173"/>
                </a:cubicBezTo>
                <a:cubicBezTo>
                  <a:pt x="124" y="173"/>
                  <a:pt x="124" y="173"/>
                  <a:pt x="124" y="173"/>
                </a:cubicBezTo>
                <a:cubicBezTo>
                  <a:pt x="124" y="172"/>
                  <a:pt x="124" y="172"/>
                  <a:pt x="124" y="172"/>
                </a:cubicBezTo>
                <a:cubicBezTo>
                  <a:pt x="124" y="172"/>
                  <a:pt x="124" y="172"/>
                  <a:pt x="124" y="172"/>
                </a:cubicBezTo>
                <a:cubicBezTo>
                  <a:pt x="124" y="171"/>
                  <a:pt x="124" y="169"/>
                  <a:pt x="124" y="168"/>
                </a:cubicBezTo>
                <a:cubicBezTo>
                  <a:pt x="124" y="163"/>
                  <a:pt x="125" y="158"/>
                  <a:pt x="125" y="153"/>
                </a:cubicBezTo>
                <a:cubicBezTo>
                  <a:pt x="125" y="153"/>
                  <a:pt x="126" y="152"/>
                  <a:pt x="126" y="152"/>
                </a:cubicBezTo>
                <a:cubicBezTo>
                  <a:pt x="125" y="142"/>
                  <a:pt x="125" y="133"/>
                  <a:pt x="125" y="123"/>
                </a:cubicBezTo>
                <a:cubicBezTo>
                  <a:pt x="125" y="122"/>
                  <a:pt x="125" y="122"/>
                  <a:pt x="125" y="122"/>
                </a:cubicBezTo>
                <a:cubicBezTo>
                  <a:pt x="125" y="121"/>
                  <a:pt x="124" y="121"/>
                  <a:pt x="124" y="120"/>
                </a:cubicBezTo>
                <a:cubicBezTo>
                  <a:pt x="123" y="120"/>
                  <a:pt x="123" y="120"/>
                  <a:pt x="123" y="120"/>
                </a:cubicBezTo>
                <a:cubicBezTo>
                  <a:pt x="122" y="120"/>
                  <a:pt x="122" y="121"/>
                  <a:pt x="121" y="121"/>
                </a:cubicBezTo>
                <a:cubicBezTo>
                  <a:pt x="119" y="125"/>
                  <a:pt x="115" y="128"/>
                  <a:pt x="110" y="130"/>
                </a:cubicBezTo>
                <a:cubicBezTo>
                  <a:pt x="105" y="132"/>
                  <a:pt x="100" y="132"/>
                  <a:pt x="94" y="132"/>
                </a:cubicBezTo>
                <a:cubicBezTo>
                  <a:pt x="94" y="132"/>
                  <a:pt x="94" y="132"/>
                  <a:pt x="94" y="132"/>
                </a:cubicBezTo>
                <a:cubicBezTo>
                  <a:pt x="85" y="132"/>
                  <a:pt x="77" y="129"/>
                  <a:pt x="71" y="124"/>
                </a:cubicBezTo>
                <a:cubicBezTo>
                  <a:pt x="69" y="122"/>
                  <a:pt x="68" y="120"/>
                  <a:pt x="66" y="118"/>
                </a:cubicBezTo>
                <a:cubicBezTo>
                  <a:pt x="102" y="118"/>
                  <a:pt x="102" y="118"/>
                  <a:pt x="102" y="118"/>
                </a:cubicBezTo>
                <a:cubicBezTo>
                  <a:pt x="103" y="118"/>
                  <a:pt x="104" y="118"/>
                  <a:pt x="104" y="117"/>
                </a:cubicBezTo>
                <a:cubicBezTo>
                  <a:pt x="108" y="102"/>
                  <a:pt x="108" y="102"/>
                  <a:pt x="108" y="102"/>
                </a:cubicBezTo>
                <a:cubicBezTo>
                  <a:pt x="108" y="102"/>
                  <a:pt x="108" y="102"/>
                  <a:pt x="108" y="102"/>
                </a:cubicBezTo>
                <a:cubicBezTo>
                  <a:pt x="108" y="102"/>
                  <a:pt x="108" y="102"/>
                  <a:pt x="108" y="102"/>
                </a:cubicBezTo>
                <a:cubicBezTo>
                  <a:pt x="108" y="95"/>
                  <a:pt x="108" y="89"/>
                  <a:pt x="106" y="83"/>
                </a:cubicBezTo>
                <a:cubicBezTo>
                  <a:pt x="106" y="83"/>
                  <a:pt x="105" y="82"/>
                  <a:pt x="104" y="82"/>
                </a:cubicBezTo>
                <a:cubicBezTo>
                  <a:pt x="104" y="82"/>
                  <a:pt x="104" y="82"/>
                  <a:pt x="104" y="82"/>
                </a:cubicBezTo>
                <a:cubicBezTo>
                  <a:pt x="103" y="82"/>
                  <a:pt x="103" y="82"/>
                  <a:pt x="103" y="82"/>
                </a:cubicBezTo>
                <a:cubicBezTo>
                  <a:pt x="107" y="74"/>
                  <a:pt x="107" y="74"/>
                  <a:pt x="107" y="74"/>
                </a:cubicBezTo>
                <a:cubicBezTo>
                  <a:pt x="107" y="74"/>
                  <a:pt x="107" y="74"/>
                  <a:pt x="107" y="74"/>
                </a:cubicBezTo>
                <a:cubicBezTo>
                  <a:pt x="107" y="74"/>
                  <a:pt x="107" y="74"/>
                  <a:pt x="107" y="74"/>
                </a:cubicBezTo>
                <a:cubicBezTo>
                  <a:pt x="107" y="73"/>
                  <a:pt x="107" y="73"/>
                  <a:pt x="107" y="73"/>
                </a:cubicBezTo>
                <a:cubicBezTo>
                  <a:pt x="107" y="73"/>
                  <a:pt x="107" y="73"/>
                  <a:pt x="107" y="73"/>
                </a:cubicBezTo>
                <a:cubicBezTo>
                  <a:pt x="107" y="68"/>
                  <a:pt x="107" y="60"/>
                  <a:pt x="105" y="54"/>
                </a:cubicBezTo>
                <a:cubicBezTo>
                  <a:pt x="105" y="53"/>
                  <a:pt x="104" y="53"/>
                  <a:pt x="103" y="53"/>
                </a:cubicBezTo>
                <a:cubicBezTo>
                  <a:pt x="90" y="53"/>
                  <a:pt x="83" y="53"/>
                  <a:pt x="76" y="52"/>
                </a:cubicBezTo>
                <a:cubicBezTo>
                  <a:pt x="73" y="52"/>
                  <a:pt x="71" y="52"/>
                  <a:pt x="69" y="52"/>
                </a:cubicBezTo>
                <a:cubicBezTo>
                  <a:pt x="74" y="47"/>
                  <a:pt x="81" y="43"/>
                  <a:pt x="88" y="43"/>
                </a:cubicBezTo>
                <a:cubicBezTo>
                  <a:pt x="89" y="43"/>
                  <a:pt x="90" y="43"/>
                  <a:pt x="90" y="43"/>
                </a:cubicBezTo>
                <a:cubicBezTo>
                  <a:pt x="90" y="43"/>
                  <a:pt x="90" y="43"/>
                  <a:pt x="90" y="43"/>
                </a:cubicBezTo>
                <a:cubicBezTo>
                  <a:pt x="98" y="43"/>
                  <a:pt x="106" y="45"/>
                  <a:pt x="111" y="50"/>
                </a:cubicBezTo>
                <a:cubicBezTo>
                  <a:pt x="111" y="51"/>
                  <a:pt x="112" y="51"/>
                  <a:pt x="112" y="51"/>
                </a:cubicBezTo>
                <a:cubicBezTo>
                  <a:pt x="112" y="51"/>
                  <a:pt x="113" y="51"/>
                  <a:pt x="113" y="50"/>
                </a:cubicBezTo>
                <a:cubicBezTo>
                  <a:pt x="117" y="47"/>
                  <a:pt x="120" y="45"/>
                  <a:pt x="123" y="42"/>
                </a:cubicBezTo>
                <a:cubicBezTo>
                  <a:pt x="123" y="41"/>
                  <a:pt x="123" y="41"/>
                  <a:pt x="123" y="41"/>
                </a:cubicBezTo>
                <a:cubicBezTo>
                  <a:pt x="124" y="41"/>
                  <a:pt x="124" y="40"/>
                  <a:pt x="124" y="39"/>
                </a:cubicBezTo>
                <a:cubicBezTo>
                  <a:pt x="124" y="34"/>
                  <a:pt x="124" y="29"/>
                  <a:pt x="124" y="24"/>
                </a:cubicBezTo>
                <a:cubicBezTo>
                  <a:pt x="124" y="19"/>
                  <a:pt x="124" y="14"/>
                  <a:pt x="125" y="9"/>
                </a:cubicBezTo>
                <a:cubicBezTo>
                  <a:pt x="125" y="8"/>
                  <a:pt x="124" y="8"/>
                  <a:pt x="124" y="7"/>
                </a:cubicBezTo>
                <a:cubicBezTo>
                  <a:pt x="114" y="2"/>
                  <a:pt x="104" y="0"/>
                  <a:pt x="9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0" name="Freeform 877"/>
          <p:cNvSpPr>
            <a:spLocks noEditPoints="1"/>
          </p:cNvSpPr>
          <p:nvPr/>
        </p:nvSpPr>
        <p:spPr bwMode="auto">
          <a:xfrm>
            <a:off x="3606620" y="2532035"/>
            <a:ext cx="286000" cy="118815"/>
          </a:xfrm>
          <a:custGeom>
            <a:avLst/>
            <a:gdLst>
              <a:gd name="T0" fmla="*/ 16 w 257"/>
              <a:gd name="T1" fmla="*/ 100 h 107"/>
              <a:gd name="T2" fmla="*/ 181 w 257"/>
              <a:gd name="T3" fmla="*/ 95 h 107"/>
              <a:gd name="T4" fmla="*/ 9 w 257"/>
              <a:gd name="T5" fmla="*/ 94 h 107"/>
              <a:gd name="T6" fmla="*/ 19 w 257"/>
              <a:gd name="T7" fmla="*/ 95 h 107"/>
              <a:gd name="T8" fmla="*/ 4 w 257"/>
              <a:gd name="T9" fmla="*/ 90 h 107"/>
              <a:gd name="T10" fmla="*/ 8 w 257"/>
              <a:gd name="T11" fmla="*/ 93 h 107"/>
              <a:gd name="T12" fmla="*/ 169 w 257"/>
              <a:gd name="T13" fmla="*/ 87 h 107"/>
              <a:gd name="T14" fmla="*/ 6 w 257"/>
              <a:gd name="T15" fmla="*/ 86 h 107"/>
              <a:gd name="T16" fmla="*/ 181 w 257"/>
              <a:gd name="T17" fmla="*/ 86 h 107"/>
              <a:gd name="T18" fmla="*/ 177 w 257"/>
              <a:gd name="T19" fmla="*/ 81 h 107"/>
              <a:gd name="T20" fmla="*/ 241 w 257"/>
              <a:gd name="T21" fmla="*/ 76 h 107"/>
              <a:gd name="T22" fmla="*/ 168 w 257"/>
              <a:gd name="T23" fmla="*/ 76 h 107"/>
              <a:gd name="T24" fmla="*/ 180 w 257"/>
              <a:gd name="T25" fmla="*/ 79 h 107"/>
              <a:gd name="T26" fmla="*/ 179 w 257"/>
              <a:gd name="T27" fmla="*/ 66 h 107"/>
              <a:gd name="T28" fmla="*/ 156 w 257"/>
              <a:gd name="T29" fmla="*/ 67 h 107"/>
              <a:gd name="T30" fmla="*/ 59 w 257"/>
              <a:gd name="T31" fmla="*/ 65 h 107"/>
              <a:gd name="T32" fmla="*/ 25 w 257"/>
              <a:gd name="T33" fmla="*/ 94 h 107"/>
              <a:gd name="T34" fmla="*/ 25 w 257"/>
              <a:gd name="T35" fmla="*/ 93 h 107"/>
              <a:gd name="T36" fmla="*/ 166 w 257"/>
              <a:gd name="T37" fmla="*/ 60 h 107"/>
              <a:gd name="T38" fmla="*/ 153 w 257"/>
              <a:gd name="T39" fmla="*/ 66 h 107"/>
              <a:gd name="T40" fmla="*/ 164 w 257"/>
              <a:gd name="T41" fmla="*/ 58 h 107"/>
              <a:gd name="T42" fmla="*/ 142 w 257"/>
              <a:gd name="T43" fmla="*/ 61 h 107"/>
              <a:gd name="T44" fmla="*/ 141 w 257"/>
              <a:gd name="T45" fmla="*/ 61 h 107"/>
              <a:gd name="T46" fmla="*/ 67 w 257"/>
              <a:gd name="T47" fmla="*/ 67 h 107"/>
              <a:gd name="T48" fmla="*/ 116 w 257"/>
              <a:gd name="T49" fmla="*/ 57 h 107"/>
              <a:gd name="T50" fmla="*/ 76 w 257"/>
              <a:gd name="T51" fmla="*/ 63 h 107"/>
              <a:gd name="T52" fmla="*/ 88 w 257"/>
              <a:gd name="T53" fmla="*/ 60 h 107"/>
              <a:gd name="T54" fmla="*/ 87 w 257"/>
              <a:gd name="T55" fmla="*/ 60 h 107"/>
              <a:gd name="T56" fmla="*/ 118 w 257"/>
              <a:gd name="T57" fmla="*/ 50 h 107"/>
              <a:gd name="T58" fmla="*/ 179 w 257"/>
              <a:gd name="T59" fmla="*/ 25 h 107"/>
              <a:gd name="T60" fmla="*/ 179 w 257"/>
              <a:gd name="T61" fmla="*/ 25 h 107"/>
              <a:gd name="T62" fmla="*/ 172 w 257"/>
              <a:gd name="T63" fmla="*/ 13 h 107"/>
              <a:gd name="T64" fmla="*/ 181 w 257"/>
              <a:gd name="T65" fmla="*/ 29 h 107"/>
              <a:gd name="T66" fmla="*/ 185 w 257"/>
              <a:gd name="T67" fmla="*/ 94 h 107"/>
              <a:gd name="T68" fmla="*/ 182 w 257"/>
              <a:gd name="T69" fmla="*/ 63 h 107"/>
              <a:gd name="T70" fmla="*/ 58 w 257"/>
              <a:gd name="T71" fmla="*/ 61 h 107"/>
              <a:gd name="T72" fmla="*/ 11 w 257"/>
              <a:gd name="T73" fmla="*/ 81 h 107"/>
              <a:gd name="T74" fmla="*/ 129 w 257"/>
              <a:gd name="T75" fmla="*/ 18 h 107"/>
              <a:gd name="T76" fmla="*/ 180 w 257"/>
              <a:gd name="T77" fmla="*/ 29 h 107"/>
              <a:gd name="T78" fmla="*/ 181 w 257"/>
              <a:gd name="T79" fmla="*/ 5 h 107"/>
              <a:gd name="T80" fmla="*/ 168 w 257"/>
              <a:gd name="T81" fmla="*/ 9 h 107"/>
              <a:gd name="T82" fmla="*/ 52 w 257"/>
              <a:gd name="T83" fmla="*/ 37 h 107"/>
              <a:gd name="T84" fmla="*/ 0 w 257"/>
              <a:gd name="T85" fmla="*/ 89 h 107"/>
              <a:gd name="T86" fmla="*/ 17 w 257"/>
              <a:gd name="T87" fmla="*/ 104 h 107"/>
              <a:gd name="T88" fmla="*/ 111 w 257"/>
              <a:gd name="T89" fmla="*/ 61 h 107"/>
              <a:gd name="T90" fmla="*/ 166 w 257"/>
              <a:gd name="T91" fmla="*/ 105 h 107"/>
              <a:gd name="T92" fmla="*/ 167 w 257"/>
              <a:gd name="T93" fmla="*/ 106 h 107"/>
              <a:gd name="T94" fmla="*/ 168 w 257"/>
              <a:gd name="T95" fmla="*/ 107 h 107"/>
              <a:gd name="T96" fmla="*/ 169 w 257"/>
              <a:gd name="T97" fmla="*/ 107 h 107"/>
              <a:gd name="T98" fmla="*/ 235 w 257"/>
              <a:gd name="T99" fmla="*/ 84 h 107"/>
              <a:gd name="T100" fmla="*/ 257 w 257"/>
              <a:gd name="T101"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57" h="107">
                <a:moveTo>
                  <a:pt x="16" y="100"/>
                </a:moveTo>
                <a:cubicBezTo>
                  <a:pt x="16" y="100"/>
                  <a:pt x="15" y="99"/>
                  <a:pt x="14" y="98"/>
                </a:cubicBezTo>
                <a:cubicBezTo>
                  <a:pt x="15" y="98"/>
                  <a:pt x="17" y="98"/>
                  <a:pt x="18" y="97"/>
                </a:cubicBezTo>
                <a:cubicBezTo>
                  <a:pt x="17" y="98"/>
                  <a:pt x="17" y="99"/>
                  <a:pt x="16" y="100"/>
                </a:cubicBezTo>
                <a:moveTo>
                  <a:pt x="170" y="102"/>
                </a:moveTo>
                <a:cubicBezTo>
                  <a:pt x="170" y="100"/>
                  <a:pt x="169" y="97"/>
                  <a:pt x="169" y="95"/>
                </a:cubicBezTo>
                <a:cubicBezTo>
                  <a:pt x="173" y="95"/>
                  <a:pt x="177" y="95"/>
                  <a:pt x="181" y="95"/>
                </a:cubicBezTo>
                <a:cubicBezTo>
                  <a:pt x="181" y="95"/>
                  <a:pt x="181" y="95"/>
                  <a:pt x="181" y="95"/>
                </a:cubicBezTo>
                <a:cubicBezTo>
                  <a:pt x="178" y="97"/>
                  <a:pt x="173" y="100"/>
                  <a:pt x="170" y="102"/>
                </a:cubicBezTo>
                <a:moveTo>
                  <a:pt x="13" y="97"/>
                </a:moveTo>
                <a:cubicBezTo>
                  <a:pt x="12" y="96"/>
                  <a:pt x="11" y="95"/>
                  <a:pt x="10" y="95"/>
                </a:cubicBezTo>
                <a:cubicBezTo>
                  <a:pt x="9" y="94"/>
                  <a:pt x="9" y="94"/>
                  <a:pt x="9" y="94"/>
                </a:cubicBezTo>
                <a:cubicBezTo>
                  <a:pt x="12" y="94"/>
                  <a:pt x="14" y="93"/>
                  <a:pt x="16" y="91"/>
                </a:cubicBezTo>
                <a:cubicBezTo>
                  <a:pt x="17" y="92"/>
                  <a:pt x="18" y="92"/>
                  <a:pt x="19" y="93"/>
                </a:cubicBezTo>
                <a:cubicBezTo>
                  <a:pt x="19" y="93"/>
                  <a:pt x="20" y="93"/>
                  <a:pt x="20" y="94"/>
                </a:cubicBezTo>
                <a:cubicBezTo>
                  <a:pt x="20" y="94"/>
                  <a:pt x="20" y="95"/>
                  <a:pt x="19" y="95"/>
                </a:cubicBezTo>
                <a:cubicBezTo>
                  <a:pt x="17" y="96"/>
                  <a:pt x="15" y="96"/>
                  <a:pt x="13" y="97"/>
                </a:cubicBezTo>
                <a:cubicBezTo>
                  <a:pt x="13" y="97"/>
                  <a:pt x="13" y="97"/>
                  <a:pt x="13" y="97"/>
                </a:cubicBezTo>
                <a:moveTo>
                  <a:pt x="8" y="93"/>
                </a:moveTo>
                <a:cubicBezTo>
                  <a:pt x="6" y="92"/>
                  <a:pt x="5" y="91"/>
                  <a:pt x="4" y="90"/>
                </a:cubicBezTo>
                <a:cubicBezTo>
                  <a:pt x="7" y="89"/>
                  <a:pt x="9" y="88"/>
                  <a:pt x="12" y="87"/>
                </a:cubicBezTo>
                <a:cubicBezTo>
                  <a:pt x="12" y="88"/>
                  <a:pt x="13" y="89"/>
                  <a:pt x="14" y="90"/>
                </a:cubicBezTo>
                <a:cubicBezTo>
                  <a:pt x="15" y="90"/>
                  <a:pt x="15" y="90"/>
                  <a:pt x="15" y="90"/>
                </a:cubicBezTo>
                <a:cubicBezTo>
                  <a:pt x="13" y="91"/>
                  <a:pt x="10" y="92"/>
                  <a:pt x="8" y="93"/>
                </a:cubicBezTo>
                <a:cubicBezTo>
                  <a:pt x="8" y="93"/>
                  <a:pt x="8" y="93"/>
                  <a:pt x="8" y="93"/>
                </a:cubicBezTo>
                <a:moveTo>
                  <a:pt x="181" y="93"/>
                </a:moveTo>
                <a:cubicBezTo>
                  <a:pt x="177" y="93"/>
                  <a:pt x="173" y="93"/>
                  <a:pt x="169" y="93"/>
                </a:cubicBezTo>
                <a:cubicBezTo>
                  <a:pt x="169" y="91"/>
                  <a:pt x="169" y="89"/>
                  <a:pt x="169" y="87"/>
                </a:cubicBezTo>
                <a:cubicBezTo>
                  <a:pt x="173" y="87"/>
                  <a:pt x="177" y="87"/>
                  <a:pt x="181" y="88"/>
                </a:cubicBezTo>
                <a:cubicBezTo>
                  <a:pt x="181" y="89"/>
                  <a:pt x="181" y="91"/>
                  <a:pt x="181" y="93"/>
                </a:cubicBezTo>
                <a:moveTo>
                  <a:pt x="5" y="88"/>
                </a:moveTo>
                <a:cubicBezTo>
                  <a:pt x="5" y="87"/>
                  <a:pt x="5" y="87"/>
                  <a:pt x="6" y="86"/>
                </a:cubicBezTo>
                <a:cubicBezTo>
                  <a:pt x="6" y="85"/>
                  <a:pt x="7" y="84"/>
                  <a:pt x="8" y="83"/>
                </a:cubicBezTo>
                <a:cubicBezTo>
                  <a:pt x="8" y="84"/>
                  <a:pt x="9" y="85"/>
                  <a:pt x="10" y="86"/>
                </a:cubicBezTo>
                <a:cubicBezTo>
                  <a:pt x="8" y="87"/>
                  <a:pt x="6" y="87"/>
                  <a:pt x="5" y="88"/>
                </a:cubicBezTo>
                <a:moveTo>
                  <a:pt x="181" y="86"/>
                </a:moveTo>
                <a:cubicBezTo>
                  <a:pt x="177" y="85"/>
                  <a:pt x="173" y="85"/>
                  <a:pt x="170" y="85"/>
                </a:cubicBezTo>
                <a:cubicBezTo>
                  <a:pt x="169" y="85"/>
                  <a:pt x="169" y="85"/>
                  <a:pt x="169" y="85"/>
                </a:cubicBezTo>
                <a:cubicBezTo>
                  <a:pt x="169" y="84"/>
                  <a:pt x="168" y="83"/>
                  <a:pt x="168" y="82"/>
                </a:cubicBezTo>
                <a:cubicBezTo>
                  <a:pt x="171" y="81"/>
                  <a:pt x="174" y="81"/>
                  <a:pt x="177" y="81"/>
                </a:cubicBezTo>
                <a:cubicBezTo>
                  <a:pt x="178" y="81"/>
                  <a:pt x="179" y="81"/>
                  <a:pt x="180" y="81"/>
                </a:cubicBezTo>
                <a:cubicBezTo>
                  <a:pt x="181" y="82"/>
                  <a:pt x="181" y="84"/>
                  <a:pt x="181" y="86"/>
                </a:cubicBezTo>
                <a:moveTo>
                  <a:pt x="214" y="86"/>
                </a:moveTo>
                <a:cubicBezTo>
                  <a:pt x="223" y="82"/>
                  <a:pt x="233" y="79"/>
                  <a:pt x="241" y="76"/>
                </a:cubicBezTo>
                <a:cubicBezTo>
                  <a:pt x="239" y="78"/>
                  <a:pt x="236" y="79"/>
                  <a:pt x="234" y="81"/>
                </a:cubicBezTo>
                <a:cubicBezTo>
                  <a:pt x="227" y="82"/>
                  <a:pt x="220" y="84"/>
                  <a:pt x="214" y="86"/>
                </a:cubicBezTo>
                <a:moveTo>
                  <a:pt x="168" y="80"/>
                </a:moveTo>
                <a:cubicBezTo>
                  <a:pt x="168" y="79"/>
                  <a:pt x="168" y="78"/>
                  <a:pt x="168" y="76"/>
                </a:cubicBezTo>
                <a:cubicBezTo>
                  <a:pt x="168" y="76"/>
                  <a:pt x="168" y="75"/>
                  <a:pt x="168" y="75"/>
                </a:cubicBezTo>
                <a:cubicBezTo>
                  <a:pt x="172" y="75"/>
                  <a:pt x="176" y="74"/>
                  <a:pt x="180" y="74"/>
                </a:cubicBezTo>
                <a:cubicBezTo>
                  <a:pt x="180" y="75"/>
                  <a:pt x="180" y="76"/>
                  <a:pt x="180" y="77"/>
                </a:cubicBezTo>
                <a:cubicBezTo>
                  <a:pt x="180" y="78"/>
                  <a:pt x="180" y="79"/>
                  <a:pt x="180" y="79"/>
                </a:cubicBezTo>
                <a:cubicBezTo>
                  <a:pt x="179" y="79"/>
                  <a:pt x="178" y="79"/>
                  <a:pt x="177" y="79"/>
                </a:cubicBezTo>
                <a:cubicBezTo>
                  <a:pt x="174" y="79"/>
                  <a:pt x="171" y="79"/>
                  <a:pt x="168" y="80"/>
                </a:cubicBezTo>
                <a:moveTo>
                  <a:pt x="168" y="73"/>
                </a:moveTo>
                <a:cubicBezTo>
                  <a:pt x="172" y="71"/>
                  <a:pt x="176" y="68"/>
                  <a:pt x="179" y="66"/>
                </a:cubicBezTo>
                <a:cubicBezTo>
                  <a:pt x="179" y="68"/>
                  <a:pt x="180" y="70"/>
                  <a:pt x="180" y="72"/>
                </a:cubicBezTo>
                <a:cubicBezTo>
                  <a:pt x="176" y="72"/>
                  <a:pt x="172" y="73"/>
                  <a:pt x="168" y="73"/>
                </a:cubicBezTo>
                <a:moveTo>
                  <a:pt x="165" y="71"/>
                </a:moveTo>
                <a:cubicBezTo>
                  <a:pt x="162" y="69"/>
                  <a:pt x="159" y="68"/>
                  <a:pt x="156" y="67"/>
                </a:cubicBezTo>
                <a:cubicBezTo>
                  <a:pt x="162" y="66"/>
                  <a:pt x="168" y="65"/>
                  <a:pt x="174" y="65"/>
                </a:cubicBezTo>
                <a:cubicBezTo>
                  <a:pt x="171" y="67"/>
                  <a:pt x="168" y="69"/>
                  <a:pt x="165" y="71"/>
                </a:cubicBezTo>
                <a:moveTo>
                  <a:pt x="25" y="93"/>
                </a:moveTo>
                <a:cubicBezTo>
                  <a:pt x="32" y="84"/>
                  <a:pt x="43" y="73"/>
                  <a:pt x="59" y="65"/>
                </a:cubicBezTo>
                <a:cubicBezTo>
                  <a:pt x="60" y="64"/>
                  <a:pt x="61" y="64"/>
                  <a:pt x="62" y="63"/>
                </a:cubicBezTo>
                <a:cubicBezTo>
                  <a:pt x="54" y="70"/>
                  <a:pt x="45" y="77"/>
                  <a:pt x="39" y="84"/>
                </a:cubicBezTo>
                <a:cubicBezTo>
                  <a:pt x="34" y="87"/>
                  <a:pt x="29" y="91"/>
                  <a:pt x="24" y="94"/>
                </a:cubicBezTo>
                <a:cubicBezTo>
                  <a:pt x="25" y="94"/>
                  <a:pt x="25" y="94"/>
                  <a:pt x="25" y="94"/>
                </a:cubicBezTo>
                <a:cubicBezTo>
                  <a:pt x="25" y="93"/>
                  <a:pt x="25" y="93"/>
                  <a:pt x="25" y="93"/>
                </a:cubicBezTo>
                <a:cubicBezTo>
                  <a:pt x="25" y="93"/>
                  <a:pt x="25" y="93"/>
                  <a:pt x="25" y="93"/>
                </a:cubicBezTo>
                <a:cubicBezTo>
                  <a:pt x="25" y="93"/>
                  <a:pt x="25" y="93"/>
                  <a:pt x="25" y="93"/>
                </a:cubicBezTo>
                <a:cubicBezTo>
                  <a:pt x="25" y="93"/>
                  <a:pt x="25" y="93"/>
                  <a:pt x="25" y="93"/>
                </a:cubicBezTo>
                <a:moveTo>
                  <a:pt x="153" y="66"/>
                </a:moveTo>
                <a:cubicBezTo>
                  <a:pt x="151" y="65"/>
                  <a:pt x="148" y="64"/>
                  <a:pt x="145" y="63"/>
                </a:cubicBezTo>
                <a:cubicBezTo>
                  <a:pt x="149" y="63"/>
                  <a:pt x="152" y="62"/>
                  <a:pt x="155" y="62"/>
                </a:cubicBezTo>
                <a:cubicBezTo>
                  <a:pt x="158" y="61"/>
                  <a:pt x="162" y="60"/>
                  <a:pt x="166" y="60"/>
                </a:cubicBezTo>
                <a:cubicBezTo>
                  <a:pt x="167" y="59"/>
                  <a:pt x="167" y="59"/>
                  <a:pt x="167" y="59"/>
                </a:cubicBezTo>
                <a:cubicBezTo>
                  <a:pt x="170" y="61"/>
                  <a:pt x="173" y="62"/>
                  <a:pt x="176" y="63"/>
                </a:cubicBezTo>
                <a:cubicBezTo>
                  <a:pt x="168" y="63"/>
                  <a:pt x="161" y="64"/>
                  <a:pt x="154" y="65"/>
                </a:cubicBezTo>
                <a:cubicBezTo>
                  <a:pt x="153" y="66"/>
                  <a:pt x="153" y="66"/>
                  <a:pt x="153" y="66"/>
                </a:cubicBezTo>
                <a:moveTo>
                  <a:pt x="141" y="61"/>
                </a:moveTo>
                <a:cubicBezTo>
                  <a:pt x="138" y="61"/>
                  <a:pt x="135" y="60"/>
                  <a:pt x="132" y="59"/>
                </a:cubicBezTo>
                <a:cubicBezTo>
                  <a:pt x="139" y="58"/>
                  <a:pt x="145" y="56"/>
                  <a:pt x="152" y="54"/>
                </a:cubicBezTo>
                <a:cubicBezTo>
                  <a:pt x="156" y="55"/>
                  <a:pt x="160" y="57"/>
                  <a:pt x="164" y="58"/>
                </a:cubicBezTo>
                <a:cubicBezTo>
                  <a:pt x="161" y="59"/>
                  <a:pt x="157" y="59"/>
                  <a:pt x="154" y="60"/>
                </a:cubicBezTo>
                <a:cubicBezTo>
                  <a:pt x="151" y="60"/>
                  <a:pt x="147" y="61"/>
                  <a:pt x="144" y="61"/>
                </a:cubicBezTo>
                <a:cubicBezTo>
                  <a:pt x="143" y="61"/>
                  <a:pt x="143" y="61"/>
                  <a:pt x="142" y="61"/>
                </a:cubicBezTo>
                <a:cubicBezTo>
                  <a:pt x="142" y="61"/>
                  <a:pt x="142" y="61"/>
                  <a:pt x="142" y="61"/>
                </a:cubicBezTo>
                <a:cubicBezTo>
                  <a:pt x="142" y="61"/>
                  <a:pt x="142" y="61"/>
                  <a:pt x="142" y="61"/>
                </a:cubicBezTo>
                <a:cubicBezTo>
                  <a:pt x="142" y="61"/>
                  <a:pt x="142" y="61"/>
                  <a:pt x="141" y="61"/>
                </a:cubicBezTo>
                <a:cubicBezTo>
                  <a:pt x="141" y="61"/>
                  <a:pt x="141" y="61"/>
                  <a:pt x="141" y="61"/>
                </a:cubicBezTo>
                <a:cubicBezTo>
                  <a:pt x="141" y="61"/>
                  <a:pt x="141" y="61"/>
                  <a:pt x="141" y="61"/>
                </a:cubicBezTo>
                <a:moveTo>
                  <a:pt x="50" y="76"/>
                </a:moveTo>
                <a:cubicBezTo>
                  <a:pt x="56" y="70"/>
                  <a:pt x="64" y="64"/>
                  <a:pt x="70" y="60"/>
                </a:cubicBezTo>
                <a:cubicBezTo>
                  <a:pt x="76" y="57"/>
                  <a:pt x="82" y="55"/>
                  <a:pt x="89" y="53"/>
                </a:cubicBezTo>
                <a:cubicBezTo>
                  <a:pt x="82" y="58"/>
                  <a:pt x="74" y="63"/>
                  <a:pt x="67" y="67"/>
                </a:cubicBezTo>
                <a:cubicBezTo>
                  <a:pt x="67" y="67"/>
                  <a:pt x="67" y="67"/>
                  <a:pt x="67" y="67"/>
                </a:cubicBezTo>
                <a:cubicBezTo>
                  <a:pt x="61" y="70"/>
                  <a:pt x="55" y="73"/>
                  <a:pt x="50" y="76"/>
                </a:cubicBezTo>
                <a:moveTo>
                  <a:pt x="128" y="59"/>
                </a:moveTo>
                <a:cubicBezTo>
                  <a:pt x="124" y="58"/>
                  <a:pt x="120" y="58"/>
                  <a:pt x="116" y="57"/>
                </a:cubicBezTo>
                <a:cubicBezTo>
                  <a:pt x="122" y="55"/>
                  <a:pt x="127" y="53"/>
                  <a:pt x="133" y="51"/>
                </a:cubicBezTo>
                <a:cubicBezTo>
                  <a:pt x="138" y="51"/>
                  <a:pt x="143" y="52"/>
                  <a:pt x="148" y="53"/>
                </a:cubicBezTo>
                <a:cubicBezTo>
                  <a:pt x="141" y="55"/>
                  <a:pt x="135" y="57"/>
                  <a:pt x="128" y="59"/>
                </a:cubicBezTo>
                <a:moveTo>
                  <a:pt x="76" y="63"/>
                </a:moveTo>
                <a:cubicBezTo>
                  <a:pt x="83" y="60"/>
                  <a:pt x="89" y="55"/>
                  <a:pt x="95" y="52"/>
                </a:cubicBezTo>
                <a:cubicBezTo>
                  <a:pt x="100" y="51"/>
                  <a:pt x="105" y="50"/>
                  <a:pt x="111" y="50"/>
                </a:cubicBezTo>
                <a:cubicBezTo>
                  <a:pt x="103" y="53"/>
                  <a:pt x="96" y="56"/>
                  <a:pt x="89" y="59"/>
                </a:cubicBezTo>
                <a:cubicBezTo>
                  <a:pt x="88" y="60"/>
                  <a:pt x="88" y="60"/>
                  <a:pt x="88" y="60"/>
                </a:cubicBezTo>
                <a:cubicBezTo>
                  <a:pt x="88" y="60"/>
                  <a:pt x="88" y="60"/>
                  <a:pt x="88" y="60"/>
                </a:cubicBezTo>
                <a:cubicBezTo>
                  <a:pt x="88" y="60"/>
                  <a:pt x="88" y="60"/>
                  <a:pt x="88" y="60"/>
                </a:cubicBezTo>
                <a:cubicBezTo>
                  <a:pt x="87" y="60"/>
                  <a:pt x="87" y="60"/>
                  <a:pt x="87" y="60"/>
                </a:cubicBezTo>
                <a:cubicBezTo>
                  <a:pt x="87" y="60"/>
                  <a:pt x="87" y="60"/>
                  <a:pt x="87" y="60"/>
                </a:cubicBezTo>
                <a:cubicBezTo>
                  <a:pt x="83" y="61"/>
                  <a:pt x="80" y="62"/>
                  <a:pt x="76" y="63"/>
                </a:cubicBezTo>
                <a:moveTo>
                  <a:pt x="95" y="59"/>
                </a:moveTo>
                <a:cubicBezTo>
                  <a:pt x="102" y="56"/>
                  <a:pt x="109" y="53"/>
                  <a:pt x="116" y="50"/>
                </a:cubicBezTo>
                <a:cubicBezTo>
                  <a:pt x="117" y="50"/>
                  <a:pt x="117" y="50"/>
                  <a:pt x="118" y="50"/>
                </a:cubicBezTo>
                <a:cubicBezTo>
                  <a:pt x="122" y="50"/>
                  <a:pt x="125" y="50"/>
                  <a:pt x="129" y="50"/>
                </a:cubicBezTo>
                <a:cubicBezTo>
                  <a:pt x="123" y="53"/>
                  <a:pt x="117" y="55"/>
                  <a:pt x="111" y="57"/>
                </a:cubicBezTo>
                <a:cubicBezTo>
                  <a:pt x="106" y="57"/>
                  <a:pt x="100" y="58"/>
                  <a:pt x="95" y="59"/>
                </a:cubicBezTo>
                <a:moveTo>
                  <a:pt x="179" y="25"/>
                </a:moveTo>
                <a:cubicBezTo>
                  <a:pt x="176" y="24"/>
                  <a:pt x="173" y="22"/>
                  <a:pt x="170" y="21"/>
                </a:cubicBezTo>
                <a:cubicBezTo>
                  <a:pt x="170" y="20"/>
                  <a:pt x="170" y="19"/>
                  <a:pt x="170" y="18"/>
                </a:cubicBezTo>
                <a:cubicBezTo>
                  <a:pt x="173" y="19"/>
                  <a:pt x="176" y="20"/>
                  <a:pt x="180" y="20"/>
                </a:cubicBezTo>
                <a:cubicBezTo>
                  <a:pt x="179" y="22"/>
                  <a:pt x="179" y="23"/>
                  <a:pt x="179" y="25"/>
                </a:cubicBezTo>
                <a:moveTo>
                  <a:pt x="180" y="18"/>
                </a:moveTo>
                <a:cubicBezTo>
                  <a:pt x="177" y="18"/>
                  <a:pt x="174" y="18"/>
                  <a:pt x="171" y="17"/>
                </a:cubicBezTo>
                <a:cubicBezTo>
                  <a:pt x="171" y="15"/>
                  <a:pt x="171" y="14"/>
                  <a:pt x="171" y="13"/>
                </a:cubicBezTo>
                <a:cubicBezTo>
                  <a:pt x="172" y="13"/>
                  <a:pt x="172" y="13"/>
                  <a:pt x="172" y="13"/>
                </a:cubicBezTo>
                <a:cubicBezTo>
                  <a:pt x="175" y="13"/>
                  <a:pt x="178" y="13"/>
                  <a:pt x="180" y="14"/>
                </a:cubicBezTo>
                <a:cubicBezTo>
                  <a:pt x="180" y="15"/>
                  <a:pt x="180" y="17"/>
                  <a:pt x="180" y="18"/>
                </a:cubicBezTo>
                <a:moveTo>
                  <a:pt x="181" y="29"/>
                </a:moveTo>
                <a:cubicBezTo>
                  <a:pt x="181" y="29"/>
                  <a:pt x="181" y="29"/>
                  <a:pt x="181" y="29"/>
                </a:cubicBezTo>
                <a:cubicBezTo>
                  <a:pt x="182" y="29"/>
                  <a:pt x="182" y="28"/>
                  <a:pt x="182" y="28"/>
                </a:cubicBezTo>
                <a:cubicBezTo>
                  <a:pt x="183" y="19"/>
                  <a:pt x="184" y="14"/>
                  <a:pt x="185" y="6"/>
                </a:cubicBezTo>
                <a:cubicBezTo>
                  <a:pt x="208" y="24"/>
                  <a:pt x="232" y="52"/>
                  <a:pt x="252" y="69"/>
                </a:cubicBezTo>
                <a:cubicBezTo>
                  <a:pt x="234" y="74"/>
                  <a:pt x="207" y="83"/>
                  <a:pt x="185" y="94"/>
                </a:cubicBezTo>
                <a:cubicBezTo>
                  <a:pt x="184" y="86"/>
                  <a:pt x="184" y="79"/>
                  <a:pt x="184" y="74"/>
                </a:cubicBezTo>
                <a:cubicBezTo>
                  <a:pt x="183" y="71"/>
                  <a:pt x="183" y="68"/>
                  <a:pt x="183" y="66"/>
                </a:cubicBezTo>
                <a:cubicBezTo>
                  <a:pt x="183" y="65"/>
                  <a:pt x="183" y="64"/>
                  <a:pt x="182" y="64"/>
                </a:cubicBezTo>
                <a:cubicBezTo>
                  <a:pt x="182" y="63"/>
                  <a:pt x="182" y="63"/>
                  <a:pt x="182" y="63"/>
                </a:cubicBezTo>
                <a:cubicBezTo>
                  <a:pt x="182" y="62"/>
                  <a:pt x="181" y="62"/>
                  <a:pt x="181" y="62"/>
                </a:cubicBezTo>
                <a:cubicBezTo>
                  <a:pt x="159" y="50"/>
                  <a:pt x="137" y="46"/>
                  <a:pt x="118" y="46"/>
                </a:cubicBezTo>
                <a:cubicBezTo>
                  <a:pt x="118" y="46"/>
                  <a:pt x="118" y="46"/>
                  <a:pt x="118" y="46"/>
                </a:cubicBezTo>
                <a:cubicBezTo>
                  <a:pt x="95" y="46"/>
                  <a:pt x="74" y="53"/>
                  <a:pt x="58" y="61"/>
                </a:cubicBezTo>
                <a:cubicBezTo>
                  <a:pt x="42" y="70"/>
                  <a:pt x="29" y="81"/>
                  <a:pt x="23" y="91"/>
                </a:cubicBezTo>
                <a:cubicBezTo>
                  <a:pt x="22" y="90"/>
                  <a:pt x="22" y="90"/>
                  <a:pt x="22" y="90"/>
                </a:cubicBezTo>
                <a:cubicBezTo>
                  <a:pt x="20" y="90"/>
                  <a:pt x="17" y="87"/>
                  <a:pt x="14" y="85"/>
                </a:cubicBezTo>
                <a:cubicBezTo>
                  <a:pt x="13" y="84"/>
                  <a:pt x="11" y="82"/>
                  <a:pt x="11" y="81"/>
                </a:cubicBezTo>
                <a:cubicBezTo>
                  <a:pt x="10" y="81"/>
                  <a:pt x="10" y="80"/>
                  <a:pt x="10" y="80"/>
                </a:cubicBezTo>
                <a:cubicBezTo>
                  <a:pt x="10" y="80"/>
                  <a:pt x="10" y="80"/>
                  <a:pt x="10" y="80"/>
                </a:cubicBezTo>
                <a:cubicBezTo>
                  <a:pt x="17" y="68"/>
                  <a:pt x="33" y="52"/>
                  <a:pt x="53" y="40"/>
                </a:cubicBezTo>
                <a:cubicBezTo>
                  <a:pt x="74" y="27"/>
                  <a:pt x="101" y="18"/>
                  <a:pt x="129" y="18"/>
                </a:cubicBezTo>
                <a:cubicBezTo>
                  <a:pt x="141" y="18"/>
                  <a:pt x="154" y="20"/>
                  <a:pt x="167" y="24"/>
                </a:cubicBezTo>
                <a:cubicBezTo>
                  <a:pt x="168" y="25"/>
                  <a:pt x="168" y="25"/>
                  <a:pt x="168" y="25"/>
                </a:cubicBezTo>
                <a:cubicBezTo>
                  <a:pt x="168" y="25"/>
                  <a:pt x="168" y="25"/>
                  <a:pt x="168" y="25"/>
                </a:cubicBezTo>
                <a:cubicBezTo>
                  <a:pt x="172" y="26"/>
                  <a:pt x="176" y="27"/>
                  <a:pt x="180" y="29"/>
                </a:cubicBezTo>
                <a:cubicBezTo>
                  <a:pt x="180" y="29"/>
                  <a:pt x="180" y="29"/>
                  <a:pt x="181" y="29"/>
                </a:cubicBezTo>
                <a:moveTo>
                  <a:pt x="181" y="12"/>
                </a:moveTo>
                <a:cubicBezTo>
                  <a:pt x="178" y="11"/>
                  <a:pt x="175" y="11"/>
                  <a:pt x="172" y="11"/>
                </a:cubicBezTo>
                <a:cubicBezTo>
                  <a:pt x="175" y="9"/>
                  <a:pt x="178" y="7"/>
                  <a:pt x="181" y="5"/>
                </a:cubicBezTo>
                <a:cubicBezTo>
                  <a:pt x="181" y="8"/>
                  <a:pt x="181" y="10"/>
                  <a:pt x="181" y="12"/>
                </a:cubicBezTo>
                <a:moveTo>
                  <a:pt x="184" y="0"/>
                </a:moveTo>
                <a:cubicBezTo>
                  <a:pt x="183" y="0"/>
                  <a:pt x="183" y="0"/>
                  <a:pt x="183" y="0"/>
                </a:cubicBezTo>
                <a:cubicBezTo>
                  <a:pt x="178" y="3"/>
                  <a:pt x="173" y="6"/>
                  <a:pt x="168" y="9"/>
                </a:cubicBezTo>
                <a:cubicBezTo>
                  <a:pt x="168" y="9"/>
                  <a:pt x="168" y="10"/>
                  <a:pt x="167" y="10"/>
                </a:cubicBezTo>
                <a:cubicBezTo>
                  <a:pt x="167" y="14"/>
                  <a:pt x="167" y="17"/>
                  <a:pt x="167" y="20"/>
                </a:cubicBezTo>
                <a:cubicBezTo>
                  <a:pt x="154" y="16"/>
                  <a:pt x="141" y="14"/>
                  <a:pt x="129" y="14"/>
                </a:cubicBezTo>
                <a:cubicBezTo>
                  <a:pt x="100" y="14"/>
                  <a:pt x="73" y="24"/>
                  <a:pt x="52" y="37"/>
                </a:cubicBezTo>
                <a:cubicBezTo>
                  <a:pt x="30" y="49"/>
                  <a:pt x="14" y="65"/>
                  <a:pt x="6" y="78"/>
                </a:cubicBezTo>
                <a:cubicBezTo>
                  <a:pt x="6" y="78"/>
                  <a:pt x="6" y="78"/>
                  <a:pt x="6" y="78"/>
                </a:cubicBezTo>
                <a:cubicBezTo>
                  <a:pt x="5" y="81"/>
                  <a:pt x="3" y="83"/>
                  <a:pt x="3" y="84"/>
                </a:cubicBezTo>
                <a:cubicBezTo>
                  <a:pt x="2" y="86"/>
                  <a:pt x="1" y="87"/>
                  <a:pt x="0" y="89"/>
                </a:cubicBezTo>
                <a:cubicBezTo>
                  <a:pt x="0" y="90"/>
                  <a:pt x="0" y="90"/>
                  <a:pt x="1" y="91"/>
                </a:cubicBezTo>
                <a:cubicBezTo>
                  <a:pt x="2" y="92"/>
                  <a:pt x="4" y="95"/>
                  <a:pt x="7" y="97"/>
                </a:cubicBezTo>
                <a:cubicBezTo>
                  <a:pt x="10" y="100"/>
                  <a:pt x="13" y="103"/>
                  <a:pt x="16" y="104"/>
                </a:cubicBezTo>
                <a:cubicBezTo>
                  <a:pt x="16" y="104"/>
                  <a:pt x="16" y="104"/>
                  <a:pt x="17" y="104"/>
                </a:cubicBezTo>
                <a:cubicBezTo>
                  <a:pt x="17" y="104"/>
                  <a:pt x="18" y="104"/>
                  <a:pt x="18" y="104"/>
                </a:cubicBezTo>
                <a:cubicBezTo>
                  <a:pt x="18" y="104"/>
                  <a:pt x="18" y="104"/>
                  <a:pt x="18" y="104"/>
                </a:cubicBezTo>
                <a:cubicBezTo>
                  <a:pt x="41" y="86"/>
                  <a:pt x="71" y="61"/>
                  <a:pt x="111" y="61"/>
                </a:cubicBezTo>
                <a:cubicBezTo>
                  <a:pt x="111" y="61"/>
                  <a:pt x="111" y="61"/>
                  <a:pt x="111" y="61"/>
                </a:cubicBezTo>
                <a:cubicBezTo>
                  <a:pt x="127" y="61"/>
                  <a:pt x="144" y="65"/>
                  <a:pt x="164" y="74"/>
                </a:cubicBezTo>
                <a:cubicBezTo>
                  <a:pt x="164" y="74"/>
                  <a:pt x="164" y="75"/>
                  <a:pt x="164" y="75"/>
                </a:cubicBezTo>
                <a:cubicBezTo>
                  <a:pt x="165" y="81"/>
                  <a:pt x="166" y="97"/>
                  <a:pt x="166" y="105"/>
                </a:cubicBezTo>
                <a:cubicBezTo>
                  <a:pt x="166" y="105"/>
                  <a:pt x="166" y="105"/>
                  <a:pt x="166" y="105"/>
                </a:cubicBezTo>
                <a:cubicBezTo>
                  <a:pt x="166" y="106"/>
                  <a:pt x="166" y="106"/>
                  <a:pt x="166" y="106"/>
                </a:cubicBezTo>
                <a:cubicBezTo>
                  <a:pt x="167" y="106"/>
                  <a:pt x="167" y="106"/>
                  <a:pt x="167" y="106"/>
                </a:cubicBezTo>
                <a:cubicBezTo>
                  <a:pt x="167" y="106"/>
                  <a:pt x="167" y="106"/>
                  <a:pt x="167" y="106"/>
                </a:cubicBezTo>
                <a:cubicBezTo>
                  <a:pt x="167" y="106"/>
                  <a:pt x="167" y="106"/>
                  <a:pt x="167" y="106"/>
                </a:cubicBezTo>
                <a:cubicBezTo>
                  <a:pt x="167" y="106"/>
                  <a:pt x="167" y="106"/>
                  <a:pt x="167" y="106"/>
                </a:cubicBezTo>
                <a:cubicBezTo>
                  <a:pt x="167" y="107"/>
                  <a:pt x="167" y="107"/>
                  <a:pt x="167" y="107"/>
                </a:cubicBezTo>
                <a:cubicBezTo>
                  <a:pt x="168" y="107"/>
                  <a:pt x="168" y="107"/>
                  <a:pt x="168" y="107"/>
                </a:cubicBezTo>
                <a:cubicBezTo>
                  <a:pt x="168" y="107"/>
                  <a:pt x="168" y="107"/>
                  <a:pt x="168" y="107"/>
                </a:cubicBezTo>
                <a:cubicBezTo>
                  <a:pt x="168" y="107"/>
                  <a:pt x="168" y="107"/>
                  <a:pt x="168" y="107"/>
                </a:cubicBezTo>
                <a:cubicBezTo>
                  <a:pt x="168" y="107"/>
                  <a:pt x="168" y="107"/>
                  <a:pt x="168" y="107"/>
                </a:cubicBezTo>
                <a:cubicBezTo>
                  <a:pt x="169" y="107"/>
                  <a:pt x="169" y="107"/>
                  <a:pt x="169" y="107"/>
                </a:cubicBezTo>
                <a:cubicBezTo>
                  <a:pt x="169" y="107"/>
                  <a:pt x="169" y="107"/>
                  <a:pt x="169" y="107"/>
                </a:cubicBezTo>
                <a:cubicBezTo>
                  <a:pt x="169" y="107"/>
                  <a:pt x="169" y="107"/>
                  <a:pt x="169" y="107"/>
                </a:cubicBezTo>
                <a:cubicBezTo>
                  <a:pt x="169" y="106"/>
                  <a:pt x="170" y="106"/>
                  <a:pt x="170" y="106"/>
                </a:cubicBezTo>
                <a:cubicBezTo>
                  <a:pt x="191" y="96"/>
                  <a:pt x="214" y="88"/>
                  <a:pt x="235" y="85"/>
                </a:cubicBezTo>
                <a:cubicBezTo>
                  <a:pt x="235" y="84"/>
                  <a:pt x="235" y="84"/>
                  <a:pt x="235" y="84"/>
                </a:cubicBezTo>
                <a:cubicBezTo>
                  <a:pt x="241" y="80"/>
                  <a:pt x="248" y="76"/>
                  <a:pt x="254" y="73"/>
                </a:cubicBezTo>
                <a:cubicBezTo>
                  <a:pt x="254" y="72"/>
                  <a:pt x="255" y="72"/>
                  <a:pt x="256" y="72"/>
                </a:cubicBezTo>
                <a:cubicBezTo>
                  <a:pt x="256" y="72"/>
                  <a:pt x="257" y="71"/>
                  <a:pt x="257" y="71"/>
                </a:cubicBezTo>
                <a:cubicBezTo>
                  <a:pt x="257" y="70"/>
                  <a:pt x="257" y="69"/>
                  <a:pt x="257" y="69"/>
                </a:cubicBezTo>
                <a:cubicBezTo>
                  <a:pt x="237" y="51"/>
                  <a:pt x="211" y="21"/>
                  <a:pt x="186" y="2"/>
                </a:cubicBezTo>
                <a:cubicBezTo>
                  <a:pt x="185" y="1"/>
                  <a:pt x="185" y="1"/>
                  <a:pt x="185" y="1"/>
                </a:cubicBezTo>
                <a:cubicBezTo>
                  <a:pt x="185" y="0"/>
                  <a:pt x="184" y="0"/>
                  <a:pt x="184"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1" name="Freeform 878"/>
          <p:cNvSpPr>
            <a:spLocks noEditPoints="1"/>
          </p:cNvSpPr>
          <p:nvPr/>
        </p:nvSpPr>
        <p:spPr bwMode="auto">
          <a:xfrm>
            <a:off x="2956244" y="3503885"/>
            <a:ext cx="255944" cy="264867"/>
          </a:xfrm>
          <a:custGeom>
            <a:avLst/>
            <a:gdLst>
              <a:gd name="T0" fmla="*/ 216 w 230"/>
              <a:gd name="T1" fmla="*/ 232 h 238"/>
              <a:gd name="T2" fmla="*/ 216 w 230"/>
              <a:gd name="T3" fmla="*/ 232 h 238"/>
              <a:gd name="T4" fmla="*/ 217 w 230"/>
              <a:gd name="T5" fmla="*/ 220 h 238"/>
              <a:gd name="T6" fmla="*/ 225 w 230"/>
              <a:gd name="T7" fmla="*/ 222 h 238"/>
              <a:gd name="T8" fmla="*/ 218 w 230"/>
              <a:gd name="T9" fmla="*/ 212 h 238"/>
              <a:gd name="T10" fmla="*/ 226 w 230"/>
              <a:gd name="T11" fmla="*/ 214 h 238"/>
              <a:gd name="T12" fmla="*/ 226 w 230"/>
              <a:gd name="T13" fmla="*/ 214 h 238"/>
              <a:gd name="T14" fmla="*/ 214 w 230"/>
              <a:gd name="T15" fmla="*/ 207 h 238"/>
              <a:gd name="T16" fmla="*/ 212 w 230"/>
              <a:gd name="T17" fmla="*/ 207 h 238"/>
              <a:gd name="T18" fmla="*/ 146 w 230"/>
              <a:gd name="T19" fmla="*/ 190 h 238"/>
              <a:gd name="T20" fmla="*/ 155 w 230"/>
              <a:gd name="T21" fmla="*/ 187 h 238"/>
              <a:gd name="T22" fmla="*/ 104 w 230"/>
              <a:gd name="T23" fmla="*/ 158 h 238"/>
              <a:gd name="T24" fmla="*/ 133 w 230"/>
              <a:gd name="T25" fmla="*/ 173 h 238"/>
              <a:gd name="T26" fmla="*/ 100 w 230"/>
              <a:gd name="T27" fmla="*/ 153 h 238"/>
              <a:gd name="T28" fmla="*/ 19 w 230"/>
              <a:gd name="T29" fmla="*/ 128 h 238"/>
              <a:gd name="T30" fmla="*/ 108 w 230"/>
              <a:gd name="T31" fmla="*/ 147 h 238"/>
              <a:gd name="T32" fmla="*/ 108 w 230"/>
              <a:gd name="T33" fmla="*/ 147 h 238"/>
              <a:gd name="T34" fmla="*/ 27 w 230"/>
              <a:gd name="T35" fmla="*/ 126 h 238"/>
              <a:gd name="T36" fmla="*/ 28 w 230"/>
              <a:gd name="T37" fmla="*/ 111 h 238"/>
              <a:gd name="T38" fmla="*/ 77 w 230"/>
              <a:gd name="T39" fmla="*/ 115 h 238"/>
              <a:gd name="T40" fmla="*/ 92 w 230"/>
              <a:gd name="T41" fmla="*/ 119 h 238"/>
              <a:gd name="T42" fmla="*/ 97 w 230"/>
              <a:gd name="T43" fmla="*/ 130 h 238"/>
              <a:gd name="T44" fmla="*/ 86 w 230"/>
              <a:gd name="T45" fmla="*/ 101 h 238"/>
              <a:gd name="T46" fmla="*/ 71 w 230"/>
              <a:gd name="T47" fmla="*/ 96 h 238"/>
              <a:gd name="T48" fmla="*/ 90 w 230"/>
              <a:gd name="T49" fmla="*/ 114 h 238"/>
              <a:gd name="T50" fmla="*/ 83 w 230"/>
              <a:gd name="T51" fmla="*/ 84 h 238"/>
              <a:gd name="T52" fmla="*/ 80 w 230"/>
              <a:gd name="T53" fmla="*/ 68 h 238"/>
              <a:gd name="T54" fmla="*/ 91 w 230"/>
              <a:gd name="T55" fmla="*/ 77 h 238"/>
              <a:gd name="T56" fmla="*/ 93 w 230"/>
              <a:gd name="T57" fmla="*/ 74 h 238"/>
              <a:gd name="T58" fmla="*/ 87 w 230"/>
              <a:gd name="T59" fmla="*/ 61 h 238"/>
              <a:gd name="T60" fmla="*/ 103 w 230"/>
              <a:gd name="T61" fmla="*/ 67 h 238"/>
              <a:gd name="T62" fmla="*/ 103 w 230"/>
              <a:gd name="T63" fmla="*/ 67 h 238"/>
              <a:gd name="T64" fmla="*/ 60 w 230"/>
              <a:gd name="T65" fmla="*/ 31 h 238"/>
              <a:gd name="T66" fmla="*/ 90 w 230"/>
              <a:gd name="T67" fmla="*/ 52 h 238"/>
              <a:gd name="T68" fmla="*/ 62 w 230"/>
              <a:gd name="T69" fmla="*/ 79 h 238"/>
              <a:gd name="T70" fmla="*/ 209 w 230"/>
              <a:gd name="T71" fmla="*/ 212 h 238"/>
              <a:gd name="T72" fmla="*/ 212 w 230"/>
              <a:gd name="T73" fmla="*/ 230 h 238"/>
              <a:gd name="T74" fmla="*/ 199 w 230"/>
              <a:gd name="T75" fmla="*/ 233 h 238"/>
              <a:gd name="T76" fmla="*/ 32 w 230"/>
              <a:gd name="T77" fmla="*/ 107 h 238"/>
              <a:gd name="T78" fmla="*/ 5 w 230"/>
              <a:gd name="T79" fmla="*/ 120 h 238"/>
              <a:gd name="T80" fmla="*/ 0 w 230"/>
              <a:gd name="T81" fmla="*/ 118 h 238"/>
              <a:gd name="T82" fmla="*/ 21 w 230"/>
              <a:gd name="T83" fmla="*/ 134 h 238"/>
              <a:gd name="T84" fmla="*/ 103 w 230"/>
              <a:gd name="T85" fmla="*/ 208 h 238"/>
              <a:gd name="T86" fmla="*/ 221 w 230"/>
              <a:gd name="T87" fmla="*/ 236 h 238"/>
              <a:gd name="T88" fmla="*/ 230 w 230"/>
              <a:gd name="T89" fmla="*/ 213 h 238"/>
              <a:gd name="T90" fmla="*/ 227 w 230"/>
              <a:gd name="T91" fmla="*/ 206 h 238"/>
              <a:gd name="T92" fmla="*/ 101 w 230"/>
              <a:gd name="T93" fmla="*/ 75 h 238"/>
              <a:gd name="T94" fmla="*/ 116 w 230"/>
              <a:gd name="T95" fmla="*/ 61 h 238"/>
              <a:gd name="T96" fmla="*/ 116 w 230"/>
              <a:gd name="T97" fmla="*/ 60 h 238"/>
              <a:gd name="T98" fmla="*/ 115 w 230"/>
              <a:gd name="T99" fmla="*/ 58 h 238"/>
              <a:gd name="T100" fmla="*/ 113 w 230"/>
              <a:gd name="T101" fmla="*/ 57 h 238"/>
              <a:gd name="T102" fmla="*/ 15 w 230"/>
              <a:gd name="T103" fmla="*/ 1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0" h="238">
                <a:moveTo>
                  <a:pt x="211" y="233"/>
                </a:moveTo>
                <a:cubicBezTo>
                  <a:pt x="211" y="233"/>
                  <a:pt x="211" y="233"/>
                  <a:pt x="211" y="233"/>
                </a:cubicBezTo>
                <a:cubicBezTo>
                  <a:pt x="211" y="233"/>
                  <a:pt x="211" y="233"/>
                  <a:pt x="211" y="233"/>
                </a:cubicBezTo>
                <a:moveTo>
                  <a:pt x="216" y="232"/>
                </a:moveTo>
                <a:cubicBezTo>
                  <a:pt x="216" y="231"/>
                  <a:pt x="217" y="229"/>
                  <a:pt x="217" y="227"/>
                </a:cubicBezTo>
                <a:cubicBezTo>
                  <a:pt x="219" y="229"/>
                  <a:pt x="221" y="230"/>
                  <a:pt x="223" y="231"/>
                </a:cubicBezTo>
                <a:cubicBezTo>
                  <a:pt x="222" y="231"/>
                  <a:pt x="221" y="232"/>
                  <a:pt x="220" y="232"/>
                </a:cubicBezTo>
                <a:cubicBezTo>
                  <a:pt x="219" y="232"/>
                  <a:pt x="218" y="232"/>
                  <a:pt x="216" y="232"/>
                </a:cubicBezTo>
                <a:moveTo>
                  <a:pt x="225" y="230"/>
                </a:moveTo>
                <a:cubicBezTo>
                  <a:pt x="222" y="228"/>
                  <a:pt x="220" y="227"/>
                  <a:pt x="217" y="225"/>
                </a:cubicBezTo>
                <a:cubicBezTo>
                  <a:pt x="217" y="223"/>
                  <a:pt x="217" y="222"/>
                  <a:pt x="217" y="221"/>
                </a:cubicBezTo>
                <a:cubicBezTo>
                  <a:pt x="217" y="220"/>
                  <a:pt x="217" y="220"/>
                  <a:pt x="217" y="220"/>
                </a:cubicBezTo>
                <a:cubicBezTo>
                  <a:pt x="220" y="221"/>
                  <a:pt x="223" y="222"/>
                  <a:pt x="225" y="224"/>
                </a:cubicBezTo>
                <a:cubicBezTo>
                  <a:pt x="225" y="225"/>
                  <a:pt x="225" y="225"/>
                  <a:pt x="225" y="225"/>
                </a:cubicBezTo>
                <a:cubicBezTo>
                  <a:pt x="225" y="227"/>
                  <a:pt x="225" y="228"/>
                  <a:pt x="225" y="230"/>
                </a:cubicBezTo>
                <a:moveTo>
                  <a:pt x="225" y="222"/>
                </a:moveTo>
                <a:cubicBezTo>
                  <a:pt x="223" y="220"/>
                  <a:pt x="220" y="218"/>
                  <a:pt x="217" y="217"/>
                </a:cubicBezTo>
                <a:cubicBezTo>
                  <a:pt x="217" y="216"/>
                  <a:pt x="217" y="214"/>
                  <a:pt x="217" y="212"/>
                </a:cubicBezTo>
                <a:cubicBezTo>
                  <a:pt x="216" y="212"/>
                  <a:pt x="216" y="212"/>
                  <a:pt x="216" y="212"/>
                </a:cubicBezTo>
                <a:cubicBezTo>
                  <a:pt x="217" y="212"/>
                  <a:pt x="218" y="212"/>
                  <a:pt x="218" y="212"/>
                </a:cubicBezTo>
                <a:cubicBezTo>
                  <a:pt x="220" y="213"/>
                  <a:pt x="223" y="215"/>
                  <a:pt x="225" y="216"/>
                </a:cubicBezTo>
                <a:cubicBezTo>
                  <a:pt x="225" y="216"/>
                  <a:pt x="225" y="216"/>
                  <a:pt x="225" y="216"/>
                </a:cubicBezTo>
                <a:cubicBezTo>
                  <a:pt x="225" y="218"/>
                  <a:pt x="225" y="220"/>
                  <a:pt x="225" y="222"/>
                </a:cubicBezTo>
                <a:moveTo>
                  <a:pt x="226" y="214"/>
                </a:moveTo>
                <a:cubicBezTo>
                  <a:pt x="224" y="213"/>
                  <a:pt x="223" y="212"/>
                  <a:pt x="222" y="211"/>
                </a:cubicBezTo>
                <a:cubicBezTo>
                  <a:pt x="223" y="211"/>
                  <a:pt x="224" y="211"/>
                  <a:pt x="226" y="211"/>
                </a:cubicBezTo>
                <a:cubicBezTo>
                  <a:pt x="226" y="211"/>
                  <a:pt x="226" y="212"/>
                  <a:pt x="226" y="213"/>
                </a:cubicBezTo>
                <a:cubicBezTo>
                  <a:pt x="226" y="214"/>
                  <a:pt x="226" y="214"/>
                  <a:pt x="226" y="214"/>
                </a:cubicBezTo>
                <a:moveTo>
                  <a:pt x="209" y="207"/>
                </a:moveTo>
                <a:cubicBezTo>
                  <a:pt x="194" y="207"/>
                  <a:pt x="175" y="204"/>
                  <a:pt x="155" y="194"/>
                </a:cubicBezTo>
                <a:cubicBezTo>
                  <a:pt x="167" y="197"/>
                  <a:pt x="181" y="200"/>
                  <a:pt x="192" y="202"/>
                </a:cubicBezTo>
                <a:cubicBezTo>
                  <a:pt x="200" y="204"/>
                  <a:pt x="207" y="206"/>
                  <a:pt x="214" y="207"/>
                </a:cubicBezTo>
                <a:cubicBezTo>
                  <a:pt x="213" y="207"/>
                  <a:pt x="213" y="207"/>
                  <a:pt x="213" y="207"/>
                </a:cubicBezTo>
                <a:cubicBezTo>
                  <a:pt x="212" y="207"/>
                  <a:pt x="212" y="207"/>
                  <a:pt x="212" y="207"/>
                </a:cubicBezTo>
                <a:cubicBezTo>
                  <a:pt x="212" y="207"/>
                  <a:pt x="212" y="207"/>
                  <a:pt x="212" y="207"/>
                </a:cubicBezTo>
                <a:cubicBezTo>
                  <a:pt x="212" y="207"/>
                  <a:pt x="212" y="207"/>
                  <a:pt x="212" y="207"/>
                </a:cubicBezTo>
                <a:cubicBezTo>
                  <a:pt x="211" y="207"/>
                  <a:pt x="210" y="207"/>
                  <a:pt x="209" y="207"/>
                </a:cubicBezTo>
                <a:cubicBezTo>
                  <a:pt x="209" y="207"/>
                  <a:pt x="209" y="207"/>
                  <a:pt x="209" y="207"/>
                </a:cubicBezTo>
                <a:moveTo>
                  <a:pt x="177" y="197"/>
                </a:moveTo>
                <a:cubicBezTo>
                  <a:pt x="166" y="195"/>
                  <a:pt x="154" y="192"/>
                  <a:pt x="146" y="190"/>
                </a:cubicBezTo>
                <a:cubicBezTo>
                  <a:pt x="140" y="187"/>
                  <a:pt x="135" y="184"/>
                  <a:pt x="130" y="180"/>
                </a:cubicBezTo>
                <a:cubicBezTo>
                  <a:pt x="128" y="179"/>
                  <a:pt x="126" y="178"/>
                  <a:pt x="124" y="176"/>
                </a:cubicBezTo>
                <a:cubicBezTo>
                  <a:pt x="134" y="180"/>
                  <a:pt x="145" y="183"/>
                  <a:pt x="154" y="187"/>
                </a:cubicBezTo>
                <a:cubicBezTo>
                  <a:pt x="155" y="187"/>
                  <a:pt x="155" y="187"/>
                  <a:pt x="155" y="187"/>
                </a:cubicBezTo>
                <a:cubicBezTo>
                  <a:pt x="162" y="191"/>
                  <a:pt x="170" y="194"/>
                  <a:pt x="177" y="197"/>
                </a:cubicBezTo>
                <a:moveTo>
                  <a:pt x="144" y="181"/>
                </a:moveTo>
                <a:cubicBezTo>
                  <a:pt x="135" y="178"/>
                  <a:pt x="126" y="175"/>
                  <a:pt x="119" y="172"/>
                </a:cubicBezTo>
                <a:cubicBezTo>
                  <a:pt x="114" y="167"/>
                  <a:pt x="109" y="163"/>
                  <a:pt x="104" y="158"/>
                </a:cubicBezTo>
                <a:cubicBezTo>
                  <a:pt x="113" y="162"/>
                  <a:pt x="122" y="167"/>
                  <a:pt x="131" y="172"/>
                </a:cubicBezTo>
                <a:cubicBezTo>
                  <a:pt x="132" y="172"/>
                  <a:pt x="132" y="172"/>
                  <a:pt x="132" y="172"/>
                </a:cubicBezTo>
                <a:cubicBezTo>
                  <a:pt x="132" y="173"/>
                  <a:pt x="132" y="173"/>
                  <a:pt x="132" y="173"/>
                </a:cubicBezTo>
                <a:cubicBezTo>
                  <a:pt x="132" y="173"/>
                  <a:pt x="133" y="173"/>
                  <a:pt x="133" y="173"/>
                </a:cubicBezTo>
                <a:cubicBezTo>
                  <a:pt x="133" y="173"/>
                  <a:pt x="133" y="173"/>
                  <a:pt x="133" y="173"/>
                </a:cubicBezTo>
                <a:cubicBezTo>
                  <a:pt x="137" y="176"/>
                  <a:pt x="140" y="178"/>
                  <a:pt x="144" y="181"/>
                </a:cubicBezTo>
                <a:moveTo>
                  <a:pt x="125" y="166"/>
                </a:moveTo>
                <a:cubicBezTo>
                  <a:pt x="117" y="162"/>
                  <a:pt x="108" y="157"/>
                  <a:pt x="100" y="153"/>
                </a:cubicBezTo>
                <a:cubicBezTo>
                  <a:pt x="97" y="149"/>
                  <a:pt x="94" y="144"/>
                  <a:pt x="91" y="140"/>
                </a:cubicBezTo>
                <a:cubicBezTo>
                  <a:pt x="98" y="143"/>
                  <a:pt x="105" y="148"/>
                  <a:pt x="111" y="152"/>
                </a:cubicBezTo>
                <a:cubicBezTo>
                  <a:pt x="116" y="157"/>
                  <a:pt x="120" y="162"/>
                  <a:pt x="125" y="166"/>
                </a:cubicBezTo>
                <a:moveTo>
                  <a:pt x="19" y="128"/>
                </a:moveTo>
                <a:cubicBezTo>
                  <a:pt x="15" y="127"/>
                  <a:pt x="11" y="125"/>
                  <a:pt x="7" y="124"/>
                </a:cubicBezTo>
                <a:cubicBezTo>
                  <a:pt x="10" y="122"/>
                  <a:pt x="12" y="121"/>
                  <a:pt x="14" y="119"/>
                </a:cubicBezTo>
                <a:cubicBezTo>
                  <a:pt x="16" y="122"/>
                  <a:pt x="17" y="125"/>
                  <a:pt x="19" y="128"/>
                </a:cubicBezTo>
                <a:moveTo>
                  <a:pt x="108" y="147"/>
                </a:moveTo>
                <a:cubicBezTo>
                  <a:pt x="101" y="143"/>
                  <a:pt x="95" y="139"/>
                  <a:pt x="88" y="136"/>
                </a:cubicBezTo>
                <a:cubicBezTo>
                  <a:pt x="85" y="131"/>
                  <a:pt x="82" y="125"/>
                  <a:pt x="79" y="119"/>
                </a:cubicBezTo>
                <a:cubicBezTo>
                  <a:pt x="86" y="124"/>
                  <a:pt x="93" y="129"/>
                  <a:pt x="100" y="134"/>
                </a:cubicBezTo>
                <a:cubicBezTo>
                  <a:pt x="102" y="139"/>
                  <a:pt x="105" y="143"/>
                  <a:pt x="108" y="147"/>
                </a:cubicBezTo>
                <a:moveTo>
                  <a:pt x="22" y="128"/>
                </a:moveTo>
                <a:cubicBezTo>
                  <a:pt x="20" y="125"/>
                  <a:pt x="18" y="122"/>
                  <a:pt x="16" y="118"/>
                </a:cubicBezTo>
                <a:cubicBezTo>
                  <a:pt x="18" y="117"/>
                  <a:pt x="20" y="116"/>
                  <a:pt x="21" y="115"/>
                </a:cubicBezTo>
                <a:cubicBezTo>
                  <a:pt x="23" y="118"/>
                  <a:pt x="25" y="122"/>
                  <a:pt x="27" y="126"/>
                </a:cubicBezTo>
                <a:cubicBezTo>
                  <a:pt x="25" y="127"/>
                  <a:pt x="24" y="127"/>
                  <a:pt x="22" y="128"/>
                </a:cubicBezTo>
                <a:moveTo>
                  <a:pt x="28" y="124"/>
                </a:moveTo>
                <a:cubicBezTo>
                  <a:pt x="27" y="121"/>
                  <a:pt x="25" y="117"/>
                  <a:pt x="23" y="114"/>
                </a:cubicBezTo>
                <a:cubicBezTo>
                  <a:pt x="25" y="113"/>
                  <a:pt x="26" y="112"/>
                  <a:pt x="28" y="111"/>
                </a:cubicBezTo>
                <a:cubicBezTo>
                  <a:pt x="29" y="115"/>
                  <a:pt x="30" y="118"/>
                  <a:pt x="31" y="122"/>
                </a:cubicBezTo>
                <a:cubicBezTo>
                  <a:pt x="30" y="123"/>
                  <a:pt x="29" y="123"/>
                  <a:pt x="28" y="124"/>
                </a:cubicBezTo>
                <a:moveTo>
                  <a:pt x="97" y="130"/>
                </a:moveTo>
                <a:cubicBezTo>
                  <a:pt x="91" y="125"/>
                  <a:pt x="84" y="120"/>
                  <a:pt x="77" y="115"/>
                </a:cubicBezTo>
                <a:cubicBezTo>
                  <a:pt x="75" y="110"/>
                  <a:pt x="74" y="105"/>
                  <a:pt x="72" y="100"/>
                </a:cubicBezTo>
                <a:cubicBezTo>
                  <a:pt x="75" y="103"/>
                  <a:pt x="78" y="106"/>
                  <a:pt x="81" y="108"/>
                </a:cubicBezTo>
                <a:cubicBezTo>
                  <a:pt x="84" y="111"/>
                  <a:pt x="87" y="114"/>
                  <a:pt x="90" y="117"/>
                </a:cubicBezTo>
                <a:cubicBezTo>
                  <a:pt x="90" y="118"/>
                  <a:pt x="91" y="118"/>
                  <a:pt x="92" y="119"/>
                </a:cubicBezTo>
                <a:cubicBezTo>
                  <a:pt x="92" y="119"/>
                  <a:pt x="92" y="119"/>
                  <a:pt x="92" y="119"/>
                </a:cubicBezTo>
                <a:cubicBezTo>
                  <a:pt x="91" y="119"/>
                  <a:pt x="92" y="120"/>
                  <a:pt x="92" y="120"/>
                </a:cubicBezTo>
                <a:cubicBezTo>
                  <a:pt x="93" y="120"/>
                  <a:pt x="93" y="120"/>
                  <a:pt x="93" y="120"/>
                </a:cubicBezTo>
                <a:cubicBezTo>
                  <a:pt x="94" y="124"/>
                  <a:pt x="96" y="127"/>
                  <a:pt x="97" y="130"/>
                </a:cubicBezTo>
                <a:moveTo>
                  <a:pt x="86" y="101"/>
                </a:moveTo>
                <a:cubicBezTo>
                  <a:pt x="81" y="96"/>
                  <a:pt x="76" y="91"/>
                  <a:pt x="71" y="85"/>
                </a:cubicBezTo>
                <a:cubicBezTo>
                  <a:pt x="75" y="86"/>
                  <a:pt x="79" y="88"/>
                  <a:pt x="83" y="89"/>
                </a:cubicBezTo>
                <a:cubicBezTo>
                  <a:pt x="84" y="93"/>
                  <a:pt x="85" y="97"/>
                  <a:pt x="86" y="101"/>
                </a:cubicBezTo>
                <a:moveTo>
                  <a:pt x="90" y="114"/>
                </a:moveTo>
                <a:cubicBezTo>
                  <a:pt x="88" y="112"/>
                  <a:pt x="85" y="109"/>
                  <a:pt x="82" y="107"/>
                </a:cubicBezTo>
                <a:cubicBezTo>
                  <a:pt x="79" y="103"/>
                  <a:pt x="75" y="100"/>
                  <a:pt x="71" y="97"/>
                </a:cubicBezTo>
                <a:cubicBezTo>
                  <a:pt x="71" y="96"/>
                  <a:pt x="71" y="96"/>
                  <a:pt x="71" y="96"/>
                </a:cubicBezTo>
                <a:cubicBezTo>
                  <a:pt x="70" y="93"/>
                  <a:pt x="69" y="89"/>
                  <a:pt x="68" y="85"/>
                </a:cubicBezTo>
                <a:cubicBezTo>
                  <a:pt x="73" y="92"/>
                  <a:pt x="79" y="98"/>
                  <a:pt x="86" y="104"/>
                </a:cubicBezTo>
                <a:cubicBezTo>
                  <a:pt x="87" y="105"/>
                  <a:pt x="87" y="105"/>
                  <a:pt x="87" y="105"/>
                </a:cubicBezTo>
                <a:cubicBezTo>
                  <a:pt x="88" y="108"/>
                  <a:pt x="89" y="111"/>
                  <a:pt x="90" y="114"/>
                </a:cubicBezTo>
                <a:moveTo>
                  <a:pt x="83" y="84"/>
                </a:moveTo>
                <a:cubicBezTo>
                  <a:pt x="78" y="83"/>
                  <a:pt x="73" y="81"/>
                  <a:pt x="68" y="79"/>
                </a:cubicBezTo>
                <a:cubicBezTo>
                  <a:pt x="69" y="78"/>
                  <a:pt x="71" y="76"/>
                  <a:pt x="73" y="74"/>
                </a:cubicBezTo>
                <a:cubicBezTo>
                  <a:pt x="76" y="77"/>
                  <a:pt x="80" y="81"/>
                  <a:pt x="83" y="84"/>
                </a:cubicBezTo>
                <a:moveTo>
                  <a:pt x="85" y="83"/>
                </a:moveTo>
                <a:cubicBezTo>
                  <a:pt x="82" y="80"/>
                  <a:pt x="78" y="76"/>
                  <a:pt x="75" y="72"/>
                </a:cubicBezTo>
                <a:cubicBezTo>
                  <a:pt x="76" y="72"/>
                  <a:pt x="77" y="71"/>
                  <a:pt x="78" y="70"/>
                </a:cubicBezTo>
                <a:cubicBezTo>
                  <a:pt x="78" y="69"/>
                  <a:pt x="79" y="69"/>
                  <a:pt x="80" y="68"/>
                </a:cubicBezTo>
                <a:cubicBezTo>
                  <a:pt x="82" y="72"/>
                  <a:pt x="86" y="76"/>
                  <a:pt x="90" y="79"/>
                </a:cubicBezTo>
                <a:cubicBezTo>
                  <a:pt x="89" y="80"/>
                  <a:pt x="88" y="81"/>
                  <a:pt x="87" y="82"/>
                </a:cubicBezTo>
                <a:cubicBezTo>
                  <a:pt x="86" y="83"/>
                  <a:pt x="86" y="83"/>
                  <a:pt x="85" y="83"/>
                </a:cubicBezTo>
                <a:moveTo>
                  <a:pt x="91" y="77"/>
                </a:moveTo>
                <a:cubicBezTo>
                  <a:pt x="87" y="74"/>
                  <a:pt x="84" y="71"/>
                  <a:pt x="81" y="67"/>
                </a:cubicBezTo>
                <a:cubicBezTo>
                  <a:pt x="83" y="65"/>
                  <a:pt x="84" y="64"/>
                  <a:pt x="86" y="63"/>
                </a:cubicBezTo>
                <a:cubicBezTo>
                  <a:pt x="88" y="66"/>
                  <a:pt x="91" y="70"/>
                  <a:pt x="93" y="74"/>
                </a:cubicBezTo>
                <a:cubicBezTo>
                  <a:pt x="93" y="74"/>
                  <a:pt x="93" y="74"/>
                  <a:pt x="93" y="74"/>
                </a:cubicBezTo>
                <a:cubicBezTo>
                  <a:pt x="93" y="74"/>
                  <a:pt x="93" y="75"/>
                  <a:pt x="94" y="75"/>
                </a:cubicBezTo>
                <a:cubicBezTo>
                  <a:pt x="93" y="76"/>
                  <a:pt x="92" y="77"/>
                  <a:pt x="91" y="77"/>
                </a:cubicBezTo>
                <a:moveTo>
                  <a:pt x="96" y="73"/>
                </a:moveTo>
                <a:cubicBezTo>
                  <a:pt x="93" y="69"/>
                  <a:pt x="90" y="65"/>
                  <a:pt x="87" y="61"/>
                </a:cubicBezTo>
                <a:cubicBezTo>
                  <a:pt x="89" y="60"/>
                  <a:pt x="91" y="58"/>
                  <a:pt x="93" y="56"/>
                </a:cubicBezTo>
                <a:cubicBezTo>
                  <a:pt x="96" y="60"/>
                  <a:pt x="98" y="64"/>
                  <a:pt x="101" y="68"/>
                </a:cubicBezTo>
                <a:cubicBezTo>
                  <a:pt x="100" y="70"/>
                  <a:pt x="98" y="72"/>
                  <a:pt x="96" y="73"/>
                </a:cubicBezTo>
                <a:moveTo>
                  <a:pt x="103" y="67"/>
                </a:moveTo>
                <a:cubicBezTo>
                  <a:pt x="100" y="63"/>
                  <a:pt x="97" y="59"/>
                  <a:pt x="94" y="55"/>
                </a:cubicBezTo>
                <a:cubicBezTo>
                  <a:pt x="94" y="55"/>
                  <a:pt x="94" y="55"/>
                  <a:pt x="94" y="55"/>
                </a:cubicBezTo>
                <a:cubicBezTo>
                  <a:pt x="99" y="56"/>
                  <a:pt x="105" y="59"/>
                  <a:pt x="110" y="61"/>
                </a:cubicBezTo>
                <a:cubicBezTo>
                  <a:pt x="108" y="63"/>
                  <a:pt x="105" y="65"/>
                  <a:pt x="103" y="67"/>
                </a:cubicBezTo>
                <a:moveTo>
                  <a:pt x="60" y="31"/>
                </a:moveTo>
                <a:cubicBezTo>
                  <a:pt x="49" y="25"/>
                  <a:pt x="39" y="18"/>
                  <a:pt x="30" y="12"/>
                </a:cubicBezTo>
                <a:cubicBezTo>
                  <a:pt x="34" y="13"/>
                  <a:pt x="37" y="14"/>
                  <a:pt x="41" y="15"/>
                </a:cubicBezTo>
                <a:cubicBezTo>
                  <a:pt x="47" y="21"/>
                  <a:pt x="53" y="26"/>
                  <a:pt x="60" y="31"/>
                </a:cubicBezTo>
                <a:moveTo>
                  <a:pt x="5" y="120"/>
                </a:moveTo>
                <a:cubicBezTo>
                  <a:pt x="5" y="119"/>
                  <a:pt x="5" y="119"/>
                  <a:pt x="5" y="118"/>
                </a:cubicBezTo>
                <a:cubicBezTo>
                  <a:pt x="5" y="82"/>
                  <a:pt x="13" y="39"/>
                  <a:pt x="15" y="7"/>
                </a:cubicBezTo>
                <a:cubicBezTo>
                  <a:pt x="34" y="20"/>
                  <a:pt x="62" y="40"/>
                  <a:pt x="90" y="52"/>
                </a:cubicBezTo>
                <a:cubicBezTo>
                  <a:pt x="83" y="59"/>
                  <a:pt x="77" y="64"/>
                  <a:pt x="72" y="69"/>
                </a:cubicBezTo>
                <a:cubicBezTo>
                  <a:pt x="69" y="71"/>
                  <a:pt x="67" y="74"/>
                  <a:pt x="65" y="75"/>
                </a:cubicBezTo>
                <a:cubicBezTo>
                  <a:pt x="64" y="76"/>
                  <a:pt x="64" y="77"/>
                  <a:pt x="63" y="78"/>
                </a:cubicBezTo>
                <a:cubicBezTo>
                  <a:pt x="63" y="78"/>
                  <a:pt x="63" y="79"/>
                  <a:pt x="62" y="79"/>
                </a:cubicBezTo>
                <a:cubicBezTo>
                  <a:pt x="62" y="79"/>
                  <a:pt x="62" y="80"/>
                  <a:pt x="62" y="81"/>
                </a:cubicBezTo>
                <a:cubicBezTo>
                  <a:pt x="62" y="81"/>
                  <a:pt x="62" y="81"/>
                  <a:pt x="62" y="81"/>
                </a:cubicBezTo>
                <a:cubicBezTo>
                  <a:pt x="73" y="131"/>
                  <a:pt x="99" y="164"/>
                  <a:pt x="128" y="184"/>
                </a:cubicBezTo>
                <a:cubicBezTo>
                  <a:pt x="156" y="204"/>
                  <a:pt x="188" y="212"/>
                  <a:pt x="209" y="212"/>
                </a:cubicBezTo>
                <a:cubicBezTo>
                  <a:pt x="210" y="212"/>
                  <a:pt x="211" y="212"/>
                  <a:pt x="212" y="212"/>
                </a:cubicBezTo>
                <a:cubicBezTo>
                  <a:pt x="212" y="212"/>
                  <a:pt x="212" y="212"/>
                  <a:pt x="212" y="212"/>
                </a:cubicBezTo>
                <a:cubicBezTo>
                  <a:pt x="212" y="214"/>
                  <a:pt x="213" y="217"/>
                  <a:pt x="213" y="221"/>
                </a:cubicBezTo>
                <a:cubicBezTo>
                  <a:pt x="213" y="224"/>
                  <a:pt x="212" y="227"/>
                  <a:pt x="212" y="230"/>
                </a:cubicBezTo>
                <a:cubicBezTo>
                  <a:pt x="212" y="231"/>
                  <a:pt x="211" y="232"/>
                  <a:pt x="211" y="232"/>
                </a:cubicBezTo>
                <a:cubicBezTo>
                  <a:pt x="211" y="233"/>
                  <a:pt x="211" y="233"/>
                  <a:pt x="211" y="233"/>
                </a:cubicBezTo>
                <a:cubicBezTo>
                  <a:pt x="208" y="233"/>
                  <a:pt x="204" y="233"/>
                  <a:pt x="200" y="233"/>
                </a:cubicBezTo>
                <a:cubicBezTo>
                  <a:pt x="200" y="233"/>
                  <a:pt x="200" y="233"/>
                  <a:pt x="199" y="233"/>
                </a:cubicBezTo>
                <a:cubicBezTo>
                  <a:pt x="174" y="233"/>
                  <a:pt x="138" y="225"/>
                  <a:pt x="105" y="204"/>
                </a:cubicBezTo>
                <a:cubicBezTo>
                  <a:pt x="76" y="187"/>
                  <a:pt x="50" y="160"/>
                  <a:pt x="36" y="123"/>
                </a:cubicBezTo>
                <a:cubicBezTo>
                  <a:pt x="36" y="122"/>
                  <a:pt x="36" y="122"/>
                  <a:pt x="36" y="122"/>
                </a:cubicBezTo>
                <a:cubicBezTo>
                  <a:pt x="34" y="117"/>
                  <a:pt x="33" y="112"/>
                  <a:pt x="32" y="107"/>
                </a:cubicBezTo>
                <a:cubicBezTo>
                  <a:pt x="31" y="106"/>
                  <a:pt x="31" y="106"/>
                  <a:pt x="30" y="106"/>
                </a:cubicBezTo>
                <a:cubicBezTo>
                  <a:pt x="30" y="105"/>
                  <a:pt x="30" y="105"/>
                  <a:pt x="29" y="105"/>
                </a:cubicBezTo>
                <a:cubicBezTo>
                  <a:pt x="29" y="105"/>
                  <a:pt x="29" y="105"/>
                  <a:pt x="28" y="106"/>
                </a:cubicBezTo>
                <a:cubicBezTo>
                  <a:pt x="19" y="111"/>
                  <a:pt x="13" y="115"/>
                  <a:pt x="5" y="120"/>
                </a:cubicBezTo>
                <a:moveTo>
                  <a:pt x="13" y="0"/>
                </a:moveTo>
                <a:cubicBezTo>
                  <a:pt x="13" y="0"/>
                  <a:pt x="13" y="0"/>
                  <a:pt x="12" y="0"/>
                </a:cubicBezTo>
                <a:cubicBezTo>
                  <a:pt x="12" y="1"/>
                  <a:pt x="11" y="2"/>
                  <a:pt x="11" y="2"/>
                </a:cubicBezTo>
                <a:cubicBezTo>
                  <a:pt x="9" y="34"/>
                  <a:pt x="0" y="80"/>
                  <a:pt x="0" y="118"/>
                </a:cubicBezTo>
                <a:cubicBezTo>
                  <a:pt x="0" y="120"/>
                  <a:pt x="0" y="121"/>
                  <a:pt x="0" y="123"/>
                </a:cubicBezTo>
                <a:cubicBezTo>
                  <a:pt x="0" y="123"/>
                  <a:pt x="0" y="123"/>
                  <a:pt x="0" y="123"/>
                </a:cubicBezTo>
                <a:cubicBezTo>
                  <a:pt x="0" y="124"/>
                  <a:pt x="0" y="126"/>
                  <a:pt x="1" y="126"/>
                </a:cubicBezTo>
                <a:cubicBezTo>
                  <a:pt x="8" y="129"/>
                  <a:pt x="14" y="131"/>
                  <a:pt x="21" y="134"/>
                </a:cubicBezTo>
                <a:cubicBezTo>
                  <a:pt x="21" y="134"/>
                  <a:pt x="22" y="134"/>
                  <a:pt x="22" y="134"/>
                </a:cubicBezTo>
                <a:cubicBezTo>
                  <a:pt x="22" y="134"/>
                  <a:pt x="23" y="134"/>
                  <a:pt x="23" y="133"/>
                </a:cubicBezTo>
                <a:cubicBezTo>
                  <a:pt x="27" y="131"/>
                  <a:pt x="30" y="129"/>
                  <a:pt x="33" y="126"/>
                </a:cubicBezTo>
                <a:cubicBezTo>
                  <a:pt x="47" y="164"/>
                  <a:pt x="74" y="190"/>
                  <a:pt x="103" y="208"/>
                </a:cubicBezTo>
                <a:cubicBezTo>
                  <a:pt x="136" y="229"/>
                  <a:pt x="173" y="238"/>
                  <a:pt x="200" y="238"/>
                </a:cubicBezTo>
                <a:cubicBezTo>
                  <a:pt x="204" y="238"/>
                  <a:pt x="208" y="238"/>
                  <a:pt x="212" y="237"/>
                </a:cubicBezTo>
                <a:cubicBezTo>
                  <a:pt x="212" y="237"/>
                  <a:pt x="212" y="237"/>
                  <a:pt x="212" y="237"/>
                </a:cubicBezTo>
                <a:cubicBezTo>
                  <a:pt x="216" y="237"/>
                  <a:pt x="219" y="236"/>
                  <a:pt x="221" y="236"/>
                </a:cubicBezTo>
                <a:cubicBezTo>
                  <a:pt x="223" y="236"/>
                  <a:pt x="225" y="235"/>
                  <a:pt x="227" y="235"/>
                </a:cubicBezTo>
                <a:cubicBezTo>
                  <a:pt x="228" y="234"/>
                  <a:pt x="229" y="234"/>
                  <a:pt x="229" y="233"/>
                </a:cubicBezTo>
                <a:cubicBezTo>
                  <a:pt x="229" y="231"/>
                  <a:pt x="229" y="228"/>
                  <a:pt x="230" y="225"/>
                </a:cubicBezTo>
                <a:cubicBezTo>
                  <a:pt x="230" y="221"/>
                  <a:pt x="230" y="217"/>
                  <a:pt x="230" y="213"/>
                </a:cubicBezTo>
                <a:cubicBezTo>
                  <a:pt x="230" y="211"/>
                  <a:pt x="230" y="209"/>
                  <a:pt x="230" y="208"/>
                </a:cubicBezTo>
                <a:cubicBezTo>
                  <a:pt x="230" y="207"/>
                  <a:pt x="229" y="206"/>
                  <a:pt x="228" y="206"/>
                </a:cubicBezTo>
                <a:cubicBezTo>
                  <a:pt x="228" y="206"/>
                  <a:pt x="228" y="206"/>
                  <a:pt x="227" y="206"/>
                </a:cubicBezTo>
                <a:cubicBezTo>
                  <a:pt x="227" y="206"/>
                  <a:pt x="227" y="206"/>
                  <a:pt x="227" y="206"/>
                </a:cubicBezTo>
                <a:cubicBezTo>
                  <a:pt x="203" y="200"/>
                  <a:pt x="173" y="194"/>
                  <a:pt x="147" y="177"/>
                </a:cubicBezTo>
                <a:cubicBezTo>
                  <a:pt x="121" y="161"/>
                  <a:pt x="98" y="134"/>
                  <a:pt x="87" y="88"/>
                </a:cubicBezTo>
                <a:cubicBezTo>
                  <a:pt x="87" y="88"/>
                  <a:pt x="88" y="87"/>
                  <a:pt x="88" y="87"/>
                </a:cubicBezTo>
                <a:cubicBezTo>
                  <a:pt x="90" y="85"/>
                  <a:pt x="95" y="80"/>
                  <a:pt x="101" y="75"/>
                </a:cubicBezTo>
                <a:cubicBezTo>
                  <a:pt x="106" y="70"/>
                  <a:pt x="112" y="65"/>
                  <a:pt x="115" y="62"/>
                </a:cubicBezTo>
                <a:cubicBezTo>
                  <a:pt x="115" y="62"/>
                  <a:pt x="115" y="62"/>
                  <a:pt x="115" y="62"/>
                </a:cubicBezTo>
                <a:cubicBezTo>
                  <a:pt x="116" y="61"/>
                  <a:pt x="116" y="61"/>
                  <a:pt x="116" y="61"/>
                </a:cubicBezTo>
                <a:cubicBezTo>
                  <a:pt x="116" y="61"/>
                  <a:pt x="116" y="61"/>
                  <a:pt x="116" y="61"/>
                </a:cubicBezTo>
                <a:cubicBezTo>
                  <a:pt x="116" y="61"/>
                  <a:pt x="116" y="61"/>
                  <a:pt x="116" y="61"/>
                </a:cubicBezTo>
                <a:cubicBezTo>
                  <a:pt x="116" y="60"/>
                  <a:pt x="116" y="60"/>
                  <a:pt x="116" y="60"/>
                </a:cubicBezTo>
                <a:cubicBezTo>
                  <a:pt x="116" y="60"/>
                  <a:pt x="116" y="60"/>
                  <a:pt x="116" y="60"/>
                </a:cubicBezTo>
                <a:cubicBezTo>
                  <a:pt x="116" y="60"/>
                  <a:pt x="116" y="60"/>
                  <a:pt x="116" y="60"/>
                </a:cubicBezTo>
                <a:cubicBezTo>
                  <a:pt x="116" y="59"/>
                  <a:pt x="116" y="59"/>
                  <a:pt x="116" y="59"/>
                </a:cubicBezTo>
                <a:cubicBezTo>
                  <a:pt x="116" y="59"/>
                  <a:pt x="116" y="59"/>
                  <a:pt x="116" y="59"/>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5" y="58"/>
                  <a:pt x="115" y="58"/>
                  <a:pt x="115" y="58"/>
                </a:cubicBezTo>
                <a:cubicBezTo>
                  <a:pt x="114" y="58"/>
                  <a:pt x="114" y="58"/>
                  <a:pt x="113" y="57"/>
                </a:cubicBezTo>
                <a:cubicBezTo>
                  <a:pt x="87" y="45"/>
                  <a:pt x="62" y="29"/>
                  <a:pt x="43" y="11"/>
                </a:cubicBezTo>
                <a:cubicBezTo>
                  <a:pt x="42" y="11"/>
                  <a:pt x="42" y="11"/>
                  <a:pt x="42" y="11"/>
                </a:cubicBezTo>
                <a:cubicBezTo>
                  <a:pt x="34" y="8"/>
                  <a:pt x="25" y="5"/>
                  <a:pt x="17" y="2"/>
                </a:cubicBezTo>
                <a:cubicBezTo>
                  <a:pt x="16" y="2"/>
                  <a:pt x="15" y="1"/>
                  <a:pt x="15" y="1"/>
                </a:cubicBezTo>
                <a:cubicBezTo>
                  <a:pt x="14" y="0"/>
                  <a:pt x="14" y="0"/>
                  <a:pt x="1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2" name="Freeform 879"/>
          <p:cNvSpPr>
            <a:spLocks noEditPoints="1"/>
          </p:cNvSpPr>
          <p:nvPr/>
        </p:nvSpPr>
        <p:spPr bwMode="auto">
          <a:xfrm>
            <a:off x="3209514" y="3556784"/>
            <a:ext cx="110831" cy="112240"/>
          </a:xfrm>
          <a:custGeom>
            <a:avLst/>
            <a:gdLst>
              <a:gd name="T0" fmla="*/ 37 w 100"/>
              <a:gd name="T1" fmla="*/ 97 h 101"/>
              <a:gd name="T2" fmla="*/ 7 w 100"/>
              <a:gd name="T3" fmla="*/ 88 h 101"/>
              <a:gd name="T4" fmla="*/ 4 w 100"/>
              <a:gd name="T5" fmla="*/ 67 h 101"/>
              <a:gd name="T6" fmla="*/ 6 w 100"/>
              <a:gd name="T7" fmla="*/ 33 h 101"/>
              <a:gd name="T8" fmla="*/ 13 w 100"/>
              <a:gd name="T9" fmla="*/ 20 h 101"/>
              <a:gd name="T10" fmla="*/ 45 w 100"/>
              <a:gd name="T11" fmla="*/ 16 h 101"/>
              <a:gd name="T12" fmla="*/ 75 w 100"/>
              <a:gd name="T13" fmla="*/ 19 h 101"/>
              <a:gd name="T14" fmla="*/ 40 w 100"/>
              <a:gd name="T15" fmla="*/ 48 h 101"/>
              <a:gd name="T16" fmla="*/ 31 w 100"/>
              <a:gd name="T17" fmla="*/ 31 h 101"/>
              <a:gd name="T18" fmla="*/ 20 w 100"/>
              <a:gd name="T19" fmla="*/ 43 h 101"/>
              <a:gd name="T20" fmla="*/ 20 w 100"/>
              <a:gd name="T21" fmla="*/ 46 h 101"/>
              <a:gd name="T22" fmla="*/ 45 w 100"/>
              <a:gd name="T23" fmla="*/ 83 h 101"/>
              <a:gd name="T24" fmla="*/ 87 w 100"/>
              <a:gd name="T25" fmla="*/ 27 h 101"/>
              <a:gd name="T26" fmla="*/ 89 w 100"/>
              <a:gd name="T27" fmla="*/ 48 h 101"/>
              <a:gd name="T28" fmla="*/ 85 w 100"/>
              <a:gd name="T29" fmla="*/ 83 h 101"/>
              <a:gd name="T30" fmla="*/ 66 w 100"/>
              <a:gd name="T31" fmla="*/ 96 h 101"/>
              <a:gd name="T32" fmla="*/ 46 w 100"/>
              <a:gd name="T33" fmla="*/ 66 h 101"/>
              <a:gd name="T34" fmla="*/ 88 w 100"/>
              <a:gd name="T35" fmla="*/ 7 h 101"/>
              <a:gd name="T36" fmla="*/ 94 w 100"/>
              <a:gd name="T37" fmla="*/ 15 h 101"/>
              <a:gd name="T38" fmla="*/ 24 w 100"/>
              <a:gd name="T39" fmla="*/ 45 h 101"/>
              <a:gd name="T40" fmla="*/ 37 w 100"/>
              <a:gd name="T41" fmla="*/ 49 h 101"/>
              <a:gd name="T42" fmla="*/ 46 w 100"/>
              <a:gd name="T43" fmla="*/ 66 h 101"/>
              <a:gd name="T44" fmla="*/ 87 w 100"/>
              <a:gd name="T45" fmla="*/ 3 h 101"/>
              <a:gd name="T46" fmla="*/ 56 w 100"/>
              <a:gd name="T47" fmla="*/ 12 h 101"/>
              <a:gd name="T48" fmla="*/ 22 w 100"/>
              <a:gd name="T49" fmla="*/ 14 h 101"/>
              <a:gd name="T50" fmla="*/ 4 w 100"/>
              <a:gd name="T51" fmla="*/ 23 h 101"/>
              <a:gd name="T52" fmla="*/ 0 w 100"/>
              <a:gd name="T53" fmla="*/ 67 h 101"/>
              <a:gd name="T54" fmla="*/ 4 w 100"/>
              <a:gd name="T55" fmla="*/ 90 h 101"/>
              <a:gd name="T56" fmla="*/ 37 w 100"/>
              <a:gd name="T57" fmla="*/ 101 h 101"/>
              <a:gd name="T58" fmla="*/ 67 w 100"/>
              <a:gd name="T59" fmla="*/ 100 h 101"/>
              <a:gd name="T60" fmla="*/ 88 w 100"/>
              <a:gd name="T61" fmla="*/ 85 h 101"/>
              <a:gd name="T62" fmla="*/ 93 w 100"/>
              <a:gd name="T63" fmla="*/ 48 h 101"/>
              <a:gd name="T64" fmla="*/ 93 w 100"/>
              <a:gd name="T65" fmla="*/ 32 h 101"/>
              <a:gd name="T66" fmla="*/ 90 w 100"/>
              <a:gd name="T67" fmla="*/ 25 h 101"/>
              <a:gd name="T68" fmla="*/ 100 w 100"/>
              <a:gd name="T69" fmla="*/ 14 h 101"/>
              <a:gd name="T70" fmla="*/ 93 w 100"/>
              <a:gd name="T71" fmla="*/ 9 h 101"/>
              <a:gd name="T72" fmla="*/ 89 w 100"/>
              <a:gd name="T73"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101">
                <a:moveTo>
                  <a:pt x="50" y="97"/>
                </a:moveTo>
                <a:cubicBezTo>
                  <a:pt x="46" y="97"/>
                  <a:pt x="41" y="97"/>
                  <a:pt x="37" y="97"/>
                </a:cubicBezTo>
                <a:cubicBezTo>
                  <a:pt x="32" y="97"/>
                  <a:pt x="25" y="97"/>
                  <a:pt x="20" y="95"/>
                </a:cubicBezTo>
                <a:cubicBezTo>
                  <a:pt x="15" y="94"/>
                  <a:pt x="10" y="92"/>
                  <a:pt x="7" y="88"/>
                </a:cubicBezTo>
                <a:cubicBezTo>
                  <a:pt x="4" y="84"/>
                  <a:pt x="3" y="79"/>
                  <a:pt x="3" y="73"/>
                </a:cubicBezTo>
                <a:cubicBezTo>
                  <a:pt x="3" y="71"/>
                  <a:pt x="4" y="69"/>
                  <a:pt x="4" y="67"/>
                </a:cubicBezTo>
                <a:cubicBezTo>
                  <a:pt x="4" y="62"/>
                  <a:pt x="4" y="53"/>
                  <a:pt x="5" y="45"/>
                </a:cubicBezTo>
                <a:cubicBezTo>
                  <a:pt x="5" y="40"/>
                  <a:pt x="5" y="36"/>
                  <a:pt x="6" y="33"/>
                </a:cubicBezTo>
                <a:cubicBezTo>
                  <a:pt x="6" y="29"/>
                  <a:pt x="7" y="27"/>
                  <a:pt x="8" y="25"/>
                </a:cubicBezTo>
                <a:cubicBezTo>
                  <a:pt x="9" y="23"/>
                  <a:pt x="10" y="22"/>
                  <a:pt x="13" y="20"/>
                </a:cubicBezTo>
                <a:cubicBezTo>
                  <a:pt x="17" y="19"/>
                  <a:pt x="22" y="17"/>
                  <a:pt x="28" y="17"/>
                </a:cubicBezTo>
                <a:cubicBezTo>
                  <a:pt x="33" y="16"/>
                  <a:pt x="39" y="16"/>
                  <a:pt x="45" y="16"/>
                </a:cubicBezTo>
                <a:cubicBezTo>
                  <a:pt x="50" y="16"/>
                  <a:pt x="54" y="16"/>
                  <a:pt x="56" y="16"/>
                </a:cubicBezTo>
                <a:cubicBezTo>
                  <a:pt x="66" y="16"/>
                  <a:pt x="70" y="17"/>
                  <a:pt x="75" y="19"/>
                </a:cubicBezTo>
                <a:cubicBezTo>
                  <a:pt x="66" y="30"/>
                  <a:pt x="57" y="43"/>
                  <a:pt x="46" y="60"/>
                </a:cubicBezTo>
                <a:cubicBezTo>
                  <a:pt x="44" y="56"/>
                  <a:pt x="42" y="52"/>
                  <a:pt x="40" y="48"/>
                </a:cubicBezTo>
                <a:cubicBezTo>
                  <a:pt x="37" y="42"/>
                  <a:pt x="35" y="36"/>
                  <a:pt x="33" y="33"/>
                </a:cubicBezTo>
                <a:cubicBezTo>
                  <a:pt x="31" y="31"/>
                  <a:pt x="31" y="31"/>
                  <a:pt x="31" y="31"/>
                </a:cubicBezTo>
                <a:cubicBezTo>
                  <a:pt x="30" y="33"/>
                  <a:pt x="30" y="33"/>
                  <a:pt x="30" y="33"/>
                </a:cubicBezTo>
                <a:cubicBezTo>
                  <a:pt x="27" y="37"/>
                  <a:pt x="24" y="40"/>
                  <a:pt x="20" y="43"/>
                </a:cubicBezTo>
                <a:cubicBezTo>
                  <a:pt x="19" y="45"/>
                  <a:pt x="19" y="45"/>
                  <a:pt x="19" y="45"/>
                </a:cubicBezTo>
                <a:cubicBezTo>
                  <a:pt x="20" y="46"/>
                  <a:pt x="20" y="46"/>
                  <a:pt x="20" y="46"/>
                </a:cubicBezTo>
                <a:cubicBezTo>
                  <a:pt x="25" y="52"/>
                  <a:pt x="39" y="69"/>
                  <a:pt x="44" y="80"/>
                </a:cubicBezTo>
                <a:cubicBezTo>
                  <a:pt x="45" y="83"/>
                  <a:pt x="45" y="83"/>
                  <a:pt x="45" y="83"/>
                </a:cubicBezTo>
                <a:cubicBezTo>
                  <a:pt x="47" y="80"/>
                  <a:pt x="47" y="80"/>
                  <a:pt x="47" y="80"/>
                </a:cubicBezTo>
                <a:cubicBezTo>
                  <a:pt x="59" y="62"/>
                  <a:pt x="73" y="44"/>
                  <a:pt x="87" y="27"/>
                </a:cubicBezTo>
                <a:cubicBezTo>
                  <a:pt x="88" y="28"/>
                  <a:pt x="89" y="29"/>
                  <a:pt x="89" y="32"/>
                </a:cubicBezTo>
                <a:cubicBezTo>
                  <a:pt x="89" y="38"/>
                  <a:pt x="89" y="43"/>
                  <a:pt x="89" y="48"/>
                </a:cubicBezTo>
                <a:cubicBezTo>
                  <a:pt x="89" y="56"/>
                  <a:pt x="89" y="64"/>
                  <a:pt x="88" y="74"/>
                </a:cubicBezTo>
                <a:cubicBezTo>
                  <a:pt x="87" y="78"/>
                  <a:pt x="86" y="81"/>
                  <a:pt x="85" y="83"/>
                </a:cubicBezTo>
                <a:cubicBezTo>
                  <a:pt x="84" y="85"/>
                  <a:pt x="82" y="88"/>
                  <a:pt x="79" y="90"/>
                </a:cubicBezTo>
                <a:cubicBezTo>
                  <a:pt x="76" y="93"/>
                  <a:pt x="71" y="95"/>
                  <a:pt x="66" y="96"/>
                </a:cubicBezTo>
                <a:cubicBezTo>
                  <a:pt x="61" y="97"/>
                  <a:pt x="56" y="97"/>
                  <a:pt x="50" y="97"/>
                </a:cubicBezTo>
                <a:moveTo>
                  <a:pt x="46" y="66"/>
                </a:moveTo>
                <a:cubicBezTo>
                  <a:pt x="48" y="64"/>
                  <a:pt x="48" y="64"/>
                  <a:pt x="48" y="64"/>
                </a:cubicBezTo>
                <a:cubicBezTo>
                  <a:pt x="64" y="40"/>
                  <a:pt x="74" y="24"/>
                  <a:pt x="88" y="7"/>
                </a:cubicBezTo>
                <a:cubicBezTo>
                  <a:pt x="89" y="9"/>
                  <a:pt x="89" y="10"/>
                  <a:pt x="90" y="11"/>
                </a:cubicBezTo>
                <a:cubicBezTo>
                  <a:pt x="91" y="12"/>
                  <a:pt x="93" y="13"/>
                  <a:pt x="94" y="15"/>
                </a:cubicBezTo>
                <a:cubicBezTo>
                  <a:pt x="76" y="34"/>
                  <a:pt x="60" y="54"/>
                  <a:pt x="46" y="76"/>
                </a:cubicBezTo>
                <a:cubicBezTo>
                  <a:pt x="40" y="65"/>
                  <a:pt x="29" y="51"/>
                  <a:pt x="24" y="45"/>
                </a:cubicBezTo>
                <a:cubicBezTo>
                  <a:pt x="26" y="42"/>
                  <a:pt x="29" y="40"/>
                  <a:pt x="31" y="37"/>
                </a:cubicBezTo>
                <a:cubicBezTo>
                  <a:pt x="33" y="40"/>
                  <a:pt x="35" y="45"/>
                  <a:pt x="37" y="49"/>
                </a:cubicBezTo>
                <a:cubicBezTo>
                  <a:pt x="40" y="55"/>
                  <a:pt x="42" y="60"/>
                  <a:pt x="45" y="64"/>
                </a:cubicBezTo>
                <a:cubicBezTo>
                  <a:pt x="46" y="66"/>
                  <a:pt x="46" y="66"/>
                  <a:pt x="46" y="66"/>
                </a:cubicBezTo>
                <a:moveTo>
                  <a:pt x="89" y="0"/>
                </a:moveTo>
                <a:cubicBezTo>
                  <a:pt x="87" y="3"/>
                  <a:pt x="87" y="3"/>
                  <a:pt x="87" y="3"/>
                </a:cubicBezTo>
                <a:cubicBezTo>
                  <a:pt x="83" y="7"/>
                  <a:pt x="80" y="11"/>
                  <a:pt x="77" y="16"/>
                </a:cubicBezTo>
                <a:cubicBezTo>
                  <a:pt x="72" y="14"/>
                  <a:pt x="67" y="13"/>
                  <a:pt x="56" y="12"/>
                </a:cubicBezTo>
                <a:cubicBezTo>
                  <a:pt x="54" y="12"/>
                  <a:pt x="50" y="12"/>
                  <a:pt x="45" y="12"/>
                </a:cubicBezTo>
                <a:cubicBezTo>
                  <a:pt x="38" y="12"/>
                  <a:pt x="29" y="12"/>
                  <a:pt x="22" y="14"/>
                </a:cubicBezTo>
                <a:cubicBezTo>
                  <a:pt x="18" y="15"/>
                  <a:pt x="14" y="16"/>
                  <a:pt x="11" y="17"/>
                </a:cubicBezTo>
                <a:cubicBezTo>
                  <a:pt x="8" y="19"/>
                  <a:pt x="6" y="21"/>
                  <a:pt x="4" y="23"/>
                </a:cubicBezTo>
                <a:cubicBezTo>
                  <a:pt x="3" y="26"/>
                  <a:pt x="3" y="29"/>
                  <a:pt x="2" y="32"/>
                </a:cubicBezTo>
                <a:cubicBezTo>
                  <a:pt x="1" y="43"/>
                  <a:pt x="1" y="60"/>
                  <a:pt x="0" y="67"/>
                </a:cubicBezTo>
                <a:cubicBezTo>
                  <a:pt x="0" y="69"/>
                  <a:pt x="0" y="71"/>
                  <a:pt x="0" y="73"/>
                </a:cubicBezTo>
                <a:cubicBezTo>
                  <a:pt x="0" y="79"/>
                  <a:pt x="1" y="85"/>
                  <a:pt x="4" y="90"/>
                </a:cubicBezTo>
                <a:cubicBezTo>
                  <a:pt x="8" y="95"/>
                  <a:pt x="13" y="97"/>
                  <a:pt x="19" y="99"/>
                </a:cubicBezTo>
                <a:cubicBezTo>
                  <a:pt x="25" y="100"/>
                  <a:pt x="31" y="101"/>
                  <a:pt x="37" y="101"/>
                </a:cubicBezTo>
                <a:cubicBezTo>
                  <a:pt x="41" y="101"/>
                  <a:pt x="46" y="101"/>
                  <a:pt x="50" y="101"/>
                </a:cubicBezTo>
                <a:cubicBezTo>
                  <a:pt x="56" y="101"/>
                  <a:pt x="62" y="101"/>
                  <a:pt x="67" y="100"/>
                </a:cubicBezTo>
                <a:cubicBezTo>
                  <a:pt x="72" y="99"/>
                  <a:pt x="77" y="97"/>
                  <a:pt x="81" y="93"/>
                </a:cubicBezTo>
                <a:cubicBezTo>
                  <a:pt x="85" y="90"/>
                  <a:pt x="87" y="88"/>
                  <a:pt x="88" y="85"/>
                </a:cubicBezTo>
                <a:cubicBezTo>
                  <a:pt x="90" y="82"/>
                  <a:pt x="90" y="79"/>
                  <a:pt x="91" y="75"/>
                </a:cubicBezTo>
                <a:cubicBezTo>
                  <a:pt x="93" y="65"/>
                  <a:pt x="93" y="56"/>
                  <a:pt x="93" y="48"/>
                </a:cubicBezTo>
                <a:cubicBezTo>
                  <a:pt x="93" y="43"/>
                  <a:pt x="93" y="38"/>
                  <a:pt x="93" y="32"/>
                </a:cubicBezTo>
                <a:cubicBezTo>
                  <a:pt x="93" y="32"/>
                  <a:pt x="93" y="32"/>
                  <a:pt x="93" y="32"/>
                </a:cubicBezTo>
                <a:cubicBezTo>
                  <a:pt x="93" y="32"/>
                  <a:pt x="93" y="32"/>
                  <a:pt x="93" y="32"/>
                </a:cubicBezTo>
                <a:cubicBezTo>
                  <a:pt x="92" y="28"/>
                  <a:pt x="91" y="26"/>
                  <a:pt x="90" y="25"/>
                </a:cubicBezTo>
                <a:cubicBezTo>
                  <a:pt x="93" y="22"/>
                  <a:pt x="95" y="19"/>
                  <a:pt x="98" y="16"/>
                </a:cubicBezTo>
                <a:cubicBezTo>
                  <a:pt x="100" y="14"/>
                  <a:pt x="100" y="14"/>
                  <a:pt x="100" y="14"/>
                </a:cubicBezTo>
                <a:cubicBezTo>
                  <a:pt x="98" y="13"/>
                  <a:pt x="98" y="13"/>
                  <a:pt x="98" y="13"/>
                </a:cubicBezTo>
                <a:cubicBezTo>
                  <a:pt x="96" y="11"/>
                  <a:pt x="94" y="10"/>
                  <a:pt x="93" y="9"/>
                </a:cubicBezTo>
                <a:cubicBezTo>
                  <a:pt x="92" y="7"/>
                  <a:pt x="91" y="6"/>
                  <a:pt x="90" y="3"/>
                </a:cubicBezTo>
                <a:cubicBezTo>
                  <a:pt x="89" y="0"/>
                  <a:pt x="89" y="0"/>
                  <a:pt x="89"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433" name="组合 432"/>
          <p:cNvGrpSpPr/>
          <p:nvPr/>
        </p:nvGrpSpPr>
        <p:grpSpPr>
          <a:xfrm>
            <a:off x="4064901" y="2524022"/>
            <a:ext cx="104726" cy="125859"/>
            <a:chOff x="578998" y="3449080"/>
            <a:chExt cx="199830" cy="240155"/>
          </a:xfrm>
        </p:grpSpPr>
        <p:sp>
          <p:nvSpPr>
            <p:cNvPr id="434" name="Freeform 817"/>
            <p:cNvSpPr>
              <a:spLocks noEditPoints="1"/>
            </p:cNvSpPr>
            <p:nvPr/>
          </p:nvSpPr>
          <p:spPr bwMode="auto">
            <a:xfrm>
              <a:off x="578998" y="3449080"/>
              <a:ext cx="199830" cy="240155"/>
            </a:xfrm>
            <a:custGeom>
              <a:avLst/>
              <a:gdLst>
                <a:gd name="T0" fmla="*/ 24 w 94"/>
                <a:gd name="T1" fmla="*/ 100 h 113"/>
                <a:gd name="T2" fmla="*/ 91 w 94"/>
                <a:gd name="T3" fmla="*/ 94 h 113"/>
                <a:gd name="T4" fmla="*/ 88 w 94"/>
                <a:gd name="T5" fmla="*/ 93 h 113"/>
                <a:gd name="T6" fmla="*/ 86 w 94"/>
                <a:gd name="T7" fmla="*/ 94 h 113"/>
                <a:gd name="T8" fmla="*/ 85 w 94"/>
                <a:gd name="T9" fmla="*/ 93 h 113"/>
                <a:gd name="T10" fmla="*/ 83 w 94"/>
                <a:gd name="T11" fmla="*/ 94 h 113"/>
                <a:gd name="T12" fmla="*/ 24 w 94"/>
                <a:gd name="T13" fmla="*/ 107 h 113"/>
                <a:gd name="T14" fmla="*/ 74 w 94"/>
                <a:gd name="T15" fmla="*/ 15 h 113"/>
                <a:gd name="T16" fmla="*/ 82 w 94"/>
                <a:gd name="T17" fmla="*/ 21 h 113"/>
                <a:gd name="T18" fmla="*/ 88 w 94"/>
                <a:gd name="T19" fmla="*/ 72 h 113"/>
                <a:gd name="T20" fmla="*/ 24 w 94"/>
                <a:gd name="T21" fmla="*/ 13 h 113"/>
                <a:gd name="T22" fmla="*/ 24 w 94"/>
                <a:gd name="T23" fmla="*/ 12 h 113"/>
                <a:gd name="T24" fmla="*/ 26 w 94"/>
                <a:gd name="T25" fmla="*/ 10 h 113"/>
                <a:gd name="T26" fmla="*/ 37 w 94"/>
                <a:gd name="T27" fmla="*/ 9 h 113"/>
                <a:gd name="T28" fmla="*/ 42 w 94"/>
                <a:gd name="T29" fmla="*/ 25 h 113"/>
                <a:gd name="T30" fmla="*/ 43 w 94"/>
                <a:gd name="T31" fmla="*/ 28 h 113"/>
                <a:gd name="T32" fmla="*/ 36 w 94"/>
                <a:gd name="T33" fmla="*/ 32 h 113"/>
                <a:gd name="T34" fmla="*/ 27 w 94"/>
                <a:gd name="T35" fmla="*/ 38 h 113"/>
                <a:gd name="T36" fmla="*/ 43 w 94"/>
                <a:gd name="T37" fmla="*/ 32 h 113"/>
                <a:gd name="T38" fmla="*/ 46 w 94"/>
                <a:gd name="T39" fmla="*/ 28 h 113"/>
                <a:gd name="T40" fmla="*/ 45 w 94"/>
                <a:gd name="T41" fmla="*/ 22 h 113"/>
                <a:gd name="T42" fmla="*/ 67 w 94"/>
                <a:gd name="T43" fmla="*/ 6 h 113"/>
                <a:gd name="T44" fmla="*/ 88 w 94"/>
                <a:gd name="T45" fmla="*/ 81 h 113"/>
                <a:gd name="T46" fmla="*/ 23 w 94"/>
                <a:gd name="T47" fmla="*/ 96 h 113"/>
                <a:gd name="T48" fmla="*/ 9 w 94"/>
                <a:gd name="T49" fmla="*/ 102 h 113"/>
                <a:gd name="T50" fmla="*/ 4 w 94"/>
                <a:gd name="T51" fmla="*/ 30 h 113"/>
                <a:gd name="T52" fmla="*/ 23 w 94"/>
                <a:gd name="T53" fmla="*/ 25 h 113"/>
                <a:gd name="T54" fmla="*/ 26 w 94"/>
                <a:gd name="T55" fmla="*/ 38 h 113"/>
                <a:gd name="T56" fmla="*/ 71 w 94"/>
                <a:gd name="T57" fmla="*/ 0 h 113"/>
                <a:gd name="T58" fmla="*/ 69 w 94"/>
                <a:gd name="T59" fmla="*/ 2 h 113"/>
                <a:gd name="T60" fmla="*/ 66 w 94"/>
                <a:gd name="T61" fmla="*/ 3 h 113"/>
                <a:gd name="T62" fmla="*/ 42 w 94"/>
                <a:gd name="T63" fmla="*/ 12 h 113"/>
                <a:gd name="T64" fmla="*/ 39 w 94"/>
                <a:gd name="T65" fmla="*/ 4 h 113"/>
                <a:gd name="T66" fmla="*/ 37 w 94"/>
                <a:gd name="T67" fmla="*/ 2 h 113"/>
                <a:gd name="T68" fmla="*/ 25 w 94"/>
                <a:gd name="T69" fmla="*/ 7 h 113"/>
                <a:gd name="T70" fmla="*/ 21 w 94"/>
                <a:gd name="T71" fmla="*/ 10 h 113"/>
                <a:gd name="T72" fmla="*/ 20 w 94"/>
                <a:gd name="T73" fmla="*/ 14 h 113"/>
                <a:gd name="T74" fmla="*/ 4 w 94"/>
                <a:gd name="T75" fmla="*/ 27 h 113"/>
                <a:gd name="T76" fmla="*/ 2 w 94"/>
                <a:gd name="T77" fmla="*/ 26 h 113"/>
                <a:gd name="T78" fmla="*/ 0 w 94"/>
                <a:gd name="T79" fmla="*/ 29 h 113"/>
                <a:gd name="T80" fmla="*/ 5 w 94"/>
                <a:gd name="T81" fmla="*/ 104 h 113"/>
                <a:gd name="T82" fmla="*/ 7 w 94"/>
                <a:gd name="T83" fmla="*/ 106 h 113"/>
                <a:gd name="T84" fmla="*/ 21 w 94"/>
                <a:gd name="T85" fmla="*/ 101 h 113"/>
                <a:gd name="T86" fmla="*/ 22 w 94"/>
                <a:gd name="T87" fmla="*/ 112 h 113"/>
                <a:gd name="T88" fmla="*/ 24 w 94"/>
                <a:gd name="T89" fmla="*/ 112 h 113"/>
                <a:gd name="T90" fmla="*/ 86 w 94"/>
                <a:gd name="T91" fmla="*/ 97 h 113"/>
                <a:gd name="T92" fmla="*/ 88 w 94"/>
                <a:gd name="T93" fmla="*/ 98 h 113"/>
                <a:gd name="T94" fmla="*/ 94 w 94"/>
                <a:gd name="T95" fmla="*/ 95 h 113"/>
                <a:gd name="T96" fmla="*/ 86 w 94"/>
                <a:gd name="T97" fmla="*/ 21 h 113"/>
                <a:gd name="T98" fmla="*/ 86 w 94"/>
                <a:gd name="T99" fmla="*/ 10 h 113"/>
                <a:gd name="T100" fmla="*/ 84 w 94"/>
                <a:gd name="T101" fmla="*/ 10 h 113"/>
                <a:gd name="T102" fmla="*/ 73 w 94"/>
                <a:gd name="T103" fmla="*/ 12 h 113"/>
                <a:gd name="T104" fmla="*/ 73 w 94"/>
                <a:gd name="T105" fmla="*/ 5 h 113"/>
                <a:gd name="T106" fmla="*/ 73 w 94"/>
                <a:gd name="T107" fmla="*/ 3 h 113"/>
                <a:gd name="T108" fmla="*/ 72 w 94"/>
                <a:gd name="T109" fmla="*/ 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4" h="113">
                  <a:moveTo>
                    <a:pt x="24" y="107"/>
                  </a:moveTo>
                  <a:cubicBezTo>
                    <a:pt x="24" y="105"/>
                    <a:pt x="24" y="102"/>
                    <a:pt x="24" y="100"/>
                  </a:cubicBezTo>
                  <a:cubicBezTo>
                    <a:pt x="45" y="93"/>
                    <a:pt x="67" y="88"/>
                    <a:pt x="90" y="85"/>
                  </a:cubicBezTo>
                  <a:cubicBezTo>
                    <a:pt x="90" y="88"/>
                    <a:pt x="90" y="91"/>
                    <a:pt x="91" y="94"/>
                  </a:cubicBezTo>
                  <a:cubicBezTo>
                    <a:pt x="90" y="94"/>
                    <a:pt x="90" y="94"/>
                    <a:pt x="90" y="94"/>
                  </a:cubicBezTo>
                  <a:cubicBezTo>
                    <a:pt x="89" y="94"/>
                    <a:pt x="89" y="93"/>
                    <a:pt x="88" y="93"/>
                  </a:cubicBezTo>
                  <a:cubicBezTo>
                    <a:pt x="88" y="93"/>
                    <a:pt x="88" y="93"/>
                    <a:pt x="88" y="93"/>
                  </a:cubicBezTo>
                  <a:cubicBezTo>
                    <a:pt x="88" y="93"/>
                    <a:pt x="87" y="94"/>
                    <a:pt x="86" y="94"/>
                  </a:cubicBezTo>
                  <a:cubicBezTo>
                    <a:pt x="86" y="93"/>
                    <a:pt x="86" y="93"/>
                    <a:pt x="86" y="93"/>
                  </a:cubicBezTo>
                  <a:cubicBezTo>
                    <a:pt x="86" y="93"/>
                    <a:pt x="85" y="93"/>
                    <a:pt x="85" y="93"/>
                  </a:cubicBezTo>
                  <a:cubicBezTo>
                    <a:pt x="84" y="93"/>
                    <a:pt x="84" y="93"/>
                    <a:pt x="84" y="94"/>
                  </a:cubicBezTo>
                  <a:cubicBezTo>
                    <a:pt x="83" y="94"/>
                    <a:pt x="83" y="94"/>
                    <a:pt x="83" y="94"/>
                  </a:cubicBezTo>
                  <a:cubicBezTo>
                    <a:pt x="68" y="97"/>
                    <a:pt x="53" y="100"/>
                    <a:pt x="38" y="103"/>
                  </a:cubicBezTo>
                  <a:cubicBezTo>
                    <a:pt x="34" y="104"/>
                    <a:pt x="29" y="105"/>
                    <a:pt x="24" y="107"/>
                  </a:cubicBezTo>
                  <a:moveTo>
                    <a:pt x="88" y="72"/>
                  </a:moveTo>
                  <a:cubicBezTo>
                    <a:pt x="81" y="54"/>
                    <a:pt x="77" y="35"/>
                    <a:pt x="74" y="15"/>
                  </a:cubicBezTo>
                  <a:cubicBezTo>
                    <a:pt x="77" y="15"/>
                    <a:pt x="80" y="15"/>
                    <a:pt x="83" y="14"/>
                  </a:cubicBezTo>
                  <a:cubicBezTo>
                    <a:pt x="82" y="16"/>
                    <a:pt x="82" y="19"/>
                    <a:pt x="82" y="21"/>
                  </a:cubicBezTo>
                  <a:cubicBezTo>
                    <a:pt x="82" y="26"/>
                    <a:pt x="83" y="32"/>
                    <a:pt x="83" y="37"/>
                  </a:cubicBezTo>
                  <a:cubicBezTo>
                    <a:pt x="85" y="49"/>
                    <a:pt x="86" y="60"/>
                    <a:pt x="88" y="72"/>
                  </a:cubicBezTo>
                  <a:moveTo>
                    <a:pt x="28" y="34"/>
                  </a:moveTo>
                  <a:cubicBezTo>
                    <a:pt x="28" y="26"/>
                    <a:pt x="25" y="18"/>
                    <a:pt x="24" y="13"/>
                  </a:cubicBezTo>
                  <a:cubicBezTo>
                    <a:pt x="24" y="13"/>
                    <a:pt x="24" y="13"/>
                    <a:pt x="24" y="13"/>
                  </a:cubicBezTo>
                  <a:cubicBezTo>
                    <a:pt x="24" y="12"/>
                    <a:pt x="24" y="12"/>
                    <a:pt x="24" y="12"/>
                  </a:cubicBezTo>
                  <a:cubicBezTo>
                    <a:pt x="24" y="11"/>
                    <a:pt x="24" y="11"/>
                    <a:pt x="25" y="11"/>
                  </a:cubicBezTo>
                  <a:cubicBezTo>
                    <a:pt x="25" y="11"/>
                    <a:pt x="26" y="10"/>
                    <a:pt x="26" y="10"/>
                  </a:cubicBezTo>
                  <a:cubicBezTo>
                    <a:pt x="30" y="9"/>
                    <a:pt x="33" y="7"/>
                    <a:pt x="36" y="6"/>
                  </a:cubicBezTo>
                  <a:cubicBezTo>
                    <a:pt x="36" y="7"/>
                    <a:pt x="37" y="8"/>
                    <a:pt x="37" y="9"/>
                  </a:cubicBezTo>
                  <a:cubicBezTo>
                    <a:pt x="38" y="13"/>
                    <a:pt x="39" y="17"/>
                    <a:pt x="41" y="20"/>
                  </a:cubicBezTo>
                  <a:cubicBezTo>
                    <a:pt x="41" y="22"/>
                    <a:pt x="42" y="23"/>
                    <a:pt x="42" y="25"/>
                  </a:cubicBezTo>
                  <a:cubicBezTo>
                    <a:pt x="43" y="26"/>
                    <a:pt x="43" y="27"/>
                    <a:pt x="43" y="28"/>
                  </a:cubicBezTo>
                  <a:cubicBezTo>
                    <a:pt x="43" y="28"/>
                    <a:pt x="43" y="28"/>
                    <a:pt x="43" y="28"/>
                  </a:cubicBezTo>
                  <a:cubicBezTo>
                    <a:pt x="42" y="28"/>
                    <a:pt x="42" y="28"/>
                    <a:pt x="42" y="28"/>
                  </a:cubicBezTo>
                  <a:cubicBezTo>
                    <a:pt x="42" y="30"/>
                    <a:pt x="39" y="31"/>
                    <a:pt x="36" y="32"/>
                  </a:cubicBezTo>
                  <a:cubicBezTo>
                    <a:pt x="33" y="33"/>
                    <a:pt x="30" y="34"/>
                    <a:pt x="28" y="34"/>
                  </a:cubicBezTo>
                  <a:moveTo>
                    <a:pt x="27" y="38"/>
                  </a:moveTo>
                  <a:cubicBezTo>
                    <a:pt x="30" y="38"/>
                    <a:pt x="35" y="37"/>
                    <a:pt x="38" y="35"/>
                  </a:cubicBezTo>
                  <a:cubicBezTo>
                    <a:pt x="40" y="34"/>
                    <a:pt x="42" y="33"/>
                    <a:pt x="43" y="32"/>
                  </a:cubicBezTo>
                  <a:cubicBezTo>
                    <a:pt x="44" y="32"/>
                    <a:pt x="45" y="31"/>
                    <a:pt x="45" y="31"/>
                  </a:cubicBezTo>
                  <a:cubicBezTo>
                    <a:pt x="46" y="30"/>
                    <a:pt x="46" y="29"/>
                    <a:pt x="46" y="28"/>
                  </a:cubicBezTo>
                  <a:cubicBezTo>
                    <a:pt x="46" y="28"/>
                    <a:pt x="46" y="28"/>
                    <a:pt x="46" y="28"/>
                  </a:cubicBezTo>
                  <a:cubicBezTo>
                    <a:pt x="46" y="26"/>
                    <a:pt x="46" y="24"/>
                    <a:pt x="45" y="22"/>
                  </a:cubicBezTo>
                  <a:cubicBezTo>
                    <a:pt x="45" y="21"/>
                    <a:pt x="44" y="19"/>
                    <a:pt x="44" y="17"/>
                  </a:cubicBezTo>
                  <a:cubicBezTo>
                    <a:pt x="52" y="14"/>
                    <a:pt x="60" y="10"/>
                    <a:pt x="67" y="6"/>
                  </a:cubicBezTo>
                  <a:cubicBezTo>
                    <a:pt x="68" y="6"/>
                    <a:pt x="68" y="6"/>
                    <a:pt x="69" y="5"/>
                  </a:cubicBezTo>
                  <a:cubicBezTo>
                    <a:pt x="72" y="31"/>
                    <a:pt x="78" y="57"/>
                    <a:pt x="88" y="81"/>
                  </a:cubicBezTo>
                  <a:cubicBezTo>
                    <a:pt x="66" y="84"/>
                    <a:pt x="44" y="89"/>
                    <a:pt x="24" y="96"/>
                  </a:cubicBezTo>
                  <a:cubicBezTo>
                    <a:pt x="23" y="96"/>
                    <a:pt x="23" y="96"/>
                    <a:pt x="23" y="96"/>
                  </a:cubicBezTo>
                  <a:cubicBezTo>
                    <a:pt x="22" y="96"/>
                    <a:pt x="21" y="96"/>
                    <a:pt x="21" y="97"/>
                  </a:cubicBezTo>
                  <a:cubicBezTo>
                    <a:pt x="17" y="99"/>
                    <a:pt x="13" y="100"/>
                    <a:pt x="9" y="102"/>
                  </a:cubicBezTo>
                  <a:cubicBezTo>
                    <a:pt x="9" y="96"/>
                    <a:pt x="9" y="91"/>
                    <a:pt x="9" y="86"/>
                  </a:cubicBezTo>
                  <a:cubicBezTo>
                    <a:pt x="9" y="67"/>
                    <a:pt x="7" y="49"/>
                    <a:pt x="4" y="30"/>
                  </a:cubicBezTo>
                  <a:cubicBezTo>
                    <a:pt x="5" y="30"/>
                    <a:pt x="5" y="30"/>
                    <a:pt x="5" y="30"/>
                  </a:cubicBezTo>
                  <a:cubicBezTo>
                    <a:pt x="11" y="29"/>
                    <a:pt x="17" y="27"/>
                    <a:pt x="23" y="25"/>
                  </a:cubicBezTo>
                  <a:cubicBezTo>
                    <a:pt x="24" y="29"/>
                    <a:pt x="25" y="32"/>
                    <a:pt x="25" y="36"/>
                  </a:cubicBezTo>
                  <a:cubicBezTo>
                    <a:pt x="25" y="37"/>
                    <a:pt x="26" y="38"/>
                    <a:pt x="26" y="38"/>
                  </a:cubicBezTo>
                  <a:cubicBezTo>
                    <a:pt x="27" y="38"/>
                    <a:pt x="27" y="38"/>
                    <a:pt x="27" y="38"/>
                  </a:cubicBezTo>
                  <a:moveTo>
                    <a:pt x="71" y="0"/>
                  </a:moveTo>
                  <a:cubicBezTo>
                    <a:pt x="70" y="0"/>
                    <a:pt x="70" y="1"/>
                    <a:pt x="69" y="1"/>
                  </a:cubicBezTo>
                  <a:cubicBezTo>
                    <a:pt x="69" y="2"/>
                    <a:pt x="69" y="2"/>
                    <a:pt x="69" y="2"/>
                  </a:cubicBezTo>
                  <a:cubicBezTo>
                    <a:pt x="68" y="2"/>
                    <a:pt x="68" y="2"/>
                    <a:pt x="68" y="2"/>
                  </a:cubicBezTo>
                  <a:cubicBezTo>
                    <a:pt x="67" y="2"/>
                    <a:pt x="67" y="2"/>
                    <a:pt x="66" y="3"/>
                  </a:cubicBezTo>
                  <a:cubicBezTo>
                    <a:pt x="58" y="7"/>
                    <a:pt x="50" y="11"/>
                    <a:pt x="42" y="14"/>
                  </a:cubicBezTo>
                  <a:cubicBezTo>
                    <a:pt x="42" y="13"/>
                    <a:pt x="42" y="12"/>
                    <a:pt x="42" y="12"/>
                  </a:cubicBezTo>
                  <a:cubicBezTo>
                    <a:pt x="41" y="10"/>
                    <a:pt x="40" y="8"/>
                    <a:pt x="40" y="7"/>
                  </a:cubicBezTo>
                  <a:cubicBezTo>
                    <a:pt x="40" y="5"/>
                    <a:pt x="39" y="4"/>
                    <a:pt x="39" y="4"/>
                  </a:cubicBezTo>
                  <a:cubicBezTo>
                    <a:pt x="39" y="3"/>
                    <a:pt x="39" y="3"/>
                    <a:pt x="38" y="2"/>
                  </a:cubicBezTo>
                  <a:cubicBezTo>
                    <a:pt x="38" y="2"/>
                    <a:pt x="38" y="2"/>
                    <a:pt x="37" y="2"/>
                  </a:cubicBezTo>
                  <a:cubicBezTo>
                    <a:pt x="37" y="2"/>
                    <a:pt x="37" y="2"/>
                    <a:pt x="37" y="2"/>
                  </a:cubicBezTo>
                  <a:cubicBezTo>
                    <a:pt x="33" y="4"/>
                    <a:pt x="29" y="5"/>
                    <a:pt x="25" y="7"/>
                  </a:cubicBezTo>
                  <a:cubicBezTo>
                    <a:pt x="24" y="7"/>
                    <a:pt x="24" y="7"/>
                    <a:pt x="23" y="8"/>
                  </a:cubicBezTo>
                  <a:cubicBezTo>
                    <a:pt x="22" y="8"/>
                    <a:pt x="21" y="9"/>
                    <a:pt x="21" y="10"/>
                  </a:cubicBezTo>
                  <a:cubicBezTo>
                    <a:pt x="20" y="11"/>
                    <a:pt x="20" y="12"/>
                    <a:pt x="20" y="13"/>
                  </a:cubicBezTo>
                  <a:cubicBezTo>
                    <a:pt x="20" y="13"/>
                    <a:pt x="20" y="14"/>
                    <a:pt x="20" y="14"/>
                  </a:cubicBezTo>
                  <a:cubicBezTo>
                    <a:pt x="21" y="16"/>
                    <a:pt x="22" y="19"/>
                    <a:pt x="22" y="21"/>
                  </a:cubicBezTo>
                  <a:cubicBezTo>
                    <a:pt x="16" y="23"/>
                    <a:pt x="10" y="25"/>
                    <a:pt x="4" y="27"/>
                  </a:cubicBezTo>
                  <a:cubicBezTo>
                    <a:pt x="3" y="27"/>
                    <a:pt x="3" y="27"/>
                    <a:pt x="3" y="27"/>
                  </a:cubicBezTo>
                  <a:cubicBezTo>
                    <a:pt x="3" y="27"/>
                    <a:pt x="3" y="26"/>
                    <a:pt x="2" y="26"/>
                  </a:cubicBezTo>
                  <a:cubicBezTo>
                    <a:pt x="2" y="26"/>
                    <a:pt x="2" y="27"/>
                    <a:pt x="2" y="27"/>
                  </a:cubicBezTo>
                  <a:cubicBezTo>
                    <a:pt x="1" y="27"/>
                    <a:pt x="0" y="28"/>
                    <a:pt x="0" y="29"/>
                  </a:cubicBezTo>
                  <a:cubicBezTo>
                    <a:pt x="4" y="47"/>
                    <a:pt x="6" y="66"/>
                    <a:pt x="6" y="86"/>
                  </a:cubicBezTo>
                  <a:cubicBezTo>
                    <a:pt x="6" y="92"/>
                    <a:pt x="5" y="98"/>
                    <a:pt x="5" y="104"/>
                  </a:cubicBezTo>
                  <a:cubicBezTo>
                    <a:pt x="5" y="105"/>
                    <a:pt x="5" y="105"/>
                    <a:pt x="6" y="106"/>
                  </a:cubicBezTo>
                  <a:cubicBezTo>
                    <a:pt x="6" y="106"/>
                    <a:pt x="6" y="106"/>
                    <a:pt x="7" y="106"/>
                  </a:cubicBezTo>
                  <a:cubicBezTo>
                    <a:pt x="7" y="106"/>
                    <a:pt x="7" y="106"/>
                    <a:pt x="7" y="106"/>
                  </a:cubicBezTo>
                  <a:cubicBezTo>
                    <a:pt x="12" y="104"/>
                    <a:pt x="16" y="103"/>
                    <a:pt x="21" y="101"/>
                  </a:cubicBezTo>
                  <a:cubicBezTo>
                    <a:pt x="21" y="104"/>
                    <a:pt x="21" y="108"/>
                    <a:pt x="21" y="111"/>
                  </a:cubicBezTo>
                  <a:cubicBezTo>
                    <a:pt x="21" y="112"/>
                    <a:pt x="21" y="112"/>
                    <a:pt x="22" y="112"/>
                  </a:cubicBezTo>
                  <a:cubicBezTo>
                    <a:pt x="22" y="113"/>
                    <a:pt x="22" y="113"/>
                    <a:pt x="23" y="113"/>
                  </a:cubicBezTo>
                  <a:cubicBezTo>
                    <a:pt x="23" y="113"/>
                    <a:pt x="23" y="112"/>
                    <a:pt x="24" y="112"/>
                  </a:cubicBezTo>
                  <a:cubicBezTo>
                    <a:pt x="28" y="109"/>
                    <a:pt x="33" y="107"/>
                    <a:pt x="39" y="106"/>
                  </a:cubicBezTo>
                  <a:cubicBezTo>
                    <a:pt x="55" y="103"/>
                    <a:pt x="70" y="100"/>
                    <a:pt x="86" y="97"/>
                  </a:cubicBezTo>
                  <a:cubicBezTo>
                    <a:pt x="87" y="98"/>
                    <a:pt x="87" y="98"/>
                    <a:pt x="88" y="98"/>
                  </a:cubicBezTo>
                  <a:cubicBezTo>
                    <a:pt x="88" y="98"/>
                    <a:pt x="88" y="98"/>
                    <a:pt x="88" y="98"/>
                  </a:cubicBezTo>
                  <a:cubicBezTo>
                    <a:pt x="90" y="98"/>
                    <a:pt x="92" y="97"/>
                    <a:pt x="93" y="97"/>
                  </a:cubicBezTo>
                  <a:cubicBezTo>
                    <a:pt x="94" y="96"/>
                    <a:pt x="94" y="96"/>
                    <a:pt x="94" y="95"/>
                  </a:cubicBezTo>
                  <a:cubicBezTo>
                    <a:pt x="92" y="75"/>
                    <a:pt x="89" y="56"/>
                    <a:pt x="87" y="36"/>
                  </a:cubicBezTo>
                  <a:cubicBezTo>
                    <a:pt x="86" y="31"/>
                    <a:pt x="86" y="26"/>
                    <a:pt x="86" y="21"/>
                  </a:cubicBezTo>
                  <a:cubicBezTo>
                    <a:pt x="86" y="18"/>
                    <a:pt x="86" y="15"/>
                    <a:pt x="87" y="12"/>
                  </a:cubicBezTo>
                  <a:cubicBezTo>
                    <a:pt x="87" y="11"/>
                    <a:pt x="86" y="10"/>
                    <a:pt x="86" y="10"/>
                  </a:cubicBezTo>
                  <a:cubicBezTo>
                    <a:pt x="86" y="9"/>
                    <a:pt x="85" y="9"/>
                    <a:pt x="85" y="9"/>
                  </a:cubicBezTo>
                  <a:cubicBezTo>
                    <a:pt x="85" y="9"/>
                    <a:pt x="84" y="9"/>
                    <a:pt x="84" y="10"/>
                  </a:cubicBezTo>
                  <a:cubicBezTo>
                    <a:pt x="81" y="11"/>
                    <a:pt x="77" y="12"/>
                    <a:pt x="73" y="12"/>
                  </a:cubicBezTo>
                  <a:cubicBezTo>
                    <a:pt x="73" y="12"/>
                    <a:pt x="73" y="12"/>
                    <a:pt x="73" y="12"/>
                  </a:cubicBezTo>
                  <a:cubicBezTo>
                    <a:pt x="73" y="12"/>
                    <a:pt x="73" y="12"/>
                    <a:pt x="73" y="12"/>
                  </a:cubicBezTo>
                  <a:cubicBezTo>
                    <a:pt x="73" y="10"/>
                    <a:pt x="73" y="7"/>
                    <a:pt x="73" y="5"/>
                  </a:cubicBezTo>
                  <a:cubicBezTo>
                    <a:pt x="72" y="4"/>
                    <a:pt x="72" y="4"/>
                    <a:pt x="72" y="4"/>
                  </a:cubicBezTo>
                  <a:cubicBezTo>
                    <a:pt x="72" y="4"/>
                    <a:pt x="73" y="3"/>
                    <a:pt x="73" y="3"/>
                  </a:cubicBezTo>
                  <a:cubicBezTo>
                    <a:pt x="73" y="2"/>
                    <a:pt x="73" y="2"/>
                    <a:pt x="72" y="1"/>
                  </a:cubicBezTo>
                  <a:cubicBezTo>
                    <a:pt x="72" y="1"/>
                    <a:pt x="72" y="1"/>
                    <a:pt x="72" y="1"/>
                  </a:cubicBezTo>
                  <a:cubicBezTo>
                    <a:pt x="71" y="1"/>
                    <a:pt x="71" y="0"/>
                    <a:pt x="71"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5" name="Freeform 818"/>
            <p:cNvSpPr>
              <a:spLocks/>
            </p:cNvSpPr>
            <p:nvPr/>
          </p:nvSpPr>
          <p:spPr bwMode="auto">
            <a:xfrm>
              <a:off x="609465" y="3536002"/>
              <a:ext cx="105740" cy="43013"/>
            </a:xfrm>
            <a:custGeom>
              <a:avLst/>
              <a:gdLst>
                <a:gd name="T0" fmla="*/ 48 w 50"/>
                <a:gd name="T1" fmla="*/ 0 h 20"/>
                <a:gd name="T2" fmla="*/ 47 w 50"/>
                <a:gd name="T3" fmla="*/ 1 h 20"/>
                <a:gd name="T4" fmla="*/ 44 w 50"/>
                <a:gd name="T5" fmla="*/ 2 h 20"/>
                <a:gd name="T6" fmla="*/ 23 w 50"/>
                <a:gd name="T7" fmla="*/ 11 h 20"/>
                <a:gd name="T8" fmla="*/ 11 w 50"/>
                <a:gd name="T9" fmla="*/ 15 h 20"/>
                <a:gd name="T10" fmla="*/ 2 w 50"/>
                <a:gd name="T11" fmla="*/ 17 h 20"/>
                <a:gd name="T12" fmla="*/ 0 w 50"/>
                <a:gd name="T13" fmla="*/ 19 h 20"/>
                <a:gd name="T14" fmla="*/ 2 w 50"/>
                <a:gd name="T15" fmla="*/ 20 h 20"/>
                <a:gd name="T16" fmla="*/ 2 w 50"/>
                <a:gd name="T17" fmla="*/ 20 h 20"/>
                <a:gd name="T18" fmla="*/ 13 w 50"/>
                <a:gd name="T19" fmla="*/ 18 h 20"/>
                <a:gd name="T20" fmla="*/ 35 w 50"/>
                <a:gd name="T21" fmla="*/ 10 h 20"/>
                <a:gd name="T22" fmla="*/ 44 w 50"/>
                <a:gd name="T23" fmla="*/ 6 h 20"/>
                <a:gd name="T24" fmla="*/ 47 w 50"/>
                <a:gd name="T25" fmla="*/ 5 h 20"/>
                <a:gd name="T26" fmla="*/ 48 w 50"/>
                <a:gd name="T27" fmla="*/ 4 h 20"/>
                <a:gd name="T28" fmla="*/ 49 w 50"/>
                <a:gd name="T29" fmla="*/ 1 h 20"/>
                <a:gd name="T30" fmla="*/ 48 w 50"/>
                <a:gd name="T3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0" h="20">
                  <a:moveTo>
                    <a:pt x="48" y="0"/>
                  </a:moveTo>
                  <a:cubicBezTo>
                    <a:pt x="47" y="0"/>
                    <a:pt x="47" y="1"/>
                    <a:pt x="47" y="1"/>
                  </a:cubicBezTo>
                  <a:cubicBezTo>
                    <a:pt x="46" y="1"/>
                    <a:pt x="45" y="1"/>
                    <a:pt x="44" y="2"/>
                  </a:cubicBezTo>
                  <a:cubicBezTo>
                    <a:pt x="40" y="4"/>
                    <a:pt x="31" y="7"/>
                    <a:pt x="23" y="11"/>
                  </a:cubicBezTo>
                  <a:cubicBezTo>
                    <a:pt x="19" y="12"/>
                    <a:pt x="14" y="14"/>
                    <a:pt x="11" y="15"/>
                  </a:cubicBezTo>
                  <a:cubicBezTo>
                    <a:pt x="7" y="16"/>
                    <a:pt x="4" y="17"/>
                    <a:pt x="2" y="17"/>
                  </a:cubicBezTo>
                  <a:cubicBezTo>
                    <a:pt x="1" y="17"/>
                    <a:pt x="0" y="18"/>
                    <a:pt x="0" y="19"/>
                  </a:cubicBezTo>
                  <a:cubicBezTo>
                    <a:pt x="0" y="20"/>
                    <a:pt x="1" y="20"/>
                    <a:pt x="2" y="20"/>
                  </a:cubicBezTo>
                  <a:cubicBezTo>
                    <a:pt x="2" y="20"/>
                    <a:pt x="2" y="20"/>
                    <a:pt x="2" y="20"/>
                  </a:cubicBezTo>
                  <a:cubicBezTo>
                    <a:pt x="5" y="20"/>
                    <a:pt x="9" y="19"/>
                    <a:pt x="13" y="18"/>
                  </a:cubicBezTo>
                  <a:cubicBezTo>
                    <a:pt x="20" y="16"/>
                    <a:pt x="28" y="13"/>
                    <a:pt x="35" y="10"/>
                  </a:cubicBezTo>
                  <a:cubicBezTo>
                    <a:pt x="38" y="8"/>
                    <a:pt x="41" y="7"/>
                    <a:pt x="44" y="6"/>
                  </a:cubicBezTo>
                  <a:cubicBezTo>
                    <a:pt x="45" y="6"/>
                    <a:pt x="46" y="5"/>
                    <a:pt x="47" y="5"/>
                  </a:cubicBezTo>
                  <a:cubicBezTo>
                    <a:pt x="47" y="4"/>
                    <a:pt x="48" y="4"/>
                    <a:pt x="48" y="4"/>
                  </a:cubicBezTo>
                  <a:cubicBezTo>
                    <a:pt x="49" y="3"/>
                    <a:pt x="50" y="2"/>
                    <a:pt x="49" y="1"/>
                  </a:cubicBezTo>
                  <a:cubicBezTo>
                    <a:pt x="49" y="1"/>
                    <a:pt x="48" y="0"/>
                    <a:pt x="4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6" name="Freeform 819"/>
            <p:cNvSpPr>
              <a:spLocks/>
            </p:cNvSpPr>
            <p:nvPr/>
          </p:nvSpPr>
          <p:spPr bwMode="auto">
            <a:xfrm>
              <a:off x="617530" y="3565574"/>
              <a:ext cx="97675" cy="34052"/>
            </a:xfrm>
            <a:custGeom>
              <a:avLst/>
              <a:gdLst>
                <a:gd name="T0" fmla="*/ 43 w 46"/>
                <a:gd name="T1" fmla="*/ 0 h 16"/>
                <a:gd name="T2" fmla="*/ 40 w 46"/>
                <a:gd name="T3" fmla="*/ 1 h 16"/>
                <a:gd name="T4" fmla="*/ 20 w 46"/>
                <a:gd name="T5" fmla="*/ 7 h 16"/>
                <a:gd name="T6" fmla="*/ 1 w 46"/>
                <a:gd name="T7" fmla="*/ 12 h 16"/>
                <a:gd name="T8" fmla="*/ 0 w 46"/>
                <a:gd name="T9" fmla="*/ 14 h 16"/>
                <a:gd name="T10" fmla="*/ 2 w 46"/>
                <a:gd name="T11" fmla="*/ 16 h 16"/>
                <a:gd name="T12" fmla="*/ 2 w 46"/>
                <a:gd name="T13" fmla="*/ 16 h 16"/>
                <a:gd name="T14" fmla="*/ 24 w 46"/>
                <a:gd name="T15" fmla="*/ 9 h 16"/>
                <a:gd name="T16" fmla="*/ 37 w 46"/>
                <a:gd name="T17" fmla="*/ 5 h 16"/>
                <a:gd name="T18" fmla="*/ 41 w 46"/>
                <a:gd name="T19" fmla="*/ 4 h 16"/>
                <a:gd name="T20" fmla="*/ 43 w 46"/>
                <a:gd name="T21" fmla="*/ 4 h 16"/>
                <a:gd name="T22" fmla="*/ 43 w 46"/>
                <a:gd name="T23" fmla="*/ 4 h 16"/>
                <a:gd name="T24" fmla="*/ 43 w 46"/>
                <a:gd name="T25" fmla="*/ 4 h 16"/>
                <a:gd name="T26" fmla="*/ 44 w 46"/>
                <a:gd name="T27" fmla="*/ 4 h 16"/>
                <a:gd name="T28" fmla="*/ 45 w 46"/>
                <a:gd name="T29" fmla="*/ 3 h 16"/>
                <a:gd name="T30" fmla="*/ 44 w 46"/>
                <a:gd name="T31" fmla="*/ 0 h 16"/>
                <a:gd name="T32" fmla="*/ 43 w 46"/>
                <a:gd name="T3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16">
                  <a:moveTo>
                    <a:pt x="43" y="0"/>
                  </a:moveTo>
                  <a:cubicBezTo>
                    <a:pt x="42" y="0"/>
                    <a:pt x="42" y="0"/>
                    <a:pt x="40" y="1"/>
                  </a:cubicBezTo>
                  <a:cubicBezTo>
                    <a:pt x="36" y="2"/>
                    <a:pt x="28" y="4"/>
                    <a:pt x="20" y="7"/>
                  </a:cubicBezTo>
                  <a:cubicBezTo>
                    <a:pt x="12" y="9"/>
                    <a:pt x="4" y="11"/>
                    <a:pt x="1" y="12"/>
                  </a:cubicBezTo>
                  <a:cubicBezTo>
                    <a:pt x="0" y="12"/>
                    <a:pt x="0" y="13"/>
                    <a:pt x="0" y="14"/>
                  </a:cubicBezTo>
                  <a:cubicBezTo>
                    <a:pt x="0" y="15"/>
                    <a:pt x="1" y="16"/>
                    <a:pt x="2" y="16"/>
                  </a:cubicBezTo>
                  <a:cubicBezTo>
                    <a:pt x="2" y="16"/>
                    <a:pt x="2" y="16"/>
                    <a:pt x="2" y="16"/>
                  </a:cubicBezTo>
                  <a:cubicBezTo>
                    <a:pt x="6" y="15"/>
                    <a:pt x="15" y="12"/>
                    <a:pt x="24" y="9"/>
                  </a:cubicBezTo>
                  <a:cubicBezTo>
                    <a:pt x="29" y="8"/>
                    <a:pt x="33" y="6"/>
                    <a:pt x="37" y="5"/>
                  </a:cubicBezTo>
                  <a:cubicBezTo>
                    <a:pt x="38" y="5"/>
                    <a:pt x="40" y="4"/>
                    <a:pt x="41" y="4"/>
                  </a:cubicBezTo>
                  <a:cubicBezTo>
                    <a:pt x="42" y="4"/>
                    <a:pt x="43" y="4"/>
                    <a:pt x="43" y="4"/>
                  </a:cubicBezTo>
                  <a:cubicBezTo>
                    <a:pt x="43" y="4"/>
                    <a:pt x="43" y="4"/>
                    <a:pt x="43" y="4"/>
                  </a:cubicBezTo>
                  <a:cubicBezTo>
                    <a:pt x="43" y="4"/>
                    <a:pt x="43" y="4"/>
                    <a:pt x="43" y="4"/>
                  </a:cubicBezTo>
                  <a:cubicBezTo>
                    <a:pt x="43" y="4"/>
                    <a:pt x="44" y="4"/>
                    <a:pt x="44" y="4"/>
                  </a:cubicBezTo>
                  <a:cubicBezTo>
                    <a:pt x="44" y="4"/>
                    <a:pt x="45" y="3"/>
                    <a:pt x="45" y="3"/>
                  </a:cubicBezTo>
                  <a:cubicBezTo>
                    <a:pt x="46" y="2"/>
                    <a:pt x="45" y="1"/>
                    <a:pt x="44" y="0"/>
                  </a:cubicBezTo>
                  <a:cubicBezTo>
                    <a:pt x="44" y="0"/>
                    <a:pt x="44" y="0"/>
                    <a:pt x="4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7" name="Freeform 820"/>
            <p:cNvSpPr>
              <a:spLocks/>
            </p:cNvSpPr>
            <p:nvPr/>
          </p:nvSpPr>
          <p:spPr bwMode="auto">
            <a:xfrm>
              <a:off x="619322" y="3608586"/>
              <a:ext cx="27779" cy="12545"/>
            </a:xfrm>
            <a:custGeom>
              <a:avLst/>
              <a:gdLst>
                <a:gd name="T0" fmla="*/ 10 w 13"/>
                <a:gd name="T1" fmla="*/ 0 h 6"/>
                <a:gd name="T2" fmla="*/ 10 w 13"/>
                <a:gd name="T3" fmla="*/ 0 h 6"/>
                <a:gd name="T4" fmla="*/ 6 w 13"/>
                <a:gd name="T5" fmla="*/ 1 h 6"/>
                <a:gd name="T6" fmla="*/ 3 w 13"/>
                <a:gd name="T7" fmla="*/ 2 h 6"/>
                <a:gd name="T8" fmla="*/ 3 w 13"/>
                <a:gd name="T9" fmla="*/ 2 h 6"/>
                <a:gd name="T10" fmla="*/ 3 w 13"/>
                <a:gd name="T11" fmla="*/ 2 h 6"/>
                <a:gd name="T12" fmla="*/ 2 w 13"/>
                <a:gd name="T13" fmla="*/ 2 h 6"/>
                <a:gd name="T14" fmla="*/ 0 w 13"/>
                <a:gd name="T15" fmla="*/ 3 h 6"/>
                <a:gd name="T16" fmla="*/ 1 w 13"/>
                <a:gd name="T17" fmla="*/ 5 h 6"/>
                <a:gd name="T18" fmla="*/ 3 w 13"/>
                <a:gd name="T19" fmla="*/ 6 h 6"/>
                <a:gd name="T20" fmla="*/ 3 w 13"/>
                <a:gd name="T21" fmla="*/ 6 h 6"/>
                <a:gd name="T22" fmla="*/ 7 w 13"/>
                <a:gd name="T23" fmla="*/ 4 h 6"/>
                <a:gd name="T24" fmla="*/ 10 w 13"/>
                <a:gd name="T25" fmla="*/ 3 h 6"/>
                <a:gd name="T26" fmla="*/ 10 w 13"/>
                <a:gd name="T27" fmla="*/ 3 h 6"/>
                <a:gd name="T28" fmla="*/ 11 w 13"/>
                <a:gd name="T29" fmla="*/ 3 h 6"/>
                <a:gd name="T30" fmla="*/ 11 w 13"/>
                <a:gd name="T31" fmla="*/ 4 h 6"/>
                <a:gd name="T32" fmla="*/ 13 w 13"/>
                <a:gd name="T33" fmla="*/ 3 h 6"/>
                <a:gd name="T34" fmla="*/ 12 w 13"/>
                <a:gd name="T35" fmla="*/ 0 h 6"/>
                <a:gd name="T36" fmla="*/ 10 w 13"/>
                <a:gd name="T3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0"/>
                  </a:moveTo>
                  <a:cubicBezTo>
                    <a:pt x="10" y="0"/>
                    <a:pt x="10" y="0"/>
                    <a:pt x="10" y="0"/>
                  </a:cubicBezTo>
                  <a:cubicBezTo>
                    <a:pt x="8" y="0"/>
                    <a:pt x="7" y="0"/>
                    <a:pt x="6" y="1"/>
                  </a:cubicBezTo>
                  <a:cubicBezTo>
                    <a:pt x="5" y="2"/>
                    <a:pt x="4" y="2"/>
                    <a:pt x="3" y="2"/>
                  </a:cubicBezTo>
                  <a:cubicBezTo>
                    <a:pt x="3" y="2"/>
                    <a:pt x="3" y="2"/>
                    <a:pt x="3" y="2"/>
                  </a:cubicBezTo>
                  <a:cubicBezTo>
                    <a:pt x="3" y="2"/>
                    <a:pt x="3" y="2"/>
                    <a:pt x="3" y="2"/>
                  </a:cubicBezTo>
                  <a:cubicBezTo>
                    <a:pt x="2" y="2"/>
                    <a:pt x="2" y="2"/>
                    <a:pt x="2" y="2"/>
                  </a:cubicBezTo>
                  <a:cubicBezTo>
                    <a:pt x="1" y="2"/>
                    <a:pt x="1" y="2"/>
                    <a:pt x="0" y="3"/>
                  </a:cubicBezTo>
                  <a:cubicBezTo>
                    <a:pt x="0" y="4"/>
                    <a:pt x="0" y="5"/>
                    <a:pt x="1" y="5"/>
                  </a:cubicBezTo>
                  <a:cubicBezTo>
                    <a:pt x="2" y="5"/>
                    <a:pt x="2" y="6"/>
                    <a:pt x="3" y="6"/>
                  </a:cubicBezTo>
                  <a:cubicBezTo>
                    <a:pt x="3" y="6"/>
                    <a:pt x="3" y="6"/>
                    <a:pt x="3" y="6"/>
                  </a:cubicBezTo>
                  <a:cubicBezTo>
                    <a:pt x="5" y="6"/>
                    <a:pt x="6" y="5"/>
                    <a:pt x="7" y="4"/>
                  </a:cubicBezTo>
                  <a:cubicBezTo>
                    <a:pt x="9" y="4"/>
                    <a:pt x="10" y="3"/>
                    <a:pt x="10" y="3"/>
                  </a:cubicBezTo>
                  <a:cubicBezTo>
                    <a:pt x="10" y="3"/>
                    <a:pt x="10" y="3"/>
                    <a:pt x="10" y="3"/>
                  </a:cubicBezTo>
                  <a:cubicBezTo>
                    <a:pt x="11" y="3"/>
                    <a:pt x="11" y="3"/>
                    <a:pt x="11" y="3"/>
                  </a:cubicBezTo>
                  <a:cubicBezTo>
                    <a:pt x="11" y="3"/>
                    <a:pt x="11" y="4"/>
                    <a:pt x="11" y="4"/>
                  </a:cubicBezTo>
                  <a:cubicBezTo>
                    <a:pt x="12" y="4"/>
                    <a:pt x="13" y="3"/>
                    <a:pt x="13" y="3"/>
                  </a:cubicBezTo>
                  <a:cubicBezTo>
                    <a:pt x="13" y="2"/>
                    <a:pt x="13" y="1"/>
                    <a:pt x="12" y="0"/>
                  </a:cubicBezTo>
                  <a:cubicBezTo>
                    <a:pt x="12" y="0"/>
                    <a:pt x="11"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8" name="Freeform 880"/>
            <p:cNvSpPr>
              <a:spLocks/>
            </p:cNvSpPr>
            <p:nvPr/>
          </p:nvSpPr>
          <p:spPr bwMode="auto">
            <a:xfrm>
              <a:off x="708932" y="3684755"/>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39" name="Freeform 881"/>
            <p:cNvSpPr>
              <a:spLocks/>
            </p:cNvSpPr>
            <p:nvPr/>
          </p:nvSpPr>
          <p:spPr bwMode="auto">
            <a:xfrm>
              <a:off x="708932" y="3684755"/>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440" name="组合 439"/>
          <p:cNvGrpSpPr/>
          <p:nvPr/>
        </p:nvGrpSpPr>
        <p:grpSpPr>
          <a:xfrm>
            <a:off x="4063552" y="3211697"/>
            <a:ext cx="195832" cy="473380"/>
            <a:chOff x="218766" y="2923069"/>
            <a:chExt cx="373673" cy="903270"/>
          </a:xfrm>
        </p:grpSpPr>
        <p:sp>
          <p:nvSpPr>
            <p:cNvPr id="441" name="Freeform 860"/>
            <p:cNvSpPr>
              <a:spLocks noEditPoints="1"/>
            </p:cNvSpPr>
            <p:nvPr/>
          </p:nvSpPr>
          <p:spPr bwMode="auto">
            <a:xfrm>
              <a:off x="269843" y="3029705"/>
              <a:ext cx="231194" cy="735699"/>
            </a:xfrm>
            <a:custGeom>
              <a:avLst/>
              <a:gdLst>
                <a:gd name="T0" fmla="*/ 103 w 109"/>
                <a:gd name="T1" fmla="*/ 299 h 347"/>
                <a:gd name="T2" fmla="*/ 74 w 109"/>
                <a:gd name="T3" fmla="*/ 302 h 347"/>
                <a:gd name="T4" fmla="*/ 52 w 109"/>
                <a:gd name="T5" fmla="*/ 209 h 347"/>
                <a:gd name="T6" fmla="*/ 50 w 109"/>
                <a:gd name="T7" fmla="*/ 210 h 347"/>
                <a:gd name="T8" fmla="*/ 69 w 109"/>
                <a:gd name="T9" fmla="*/ 204 h 347"/>
                <a:gd name="T10" fmla="*/ 41 w 109"/>
                <a:gd name="T11" fmla="*/ 200 h 347"/>
                <a:gd name="T12" fmla="*/ 49 w 109"/>
                <a:gd name="T13" fmla="*/ 204 h 347"/>
                <a:gd name="T14" fmla="*/ 57 w 109"/>
                <a:gd name="T15" fmla="*/ 190 h 347"/>
                <a:gd name="T16" fmla="*/ 45 w 109"/>
                <a:gd name="T17" fmla="*/ 147 h 347"/>
                <a:gd name="T18" fmla="*/ 41 w 109"/>
                <a:gd name="T19" fmla="*/ 145 h 347"/>
                <a:gd name="T20" fmla="*/ 45 w 109"/>
                <a:gd name="T21" fmla="*/ 180 h 347"/>
                <a:gd name="T22" fmla="*/ 32 w 109"/>
                <a:gd name="T23" fmla="*/ 185 h 347"/>
                <a:gd name="T24" fmla="*/ 34 w 109"/>
                <a:gd name="T25" fmla="*/ 173 h 347"/>
                <a:gd name="T26" fmla="*/ 77 w 109"/>
                <a:gd name="T27" fmla="*/ 143 h 347"/>
                <a:gd name="T28" fmla="*/ 52 w 109"/>
                <a:gd name="T29" fmla="*/ 142 h 347"/>
                <a:gd name="T30" fmla="*/ 5 w 109"/>
                <a:gd name="T31" fmla="*/ 190 h 347"/>
                <a:gd name="T32" fmla="*/ 36 w 109"/>
                <a:gd name="T33" fmla="*/ 137 h 347"/>
                <a:gd name="T34" fmla="*/ 32 w 109"/>
                <a:gd name="T35" fmla="*/ 199 h 347"/>
                <a:gd name="T36" fmla="*/ 71 w 109"/>
                <a:gd name="T37" fmla="*/ 198 h 347"/>
                <a:gd name="T38" fmla="*/ 89 w 109"/>
                <a:gd name="T39" fmla="*/ 197 h 347"/>
                <a:gd name="T40" fmla="*/ 95 w 109"/>
                <a:gd name="T41" fmla="*/ 291 h 347"/>
                <a:gd name="T42" fmla="*/ 38 w 109"/>
                <a:gd name="T43" fmla="*/ 292 h 347"/>
                <a:gd name="T44" fmla="*/ 43 w 109"/>
                <a:gd name="T45" fmla="*/ 271 h 347"/>
                <a:gd name="T46" fmla="*/ 22 w 109"/>
                <a:gd name="T47" fmla="*/ 235 h 347"/>
                <a:gd name="T48" fmla="*/ 15 w 109"/>
                <a:gd name="T49" fmla="*/ 213 h 347"/>
                <a:gd name="T50" fmla="*/ 52 w 109"/>
                <a:gd name="T51" fmla="*/ 136 h 347"/>
                <a:gd name="T52" fmla="*/ 79 w 109"/>
                <a:gd name="T53" fmla="*/ 124 h 347"/>
                <a:gd name="T54" fmla="*/ 43 w 109"/>
                <a:gd name="T55" fmla="*/ 129 h 347"/>
                <a:gd name="T56" fmla="*/ 51 w 109"/>
                <a:gd name="T57" fmla="*/ 122 h 347"/>
                <a:gd name="T58" fmla="*/ 51 w 109"/>
                <a:gd name="T59" fmla="*/ 115 h 347"/>
                <a:gd name="T60" fmla="*/ 62 w 109"/>
                <a:gd name="T61" fmla="*/ 115 h 347"/>
                <a:gd name="T62" fmla="*/ 60 w 109"/>
                <a:gd name="T63" fmla="*/ 110 h 347"/>
                <a:gd name="T64" fmla="*/ 60 w 109"/>
                <a:gd name="T65" fmla="*/ 110 h 347"/>
                <a:gd name="T66" fmla="*/ 53 w 109"/>
                <a:gd name="T67" fmla="*/ 72 h 347"/>
                <a:gd name="T68" fmla="*/ 48 w 109"/>
                <a:gd name="T69" fmla="*/ 49 h 347"/>
                <a:gd name="T70" fmla="*/ 69 w 109"/>
                <a:gd name="T71" fmla="*/ 44 h 347"/>
                <a:gd name="T72" fmla="*/ 29 w 109"/>
                <a:gd name="T73" fmla="*/ 18 h 347"/>
                <a:gd name="T74" fmla="*/ 80 w 109"/>
                <a:gd name="T75" fmla="*/ 111 h 347"/>
                <a:gd name="T76" fmla="*/ 82 w 109"/>
                <a:gd name="T77" fmla="*/ 41 h 347"/>
                <a:gd name="T78" fmla="*/ 71 w 109"/>
                <a:gd name="T79" fmla="*/ 40 h 347"/>
                <a:gd name="T80" fmla="*/ 57 w 109"/>
                <a:gd name="T81" fmla="*/ 73 h 347"/>
                <a:gd name="T82" fmla="*/ 54 w 109"/>
                <a:gd name="T83" fmla="*/ 76 h 347"/>
                <a:gd name="T84" fmla="*/ 14 w 109"/>
                <a:gd name="T85" fmla="*/ 51 h 347"/>
                <a:gd name="T86" fmla="*/ 40 w 109"/>
                <a:gd name="T87" fmla="*/ 130 h 347"/>
                <a:gd name="T88" fmla="*/ 32 w 109"/>
                <a:gd name="T89" fmla="*/ 130 h 347"/>
                <a:gd name="T90" fmla="*/ 14 w 109"/>
                <a:gd name="T91" fmla="*/ 222 h 347"/>
                <a:gd name="T92" fmla="*/ 32 w 109"/>
                <a:gd name="T93" fmla="*/ 291 h 347"/>
                <a:gd name="T94" fmla="*/ 29 w 109"/>
                <a:gd name="T95" fmla="*/ 308 h 347"/>
                <a:gd name="T96" fmla="*/ 76 w 109"/>
                <a:gd name="T97" fmla="*/ 317 h 347"/>
                <a:gd name="T98" fmla="*/ 101 w 109"/>
                <a:gd name="T99" fmla="*/ 307 h 347"/>
                <a:gd name="T100" fmla="*/ 84 w 109"/>
                <a:gd name="T101" fmla="*/ 332 h 347"/>
                <a:gd name="T102" fmla="*/ 98 w 109"/>
                <a:gd name="T103" fmla="*/ 347 h 347"/>
                <a:gd name="T104" fmla="*/ 106 w 109"/>
                <a:gd name="T105" fmla="*/ 298 h 347"/>
                <a:gd name="T106" fmla="*/ 106 w 109"/>
                <a:gd name="T107" fmla="*/ 244 h 347"/>
                <a:gd name="T108" fmla="*/ 80 w 109"/>
                <a:gd name="T109" fmla="*/ 151 h 347"/>
                <a:gd name="T110" fmla="*/ 84 w 109"/>
                <a:gd name="T111" fmla="*/ 135 h 347"/>
                <a:gd name="T112" fmla="*/ 83 w 109"/>
                <a:gd name="T113" fmla="*/ 127 h 347"/>
                <a:gd name="T114" fmla="*/ 109 w 109"/>
                <a:gd name="T115" fmla="*/ 47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 h="347">
                  <a:moveTo>
                    <a:pt x="32" y="305"/>
                  </a:moveTo>
                  <a:cubicBezTo>
                    <a:pt x="32" y="305"/>
                    <a:pt x="32" y="305"/>
                    <a:pt x="32" y="305"/>
                  </a:cubicBezTo>
                  <a:cubicBezTo>
                    <a:pt x="31" y="305"/>
                    <a:pt x="31" y="305"/>
                    <a:pt x="30" y="304"/>
                  </a:cubicBezTo>
                  <a:cubicBezTo>
                    <a:pt x="30" y="304"/>
                    <a:pt x="29" y="304"/>
                    <a:pt x="29" y="304"/>
                  </a:cubicBezTo>
                  <a:cubicBezTo>
                    <a:pt x="29" y="303"/>
                    <a:pt x="29" y="303"/>
                    <a:pt x="29" y="303"/>
                  </a:cubicBezTo>
                  <a:cubicBezTo>
                    <a:pt x="29" y="303"/>
                    <a:pt x="30" y="302"/>
                    <a:pt x="30" y="302"/>
                  </a:cubicBezTo>
                  <a:cubicBezTo>
                    <a:pt x="31" y="301"/>
                    <a:pt x="31" y="301"/>
                    <a:pt x="32" y="301"/>
                  </a:cubicBezTo>
                  <a:cubicBezTo>
                    <a:pt x="32" y="302"/>
                    <a:pt x="32" y="304"/>
                    <a:pt x="32" y="305"/>
                  </a:cubicBezTo>
                  <a:moveTo>
                    <a:pt x="103" y="301"/>
                  </a:moveTo>
                  <a:cubicBezTo>
                    <a:pt x="103" y="301"/>
                    <a:pt x="103" y="300"/>
                    <a:pt x="103" y="299"/>
                  </a:cubicBezTo>
                  <a:cubicBezTo>
                    <a:pt x="103" y="299"/>
                    <a:pt x="103" y="299"/>
                    <a:pt x="103" y="299"/>
                  </a:cubicBezTo>
                  <a:cubicBezTo>
                    <a:pt x="103" y="299"/>
                    <a:pt x="103" y="299"/>
                    <a:pt x="103" y="299"/>
                  </a:cubicBezTo>
                  <a:cubicBezTo>
                    <a:pt x="103" y="300"/>
                    <a:pt x="103" y="300"/>
                    <a:pt x="103" y="300"/>
                  </a:cubicBezTo>
                  <a:cubicBezTo>
                    <a:pt x="103" y="300"/>
                    <a:pt x="103" y="301"/>
                    <a:pt x="103" y="301"/>
                  </a:cubicBezTo>
                  <a:cubicBezTo>
                    <a:pt x="103" y="301"/>
                    <a:pt x="103" y="301"/>
                    <a:pt x="103" y="301"/>
                  </a:cubicBezTo>
                  <a:moveTo>
                    <a:pt x="60" y="310"/>
                  </a:moveTo>
                  <a:cubicBezTo>
                    <a:pt x="51" y="310"/>
                    <a:pt x="43" y="310"/>
                    <a:pt x="36" y="307"/>
                  </a:cubicBezTo>
                  <a:cubicBezTo>
                    <a:pt x="36" y="303"/>
                    <a:pt x="36" y="299"/>
                    <a:pt x="36" y="295"/>
                  </a:cubicBezTo>
                  <a:cubicBezTo>
                    <a:pt x="39" y="298"/>
                    <a:pt x="47" y="300"/>
                    <a:pt x="61" y="302"/>
                  </a:cubicBezTo>
                  <a:cubicBezTo>
                    <a:pt x="65" y="302"/>
                    <a:pt x="70" y="302"/>
                    <a:pt x="74" y="302"/>
                  </a:cubicBezTo>
                  <a:cubicBezTo>
                    <a:pt x="77" y="302"/>
                    <a:pt x="80" y="302"/>
                    <a:pt x="83" y="302"/>
                  </a:cubicBezTo>
                  <a:cubicBezTo>
                    <a:pt x="85" y="301"/>
                    <a:pt x="90" y="300"/>
                    <a:pt x="95" y="298"/>
                  </a:cubicBezTo>
                  <a:cubicBezTo>
                    <a:pt x="96" y="298"/>
                    <a:pt x="98" y="297"/>
                    <a:pt x="99" y="296"/>
                  </a:cubicBezTo>
                  <a:cubicBezTo>
                    <a:pt x="99" y="298"/>
                    <a:pt x="99" y="301"/>
                    <a:pt x="99" y="304"/>
                  </a:cubicBezTo>
                  <a:cubicBezTo>
                    <a:pt x="92" y="308"/>
                    <a:pt x="82" y="309"/>
                    <a:pt x="73" y="310"/>
                  </a:cubicBezTo>
                  <a:cubicBezTo>
                    <a:pt x="69" y="310"/>
                    <a:pt x="64" y="310"/>
                    <a:pt x="60" y="310"/>
                  </a:cubicBezTo>
                  <a:cubicBezTo>
                    <a:pt x="60" y="310"/>
                    <a:pt x="60" y="310"/>
                    <a:pt x="60" y="310"/>
                  </a:cubicBezTo>
                  <a:moveTo>
                    <a:pt x="53" y="212"/>
                  </a:moveTo>
                  <a:cubicBezTo>
                    <a:pt x="53" y="212"/>
                    <a:pt x="52" y="212"/>
                    <a:pt x="51" y="212"/>
                  </a:cubicBezTo>
                  <a:cubicBezTo>
                    <a:pt x="51" y="211"/>
                    <a:pt x="52" y="210"/>
                    <a:pt x="52" y="209"/>
                  </a:cubicBezTo>
                  <a:cubicBezTo>
                    <a:pt x="53" y="210"/>
                    <a:pt x="53" y="211"/>
                    <a:pt x="54" y="212"/>
                  </a:cubicBezTo>
                  <a:cubicBezTo>
                    <a:pt x="53" y="212"/>
                    <a:pt x="53" y="212"/>
                    <a:pt x="53" y="212"/>
                  </a:cubicBezTo>
                  <a:moveTo>
                    <a:pt x="50" y="210"/>
                  </a:moveTo>
                  <a:cubicBezTo>
                    <a:pt x="50" y="209"/>
                    <a:pt x="50" y="208"/>
                    <a:pt x="49" y="208"/>
                  </a:cubicBezTo>
                  <a:cubicBezTo>
                    <a:pt x="49" y="208"/>
                    <a:pt x="49" y="208"/>
                    <a:pt x="49" y="208"/>
                  </a:cubicBezTo>
                  <a:cubicBezTo>
                    <a:pt x="49" y="208"/>
                    <a:pt x="49" y="208"/>
                    <a:pt x="49" y="208"/>
                  </a:cubicBezTo>
                  <a:cubicBezTo>
                    <a:pt x="49" y="207"/>
                    <a:pt x="49" y="207"/>
                    <a:pt x="50" y="206"/>
                  </a:cubicBezTo>
                  <a:cubicBezTo>
                    <a:pt x="50" y="206"/>
                    <a:pt x="50" y="206"/>
                    <a:pt x="50" y="206"/>
                  </a:cubicBezTo>
                  <a:cubicBezTo>
                    <a:pt x="50" y="207"/>
                    <a:pt x="51" y="207"/>
                    <a:pt x="51" y="208"/>
                  </a:cubicBezTo>
                  <a:cubicBezTo>
                    <a:pt x="51" y="208"/>
                    <a:pt x="50" y="209"/>
                    <a:pt x="50" y="210"/>
                  </a:cubicBezTo>
                  <a:moveTo>
                    <a:pt x="59" y="211"/>
                  </a:moveTo>
                  <a:cubicBezTo>
                    <a:pt x="59" y="210"/>
                    <a:pt x="59" y="210"/>
                    <a:pt x="59" y="210"/>
                  </a:cubicBezTo>
                  <a:cubicBezTo>
                    <a:pt x="58" y="210"/>
                    <a:pt x="57" y="210"/>
                    <a:pt x="57" y="209"/>
                  </a:cubicBezTo>
                  <a:cubicBezTo>
                    <a:pt x="56" y="208"/>
                    <a:pt x="55" y="208"/>
                    <a:pt x="55" y="207"/>
                  </a:cubicBezTo>
                  <a:cubicBezTo>
                    <a:pt x="54" y="206"/>
                    <a:pt x="53" y="205"/>
                    <a:pt x="53" y="204"/>
                  </a:cubicBezTo>
                  <a:cubicBezTo>
                    <a:pt x="52" y="204"/>
                    <a:pt x="52" y="204"/>
                    <a:pt x="52" y="204"/>
                  </a:cubicBezTo>
                  <a:cubicBezTo>
                    <a:pt x="53" y="204"/>
                    <a:pt x="53" y="204"/>
                    <a:pt x="53" y="204"/>
                  </a:cubicBezTo>
                  <a:cubicBezTo>
                    <a:pt x="55" y="197"/>
                    <a:pt x="60" y="192"/>
                    <a:pt x="65" y="189"/>
                  </a:cubicBezTo>
                  <a:cubicBezTo>
                    <a:pt x="66" y="192"/>
                    <a:pt x="67" y="196"/>
                    <a:pt x="68" y="199"/>
                  </a:cubicBezTo>
                  <a:cubicBezTo>
                    <a:pt x="68" y="201"/>
                    <a:pt x="69" y="203"/>
                    <a:pt x="69" y="204"/>
                  </a:cubicBezTo>
                  <a:cubicBezTo>
                    <a:pt x="69" y="206"/>
                    <a:pt x="68" y="207"/>
                    <a:pt x="67" y="208"/>
                  </a:cubicBezTo>
                  <a:cubicBezTo>
                    <a:pt x="67" y="209"/>
                    <a:pt x="65" y="210"/>
                    <a:pt x="64" y="210"/>
                  </a:cubicBezTo>
                  <a:cubicBezTo>
                    <a:pt x="62" y="211"/>
                    <a:pt x="60" y="211"/>
                    <a:pt x="59" y="211"/>
                  </a:cubicBezTo>
                  <a:moveTo>
                    <a:pt x="62" y="187"/>
                  </a:moveTo>
                  <a:cubicBezTo>
                    <a:pt x="63" y="185"/>
                    <a:pt x="64" y="183"/>
                    <a:pt x="64" y="181"/>
                  </a:cubicBezTo>
                  <a:cubicBezTo>
                    <a:pt x="64" y="183"/>
                    <a:pt x="64" y="184"/>
                    <a:pt x="65" y="185"/>
                  </a:cubicBezTo>
                  <a:cubicBezTo>
                    <a:pt x="64" y="186"/>
                    <a:pt x="63" y="186"/>
                    <a:pt x="62" y="187"/>
                  </a:cubicBezTo>
                  <a:moveTo>
                    <a:pt x="48" y="206"/>
                  </a:moveTo>
                  <a:cubicBezTo>
                    <a:pt x="47" y="205"/>
                    <a:pt x="47" y="204"/>
                    <a:pt x="46" y="204"/>
                  </a:cubicBezTo>
                  <a:cubicBezTo>
                    <a:pt x="45" y="202"/>
                    <a:pt x="43" y="201"/>
                    <a:pt x="41" y="200"/>
                  </a:cubicBezTo>
                  <a:cubicBezTo>
                    <a:pt x="42" y="194"/>
                    <a:pt x="43" y="189"/>
                    <a:pt x="45" y="184"/>
                  </a:cubicBezTo>
                  <a:cubicBezTo>
                    <a:pt x="47" y="184"/>
                    <a:pt x="48" y="183"/>
                    <a:pt x="49" y="183"/>
                  </a:cubicBezTo>
                  <a:cubicBezTo>
                    <a:pt x="53" y="182"/>
                    <a:pt x="56" y="180"/>
                    <a:pt x="60" y="179"/>
                  </a:cubicBezTo>
                  <a:cubicBezTo>
                    <a:pt x="58" y="183"/>
                    <a:pt x="56" y="187"/>
                    <a:pt x="55" y="192"/>
                  </a:cubicBezTo>
                  <a:cubicBezTo>
                    <a:pt x="56" y="192"/>
                    <a:pt x="56" y="192"/>
                    <a:pt x="56" y="192"/>
                  </a:cubicBezTo>
                  <a:cubicBezTo>
                    <a:pt x="53" y="195"/>
                    <a:pt x="51" y="199"/>
                    <a:pt x="49" y="203"/>
                  </a:cubicBezTo>
                  <a:cubicBezTo>
                    <a:pt x="49" y="203"/>
                    <a:pt x="49" y="203"/>
                    <a:pt x="49" y="203"/>
                  </a:cubicBezTo>
                  <a:cubicBezTo>
                    <a:pt x="49" y="204"/>
                    <a:pt x="49" y="204"/>
                    <a:pt x="49" y="204"/>
                  </a:cubicBezTo>
                  <a:cubicBezTo>
                    <a:pt x="49" y="204"/>
                    <a:pt x="49" y="204"/>
                    <a:pt x="49" y="204"/>
                  </a:cubicBezTo>
                  <a:cubicBezTo>
                    <a:pt x="49" y="204"/>
                    <a:pt x="49" y="204"/>
                    <a:pt x="49" y="204"/>
                  </a:cubicBezTo>
                  <a:cubicBezTo>
                    <a:pt x="48" y="205"/>
                    <a:pt x="48" y="205"/>
                    <a:pt x="48" y="206"/>
                  </a:cubicBezTo>
                  <a:moveTo>
                    <a:pt x="57" y="190"/>
                  </a:moveTo>
                  <a:cubicBezTo>
                    <a:pt x="59" y="186"/>
                    <a:pt x="60" y="182"/>
                    <a:pt x="62" y="178"/>
                  </a:cubicBezTo>
                  <a:cubicBezTo>
                    <a:pt x="63" y="178"/>
                    <a:pt x="63" y="177"/>
                    <a:pt x="64" y="177"/>
                  </a:cubicBezTo>
                  <a:cubicBezTo>
                    <a:pt x="64" y="177"/>
                    <a:pt x="64" y="177"/>
                    <a:pt x="64" y="177"/>
                  </a:cubicBezTo>
                  <a:cubicBezTo>
                    <a:pt x="64" y="178"/>
                    <a:pt x="64" y="178"/>
                    <a:pt x="64" y="178"/>
                  </a:cubicBezTo>
                  <a:cubicBezTo>
                    <a:pt x="63" y="178"/>
                    <a:pt x="63" y="178"/>
                    <a:pt x="63" y="178"/>
                  </a:cubicBezTo>
                  <a:cubicBezTo>
                    <a:pt x="63" y="181"/>
                    <a:pt x="61" y="185"/>
                    <a:pt x="59" y="188"/>
                  </a:cubicBezTo>
                  <a:cubicBezTo>
                    <a:pt x="59" y="189"/>
                    <a:pt x="59" y="189"/>
                    <a:pt x="59" y="189"/>
                  </a:cubicBezTo>
                  <a:cubicBezTo>
                    <a:pt x="59" y="189"/>
                    <a:pt x="58" y="190"/>
                    <a:pt x="57" y="190"/>
                  </a:cubicBezTo>
                  <a:moveTo>
                    <a:pt x="62" y="149"/>
                  </a:moveTo>
                  <a:cubicBezTo>
                    <a:pt x="68" y="149"/>
                    <a:pt x="74" y="148"/>
                    <a:pt x="78" y="147"/>
                  </a:cubicBezTo>
                  <a:cubicBezTo>
                    <a:pt x="78" y="147"/>
                    <a:pt x="78" y="147"/>
                    <a:pt x="78" y="147"/>
                  </a:cubicBezTo>
                  <a:cubicBezTo>
                    <a:pt x="77" y="149"/>
                    <a:pt x="74" y="153"/>
                    <a:pt x="72" y="154"/>
                  </a:cubicBezTo>
                  <a:cubicBezTo>
                    <a:pt x="70" y="156"/>
                    <a:pt x="66" y="157"/>
                    <a:pt x="62" y="157"/>
                  </a:cubicBezTo>
                  <a:cubicBezTo>
                    <a:pt x="62" y="157"/>
                    <a:pt x="62" y="157"/>
                    <a:pt x="62" y="157"/>
                  </a:cubicBezTo>
                  <a:cubicBezTo>
                    <a:pt x="62" y="157"/>
                    <a:pt x="62" y="157"/>
                    <a:pt x="62" y="157"/>
                  </a:cubicBezTo>
                  <a:cubicBezTo>
                    <a:pt x="62" y="157"/>
                    <a:pt x="61" y="157"/>
                    <a:pt x="61" y="156"/>
                  </a:cubicBezTo>
                  <a:cubicBezTo>
                    <a:pt x="57" y="156"/>
                    <a:pt x="54" y="155"/>
                    <a:pt x="51" y="153"/>
                  </a:cubicBezTo>
                  <a:cubicBezTo>
                    <a:pt x="48" y="151"/>
                    <a:pt x="46" y="149"/>
                    <a:pt x="45" y="147"/>
                  </a:cubicBezTo>
                  <a:cubicBezTo>
                    <a:pt x="46" y="147"/>
                    <a:pt x="47" y="147"/>
                    <a:pt x="48" y="148"/>
                  </a:cubicBezTo>
                  <a:cubicBezTo>
                    <a:pt x="53" y="148"/>
                    <a:pt x="58" y="149"/>
                    <a:pt x="62" y="149"/>
                  </a:cubicBezTo>
                  <a:moveTo>
                    <a:pt x="30" y="181"/>
                  </a:moveTo>
                  <a:cubicBezTo>
                    <a:pt x="30" y="180"/>
                    <a:pt x="29" y="179"/>
                    <a:pt x="29" y="179"/>
                  </a:cubicBezTo>
                  <a:cubicBezTo>
                    <a:pt x="32" y="174"/>
                    <a:pt x="34" y="166"/>
                    <a:pt x="37" y="159"/>
                  </a:cubicBezTo>
                  <a:cubicBezTo>
                    <a:pt x="38" y="155"/>
                    <a:pt x="39" y="151"/>
                    <a:pt x="40" y="148"/>
                  </a:cubicBezTo>
                  <a:cubicBezTo>
                    <a:pt x="40" y="147"/>
                    <a:pt x="40" y="145"/>
                    <a:pt x="40" y="144"/>
                  </a:cubicBezTo>
                  <a:cubicBezTo>
                    <a:pt x="40" y="144"/>
                    <a:pt x="40" y="144"/>
                    <a:pt x="40" y="144"/>
                  </a:cubicBezTo>
                  <a:cubicBezTo>
                    <a:pt x="41" y="144"/>
                    <a:pt x="41" y="144"/>
                    <a:pt x="41" y="144"/>
                  </a:cubicBezTo>
                  <a:cubicBezTo>
                    <a:pt x="41" y="145"/>
                    <a:pt x="41" y="145"/>
                    <a:pt x="41" y="145"/>
                  </a:cubicBezTo>
                  <a:cubicBezTo>
                    <a:pt x="41" y="150"/>
                    <a:pt x="45" y="153"/>
                    <a:pt x="49" y="156"/>
                  </a:cubicBezTo>
                  <a:cubicBezTo>
                    <a:pt x="52" y="158"/>
                    <a:pt x="56" y="160"/>
                    <a:pt x="60" y="160"/>
                  </a:cubicBezTo>
                  <a:cubicBezTo>
                    <a:pt x="61" y="160"/>
                    <a:pt x="62" y="160"/>
                    <a:pt x="62" y="160"/>
                  </a:cubicBezTo>
                  <a:cubicBezTo>
                    <a:pt x="65" y="160"/>
                    <a:pt x="67" y="160"/>
                    <a:pt x="70" y="159"/>
                  </a:cubicBezTo>
                  <a:cubicBezTo>
                    <a:pt x="68" y="161"/>
                    <a:pt x="66" y="164"/>
                    <a:pt x="65" y="168"/>
                  </a:cubicBezTo>
                  <a:cubicBezTo>
                    <a:pt x="65" y="170"/>
                    <a:pt x="64" y="171"/>
                    <a:pt x="64" y="173"/>
                  </a:cubicBezTo>
                  <a:cubicBezTo>
                    <a:pt x="64" y="173"/>
                    <a:pt x="64" y="173"/>
                    <a:pt x="64" y="173"/>
                  </a:cubicBezTo>
                  <a:cubicBezTo>
                    <a:pt x="59" y="175"/>
                    <a:pt x="53" y="177"/>
                    <a:pt x="48" y="180"/>
                  </a:cubicBezTo>
                  <a:cubicBezTo>
                    <a:pt x="47" y="180"/>
                    <a:pt x="46" y="180"/>
                    <a:pt x="45" y="180"/>
                  </a:cubicBezTo>
                  <a:cubicBezTo>
                    <a:pt x="45" y="180"/>
                    <a:pt x="45" y="180"/>
                    <a:pt x="45" y="180"/>
                  </a:cubicBezTo>
                  <a:cubicBezTo>
                    <a:pt x="44" y="180"/>
                    <a:pt x="44" y="180"/>
                    <a:pt x="44" y="180"/>
                  </a:cubicBezTo>
                  <a:cubicBezTo>
                    <a:pt x="43" y="180"/>
                    <a:pt x="43" y="180"/>
                    <a:pt x="43" y="180"/>
                  </a:cubicBezTo>
                  <a:cubicBezTo>
                    <a:pt x="42" y="182"/>
                    <a:pt x="42" y="182"/>
                    <a:pt x="42" y="182"/>
                  </a:cubicBezTo>
                  <a:cubicBezTo>
                    <a:pt x="40" y="187"/>
                    <a:pt x="39" y="193"/>
                    <a:pt x="38" y="198"/>
                  </a:cubicBezTo>
                  <a:cubicBezTo>
                    <a:pt x="37" y="198"/>
                    <a:pt x="37" y="198"/>
                    <a:pt x="37" y="198"/>
                  </a:cubicBezTo>
                  <a:cubicBezTo>
                    <a:pt x="36" y="198"/>
                    <a:pt x="35" y="197"/>
                    <a:pt x="35" y="197"/>
                  </a:cubicBezTo>
                  <a:cubicBezTo>
                    <a:pt x="34" y="196"/>
                    <a:pt x="34" y="195"/>
                    <a:pt x="34" y="194"/>
                  </a:cubicBezTo>
                  <a:cubicBezTo>
                    <a:pt x="33" y="191"/>
                    <a:pt x="32" y="189"/>
                    <a:pt x="32" y="186"/>
                  </a:cubicBezTo>
                  <a:cubicBezTo>
                    <a:pt x="32" y="185"/>
                    <a:pt x="32" y="185"/>
                    <a:pt x="32" y="185"/>
                  </a:cubicBezTo>
                  <a:cubicBezTo>
                    <a:pt x="32" y="185"/>
                    <a:pt x="32" y="185"/>
                    <a:pt x="32" y="185"/>
                  </a:cubicBezTo>
                  <a:cubicBezTo>
                    <a:pt x="33" y="183"/>
                    <a:pt x="36" y="177"/>
                    <a:pt x="37" y="174"/>
                  </a:cubicBezTo>
                  <a:cubicBezTo>
                    <a:pt x="37" y="173"/>
                    <a:pt x="37" y="173"/>
                    <a:pt x="37" y="173"/>
                  </a:cubicBezTo>
                  <a:cubicBezTo>
                    <a:pt x="38" y="173"/>
                    <a:pt x="38" y="172"/>
                    <a:pt x="39" y="172"/>
                  </a:cubicBezTo>
                  <a:cubicBezTo>
                    <a:pt x="42" y="170"/>
                    <a:pt x="45" y="169"/>
                    <a:pt x="47" y="167"/>
                  </a:cubicBezTo>
                  <a:cubicBezTo>
                    <a:pt x="50" y="166"/>
                    <a:pt x="53" y="164"/>
                    <a:pt x="56" y="162"/>
                  </a:cubicBezTo>
                  <a:cubicBezTo>
                    <a:pt x="54" y="159"/>
                    <a:pt x="54" y="159"/>
                    <a:pt x="54" y="159"/>
                  </a:cubicBezTo>
                  <a:cubicBezTo>
                    <a:pt x="51" y="161"/>
                    <a:pt x="49" y="163"/>
                    <a:pt x="46" y="164"/>
                  </a:cubicBezTo>
                  <a:cubicBezTo>
                    <a:pt x="43" y="165"/>
                    <a:pt x="40" y="167"/>
                    <a:pt x="37" y="169"/>
                  </a:cubicBezTo>
                  <a:cubicBezTo>
                    <a:pt x="36" y="169"/>
                    <a:pt x="35" y="170"/>
                    <a:pt x="35" y="171"/>
                  </a:cubicBezTo>
                  <a:cubicBezTo>
                    <a:pt x="34" y="171"/>
                    <a:pt x="34" y="172"/>
                    <a:pt x="34" y="173"/>
                  </a:cubicBezTo>
                  <a:cubicBezTo>
                    <a:pt x="33" y="174"/>
                    <a:pt x="31" y="178"/>
                    <a:pt x="30" y="181"/>
                  </a:cubicBezTo>
                  <a:moveTo>
                    <a:pt x="62" y="145"/>
                  </a:moveTo>
                  <a:cubicBezTo>
                    <a:pt x="61" y="145"/>
                    <a:pt x="60" y="145"/>
                    <a:pt x="59" y="145"/>
                  </a:cubicBezTo>
                  <a:cubicBezTo>
                    <a:pt x="66" y="144"/>
                    <a:pt x="72" y="143"/>
                    <a:pt x="79" y="141"/>
                  </a:cubicBezTo>
                  <a:cubicBezTo>
                    <a:pt x="79" y="141"/>
                    <a:pt x="79" y="141"/>
                    <a:pt x="79" y="141"/>
                  </a:cubicBezTo>
                  <a:cubicBezTo>
                    <a:pt x="80" y="141"/>
                    <a:pt x="80" y="141"/>
                    <a:pt x="80" y="141"/>
                  </a:cubicBezTo>
                  <a:cubicBezTo>
                    <a:pt x="80" y="142"/>
                    <a:pt x="80" y="142"/>
                    <a:pt x="80" y="142"/>
                  </a:cubicBezTo>
                  <a:cubicBezTo>
                    <a:pt x="80" y="142"/>
                    <a:pt x="80" y="142"/>
                    <a:pt x="80" y="142"/>
                  </a:cubicBezTo>
                  <a:cubicBezTo>
                    <a:pt x="80" y="142"/>
                    <a:pt x="80" y="142"/>
                    <a:pt x="79" y="143"/>
                  </a:cubicBezTo>
                  <a:cubicBezTo>
                    <a:pt x="79" y="143"/>
                    <a:pt x="78" y="143"/>
                    <a:pt x="77" y="143"/>
                  </a:cubicBezTo>
                  <a:cubicBezTo>
                    <a:pt x="73" y="145"/>
                    <a:pt x="68" y="145"/>
                    <a:pt x="62" y="145"/>
                  </a:cubicBezTo>
                  <a:moveTo>
                    <a:pt x="40" y="138"/>
                  </a:moveTo>
                  <a:cubicBezTo>
                    <a:pt x="40" y="137"/>
                    <a:pt x="40" y="137"/>
                    <a:pt x="40" y="137"/>
                  </a:cubicBezTo>
                  <a:cubicBezTo>
                    <a:pt x="40" y="138"/>
                    <a:pt x="40" y="138"/>
                    <a:pt x="40" y="138"/>
                  </a:cubicBezTo>
                  <a:cubicBezTo>
                    <a:pt x="40" y="138"/>
                    <a:pt x="40" y="138"/>
                    <a:pt x="40" y="138"/>
                  </a:cubicBezTo>
                  <a:moveTo>
                    <a:pt x="52" y="140"/>
                  </a:moveTo>
                  <a:cubicBezTo>
                    <a:pt x="56" y="140"/>
                    <a:pt x="61" y="139"/>
                    <a:pt x="66" y="139"/>
                  </a:cubicBezTo>
                  <a:cubicBezTo>
                    <a:pt x="70" y="138"/>
                    <a:pt x="75" y="138"/>
                    <a:pt x="79" y="137"/>
                  </a:cubicBezTo>
                  <a:cubicBezTo>
                    <a:pt x="79" y="137"/>
                    <a:pt x="79" y="137"/>
                    <a:pt x="79" y="137"/>
                  </a:cubicBezTo>
                  <a:cubicBezTo>
                    <a:pt x="70" y="140"/>
                    <a:pt x="61" y="142"/>
                    <a:pt x="52" y="142"/>
                  </a:cubicBezTo>
                  <a:cubicBezTo>
                    <a:pt x="52" y="142"/>
                    <a:pt x="52" y="142"/>
                    <a:pt x="52" y="142"/>
                  </a:cubicBezTo>
                  <a:cubicBezTo>
                    <a:pt x="49" y="142"/>
                    <a:pt x="47" y="142"/>
                    <a:pt x="44" y="141"/>
                  </a:cubicBezTo>
                  <a:cubicBezTo>
                    <a:pt x="43" y="141"/>
                    <a:pt x="43" y="141"/>
                    <a:pt x="43" y="141"/>
                  </a:cubicBezTo>
                  <a:cubicBezTo>
                    <a:pt x="43" y="141"/>
                    <a:pt x="43" y="141"/>
                    <a:pt x="43" y="141"/>
                  </a:cubicBezTo>
                  <a:cubicBezTo>
                    <a:pt x="43" y="141"/>
                    <a:pt x="43" y="141"/>
                    <a:pt x="43" y="141"/>
                  </a:cubicBezTo>
                  <a:cubicBezTo>
                    <a:pt x="43" y="140"/>
                    <a:pt x="43" y="139"/>
                    <a:pt x="43" y="139"/>
                  </a:cubicBezTo>
                  <a:cubicBezTo>
                    <a:pt x="46" y="140"/>
                    <a:pt x="49" y="140"/>
                    <a:pt x="52" y="140"/>
                  </a:cubicBezTo>
                  <a:moveTo>
                    <a:pt x="15" y="213"/>
                  </a:moveTo>
                  <a:cubicBezTo>
                    <a:pt x="14" y="210"/>
                    <a:pt x="12" y="206"/>
                    <a:pt x="10" y="202"/>
                  </a:cubicBezTo>
                  <a:cubicBezTo>
                    <a:pt x="8" y="198"/>
                    <a:pt x="6" y="194"/>
                    <a:pt x="5" y="190"/>
                  </a:cubicBezTo>
                  <a:cubicBezTo>
                    <a:pt x="4" y="188"/>
                    <a:pt x="4" y="186"/>
                    <a:pt x="4" y="185"/>
                  </a:cubicBezTo>
                  <a:cubicBezTo>
                    <a:pt x="4" y="184"/>
                    <a:pt x="4" y="183"/>
                    <a:pt x="4" y="183"/>
                  </a:cubicBezTo>
                  <a:cubicBezTo>
                    <a:pt x="4" y="182"/>
                    <a:pt x="5" y="181"/>
                    <a:pt x="5" y="180"/>
                  </a:cubicBezTo>
                  <a:cubicBezTo>
                    <a:pt x="6" y="179"/>
                    <a:pt x="7" y="178"/>
                    <a:pt x="7" y="177"/>
                  </a:cubicBezTo>
                  <a:cubicBezTo>
                    <a:pt x="14" y="163"/>
                    <a:pt x="18" y="152"/>
                    <a:pt x="25" y="138"/>
                  </a:cubicBezTo>
                  <a:cubicBezTo>
                    <a:pt x="25" y="137"/>
                    <a:pt x="27" y="136"/>
                    <a:pt x="28" y="135"/>
                  </a:cubicBezTo>
                  <a:cubicBezTo>
                    <a:pt x="29" y="134"/>
                    <a:pt x="31" y="134"/>
                    <a:pt x="32" y="134"/>
                  </a:cubicBezTo>
                  <a:cubicBezTo>
                    <a:pt x="32" y="134"/>
                    <a:pt x="32" y="134"/>
                    <a:pt x="32" y="134"/>
                  </a:cubicBezTo>
                  <a:cubicBezTo>
                    <a:pt x="33" y="134"/>
                    <a:pt x="33" y="134"/>
                    <a:pt x="33" y="134"/>
                  </a:cubicBezTo>
                  <a:cubicBezTo>
                    <a:pt x="34" y="134"/>
                    <a:pt x="35" y="136"/>
                    <a:pt x="36" y="137"/>
                  </a:cubicBezTo>
                  <a:cubicBezTo>
                    <a:pt x="37" y="138"/>
                    <a:pt x="37" y="140"/>
                    <a:pt x="37" y="142"/>
                  </a:cubicBezTo>
                  <a:cubicBezTo>
                    <a:pt x="37" y="142"/>
                    <a:pt x="37" y="142"/>
                    <a:pt x="37" y="142"/>
                  </a:cubicBezTo>
                  <a:cubicBezTo>
                    <a:pt x="37" y="142"/>
                    <a:pt x="37" y="143"/>
                    <a:pt x="37" y="144"/>
                  </a:cubicBezTo>
                  <a:cubicBezTo>
                    <a:pt x="36" y="147"/>
                    <a:pt x="35" y="154"/>
                    <a:pt x="32" y="161"/>
                  </a:cubicBezTo>
                  <a:cubicBezTo>
                    <a:pt x="30" y="168"/>
                    <a:pt x="28" y="174"/>
                    <a:pt x="25" y="178"/>
                  </a:cubicBezTo>
                  <a:cubicBezTo>
                    <a:pt x="25" y="179"/>
                    <a:pt x="25" y="179"/>
                    <a:pt x="25" y="179"/>
                  </a:cubicBezTo>
                  <a:cubicBezTo>
                    <a:pt x="25" y="180"/>
                    <a:pt x="25" y="180"/>
                    <a:pt x="25" y="180"/>
                  </a:cubicBezTo>
                  <a:cubicBezTo>
                    <a:pt x="27" y="182"/>
                    <a:pt x="28" y="184"/>
                    <a:pt x="28" y="187"/>
                  </a:cubicBezTo>
                  <a:cubicBezTo>
                    <a:pt x="29" y="189"/>
                    <a:pt x="29" y="192"/>
                    <a:pt x="30" y="195"/>
                  </a:cubicBezTo>
                  <a:cubicBezTo>
                    <a:pt x="30" y="196"/>
                    <a:pt x="31" y="198"/>
                    <a:pt x="32" y="199"/>
                  </a:cubicBezTo>
                  <a:cubicBezTo>
                    <a:pt x="33" y="201"/>
                    <a:pt x="35" y="201"/>
                    <a:pt x="36" y="202"/>
                  </a:cubicBezTo>
                  <a:cubicBezTo>
                    <a:pt x="39" y="202"/>
                    <a:pt x="42" y="204"/>
                    <a:pt x="44" y="206"/>
                  </a:cubicBezTo>
                  <a:cubicBezTo>
                    <a:pt x="46" y="208"/>
                    <a:pt x="47" y="211"/>
                    <a:pt x="47" y="213"/>
                  </a:cubicBezTo>
                  <a:cubicBezTo>
                    <a:pt x="47" y="215"/>
                    <a:pt x="47" y="215"/>
                    <a:pt x="47" y="215"/>
                  </a:cubicBezTo>
                  <a:cubicBezTo>
                    <a:pt x="49" y="215"/>
                    <a:pt x="49" y="215"/>
                    <a:pt x="49" y="215"/>
                  </a:cubicBezTo>
                  <a:cubicBezTo>
                    <a:pt x="50" y="215"/>
                    <a:pt x="52" y="215"/>
                    <a:pt x="53" y="215"/>
                  </a:cubicBezTo>
                  <a:cubicBezTo>
                    <a:pt x="57" y="215"/>
                    <a:pt x="61" y="215"/>
                    <a:pt x="65" y="213"/>
                  </a:cubicBezTo>
                  <a:cubicBezTo>
                    <a:pt x="67" y="213"/>
                    <a:pt x="68" y="212"/>
                    <a:pt x="70" y="211"/>
                  </a:cubicBezTo>
                  <a:cubicBezTo>
                    <a:pt x="72" y="209"/>
                    <a:pt x="72" y="207"/>
                    <a:pt x="72" y="204"/>
                  </a:cubicBezTo>
                  <a:cubicBezTo>
                    <a:pt x="72" y="202"/>
                    <a:pt x="72" y="200"/>
                    <a:pt x="71" y="198"/>
                  </a:cubicBezTo>
                  <a:cubicBezTo>
                    <a:pt x="70" y="191"/>
                    <a:pt x="67" y="184"/>
                    <a:pt x="67" y="177"/>
                  </a:cubicBezTo>
                  <a:cubicBezTo>
                    <a:pt x="67" y="175"/>
                    <a:pt x="68" y="172"/>
                    <a:pt x="69" y="169"/>
                  </a:cubicBezTo>
                  <a:cubicBezTo>
                    <a:pt x="70" y="165"/>
                    <a:pt x="72" y="162"/>
                    <a:pt x="74" y="160"/>
                  </a:cubicBezTo>
                  <a:cubicBezTo>
                    <a:pt x="76" y="158"/>
                    <a:pt x="77" y="158"/>
                    <a:pt x="79" y="158"/>
                  </a:cubicBezTo>
                  <a:cubicBezTo>
                    <a:pt x="79" y="158"/>
                    <a:pt x="79" y="158"/>
                    <a:pt x="79" y="158"/>
                  </a:cubicBezTo>
                  <a:cubicBezTo>
                    <a:pt x="81" y="158"/>
                    <a:pt x="82" y="158"/>
                    <a:pt x="83" y="159"/>
                  </a:cubicBezTo>
                  <a:cubicBezTo>
                    <a:pt x="84" y="160"/>
                    <a:pt x="85" y="161"/>
                    <a:pt x="85" y="162"/>
                  </a:cubicBezTo>
                  <a:cubicBezTo>
                    <a:pt x="85" y="162"/>
                    <a:pt x="85" y="162"/>
                    <a:pt x="85" y="162"/>
                  </a:cubicBezTo>
                  <a:cubicBezTo>
                    <a:pt x="85" y="164"/>
                    <a:pt x="85" y="166"/>
                    <a:pt x="85" y="169"/>
                  </a:cubicBezTo>
                  <a:cubicBezTo>
                    <a:pt x="85" y="178"/>
                    <a:pt x="86" y="188"/>
                    <a:pt x="89" y="197"/>
                  </a:cubicBezTo>
                  <a:cubicBezTo>
                    <a:pt x="94" y="213"/>
                    <a:pt x="98" y="220"/>
                    <a:pt x="102" y="235"/>
                  </a:cubicBezTo>
                  <a:cubicBezTo>
                    <a:pt x="102" y="239"/>
                    <a:pt x="103" y="241"/>
                    <a:pt x="103" y="244"/>
                  </a:cubicBezTo>
                  <a:cubicBezTo>
                    <a:pt x="103" y="250"/>
                    <a:pt x="101" y="255"/>
                    <a:pt x="98" y="259"/>
                  </a:cubicBezTo>
                  <a:cubicBezTo>
                    <a:pt x="96" y="263"/>
                    <a:pt x="93" y="267"/>
                    <a:pt x="92" y="272"/>
                  </a:cubicBezTo>
                  <a:cubicBezTo>
                    <a:pt x="92" y="272"/>
                    <a:pt x="92" y="272"/>
                    <a:pt x="92" y="272"/>
                  </a:cubicBezTo>
                  <a:cubicBezTo>
                    <a:pt x="92" y="275"/>
                    <a:pt x="92" y="278"/>
                    <a:pt x="92" y="281"/>
                  </a:cubicBezTo>
                  <a:cubicBezTo>
                    <a:pt x="91" y="281"/>
                    <a:pt x="91" y="282"/>
                    <a:pt x="91" y="283"/>
                  </a:cubicBezTo>
                  <a:cubicBezTo>
                    <a:pt x="92" y="283"/>
                    <a:pt x="92" y="283"/>
                    <a:pt x="92" y="283"/>
                  </a:cubicBezTo>
                  <a:cubicBezTo>
                    <a:pt x="91" y="286"/>
                    <a:pt x="91" y="288"/>
                    <a:pt x="91" y="291"/>
                  </a:cubicBezTo>
                  <a:cubicBezTo>
                    <a:pt x="95" y="291"/>
                    <a:pt x="95" y="291"/>
                    <a:pt x="95" y="291"/>
                  </a:cubicBezTo>
                  <a:cubicBezTo>
                    <a:pt x="95" y="289"/>
                    <a:pt x="95" y="286"/>
                    <a:pt x="95" y="284"/>
                  </a:cubicBezTo>
                  <a:cubicBezTo>
                    <a:pt x="97" y="284"/>
                    <a:pt x="98" y="285"/>
                    <a:pt x="99" y="286"/>
                  </a:cubicBezTo>
                  <a:cubicBezTo>
                    <a:pt x="100" y="287"/>
                    <a:pt x="100" y="288"/>
                    <a:pt x="100" y="289"/>
                  </a:cubicBezTo>
                  <a:cubicBezTo>
                    <a:pt x="100" y="290"/>
                    <a:pt x="99" y="291"/>
                    <a:pt x="98" y="292"/>
                  </a:cubicBezTo>
                  <a:cubicBezTo>
                    <a:pt x="96" y="294"/>
                    <a:pt x="93" y="295"/>
                    <a:pt x="90" y="296"/>
                  </a:cubicBezTo>
                  <a:cubicBezTo>
                    <a:pt x="87" y="297"/>
                    <a:pt x="84" y="298"/>
                    <a:pt x="82" y="298"/>
                  </a:cubicBezTo>
                  <a:cubicBezTo>
                    <a:pt x="79" y="299"/>
                    <a:pt x="77" y="299"/>
                    <a:pt x="74" y="299"/>
                  </a:cubicBezTo>
                  <a:cubicBezTo>
                    <a:pt x="74" y="299"/>
                    <a:pt x="74" y="299"/>
                    <a:pt x="74" y="299"/>
                  </a:cubicBezTo>
                  <a:cubicBezTo>
                    <a:pt x="70" y="299"/>
                    <a:pt x="66" y="298"/>
                    <a:pt x="61" y="298"/>
                  </a:cubicBezTo>
                  <a:cubicBezTo>
                    <a:pt x="48" y="297"/>
                    <a:pt x="41" y="294"/>
                    <a:pt x="38" y="292"/>
                  </a:cubicBezTo>
                  <a:cubicBezTo>
                    <a:pt x="37" y="292"/>
                    <a:pt x="36" y="291"/>
                    <a:pt x="36" y="290"/>
                  </a:cubicBezTo>
                  <a:cubicBezTo>
                    <a:pt x="36" y="290"/>
                    <a:pt x="36" y="289"/>
                    <a:pt x="36" y="288"/>
                  </a:cubicBezTo>
                  <a:cubicBezTo>
                    <a:pt x="36" y="288"/>
                    <a:pt x="36" y="288"/>
                    <a:pt x="36" y="288"/>
                  </a:cubicBezTo>
                  <a:cubicBezTo>
                    <a:pt x="36" y="287"/>
                    <a:pt x="36" y="287"/>
                    <a:pt x="36" y="287"/>
                  </a:cubicBezTo>
                  <a:cubicBezTo>
                    <a:pt x="37" y="287"/>
                    <a:pt x="38" y="286"/>
                    <a:pt x="40" y="285"/>
                  </a:cubicBezTo>
                  <a:cubicBezTo>
                    <a:pt x="40" y="286"/>
                    <a:pt x="40" y="286"/>
                    <a:pt x="40" y="286"/>
                  </a:cubicBezTo>
                  <a:cubicBezTo>
                    <a:pt x="40" y="288"/>
                    <a:pt x="40" y="289"/>
                    <a:pt x="40" y="291"/>
                  </a:cubicBezTo>
                  <a:cubicBezTo>
                    <a:pt x="44" y="291"/>
                    <a:pt x="44" y="291"/>
                    <a:pt x="44" y="291"/>
                  </a:cubicBezTo>
                  <a:cubicBezTo>
                    <a:pt x="44" y="290"/>
                    <a:pt x="44" y="288"/>
                    <a:pt x="44" y="286"/>
                  </a:cubicBezTo>
                  <a:cubicBezTo>
                    <a:pt x="44" y="281"/>
                    <a:pt x="44" y="276"/>
                    <a:pt x="43" y="271"/>
                  </a:cubicBezTo>
                  <a:cubicBezTo>
                    <a:pt x="43" y="271"/>
                    <a:pt x="43" y="271"/>
                    <a:pt x="43" y="271"/>
                  </a:cubicBezTo>
                  <a:cubicBezTo>
                    <a:pt x="40" y="272"/>
                    <a:pt x="40" y="272"/>
                    <a:pt x="40" y="272"/>
                  </a:cubicBezTo>
                  <a:cubicBezTo>
                    <a:pt x="43" y="271"/>
                    <a:pt x="43" y="271"/>
                    <a:pt x="43" y="271"/>
                  </a:cubicBezTo>
                  <a:cubicBezTo>
                    <a:pt x="43" y="271"/>
                    <a:pt x="43" y="271"/>
                    <a:pt x="43" y="271"/>
                  </a:cubicBezTo>
                  <a:cubicBezTo>
                    <a:pt x="38" y="264"/>
                    <a:pt x="34" y="257"/>
                    <a:pt x="30" y="251"/>
                  </a:cubicBezTo>
                  <a:cubicBezTo>
                    <a:pt x="26" y="245"/>
                    <a:pt x="24" y="241"/>
                    <a:pt x="23" y="239"/>
                  </a:cubicBezTo>
                  <a:cubicBezTo>
                    <a:pt x="21" y="237"/>
                    <a:pt x="21" y="235"/>
                    <a:pt x="20" y="232"/>
                  </a:cubicBezTo>
                  <a:cubicBezTo>
                    <a:pt x="20" y="233"/>
                    <a:pt x="21" y="234"/>
                    <a:pt x="21" y="235"/>
                  </a:cubicBezTo>
                  <a:cubicBezTo>
                    <a:pt x="21" y="235"/>
                    <a:pt x="21" y="235"/>
                    <a:pt x="21" y="235"/>
                  </a:cubicBezTo>
                  <a:cubicBezTo>
                    <a:pt x="22" y="235"/>
                    <a:pt x="22" y="235"/>
                    <a:pt x="22" y="235"/>
                  </a:cubicBezTo>
                  <a:cubicBezTo>
                    <a:pt x="25" y="238"/>
                    <a:pt x="25" y="238"/>
                    <a:pt x="25" y="238"/>
                  </a:cubicBezTo>
                  <a:cubicBezTo>
                    <a:pt x="25" y="234"/>
                    <a:pt x="25" y="234"/>
                    <a:pt x="25" y="234"/>
                  </a:cubicBezTo>
                  <a:cubicBezTo>
                    <a:pt x="24" y="234"/>
                    <a:pt x="24" y="234"/>
                    <a:pt x="24" y="234"/>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4" y="233"/>
                    <a:pt x="24" y="233"/>
                    <a:pt x="24" y="233"/>
                  </a:cubicBezTo>
                  <a:cubicBezTo>
                    <a:pt x="21" y="226"/>
                    <a:pt x="18" y="220"/>
                    <a:pt x="15" y="214"/>
                  </a:cubicBezTo>
                  <a:cubicBezTo>
                    <a:pt x="15" y="213"/>
                    <a:pt x="15" y="213"/>
                    <a:pt x="15" y="213"/>
                  </a:cubicBezTo>
                  <a:cubicBezTo>
                    <a:pt x="15" y="213"/>
                    <a:pt x="15" y="213"/>
                    <a:pt x="15" y="213"/>
                  </a:cubicBezTo>
                  <a:moveTo>
                    <a:pt x="44" y="133"/>
                  </a:moveTo>
                  <a:cubicBezTo>
                    <a:pt x="45" y="133"/>
                    <a:pt x="45" y="133"/>
                    <a:pt x="45" y="133"/>
                  </a:cubicBezTo>
                  <a:cubicBezTo>
                    <a:pt x="45" y="133"/>
                    <a:pt x="45" y="133"/>
                    <a:pt x="45" y="133"/>
                  </a:cubicBezTo>
                  <a:cubicBezTo>
                    <a:pt x="57" y="133"/>
                    <a:pt x="68" y="131"/>
                    <a:pt x="80" y="129"/>
                  </a:cubicBezTo>
                  <a:cubicBezTo>
                    <a:pt x="79" y="130"/>
                    <a:pt x="79" y="130"/>
                    <a:pt x="79" y="130"/>
                  </a:cubicBezTo>
                  <a:cubicBezTo>
                    <a:pt x="79" y="131"/>
                    <a:pt x="78" y="132"/>
                    <a:pt x="78" y="133"/>
                  </a:cubicBezTo>
                  <a:cubicBezTo>
                    <a:pt x="78" y="133"/>
                    <a:pt x="78" y="133"/>
                    <a:pt x="78" y="133"/>
                  </a:cubicBezTo>
                  <a:cubicBezTo>
                    <a:pt x="74" y="134"/>
                    <a:pt x="70" y="135"/>
                    <a:pt x="65" y="135"/>
                  </a:cubicBezTo>
                  <a:cubicBezTo>
                    <a:pt x="61" y="136"/>
                    <a:pt x="56" y="136"/>
                    <a:pt x="52" y="136"/>
                  </a:cubicBezTo>
                  <a:cubicBezTo>
                    <a:pt x="52" y="136"/>
                    <a:pt x="52" y="136"/>
                    <a:pt x="52" y="136"/>
                  </a:cubicBezTo>
                  <a:cubicBezTo>
                    <a:pt x="52" y="136"/>
                    <a:pt x="52" y="136"/>
                    <a:pt x="52" y="136"/>
                  </a:cubicBezTo>
                  <a:cubicBezTo>
                    <a:pt x="49" y="136"/>
                    <a:pt x="46" y="136"/>
                    <a:pt x="44" y="135"/>
                  </a:cubicBezTo>
                  <a:cubicBezTo>
                    <a:pt x="44" y="135"/>
                    <a:pt x="44" y="135"/>
                    <a:pt x="44" y="135"/>
                  </a:cubicBezTo>
                  <a:cubicBezTo>
                    <a:pt x="43" y="135"/>
                    <a:pt x="43" y="135"/>
                    <a:pt x="43" y="135"/>
                  </a:cubicBezTo>
                  <a:cubicBezTo>
                    <a:pt x="43" y="134"/>
                    <a:pt x="43" y="134"/>
                    <a:pt x="43" y="133"/>
                  </a:cubicBezTo>
                  <a:cubicBezTo>
                    <a:pt x="44" y="133"/>
                    <a:pt x="44" y="133"/>
                    <a:pt x="44" y="133"/>
                  </a:cubicBezTo>
                  <a:moveTo>
                    <a:pt x="48" y="126"/>
                  </a:moveTo>
                  <a:cubicBezTo>
                    <a:pt x="49" y="126"/>
                    <a:pt x="50" y="126"/>
                    <a:pt x="51" y="125"/>
                  </a:cubicBezTo>
                  <a:cubicBezTo>
                    <a:pt x="60" y="125"/>
                    <a:pt x="70" y="124"/>
                    <a:pt x="79" y="124"/>
                  </a:cubicBezTo>
                  <a:cubicBezTo>
                    <a:pt x="79" y="124"/>
                    <a:pt x="79" y="124"/>
                    <a:pt x="79" y="124"/>
                  </a:cubicBezTo>
                  <a:cubicBezTo>
                    <a:pt x="79" y="125"/>
                    <a:pt x="79" y="125"/>
                    <a:pt x="78" y="125"/>
                  </a:cubicBezTo>
                  <a:cubicBezTo>
                    <a:pt x="78" y="126"/>
                    <a:pt x="78" y="126"/>
                    <a:pt x="78" y="126"/>
                  </a:cubicBezTo>
                  <a:cubicBezTo>
                    <a:pt x="78" y="126"/>
                    <a:pt x="78" y="126"/>
                    <a:pt x="78" y="126"/>
                  </a:cubicBezTo>
                  <a:cubicBezTo>
                    <a:pt x="67" y="127"/>
                    <a:pt x="56" y="129"/>
                    <a:pt x="45" y="130"/>
                  </a:cubicBezTo>
                  <a:cubicBezTo>
                    <a:pt x="45" y="130"/>
                    <a:pt x="45" y="130"/>
                    <a:pt x="45" y="130"/>
                  </a:cubicBezTo>
                  <a:cubicBezTo>
                    <a:pt x="44" y="130"/>
                    <a:pt x="44" y="130"/>
                    <a:pt x="44" y="130"/>
                  </a:cubicBezTo>
                  <a:cubicBezTo>
                    <a:pt x="44" y="130"/>
                    <a:pt x="44" y="130"/>
                    <a:pt x="44" y="130"/>
                  </a:cubicBezTo>
                  <a:cubicBezTo>
                    <a:pt x="43" y="129"/>
                    <a:pt x="43" y="129"/>
                    <a:pt x="43" y="129"/>
                  </a:cubicBezTo>
                  <a:cubicBezTo>
                    <a:pt x="43" y="129"/>
                    <a:pt x="43" y="129"/>
                    <a:pt x="43" y="129"/>
                  </a:cubicBezTo>
                  <a:cubicBezTo>
                    <a:pt x="43" y="129"/>
                    <a:pt x="43" y="129"/>
                    <a:pt x="43" y="129"/>
                  </a:cubicBezTo>
                  <a:cubicBezTo>
                    <a:pt x="43" y="129"/>
                    <a:pt x="43" y="128"/>
                    <a:pt x="43" y="128"/>
                  </a:cubicBezTo>
                  <a:cubicBezTo>
                    <a:pt x="43" y="127"/>
                    <a:pt x="43" y="126"/>
                    <a:pt x="43" y="125"/>
                  </a:cubicBezTo>
                  <a:cubicBezTo>
                    <a:pt x="44" y="125"/>
                    <a:pt x="46" y="126"/>
                    <a:pt x="48" y="126"/>
                  </a:cubicBezTo>
                  <a:moveTo>
                    <a:pt x="62" y="119"/>
                  </a:moveTo>
                  <a:cubicBezTo>
                    <a:pt x="66" y="119"/>
                    <a:pt x="69" y="119"/>
                    <a:pt x="73" y="118"/>
                  </a:cubicBezTo>
                  <a:cubicBezTo>
                    <a:pt x="75" y="118"/>
                    <a:pt x="77" y="118"/>
                    <a:pt x="79" y="117"/>
                  </a:cubicBezTo>
                  <a:cubicBezTo>
                    <a:pt x="79" y="118"/>
                    <a:pt x="79" y="119"/>
                    <a:pt x="79" y="120"/>
                  </a:cubicBezTo>
                  <a:cubicBezTo>
                    <a:pt x="79" y="120"/>
                    <a:pt x="79" y="120"/>
                    <a:pt x="79" y="120"/>
                  </a:cubicBezTo>
                  <a:cubicBezTo>
                    <a:pt x="70" y="121"/>
                    <a:pt x="60" y="121"/>
                    <a:pt x="51" y="122"/>
                  </a:cubicBezTo>
                  <a:cubicBezTo>
                    <a:pt x="50" y="122"/>
                    <a:pt x="49" y="122"/>
                    <a:pt x="48" y="122"/>
                  </a:cubicBezTo>
                  <a:cubicBezTo>
                    <a:pt x="48" y="122"/>
                    <a:pt x="48" y="122"/>
                    <a:pt x="48" y="122"/>
                  </a:cubicBezTo>
                  <a:cubicBezTo>
                    <a:pt x="46" y="122"/>
                    <a:pt x="44" y="122"/>
                    <a:pt x="42" y="121"/>
                  </a:cubicBezTo>
                  <a:cubicBezTo>
                    <a:pt x="42" y="121"/>
                    <a:pt x="42" y="120"/>
                    <a:pt x="42" y="120"/>
                  </a:cubicBezTo>
                  <a:cubicBezTo>
                    <a:pt x="42" y="119"/>
                    <a:pt x="42" y="119"/>
                    <a:pt x="42" y="118"/>
                  </a:cubicBezTo>
                  <a:cubicBezTo>
                    <a:pt x="43" y="118"/>
                    <a:pt x="43" y="118"/>
                    <a:pt x="43" y="118"/>
                  </a:cubicBezTo>
                  <a:cubicBezTo>
                    <a:pt x="43" y="118"/>
                    <a:pt x="43" y="118"/>
                    <a:pt x="43" y="118"/>
                  </a:cubicBezTo>
                  <a:cubicBezTo>
                    <a:pt x="49" y="118"/>
                    <a:pt x="56" y="119"/>
                    <a:pt x="62" y="119"/>
                  </a:cubicBezTo>
                  <a:moveTo>
                    <a:pt x="57" y="115"/>
                  </a:moveTo>
                  <a:cubicBezTo>
                    <a:pt x="55" y="115"/>
                    <a:pt x="53" y="115"/>
                    <a:pt x="51" y="115"/>
                  </a:cubicBezTo>
                  <a:cubicBezTo>
                    <a:pt x="53" y="114"/>
                    <a:pt x="55" y="114"/>
                    <a:pt x="57" y="114"/>
                  </a:cubicBezTo>
                  <a:cubicBezTo>
                    <a:pt x="57" y="115"/>
                    <a:pt x="57" y="115"/>
                    <a:pt x="57" y="115"/>
                  </a:cubicBezTo>
                  <a:cubicBezTo>
                    <a:pt x="57" y="115"/>
                    <a:pt x="57" y="115"/>
                    <a:pt x="57" y="115"/>
                  </a:cubicBezTo>
                  <a:moveTo>
                    <a:pt x="70" y="115"/>
                  </a:moveTo>
                  <a:cubicBezTo>
                    <a:pt x="70" y="114"/>
                    <a:pt x="70" y="114"/>
                    <a:pt x="70" y="114"/>
                  </a:cubicBezTo>
                  <a:cubicBezTo>
                    <a:pt x="70" y="114"/>
                    <a:pt x="70" y="114"/>
                    <a:pt x="70" y="114"/>
                  </a:cubicBezTo>
                  <a:cubicBezTo>
                    <a:pt x="73" y="114"/>
                    <a:pt x="75" y="114"/>
                    <a:pt x="77" y="114"/>
                  </a:cubicBezTo>
                  <a:cubicBezTo>
                    <a:pt x="75" y="115"/>
                    <a:pt x="74" y="115"/>
                    <a:pt x="72" y="115"/>
                  </a:cubicBezTo>
                  <a:cubicBezTo>
                    <a:pt x="72" y="115"/>
                    <a:pt x="71" y="115"/>
                    <a:pt x="70" y="115"/>
                  </a:cubicBezTo>
                  <a:moveTo>
                    <a:pt x="62" y="115"/>
                  </a:moveTo>
                  <a:cubicBezTo>
                    <a:pt x="62" y="115"/>
                    <a:pt x="61" y="115"/>
                    <a:pt x="60" y="115"/>
                  </a:cubicBezTo>
                  <a:cubicBezTo>
                    <a:pt x="60" y="115"/>
                    <a:pt x="60" y="115"/>
                    <a:pt x="60" y="115"/>
                  </a:cubicBezTo>
                  <a:cubicBezTo>
                    <a:pt x="60" y="114"/>
                    <a:pt x="60" y="114"/>
                    <a:pt x="60" y="114"/>
                  </a:cubicBezTo>
                  <a:cubicBezTo>
                    <a:pt x="61" y="113"/>
                    <a:pt x="62" y="113"/>
                    <a:pt x="63" y="113"/>
                  </a:cubicBezTo>
                  <a:cubicBezTo>
                    <a:pt x="63" y="113"/>
                    <a:pt x="63" y="113"/>
                    <a:pt x="63" y="113"/>
                  </a:cubicBezTo>
                  <a:cubicBezTo>
                    <a:pt x="65" y="113"/>
                    <a:pt x="66" y="114"/>
                    <a:pt x="67" y="114"/>
                  </a:cubicBezTo>
                  <a:cubicBezTo>
                    <a:pt x="67" y="114"/>
                    <a:pt x="67" y="114"/>
                    <a:pt x="67" y="114"/>
                  </a:cubicBezTo>
                  <a:cubicBezTo>
                    <a:pt x="67" y="115"/>
                    <a:pt x="67" y="115"/>
                    <a:pt x="67" y="115"/>
                  </a:cubicBezTo>
                  <a:cubicBezTo>
                    <a:pt x="66" y="115"/>
                    <a:pt x="64" y="115"/>
                    <a:pt x="62" y="115"/>
                  </a:cubicBezTo>
                  <a:moveTo>
                    <a:pt x="60" y="110"/>
                  </a:moveTo>
                  <a:cubicBezTo>
                    <a:pt x="60" y="99"/>
                    <a:pt x="59" y="88"/>
                    <a:pt x="58" y="77"/>
                  </a:cubicBezTo>
                  <a:cubicBezTo>
                    <a:pt x="58" y="77"/>
                    <a:pt x="58" y="77"/>
                    <a:pt x="58" y="77"/>
                  </a:cubicBezTo>
                  <a:cubicBezTo>
                    <a:pt x="60" y="76"/>
                    <a:pt x="62" y="75"/>
                    <a:pt x="63" y="74"/>
                  </a:cubicBezTo>
                  <a:cubicBezTo>
                    <a:pt x="63" y="73"/>
                    <a:pt x="63" y="73"/>
                    <a:pt x="64" y="72"/>
                  </a:cubicBezTo>
                  <a:cubicBezTo>
                    <a:pt x="64" y="72"/>
                    <a:pt x="64" y="72"/>
                    <a:pt x="64" y="72"/>
                  </a:cubicBezTo>
                  <a:cubicBezTo>
                    <a:pt x="65" y="74"/>
                    <a:pt x="67" y="74"/>
                    <a:pt x="69" y="75"/>
                  </a:cubicBezTo>
                  <a:cubicBezTo>
                    <a:pt x="67" y="84"/>
                    <a:pt x="67" y="94"/>
                    <a:pt x="67" y="103"/>
                  </a:cubicBezTo>
                  <a:cubicBezTo>
                    <a:pt x="67" y="105"/>
                    <a:pt x="67" y="108"/>
                    <a:pt x="67" y="110"/>
                  </a:cubicBezTo>
                  <a:cubicBezTo>
                    <a:pt x="66" y="110"/>
                    <a:pt x="65" y="110"/>
                    <a:pt x="63" y="110"/>
                  </a:cubicBezTo>
                  <a:cubicBezTo>
                    <a:pt x="62" y="110"/>
                    <a:pt x="61" y="110"/>
                    <a:pt x="60" y="110"/>
                  </a:cubicBezTo>
                  <a:moveTo>
                    <a:pt x="74" y="70"/>
                  </a:moveTo>
                  <a:cubicBezTo>
                    <a:pt x="75" y="62"/>
                    <a:pt x="77" y="55"/>
                    <a:pt x="80" y="47"/>
                  </a:cubicBezTo>
                  <a:cubicBezTo>
                    <a:pt x="80" y="46"/>
                    <a:pt x="81" y="45"/>
                    <a:pt x="81" y="44"/>
                  </a:cubicBezTo>
                  <a:cubicBezTo>
                    <a:pt x="82" y="44"/>
                    <a:pt x="82" y="44"/>
                    <a:pt x="82" y="44"/>
                  </a:cubicBezTo>
                  <a:cubicBezTo>
                    <a:pt x="83" y="44"/>
                    <a:pt x="83" y="44"/>
                    <a:pt x="83" y="44"/>
                  </a:cubicBezTo>
                  <a:cubicBezTo>
                    <a:pt x="83" y="44"/>
                    <a:pt x="83" y="45"/>
                    <a:pt x="83" y="46"/>
                  </a:cubicBezTo>
                  <a:cubicBezTo>
                    <a:pt x="83" y="46"/>
                    <a:pt x="83" y="46"/>
                    <a:pt x="83" y="46"/>
                  </a:cubicBezTo>
                  <a:cubicBezTo>
                    <a:pt x="83" y="52"/>
                    <a:pt x="81" y="59"/>
                    <a:pt x="78" y="65"/>
                  </a:cubicBezTo>
                  <a:cubicBezTo>
                    <a:pt x="77" y="67"/>
                    <a:pt x="75" y="69"/>
                    <a:pt x="74" y="70"/>
                  </a:cubicBezTo>
                  <a:moveTo>
                    <a:pt x="53" y="72"/>
                  </a:moveTo>
                  <a:cubicBezTo>
                    <a:pt x="53" y="71"/>
                    <a:pt x="52" y="71"/>
                    <a:pt x="51" y="71"/>
                  </a:cubicBezTo>
                  <a:cubicBezTo>
                    <a:pt x="46" y="66"/>
                    <a:pt x="42" y="60"/>
                    <a:pt x="38" y="54"/>
                  </a:cubicBezTo>
                  <a:cubicBezTo>
                    <a:pt x="37" y="52"/>
                    <a:pt x="36" y="50"/>
                    <a:pt x="36" y="48"/>
                  </a:cubicBezTo>
                  <a:cubicBezTo>
                    <a:pt x="36" y="48"/>
                    <a:pt x="36" y="48"/>
                    <a:pt x="36" y="48"/>
                  </a:cubicBezTo>
                  <a:cubicBezTo>
                    <a:pt x="36" y="46"/>
                    <a:pt x="37" y="44"/>
                    <a:pt x="39" y="43"/>
                  </a:cubicBezTo>
                  <a:cubicBezTo>
                    <a:pt x="40" y="43"/>
                    <a:pt x="41" y="42"/>
                    <a:pt x="42" y="42"/>
                  </a:cubicBezTo>
                  <a:cubicBezTo>
                    <a:pt x="42" y="42"/>
                    <a:pt x="42" y="42"/>
                    <a:pt x="42" y="42"/>
                  </a:cubicBezTo>
                  <a:cubicBezTo>
                    <a:pt x="42" y="42"/>
                    <a:pt x="42" y="42"/>
                    <a:pt x="42" y="42"/>
                  </a:cubicBezTo>
                  <a:cubicBezTo>
                    <a:pt x="43" y="42"/>
                    <a:pt x="43" y="43"/>
                    <a:pt x="44" y="43"/>
                  </a:cubicBezTo>
                  <a:cubicBezTo>
                    <a:pt x="46" y="44"/>
                    <a:pt x="47" y="46"/>
                    <a:pt x="48" y="49"/>
                  </a:cubicBezTo>
                  <a:cubicBezTo>
                    <a:pt x="50" y="57"/>
                    <a:pt x="52" y="64"/>
                    <a:pt x="53" y="72"/>
                  </a:cubicBezTo>
                  <a:moveTo>
                    <a:pt x="64" y="63"/>
                  </a:moveTo>
                  <a:cubicBezTo>
                    <a:pt x="63" y="60"/>
                    <a:pt x="63" y="57"/>
                    <a:pt x="63" y="54"/>
                  </a:cubicBezTo>
                  <a:cubicBezTo>
                    <a:pt x="63" y="51"/>
                    <a:pt x="64" y="47"/>
                    <a:pt x="64" y="43"/>
                  </a:cubicBezTo>
                  <a:cubicBezTo>
                    <a:pt x="65" y="43"/>
                    <a:pt x="65" y="42"/>
                    <a:pt x="65" y="42"/>
                  </a:cubicBezTo>
                  <a:cubicBezTo>
                    <a:pt x="65" y="41"/>
                    <a:pt x="66" y="41"/>
                    <a:pt x="66" y="41"/>
                  </a:cubicBezTo>
                  <a:cubicBezTo>
                    <a:pt x="66" y="41"/>
                    <a:pt x="66" y="41"/>
                    <a:pt x="66" y="41"/>
                  </a:cubicBezTo>
                  <a:cubicBezTo>
                    <a:pt x="66" y="41"/>
                    <a:pt x="66" y="41"/>
                    <a:pt x="66" y="41"/>
                  </a:cubicBezTo>
                  <a:cubicBezTo>
                    <a:pt x="67" y="41"/>
                    <a:pt x="68" y="41"/>
                    <a:pt x="68" y="42"/>
                  </a:cubicBezTo>
                  <a:cubicBezTo>
                    <a:pt x="68" y="43"/>
                    <a:pt x="69" y="43"/>
                    <a:pt x="69" y="44"/>
                  </a:cubicBezTo>
                  <a:cubicBezTo>
                    <a:pt x="69" y="45"/>
                    <a:pt x="68" y="46"/>
                    <a:pt x="68" y="47"/>
                  </a:cubicBezTo>
                  <a:cubicBezTo>
                    <a:pt x="68" y="52"/>
                    <a:pt x="66" y="58"/>
                    <a:pt x="64" y="63"/>
                  </a:cubicBezTo>
                  <a:moveTo>
                    <a:pt x="41" y="114"/>
                  </a:moveTo>
                  <a:cubicBezTo>
                    <a:pt x="41" y="113"/>
                    <a:pt x="41" y="113"/>
                    <a:pt x="41" y="113"/>
                  </a:cubicBezTo>
                  <a:cubicBezTo>
                    <a:pt x="38" y="110"/>
                    <a:pt x="37" y="107"/>
                    <a:pt x="36" y="104"/>
                  </a:cubicBezTo>
                  <a:cubicBezTo>
                    <a:pt x="36" y="102"/>
                    <a:pt x="36" y="100"/>
                    <a:pt x="36" y="98"/>
                  </a:cubicBezTo>
                  <a:cubicBezTo>
                    <a:pt x="35" y="93"/>
                    <a:pt x="33" y="89"/>
                    <a:pt x="30" y="85"/>
                  </a:cubicBezTo>
                  <a:cubicBezTo>
                    <a:pt x="28" y="81"/>
                    <a:pt x="25" y="78"/>
                    <a:pt x="23" y="73"/>
                  </a:cubicBezTo>
                  <a:cubicBezTo>
                    <a:pt x="20" y="66"/>
                    <a:pt x="18" y="59"/>
                    <a:pt x="18" y="51"/>
                  </a:cubicBezTo>
                  <a:cubicBezTo>
                    <a:pt x="18" y="39"/>
                    <a:pt x="22" y="27"/>
                    <a:pt x="29" y="18"/>
                  </a:cubicBezTo>
                  <a:cubicBezTo>
                    <a:pt x="36" y="10"/>
                    <a:pt x="47" y="4"/>
                    <a:pt x="60" y="4"/>
                  </a:cubicBezTo>
                  <a:cubicBezTo>
                    <a:pt x="61" y="4"/>
                    <a:pt x="61" y="4"/>
                    <a:pt x="62" y="4"/>
                  </a:cubicBezTo>
                  <a:cubicBezTo>
                    <a:pt x="79" y="5"/>
                    <a:pt x="89" y="10"/>
                    <a:pt x="96" y="18"/>
                  </a:cubicBezTo>
                  <a:cubicBezTo>
                    <a:pt x="103" y="26"/>
                    <a:pt x="105" y="37"/>
                    <a:pt x="105" y="47"/>
                  </a:cubicBezTo>
                  <a:cubicBezTo>
                    <a:pt x="105" y="59"/>
                    <a:pt x="101" y="72"/>
                    <a:pt x="96" y="78"/>
                  </a:cubicBezTo>
                  <a:cubicBezTo>
                    <a:pt x="90" y="86"/>
                    <a:pt x="89" y="91"/>
                    <a:pt x="88" y="97"/>
                  </a:cubicBezTo>
                  <a:cubicBezTo>
                    <a:pt x="86" y="100"/>
                    <a:pt x="86" y="103"/>
                    <a:pt x="85" y="106"/>
                  </a:cubicBezTo>
                  <a:cubicBezTo>
                    <a:pt x="85" y="108"/>
                    <a:pt x="84" y="110"/>
                    <a:pt x="82" y="112"/>
                  </a:cubicBezTo>
                  <a:cubicBezTo>
                    <a:pt x="82" y="112"/>
                    <a:pt x="82" y="112"/>
                    <a:pt x="81" y="111"/>
                  </a:cubicBezTo>
                  <a:cubicBezTo>
                    <a:pt x="81" y="111"/>
                    <a:pt x="81" y="111"/>
                    <a:pt x="80" y="111"/>
                  </a:cubicBezTo>
                  <a:cubicBezTo>
                    <a:pt x="77" y="111"/>
                    <a:pt x="74" y="110"/>
                    <a:pt x="70" y="110"/>
                  </a:cubicBezTo>
                  <a:cubicBezTo>
                    <a:pt x="70" y="108"/>
                    <a:pt x="70" y="106"/>
                    <a:pt x="70" y="103"/>
                  </a:cubicBezTo>
                  <a:cubicBezTo>
                    <a:pt x="70" y="93"/>
                    <a:pt x="71" y="84"/>
                    <a:pt x="73" y="74"/>
                  </a:cubicBezTo>
                  <a:cubicBezTo>
                    <a:pt x="73" y="74"/>
                    <a:pt x="74" y="74"/>
                    <a:pt x="74" y="73"/>
                  </a:cubicBezTo>
                  <a:cubicBezTo>
                    <a:pt x="77" y="72"/>
                    <a:pt x="79" y="69"/>
                    <a:pt x="81" y="67"/>
                  </a:cubicBezTo>
                  <a:cubicBezTo>
                    <a:pt x="85" y="60"/>
                    <a:pt x="87" y="53"/>
                    <a:pt x="87" y="46"/>
                  </a:cubicBezTo>
                  <a:cubicBezTo>
                    <a:pt x="87" y="46"/>
                    <a:pt x="87" y="46"/>
                    <a:pt x="87" y="46"/>
                  </a:cubicBezTo>
                  <a:cubicBezTo>
                    <a:pt x="86" y="45"/>
                    <a:pt x="87" y="43"/>
                    <a:pt x="85" y="42"/>
                  </a:cubicBezTo>
                  <a:cubicBezTo>
                    <a:pt x="85" y="41"/>
                    <a:pt x="83" y="41"/>
                    <a:pt x="82" y="41"/>
                  </a:cubicBezTo>
                  <a:cubicBezTo>
                    <a:pt x="82" y="41"/>
                    <a:pt x="82" y="41"/>
                    <a:pt x="82" y="41"/>
                  </a:cubicBezTo>
                  <a:cubicBezTo>
                    <a:pt x="81" y="41"/>
                    <a:pt x="80" y="41"/>
                    <a:pt x="79" y="42"/>
                  </a:cubicBezTo>
                  <a:cubicBezTo>
                    <a:pt x="77" y="43"/>
                    <a:pt x="77" y="45"/>
                    <a:pt x="76" y="46"/>
                  </a:cubicBezTo>
                  <a:cubicBezTo>
                    <a:pt x="73" y="54"/>
                    <a:pt x="71" y="63"/>
                    <a:pt x="70" y="71"/>
                  </a:cubicBezTo>
                  <a:cubicBezTo>
                    <a:pt x="70" y="71"/>
                    <a:pt x="70" y="71"/>
                    <a:pt x="70" y="71"/>
                  </a:cubicBezTo>
                  <a:cubicBezTo>
                    <a:pt x="70" y="71"/>
                    <a:pt x="70" y="71"/>
                    <a:pt x="70" y="71"/>
                  </a:cubicBezTo>
                  <a:cubicBezTo>
                    <a:pt x="68" y="71"/>
                    <a:pt x="67" y="71"/>
                    <a:pt x="66" y="70"/>
                  </a:cubicBezTo>
                  <a:cubicBezTo>
                    <a:pt x="66" y="70"/>
                    <a:pt x="66" y="69"/>
                    <a:pt x="66" y="69"/>
                  </a:cubicBezTo>
                  <a:cubicBezTo>
                    <a:pt x="69" y="62"/>
                    <a:pt x="71" y="55"/>
                    <a:pt x="72" y="47"/>
                  </a:cubicBezTo>
                  <a:cubicBezTo>
                    <a:pt x="72" y="46"/>
                    <a:pt x="72" y="45"/>
                    <a:pt x="72" y="44"/>
                  </a:cubicBezTo>
                  <a:cubicBezTo>
                    <a:pt x="72" y="43"/>
                    <a:pt x="72" y="42"/>
                    <a:pt x="71" y="40"/>
                  </a:cubicBezTo>
                  <a:cubicBezTo>
                    <a:pt x="70" y="39"/>
                    <a:pt x="69" y="37"/>
                    <a:pt x="66" y="37"/>
                  </a:cubicBezTo>
                  <a:cubicBezTo>
                    <a:pt x="66" y="37"/>
                    <a:pt x="66" y="37"/>
                    <a:pt x="66" y="37"/>
                  </a:cubicBezTo>
                  <a:cubicBezTo>
                    <a:pt x="66" y="37"/>
                    <a:pt x="65" y="37"/>
                    <a:pt x="64" y="37"/>
                  </a:cubicBezTo>
                  <a:cubicBezTo>
                    <a:pt x="63" y="38"/>
                    <a:pt x="62" y="39"/>
                    <a:pt x="62" y="40"/>
                  </a:cubicBezTo>
                  <a:cubicBezTo>
                    <a:pt x="61" y="41"/>
                    <a:pt x="61" y="42"/>
                    <a:pt x="61" y="43"/>
                  </a:cubicBezTo>
                  <a:cubicBezTo>
                    <a:pt x="60" y="46"/>
                    <a:pt x="60" y="50"/>
                    <a:pt x="60" y="54"/>
                  </a:cubicBezTo>
                  <a:cubicBezTo>
                    <a:pt x="60" y="58"/>
                    <a:pt x="60" y="63"/>
                    <a:pt x="61" y="67"/>
                  </a:cubicBezTo>
                  <a:cubicBezTo>
                    <a:pt x="61" y="67"/>
                    <a:pt x="61" y="68"/>
                    <a:pt x="62" y="69"/>
                  </a:cubicBezTo>
                  <a:cubicBezTo>
                    <a:pt x="61" y="70"/>
                    <a:pt x="61" y="71"/>
                    <a:pt x="60" y="72"/>
                  </a:cubicBezTo>
                  <a:cubicBezTo>
                    <a:pt x="59" y="72"/>
                    <a:pt x="58" y="73"/>
                    <a:pt x="57" y="73"/>
                  </a:cubicBezTo>
                  <a:cubicBezTo>
                    <a:pt x="57" y="73"/>
                    <a:pt x="57" y="73"/>
                    <a:pt x="57" y="73"/>
                  </a:cubicBezTo>
                  <a:cubicBezTo>
                    <a:pt x="55" y="65"/>
                    <a:pt x="54" y="56"/>
                    <a:pt x="51" y="48"/>
                  </a:cubicBezTo>
                  <a:cubicBezTo>
                    <a:pt x="50" y="45"/>
                    <a:pt x="49" y="42"/>
                    <a:pt x="46" y="40"/>
                  </a:cubicBezTo>
                  <a:cubicBezTo>
                    <a:pt x="45" y="39"/>
                    <a:pt x="43" y="39"/>
                    <a:pt x="42" y="39"/>
                  </a:cubicBezTo>
                  <a:cubicBezTo>
                    <a:pt x="40" y="39"/>
                    <a:pt x="38" y="39"/>
                    <a:pt x="37" y="40"/>
                  </a:cubicBezTo>
                  <a:cubicBezTo>
                    <a:pt x="34" y="42"/>
                    <a:pt x="33" y="45"/>
                    <a:pt x="33" y="48"/>
                  </a:cubicBezTo>
                  <a:cubicBezTo>
                    <a:pt x="33" y="48"/>
                    <a:pt x="33" y="48"/>
                    <a:pt x="33" y="48"/>
                  </a:cubicBezTo>
                  <a:cubicBezTo>
                    <a:pt x="33" y="51"/>
                    <a:pt x="34" y="53"/>
                    <a:pt x="35" y="55"/>
                  </a:cubicBezTo>
                  <a:cubicBezTo>
                    <a:pt x="39" y="62"/>
                    <a:pt x="43" y="68"/>
                    <a:pt x="49" y="73"/>
                  </a:cubicBezTo>
                  <a:cubicBezTo>
                    <a:pt x="50" y="74"/>
                    <a:pt x="52" y="76"/>
                    <a:pt x="54" y="76"/>
                  </a:cubicBezTo>
                  <a:cubicBezTo>
                    <a:pt x="56" y="88"/>
                    <a:pt x="57" y="99"/>
                    <a:pt x="57" y="110"/>
                  </a:cubicBezTo>
                  <a:cubicBezTo>
                    <a:pt x="52" y="111"/>
                    <a:pt x="47" y="112"/>
                    <a:pt x="43" y="114"/>
                  </a:cubicBezTo>
                  <a:cubicBezTo>
                    <a:pt x="42" y="114"/>
                    <a:pt x="42" y="114"/>
                    <a:pt x="42" y="114"/>
                  </a:cubicBezTo>
                  <a:cubicBezTo>
                    <a:pt x="41" y="114"/>
                    <a:pt x="41" y="114"/>
                    <a:pt x="41" y="114"/>
                  </a:cubicBezTo>
                  <a:cubicBezTo>
                    <a:pt x="41" y="114"/>
                    <a:pt x="41" y="114"/>
                    <a:pt x="41" y="114"/>
                  </a:cubicBezTo>
                  <a:cubicBezTo>
                    <a:pt x="41" y="114"/>
                    <a:pt x="41" y="114"/>
                    <a:pt x="41" y="114"/>
                  </a:cubicBezTo>
                  <a:moveTo>
                    <a:pt x="60" y="0"/>
                  </a:moveTo>
                  <a:cubicBezTo>
                    <a:pt x="60" y="0"/>
                    <a:pt x="60" y="0"/>
                    <a:pt x="60" y="0"/>
                  </a:cubicBezTo>
                  <a:cubicBezTo>
                    <a:pt x="46" y="0"/>
                    <a:pt x="34" y="7"/>
                    <a:pt x="26" y="16"/>
                  </a:cubicBezTo>
                  <a:cubicBezTo>
                    <a:pt x="19" y="26"/>
                    <a:pt x="14" y="38"/>
                    <a:pt x="14" y="51"/>
                  </a:cubicBezTo>
                  <a:cubicBezTo>
                    <a:pt x="14" y="59"/>
                    <a:pt x="16" y="67"/>
                    <a:pt x="20" y="75"/>
                  </a:cubicBezTo>
                  <a:cubicBezTo>
                    <a:pt x="22" y="79"/>
                    <a:pt x="25" y="83"/>
                    <a:pt x="27" y="87"/>
                  </a:cubicBezTo>
                  <a:cubicBezTo>
                    <a:pt x="30" y="91"/>
                    <a:pt x="32" y="95"/>
                    <a:pt x="32" y="99"/>
                  </a:cubicBezTo>
                  <a:cubicBezTo>
                    <a:pt x="33" y="100"/>
                    <a:pt x="32" y="102"/>
                    <a:pt x="33" y="104"/>
                  </a:cubicBezTo>
                  <a:cubicBezTo>
                    <a:pt x="33" y="109"/>
                    <a:pt x="35" y="112"/>
                    <a:pt x="38" y="115"/>
                  </a:cubicBezTo>
                  <a:cubicBezTo>
                    <a:pt x="39" y="117"/>
                    <a:pt x="39" y="118"/>
                    <a:pt x="39" y="120"/>
                  </a:cubicBezTo>
                  <a:cubicBezTo>
                    <a:pt x="39" y="121"/>
                    <a:pt x="39" y="121"/>
                    <a:pt x="39" y="122"/>
                  </a:cubicBezTo>
                  <a:cubicBezTo>
                    <a:pt x="39" y="123"/>
                    <a:pt x="39" y="124"/>
                    <a:pt x="39" y="125"/>
                  </a:cubicBezTo>
                  <a:cubicBezTo>
                    <a:pt x="39" y="126"/>
                    <a:pt x="39" y="127"/>
                    <a:pt x="39" y="128"/>
                  </a:cubicBezTo>
                  <a:cubicBezTo>
                    <a:pt x="39" y="129"/>
                    <a:pt x="39" y="129"/>
                    <a:pt x="40" y="130"/>
                  </a:cubicBezTo>
                  <a:cubicBezTo>
                    <a:pt x="40" y="130"/>
                    <a:pt x="40" y="131"/>
                    <a:pt x="40" y="131"/>
                  </a:cubicBezTo>
                  <a:cubicBezTo>
                    <a:pt x="40" y="132"/>
                    <a:pt x="39" y="134"/>
                    <a:pt x="39" y="135"/>
                  </a:cubicBezTo>
                  <a:cubicBezTo>
                    <a:pt x="39" y="136"/>
                    <a:pt x="39" y="136"/>
                    <a:pt x="39" y="136"/>
                  </a:cubicBezTo>
                  <a:cubicBezTo>
                    <a:pt x="39" y="136"/>
                    <a:pt x="39" y="136"/>
                    <a:pt x="39" y="135"/>
                  </a:cubicBezTo>
                  <a:cubicBezTo>
                    <a:pt x="38" y="133"/>
                    <a:pt x="36" y="132"/>
                    <a:pt x="34" y="131"/>
                  </a:cubicBezTo>
                  <a:cubicBezTo>
                    <a:pt x="34" y="131"/>
                    <a:pt x="34" y="131"/>
                    <a:pt x="34" y="131"/>
                  </a:cubicBezTo>
                  <a:cubicBezTo>
                    <a:pt x="34" y="131"/>
                    <a:pt x="34" y="131"/>
                    <a:pt x="34" y="131"/>
                  </a:cubicBezTo>
                  <a:cubicBezTo>
                    <a:pt x="34" y="131"/>
                    <a:pt x="34" y="131"/>
                    <a:pt x="34" y="131"/>
                  </a:cubicBezTo>
                  <a:cubicBezTo>
                    <a:pt x="33" y="130"/>
                    <a:pt x="33" y="130"/>
                    <a:pt x="32" y="130"/>
                  </a:cubicBezTo>
                  <a:cubicBezTo>
                    <a:pt x="32" y="130"/>
                    <a:pt x="32" y="130"/>
                    <a:pt x="32" y="130"/>
                  </a:cubicBezTo>
                  <a:cubicBezTo>
                    <a:pt x="30" y="130"/>
                    <a:pt x="28" y="131"/>
                    <a:pt x="26" y="132"/>
                  </a:cubicBezTo>
                  <a:cubicBezTo>
                    <a:pt x="24" y="134"/>
                    <a:pt x="23" y="135"/>
                    <a:pt x="22" y="137"/>
                  </a:cubicBezTo>
                  <a:cubicBezTo>
                    <a:pt x="14" y="151"/>
                    <a:pt x="11" y="162"/>
                    <a:pt x="4" y="175"/>
                  </a:cubicBezTo>
                  <a:cubicBezTo>
                    <a:pt x="3" y="176"/>
                    <a:pt x="3" y="177"/>
                    <a:pt x="2" y="178"/>
                  </a:cubicBezTo>
                  <a:cubicBezTo>
                    <a:pt x="2" y="180"/>
                    <a:pt x="1" y="181"/>
                    <a:pt x="1" y="182"/>
                  </a:cubicBezTo>
                  <a:cubicBezTo>
                    <a:pt x="0" y="183"/>
                    <a:pt x="0" y="184"/>
                    <a:pt x="0" y="185"/>
                  </a:cubicBezTo>
                  <a:cubicBezTo>
                    <a:pt x="0" y="187"/>
                    <a:pt x="1" y="189"/>
                    <a:pt x="1" y="191"/>
                  </a:cubicBezTo>
                  <a:cubicBezTo>
                    <a:pt x="3" y="195"/>
                    <a:pt x="5" y="200"/>
                    <a:pt x="7" y="204"/>
                  </a:cubicBezTo>
                  <a:cubicBezTo>
                    <a:pt x="9" y="208"/>
                    <a:pt x="10" y="211"/>
                    <a:pt x="12" y="215"/>
                  </a:cubicBezTo>
                  <a:cubicBezTo>
                    <a:pt x="12" y="217"/>
                    <a:pt x="13" y="220"/>
                    <a:pt x="14" y="222"/>
                  </a:cubicBezTo>
                  <a:cubicBezTo>
                    <a:pt x="15" y="225"/>
                    <a:pt x="16" y="228"/>
                    <a:pt x="16" y="230"/>
                  </a:cubicBezTo>
                  <a:cubicBezTo>
                    <a:pt x="17" y="234"/>
                    <a:pt x="17" y="238"/>
                    <a:pt x="20" y="241"/>
                  </a:cubicBezTo>
                  <a:cubicBezTo>
                    <a:pt x="21" y="243"/>
                    <a:pt x="23" y="247"/>
                    <a:pt x="27" y="253"/>
                  </a:cubicBezTo>
                  <a:cubicBezTo>
                    <a:pt x="30" y="259"/>
                    <a:pt x="35" y="266"/>
                    <a:pt x="40" y="273"/>
                  </a:cubicBezTo>
                  <a:cubicBezTo>
                    <a:pt x="40" y="276"/>
                    <a:pt x="40" y="279"/>
                    <a:pt x="40" y="282"/>
                  </a:cubicBezTo>
                  <a:cubicBezTo>
                    <a:pt x="37" y="282"/>
                    <a:pt x="35" y="283"/>
                    <a:pt x="34" y="285"/>
                  </a:cubicBezTo>
                  <a:cubicBezTo>
                    <a:pt x="32" y="286"/>
                    <a:pt x="32" y="288"/>
                    <a:pt x="32" y="289"/>
                  </a:cubicBezTo>
                  <a:cubicBezTo>
                    <a:pt x="32" y="290"/>
                    <a:pt x="32" y="290"/>
                    <a:pt x="32" y="290"/>
                  </a:cubicBezTo>
                  <a:cubicBezTo>
                    <a:pt x="32" y="290"/>
                    <a:pt x="32" y="290"/>
                    <a:pt x="32" y="290"/>
                  </a:cubicBezTo>
                  <a:cubicBezTo>
                    <a:pt x="32" y="290"/>
                    <a:pt x="32" y="291"/>
                    <a:pt x="32" y="291"/>
                  </a:cubicBezTo>
                  <a:cubicBezTo>
                    <a:pt x="32" y="293"/>
                    <a:pt x="32" y="295"/>
                    <a:pt x="32" y="297"/>
                  </a:cubicBezTo>
                  <a:cubicBezTo>
                    <a:pt x="31" y="298"/>
                    <a:pt x="29" y="298"/>
                    <a:pt x="28" y="299"/>
                  </a:cubicBezTo>
                  <a:cubicBezTo>
                    <a:pt x="27" y="300"/>
                    <a:pt x="26" y="302"/>
                    <a:pt x="26" y="303"/>
                  </a:cubicBezTo>
                  <a:cubicBezTo>
                    <a:pt x="26" y="304"/>
                    <a:pt x="26" y="305"/>
                    <a:pt x="26" y="305"/>
                  </a:cubicBezTo>
                  <a:cubicBezTo>
                    <a:pt x="26" y="305"/>
                    <a:pt x="26" y="305"/>
                    <a:pt x="26" y="305"/>
                  </a:cubicBezTo>
                  <a:cubicBezTo>
                    <a:pt x="25" y="316"/>
                    <a:pt x="24" y="327"/>
                    <a:pt x="24" y="337"/>
                  </a:cubicBezTo>
                  <a:cubicBezTo>
                    <a:pt x="24" y="338"/>
                    <a:pt x="25" y="339"/>
                    <a:pt x="26" y="339"/>
                  </a:cubicBezTo>
                  <a:cubicBezTo>
                    <a:pt x="26" y="339"/>
                    <a:pt x="26" y="339"/>
                    <a:pt x="26" y="339"/>
                  </a:cubicBezTo>
                  <a:cubicBezTo>
                    <a:pt x="27" y="339"/>
                    <a:pt x="28" y="338"/>
                    <a:pt x="28" y="337"/>
                  </a:cubicBezTo>
                  <a:cubicBezTo>
                    <a:pt x="28" y="328"/>
                    <a:pt x="29" y="318"/>
                    <a:pt x="29" y="308"/>
                  </a:cubicBezTo>
                  <a:cubicBezTo>
                    <a:pt x="30" y="309"/>
                    <a:pt x="31" y="309"/>
                    <a:pt x="32" y="309"/>
                  </a:cubicBezTo>
                  <a:cubicBezTo>
                    <a:pt x="32" y="310"/>
                    <a:pt x="32" y="310"/>
                    <a:pt x="32" y="310"/>
                  </a:cubicBezTo>
                  <a:cubicBezTo>
                    <a:pt x="32" y="311"/>
                    <a:pt x="33" y="311"/>
                    <a:pt x="34" y="311"/>
                  </a:cubicBezTo>
                  <a:cubicBezTo>
                    <a:pt x="34" y="311"/>
                    <a:pt x="34" y="311"/>
                    <a:pt x="34" y="311"/>
                  </a:cubicBezTo>
                  <a:cubicBezTo>
                    <a:pt x="34" y="311"/>
                    <a:pt x="35" y="311"/>
                    <a:pt x="35" y="311"/>
                  </a:cubicBezTo>
                  <a:cubicBezTo>
                    <a:pt x="43" y="313"/>
                    <a:pt x="51" y="314"/>
                    <a:pt x="60" y="314"/>
                  </a:cubicBezTo>
                  <a:cubicBezTo>
                    <a:pt x="64" y="314"/>
                    <a:pt x="69" y="314"/>
                    <a:pt x="74" y="313"/>
                  </a:cubicBezTo>
                  <a:cubicBezTo>
                    <a:pt x="75" y="313"/>
                    <a:pt x="76" y="313"/>
                    <a:pt x="77" y="313"/>
                  </a:cubicBezTo>
                  <a:cubicBezTo>
                    <a:pt x="77" y="314"/>
                    <a:pt x="76" y="315"/>
                    <a:pt x="75" y="316"/>
                  </a:cubicBezTo>
                  <a:cubicBezTo>
                    <a:pt x="76" y="317"/>
                    <a:pt x="76" y="317"/>
                    <a:pt x="76" y="317"/>
                  </a:cubicBezTo>
                  <a:cubicBezTo>
                    <a:pt x="77" y="316"/>
                    <a:pt x="79" y="314"/>
                    <a:pt x="80" y="313"/>
                  </a:cubicBezTo>
                  <a:cubicBezTo>
                    <a:pt x="81" y="313"/>
                    <a:pt x="83" y="313"/>
                    <a:pt x="84" y="312"/>
                  </a:cubicBezTo>
                  <a:cubicBezTo>
                    <a:pt x="82" y="314"/>
                    <a:pt x="81" y="316"/>
                    <a:pt x="79" y="319"/>
                  </a:cubicBezTo>
                  <a:cubicBezTo>
                    <a:pt x="80" y="320"/>
                    <a:pt x="80" y="320"/>
                    <a:pt x="80" y="320"/>
                  </a:cubicBezTo>
                  <a:cubicBezTo>
                    <a:pt x="82" y="317"/>
                    <a:pt x="85" y="314"/>
                    <a:pt x="87" y="312"/>
                  </a:cubicBezTo>
                  <a:cubicBezTo>
                    <a:pt x="90" y="311"/>
                    <a:pt x="92" y="311"/>
                    <a:pt x="95" y="310"/>
                  </a:cubicBezTo>
                  <a:cubicBezTo>
                    <a:pt x="90" y="315"/>
                    <a:pt x="85" y="321"/>
                    <a:pt x="81" y="327"/>
                  </a:cubicBezTo>
                  <a:cubicBezTo>
                    <a:pt x="82" y="328"/>
                    <a:pt x="82" y="328"/>
                    <a:pt x="82" y="328"/>
                  </a:cubicBezTo>
                  <a:cubicBezTo>
                    <a:pt x="88" y="321"/>
                    <a:pt x="93" y="315"/>
                    <a:pt x="99" y="308"/>
                  </a:cubicBezTo>
                  <a:cubicBezTo>
                    <a:pt x="99" y="308"/>
                    <a:pt x="100" y="308"/>
                    <a:pt x="101" y="307"/>
                  </a:cubicBezTo>
                  <a:cubicBezTo>
                    <a:pt x="101" y="307"/>
                    <a:pt x="101" y="307"/>
                    <a:pt x="101" y="307"/>
                  </a:cubicBezTo>
                  <a:cubicBezTo>
                    <a:pt x="101" y="307"/>
                    <a:pt x="101" y="307"/>
                    <a:pt x="101" y="307"/>
                  </a:cubicBezTo>
                  <a:cubicBezTo>
                    <a:pt x="101" y="307"/>
                    <a:pt x="102" y="307"/>
                    <a:pt x="102" y="306"/>
                  </a:cubicBezTo>
                  <a:cubicBezTo>
                    <a:pt x="103" y="306"/>
                    <a:pt x="103" y="306"/>
                    <a:pt x="103" y="306"/>
                  </a:cubicBezTo>
                  <a:cubicBezTo>
                    <a:pt x="103" y="307"/>
                    <a:pt x="103" y="307"/>
                    <a:pt x="103" y="308"/>
                  </a:cubicBezTo>
                  <a:cubicBezTo>
                    <a:pt x="102" y="308"/>
                    <a:pt x="102" y="308"/>
                    <a:pt x="102" y="308"/>
                  </a:cubicBezTo>
                  <a:cubicBezTo>
                    <a:pt x="96" y="315"/>
                    <a:pt x="90" y="322"/>
                    <a:pt x="84" y="329"/>
                  </a:cubicBezTo>
                  <a:cubicBezTo>
                    <a:pt x="84" y="329"/>
                    <a:pt x="84" y="329"/>
                    <a:pt x="84" y="329"/>
                  </a:cubicBezTo>
                  <a:cubicBezTo>
                    <a:pt x="84" y="330"/>
                    <a:pt x="84" y="330"/>
                    <a:pt x="84" y="330"/>
                  </a:cubicBezTo>
                  <a:cubicBezTo>
                    <a:pt x="84" y="332"/>
                    <a:pt x="84" y="332"/>
                    <a:pt x="84" y="332"/>
                  </a:cubicBezTo>
                  <a:cubicBezTo>
                    <a:pt x="85" y="331"/>
                    <a:pt x="85" y="331"/>
                    <a:pt x="85" y="331"/>
                  </a:cubicBezTo>
                  <a:cubicBezTo>
                    <a:pt x="85" y="331"/>
                    <a:pt x="85" y="331"/>
                    <a:pt x="85" y="331"/>
                  </a:cubicBezTo>
                  <a:cubicBezTo>
                    <a:pt x="86" y="331"/>
                    <a:pt x="86" y="331"/>
                    <a:pt x="86" y="331"/>
                  </a:cubicBezTo>
                  <a:cubicBezTo>
                    <a:pt x="86" y="330"/>
                    <a:pt x="86" y="330"/>
                    <a:pt x="86" y="330"/>
                  </a:cubicBezTo>
                  <a:cubicBezTo>
                    <a:pt x="92" y="324"/>
                    <a:pt x="97" y="317"/>
                    <a:pt x="103" y="310"/>
                  </a:cubicBezTo>
                  <a:cubicBezTo>
                    <a:pt x="103" y="318"/>
                    <a:pt x="103" y="326"/>
                    <a:pt x="103" y="334"/>
                  </a:cubicBezTo>
                  <a:cubicBezTo>
                    <a:pt x="103" y="335"/>
                    <a:pt x="103" y="337"/>
                    <a:pt x="103" y="339"/>
                  </a:cubicBezTo>
                  <a:cubicBezTo>
                    <a:pt x="102" y="338"/>
                    <a:pt x="102" y="338"/>
                    <a:pt x="102" y="338"/>
                  </a:cubicBezTo>
                  <a:cubicBezTo>
                    <a:pt x="99" y="340"/>
                    <a:pt x="97" y="343"/>
                    <a:pt x="96" y="347"/>
                  </a:cubicBezTo>
                  <a:cubicBezTo>
                    <a:pt x="98" y="347"/>
                    <a:pt x="98" y="347"/>
                    <a:pt x="98" y="347"/>
                  </a:cubicBezTo>
                  <a:cubicBezTo>
                    <a:pt x="99" y="344"/>
                    <a:pt x="101" y="342"/>
                    <a:pt x="103" y="339"/>
                  </a:cubicBezTo>
                  <a:cubicBezTo>
                    <a:pt x="103" y="340"/>
                    <a:pt x="103" y="341"/>
                    <a:pt x="103" y="341"/>
                  </a:cubicBezTo>
                  <a:cubicBezTo>
                    <a:pt x="103" y="342"/>
                    <a:pt x="104" y="343"/>
                    <a:pt x="105" y="343"/>
                  </a:cubicBezTo>
                  <a:cubicBezTo>
                    <a:pt x="105" y="343"/>
                    <a:pt x="105" y="343"/>
                    <a:pt x="105" y="343"/>
                  </a:cubicBezTo>
                  <a:cubicBezTo>
                    <a:pt x="106" y="343"/>
                    <a:pt x="106" y="342"/>
                    <a:pt x="106" y="341"/>
                  </a:cubicBezTo>
                  <a:cubicBezTo>
                    <a:pt x="106" y="339"/>
                    <a:pt x="106" y="336"/>
                    <a:pt x="106" y="334"/>
                  </a:cubicBezTo>
                  <a:cubicBezTo>
                    <a:pt x="106" y="326"/>
                    <a:pt x="106" y="318"/>
                    <a:pt x="106" y="310"/>
                  </a:cubicBezTo>
                  <a:cubicBezTo>
                    <a:pt x="106" y="307"/>
                    <a:pt x="106" y="305"/>
                    <a:pt x="106" y="302"/>
                  </a:cubicBezTo>
                  <a:cubicBezTo>
                    <a:pt x="107" y="302"/>
                    <a:pt x="107" y="301"/>
                    <a:pt x="107" y="300"/>
                  </a:cubicBezTo>
                  <a:cubicBezTo>
                    <a:pt x="107" y="299"/>
                    <a:pt x="107" y="299"/>
                    <a:pt x="106" y="298"/>
                  </a:cubicBezTo>
                  <a:cubicBezTo>
                    <a:pt x="106" y="298"/>
                    <a:pt x="106" y="297"/>
                    <a:pt x="105" y="296"/>
                  </a:cubicBezTo>
                  <a:cubicBezTo>
                    <a:pt x="105" y="296"/>
                    <a:pt x="104" y="296"/>
                    <a:pt x="103" y="295"/>
                  </a:cubicBezTo>
                  <a:cubicBezTo>
                    <a:pt x="103" y="294"/>
                    <a:pt x="104" y="292"/>
                    <a:pt x="104" y="290"/>
                  </a:cubicBezTo>
                  <a:cubicBezTo>
                    <a:pt x="104" y="289"/>
                    <a:pt x="104" y="289"/>
                    <a:pt x="104" y="289"/>
                  </a:cubicBezTo>
                  <a:cubicBezTo>
                    <a:pt x="104" y="287"/>
                    <a:pt x="103" y="285"/>
                    <a:pt x="102" y="284"/>
                  </a:cubicBezTo>
                  <a:cubicBezTo>
                    <a:pt x="100" y="282"/>
                    <a:pt x="98" y="280"/>
                    <a:pt x="95" y="280"/>
                  </a:cubicBezTo>
                  <a:cubicBezTo>
                    <a:pt x="96" y="277"/>
                    <a:pt x="96" y="275"/>
                    <a:pt x="96" y="272"/>
                  </a:cubicBezTo>
                  <a:cubicBezTo>
                    <a:pt x="96" y="272"/>
                    <a:pt x="96" y="272"/>
                    <a:pt x="96" y="272"/>
                  </a:cubicBezTo>
                  <a:cubicBezTo>
                    <a:pt x="97" y="268"/>
                    <a:pt x="99" y="265"/>
                    <a:pt x="101" y="261"/>
                  </a:cubicBezTo>
                  <a:cubicBezTo>
                    <a:pt x="104" y="256"/>
                    <a:pt x="106" y="251"/>
                    <a:pt x="106" y="244"/>
                  </a:cubicBezTo>
                  <a:cubicBezTo>
                    <a:pt x="106" y="241"/>
                    <a:pt x="106" y="238"/>
                    <a:pt x="105" y="235"/>
                  </a:cubicBezTo>
                  <a:cubicBezTo>
                    <a:pt x="102" y="219"/>
                    <a:pt x="97" y="211"/>
                    <a:pt x="92" y="196"/>
                  </a:cubicBezTo>
                  <a:cubicBezTo>
                    <a:pt x="90" y="187"/>
                    <a:pt x="88" y="178"/>
                    <a:pt x="88" y="169"/>
                  </a:cubicBezTo>
                  <a:cubicBezTo>
                    <a:pt x="88" y="166"/>
                    <a:pt x="88" y="164"/>
                    <a:pt x="88" y="162"/>
                  </a:cubicBezTo>
                  <a:cubicBezTo>
                    <a:pt x="88" y="162"/>
                    <a:pt x="88" y="162"/>
                    <a:pt x="88" y="162"/>
                  </a:cubicBezTo>
                  <a:cubicBezTo>
                    <a:pt x="88" y="160"/>
                    <a:pt x="87" y="158"/>
                    <a:pt x="85" y="156"/>
                  </a:cubicBezTo>
                  <a:cubicBezTo>
                    <a:pt x="84" y="155"/>
                    <a:pt x="81" y="154"/>
                    <a:pt x="79" y="154"/>
                  </a:cubicBezTo>
                  <a:cubicBezTo>
                    <a:pt x="79" y="154"/>
                    <a:pt x="79" y="154"/>
                    <a:pt x="79" y="154"/>
                  </a:cubicBezTo>
                  <a:cubicBezTo>
                    <a:pt x="78" y="154"/>
                    <a:pt x="77" y="154"/>
                    <a:pt x="77" y="154"/>
                  </a:cubicBezTo>
                  <a:cubicBezTo>
                    <a:pt x="78" y="153"/>
                    <a:pt x="79" y="152"/>
                    <a:pt x="80" y="151"/>
                  </a:cubicBezTo>
                  <a:cubicBezTo>
                    <a:pt x="80" y="150"/>
                    <a:pt x="81" y="149"/>
                    <a:pt x="82" y="148"/>
                  </a:cubicBezTo>
                  <a:cubicBezTo>
                    <a:pt x="82" y="147"/>
                    <a:pt x="83" y="145"/>
                    <a:pt x="83" y="144"/>
                  </a:cubicBezTo>
                  <a:cubicBezTo>
                    <a:pt x="83" y="144"/>
                    <a:pt x="83" y="144"/>
                    <a:pt x="83" y="144"/>
                  </a:cubicBezTo>
                  <a:cubicBezTo>
                    <a:pt x="83" y="144"/>
                    <a:pt x="83" y="144"/>
                    <a:pt x="83" y="144"/>
                  </a:cubicBezTo>
                  <a:cubicBezTo>
                    <a:pt x="83" y="143"/>
                    <a:pt x="84" y="143"/>
                    <a:pt x="84" y="142"/>
                  </a:cubicBezTo>
                  <a:cubicBezTo>
                    <a:pt x="84" y="141"/>
                    <a:pt x="83" y="141"/>
                    <a:pt x="83" y="140"/>
                  </a:cubicBezTo>
                  <a:cubicBezTo>
                    <a:pt x="84" y="140"/>
                    <a:pt x="85" y="139"/>
                    <a:pt x="84" y="138"/>
                  </a:cubicBezTo>
                  <a:cubicBezTo>
                    <a:pt x="84" y="137"/>
                    <a:pt x="84" y="137"/>
                    <a:pt x="83" y="137"/>
                  </a:cubicBezTo>
                  <a:cubicBezTo>
                    <a:pt x="84" y="136"/>
                    <a:pt x="84" y="136"/>
                    <a:pt x="84" y="136"/>
                  </a:cubicBezTo>
                  <a:cubicBezTo>
                    <a:pt x="84" y="135"/>
                    <a:pt x="84" y="135"/>
                    <a:pt x="84" y="135"/>
                  </a:cubicBezTo>
                  <a:cubicBezTo>
                    <a:pt x="84" y="134"/>
                    <a:pt x="83" y="134"/>
                    <a:pt x="83" y="133"/>
                  </a:cubicBezTo>
                  <a:cubicBezTo>
                    <a:pt x="83" y="133"/>
                    <a:pt x="83" y="133"/>
                    <a:pt x="83" y="133"/>
                  </a:cubicBezTo>
                  <a:cubicBezTo>
                    <a:pt x="82" y="133"/>
                    <a:pt x="82" y="133"/>
                    <a:pt x="82" y="133"/>
                  </a:cubicBezTo>
                  <a:cubicBezTo>
                    <a:pt x="82" y="133"/>
                    <a:pt x="82" y="133"/>
                    <a:pt x="82" y="133"/>
                  </a:cubicBezTo>
                  <a:cubicBezTo>
                    <a:pt x="82" y="133"/>
                    <a:pt x="82" y="133"/>
                    <a:pt x="82" y="133"/>
                  </a:cubicBezTo>
                  <a:cubicBezTo>
                    <a:pt x="82" y="132"/>
                    <a:pt x="82" y="132"/>
                    <a:pt x="82" y="132"/>
                  </a:cubicBezTo>
                  <a:cubicBezTo>
                    <a:pt x="82" y="132"/>
                    <a:pt x="82" y="132"/>
                    <a:pt x="82" y="132"/>
                  </a:cubicBezTo>
                  <a:cubicBezTo>
                    <a:pt x="83" y="132"/>
                    <a:pt x="84" y="131"/>
                    <a:pt x="84" y="130"/>
                  </a:cubicBezTo>
                  <a:cubicBezTo>
                    <a:pt x="84" y="129"/>
                    <a:pt x="84" y="129"/>
                    <a:pt x="84" y="129"/>
                  </a:cubicBezTo>
                  <a:cubicBezTo>
                    <a:pt x="84" y="128"/>
                    <a:pt x="83" y="127"/>
                    <a:pt x="83" y="127"/>
                  </a:cubicBezTo>
                  <a:cubicBezTo>
                    <a:pt x="82" y="126"/>
                    <a:pt x="82" y="126"/>
                    <a:pt x="82" y="126"/>
                  </a:cubicBezTo>
                  <a:cubicBezTo>
                    <a:pt x="82" y="126"/>
                    <a:pt x="83" y="125"/>
                    <a:pt x="83" y="125"/>
                  </a:cubicBezTo>
                  <a:cubicBezTo>
                    <a:pt x="83" y="124"/>
                    <a:pt x="83" y="124"/>
                    <a:pt x="83" y="123"/>
                  </a:cubicBezTo>
                  <a:cubicBezTo>
                    <a:pt x="83" y="123"/>
                    <a:pt x="83" y="123"/>
                    <a:pt x="83" y="123"/>
                  </a:cubicBezTo>
                  <a:cubicBezTo>
                    <a:pt x="83" y="121"/>
                    <a:pt x="83" y="119"/>
                    <a:pt x="83" y="118"/>
                  </a:cubicBezTo>
                  <a:cubicBezTo>
                    <a:pt x="83" y="117"/>
                    <a:pt x="83" y="117"/>
                    <a:pt x="83" y="117"/>
                  </a:cubicBezTo>
                  <a:cubicBezTo>
                    <a:pt x="86" y="114"/>
                    <a:pt x="88" y="111"/>
                    <a:pt x="89" y="107"/>
                  </a:cubicBezTo>
                  <a:cubicBezTo>
                    <a:pt x="90" y="104"/>
                    <a:pt x="90" y="100"/>
                    <a:pt x="91" y="98"/>
                  </a:cubicBezTo>
                  <a:cubicBezTo>
                    <a:pt x="93" y="92"/>
                    <a:pt x="94" y="88"/>
                    <a:pt x="99" y="80"/>
                  </a:cubicBezTo>
                  <a:cubicBezTo>
                    <a:pt x="105" y="73"/>
                    <a:pt x="109" y="60"/>
                    <a:pt x="109" y="47"/>
                  </a:cubicBezTo>
                  <a:cubicBezTo>
                    <a:pt x="109" y="36"/>
                    <a:pt x="106" y="25"/>
                    <a:pt x="99" y="16"/>
                  </a:cubicBezTo>
                  <a:cubicBezTo>
                    <a:pt x="91" y="7"/>
                    <a:pt x="80" y="1"/>
                    <a:pt x="62" y="0"/>
                  </a:cubicBezTo>
                  <a:cubicBezTo>
                    <a:pt x="62" y="0"/>
                    <a:pt x="61" y="0"/>
                    <a:pt x="6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2" name="Freeform 861"/>
            <p:cNvSpPr>
              <a:spLocks/>
            </p:cNvSpPr>
            <p:nvPr/>
          </p:nvSpPr>
          <p:spPr bwMode="auto">
            <a:xfrm>
              <a:off x="386336" y="2923069"/>
              <a:ext cx="12545" cy="85130"/>
            </a:xfrm>
            <a:custGeom>
              <a:avLst/>
              <a:gdLst>
                <a:gd name="T0" fmla="*/ 2 w 6"/>
                <a:gd name="T1" fmla="*/ 0 h 40"/>
                <a:gd name="T2" fmla="*/ 2 w 6"/>
                <a:gd name="T3" fmla="*/ 0 h 40"/>
                <a:gd name="T4" fmla="*/ 0 w 6"/>
                <a:gd name="T5" fmla="*/ 1 h 40"/>
                <a:gd name="T6" fmla="*/ 0 w 6"/>
                <a:gd name="T7" fmla="*/ 8 h 40"/>
                <a:gd name="T8" fmla="*/ 2 w 6"/>
                <a:gd name="T9" fmla="*/ 39 h 40"/>
                <a:gd name="T10" fmla="*/ 4 w 6"/>
                <a:gd name="T11" fmla="*/ 40 h 40"/>
                <a:gd name="T12" fmla="*/ 4 w 6"/>
                <a:gd name="T13" fmla="*/ 40 h 40"/>
                <a:gd name="T14" fmla="*/ 6 w 6"/>
                <a:gd name="T15" fmla="*/ 38 h 40"/>
                <a:gd name="T16" fmla="*/ 4 w 6"/>
                <a:gd name="T17" fmla="*/ 8 h 40"/>
                <a:gd name="T18" fmla="*/ 4 w 6"/>
                <a:gd name="T19" fmla="*/ 2 h 40"/>
                <a:gd name="T20" fmla="*/ 2 w 6"/>
                <a:gd name="T2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0">
                  <a:moveTo>
                    <a:pt x="2" y="0"/>
                  </a:moveTo>
                  <a:cubicBezTo>
                    <a:pt x="2" y="0"/>
                    <a:pt x="2" y="0"/>
                    <a:pt x="2" y="0"/>
                  </a:cubicBezTo>
                  <a:cubicBezTo>
                    <a:pt x="1" y="0"/>
                    <a:pt x="0" y="0"/>
                    <a:pt x="0" y="1"/>
                  </a:cubicBezTo>
                  <a:cubicBezTo>
                    <a:pt x="0" y="4"/>
                    <a:pt x="0" y="6"/>
                    <a:pt x="0" y="8"/>
                  </a:cubicBezTo>
                  <a:cubicBezTo>
                    <a:pt x="0" y="18"/>
                    <a:pt x="1" y="29"/>
                    <a:pt x="2" y="39"/>
                  </a:cubicBezTo>
                  <a:cubicBezTo>
                    <a:pt x="2" y="40"/>
                    <a:pt x="3" y="40"/>
                    <a:pt x="4" y="40"/>
                  </a:cubicBezTo>
                  <a:cubicBezTo>
                    <a:pt x="4" y="40"/>
                    <a:pt x="4" y="40"/>
                    <a:pt x="4" y="40"/>
                  </a:cubicBezTo>
                  <a:cubicBezTo>
                    <a:pt x="5" y="40"/>
                    <a:pt x="6" y="39"/>
                    <a:pt x="6" y="38"/>
                  </a:cubicBezTo>
                  <a:cubicBezTo>
                    <a:pt x="4" y="28"/>
                    <a:pt x="4" y="18"/>
                    <a:pt x="4" y="8"/>
                  </a:cubicBezTo>
                  <a:cubicBezTo>
                    <a:pt x="4" y="6"/>
                    <a:pt x="4" y="4"/>
                    <a:pt x="4" y="2"/>
                  </a:cubicBezTo>
                  <a:cubicBezTo>
                    <a:pt x="4" y="1"/>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3" name="Freeform 862"/>
            <p:cNvSpPr>
              <a:spLocks/>
            </p:cNvSpPr>
            <p:nvPr/>
          </p:nvSpPr>
          <p:spPr bwMode="auto">
            <a:xfrm>
              <a:off x="492076" y="2980419"/>
              <a:ext cx="57350" cy="43013"/>
            </a:xfrm>
            <a:custGeom>
              <a:avLst/>
              <a:gdLst>
                <a:gd name="T0" fmla="*/ 25 w 27"/>
                <a:gd name="T1" fmla="*/ 0 h 20"/>
                <a:gd name="T2" fmla="*/ 24 w 27"/>
                <a:gd name="T3" fmla="*/ 1 h 20"/>
                <a:gd name="T4" fmla="*/ 1 w 27"/>
                <a:gd name="T5" fmla="*/ 17 h 20"/>
                <a:gd name="T6" fmla="*/ 0 w 27"/>
                <a:gd name="T7" fmla="*/ 20 h 20"/>
                <a:gd name="T8" fmla="*/ 2 w 27"/>
                <a:gd name="T9" fmla="*/ 20 h 20"/>
                <a:gd name="T10" fmla="*/ 3 w 27"/>
                <a:gd name="T11" fmla="*/ 20 h 20"/>
                <a:gd name="T12" fmla="*/ 26 w 27"/>
                <a:gd name="T13" fmla="*/ 3 h 20"/>
                <a:gd name="T14" fmla="*/ 26 w 27"/>
                <a:gd name="T15" fmla="*/ 1 h 20"/>
                <a:gd name="T16" fmla="*/ 25 w 27"/>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0">
                  <a:moveTo>
                    <a:pt x="25" y="0"/>
                  </a:moveTo>
                  <a:cubicBezTo>
                    <a:pt x="24" y="0"/>
                    <a:pt x="24" y="0"/>
                    <a:pt x="24" y="1"/>
                  </a:cubicBezTo>
                  <a:cubicBezTo>
                    <a:pt x="16" y="6"/>
                    <a:pt x="8" y="12"/>
                    <a:pt x="1" y="17"/>
                  </a:cubicBezTo>
                  <a:cubicBezTo>
                    <a:pt x="0" y="18"/>
                    <a:pt x="0" y="19"/>
                    <a:pt x="0" y="20"/>
                  </a:cubicBezTo>
                  <a:cubicBezTo>
                    <a:pt x="1" y="20"/>
                    <a:pt x="1" y="20"/>
                    <a:pt x="2" y="20"/>
                  </a:cubicBezTo>
                  <a:cubicBezTo>
                    <a:pt x="2" y="20"/>
                    <a:pt x="3" y="20"/>
                    <a:pt x="3" y="20"/>
                  </a:cubicBezTo>
                  <a:cubicBezTo>
                    <a:pt x="11" y="14"/>
                    <a:pt x="18" y="9"/>
                    <a:pt x="26" y="3"/>
                  </a:cubicBezTo>
                  <a:cubicBezTo>
                    <a:pt x="27" y="3"/>
                    <a:pt x="27" y="2"/>
                    <a:pt x="26" y="1"/>
                  </a:cubicBezTo>
                  <a:cubicBezTo>
                    <a:pt x="26" y="0"/>
                    <a:pt x="25" y="0"/>
                    <a:pt x="2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4" name="Freeform 863"/>
            <p:cNvSpPr>
              <a:spLocks/>
            </p:cNvSpPr>
            <p:nvPr/>
          </p:nvSpPr>
          <p:spPr bwMode="auto">
            <a:xfrm>
              <a:off x="528816" y="3093328"/>
              <a:ext cx="59143" cy="20610"/>
            </a:xfrm>
            <a:custGeom>
              <a:avLst/>
              <a:gdLst>
                <a:gd name="T0" fmla="*/ 26 w 28"/>
                <a:gd name="T1" fmla="*/ 0 h 10"/>
                <a:gd name="T2" fmla="*/ 26 w 28"/>
                <a:gd name="T3" fmla="*/ 0 h 10"/>
                <a:gd name="T4" fmla="*/ 2 w 28"/>
                <a:gd name="T5" fmla="*/ 6 h 10"/>
                <a:gd name="T6" fmla="*/ 0 w 28"/>
                <a:gd name="T7" fmla="*/ 8 h 10"/>
                <a:gd name="T8" fmla="*/ 2 w 28"/>
                <a:gd name="T9" fmla="*/ 10 h 10"/>
                <a:gd name="T10" fmla="*/ 2 w 28"/>
                <a:gd name="T11" fmla="*/ 10 h 10"/>
                <a:gd name="T12" fmla="*/ 27 w 28"/>
                <a:gd name="T13" fmla="*/ 4 h 10"/>
                <a:gd name="T14" fmla="*/ 28 w 28"/>
                <a:gd name="T15" fmla="*/ 1 h 10"/>
                <a:gd name="T16" fmla="*/ 26 w 28"/>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0">
                  <a:moveTo>
                    <a:pt x="26" y="0"/>
                  </a:moveTo>
                  <a:cubicBezTo>
                    <a:pt x="26" y="0"/>
                    <a:pt x="26" y="0"/>
                    <a:pt x="26" y="0"/>
                  </a:cubicBezTo>
                  <a:cubicBezTo>
                    <a:pt x="18" y="4"/>
                    <a:pt x="10" y="6"/>
                    <a:pt x="2" y="6"/>
                  </a:cubicBezTo>
                  <a:cubicBezTo>
                    <a:pt x="1" y="6"/>
                    <a:pt x="0" y="7"/>
                    <a:pt x="0" y="8"/>
                  </a:cubicBezTo>
                  <a:cubicBezTo>
                    <a:pt x="0" y="9"/>
                    <a:pt x="1" y="10"/>
                    <a:pt x="2" y="10"/>
                  </a:cubicBezTo>
                  <a:cubicBezTo>
                    <a:pt x="2" y="10"/>
                    <a:pt x="2" y="10"/>
                    <a:pt x="2" y="10"/>
                  </a:cubicBezTo>
                  <a:cubicBezTo>
                    <a:pt x="10" y="10"/>
                    <a:pt x="19" y="8"/>
                    <a:pt x="27" y="4"/>
                  </a:cubicBezTo>
                  <a:cubicBezTo>
                    <a:pt x="28" y="3"/>
                    <a:pt x="28" y="2"/>
                    <a:pt x="28" y="1"/>
                  </a:cubicBezTo>
                  <a:cubicBezTo>
                    <a:pt x="28" y="1"/>
                    <a:pt x="27" y="0"/>
                    <a:pt x="26"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5" name="Freeform 864"/>
            <p:cNvSpPr>
              <a:spLocks/>
            </p:cNvSpPr>
            <p:nvPr/>
          </p:nvSpPr>
          <p:spPr bwMode="auto">
            <a:xfrm>
              <a:off x="519855" y="3186523"/>
              <a:ext cx="49286" cy="42117"/>
            </a:xfrm>
            <a:custGeom>
              <a:avLst/>
              <a:gdLst>
                <a:gd name="T0" fmla="*/ 2 w 23"/>
                <a:gd name="T1" fmla="*/ 0 h 20"/>
                <a:gd name="T2" fmla="*/ 1 w 23"/>
                <a:gd name="T3" fmla="*/ 1 h 20"/>
                <a:gd name="T4" fmla="*/ 1 w 23"/>
                <a:gd name="T5" fmla="*/ 3 h 20"/>
                <a:gd name="T6" fmla="*/ 20 w 23"/>
                <a:gd name="T7" fmla="*/ 19 h 20"/>
                <a:gd name="T8" fmla="*/ 21 w 23"/>
                <a:gd name="T9" fmla="*/ 20 h 20"/>
                <a:gd name="T10" fmla="*/ 22 w 23"/>
                <a:gd name="T11" fmla="*/ 19 h 20"/>
                <a:gd name="T12" fmla="*/ 22 w 23"/>
                <a:gd name="T13" fmla="*/ 17 h 20"/>
                <a:gd name="T14" fmla="*/ 3 w 23"/>
                <a:gd name="T15" fmla="*/ 1 h 20"/>
                <a:gd name="T16" fmla="*/ 2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2" y="0"/>
                  </a:moveTo>
                  <a:cubicBezTo>
                    <a:pt x="2" y="0"/>
                    <a:pt x="1" y="1"/>
                    <a:pt x="1" y="1"/>
                  </a:cubicBezTo>
                  <a:cubicBezTo>
                    <a:pt x="0" y="2"/>
                    <a:pt x="0" y="3"/>
                    <a:pt x="1" y="3"/>
                  </a:cubicBezTo>
                  <a:cubicBezTo>
                    <a:pt x="7" y="9"/>
                    <a:pt x="14" y="14"/>
                    <a:pt x="20" y="19"/>
                  </a:cubicBezTo>
                  <a:cubicBezTo>
                    <a:pt x="20" y="20"/>
                    <a:pt x="21" y="20"/>
                    <a:pt x="21" y="20"/>
                  </a:cubicBezTo>
                  <a:cubicBezTo>
                    <a:pt x="22" y="20"/>
                    <a:pt x="22" y="19"/>
                    <a:pt x="22" y="19"/>
                  </a:cubicBezTo>
                  <a:cubicBezTo>
                    <a:pt x="23" y="18"/>
                    <a:pt x="23" y="17"/>
                    <a:pt x="22" y="17"/>
                  </a:cubicBezTo>
                  <a:cubicBezTo>
                    <a:pt x="16" y="11"/>
                    <a:pt x="10" y="6"/>
                    <a:pt x="3" y="1"/>
                  </a:cubicBezTo>
                  <a:cubicBezTo>
                    <a:pt x="3" y="0"/>
                    <a:pt x="3"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6" name="Freeform 865"/>
            <p:cNvSpPr>
              <a:spLocks/>
            </p:cNvSpPr>
            <p:nvPr/>
          </p:nvSpPr>
          <p:spPr bwMode="auto">
            <a:xfrm>
              <a:off x="254610" y="2980419"/>
              <a:ext cx="46597" cy="44805"/>
            </a:xfrm>
            <a:custGeom>
              <a:avLst/>
              <a:gdLst>
                <a:gd name="T0" fmla="*/ 2 w 22"/>
                <a:gd name="T1" fmla="*/ 0 h 21"/>
                <a:gd name="T2" fmla="*/ 1 w 22"/>
                <a:gd name="T3" fmla="*/ 1 h 21"/>
                <a:gd name="T4" fmla="*/ 1 w 22"/>
                <a:gd name="T5" fmla="*/ 3 h 21"/>
                <a:gd name="T6" fmla="*/ 18 w 22"/>
                <a:gd name="T7" fmla="*/ 21 h 21"/>
                <a:gd name="T8" fmla="*/ 20 w 22"/>
                <a:gd name="T9" fmla="*/ 21 h 21"/>
                <a:gd name="T10" fmla="*/ 21 w 22"/>
                <a:gd name="T11" fmla="*/ 21 h 21"/>
                <a:gd name="T12" fmla="*/ 21 w 22"/>
                <a:gd name="T13" fmla="*/ 19 h 21"/>
                <a:gd name="T14" fmla="*/ 3 w 22"/>
                <a:gd name="T15" fmla="*/ 0 h 21"/>
                <a:gd name="T16" fmla="*/ 2 w 22"/>
                <a:gd name="T17"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1">
                  <a:moveTo>
                    <a:pt x="2" y="0"/>
                  </a:moveTo>
                  <a:cubicBezTo>
                    <a:pt x="2" y="0"/>
                    <a:pt x="1" y="0"/>
                    <a:pt x="1" y="1"/>
                  </a:cubicBezTo>
                  <a:cubicBezTo>
                    <a:pt x="0" y="2"/>
                    <a:pt x="0" y="3"/>
                    <a:pt x="1" y="3"/>
                  </a:cubicBezTo>
                  <a:cubicBezTo>
                    <a:pt x="8" y="8"/>
                    <a:pt x="14" y="14"/>
                    <a:pt x="18" y="21"/>
                  </a:cubicBezTo>
                  <a:cubicBezTo>
                    <a:pt x="19" y="21"/>
                    <a:pt x="19" y="21"/>
                    <a:pt x="20" y="21"/>
                  </a:cubicBezTo>
                  <a:cubicBezTo>
                    <a:pt x="21" y="21"/>
                    <a:pt x="21" y="21"/>
                    <a:pt x="21" y="21"/>
                  </a:cubicBezTo>
                  <a:cubicBezTo>
                    <a:pt x="22" y="21"/>
                    <a:pt x="22" y="20"/>
                    <a:pt x="21" y="19"/>
                  </a:cubicBezTo>
                  <a:cubicBezTo>
                    <a:pt x="17" y="11"/>
                    <a:pt x="10" y="5"/>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7" name="Freeform 866"/>
            <p:cNvSpPr>
              <a:spLocks/>
            </p:cNvSpPr>
            <p:nvPr/>
          </p:nvSpPr>
          <p:spPr bwMode="auto">
            <a:xfrm>
              <a:off x="218766" y="3096913"/>
              <a:ext cx="57350" cy="19714"/>
            </a:xfrm>
            <a:custGeom>
              <a:avLst/>
              <a:gdLst>
                <a:gd name="T0" fmla="*/ 2 w 27"/>
                <a:gd name="T1" fmla="*/ 0 h 9"/>
                <a:gd name="T2" fmla="*/ 1 w 27"/>
                <a:gd name="T3" fmla="*/ 1 h 9"/>
                <a:gd name="T4" fmla="*/ 2 w 27"/>
                <a:gd name="T5" fmla="*/ 3 h 9"/>
                <a:gd name="T6" fmla="*/ 24 w 27"/>
                <a:gd name="T7" fmla="*/ 9 h 9"/>
                <a:gd name="T8" fmla="*/ 25 w 27"/>
                <a:gd name="T9" fmla="*/ 9 h 9"/>
                <a:gd name="T10" fmla="*/ 27 w 27"/>
                <a:gd name="T11" fmla="*/ 8 h 9"/>
                <a:gd name="T12" fmla="*/ 26 w 27"/>
                <a:gd name="T13" fmla="*/ 5 h 9"/>
                <a:gd name="T14" fmla="*/ 3 w 27"/>
                <a:gd name="T15" fmla="*/ 0 h 9"/>
                <a:gd name="T16" fmla="*/ 2 w 27"/>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9">
                  <a:moveTo>
                    <a:pt x="2" y="0"/>
                  </a:moveTo>
                  <a:cubicBezTo>
                    <a:pt x="1" y="0"/>
                    <a:pt x="1" y="0"/>
                    <a:pt x="1" y="1"/>
                  </a:cubicBezTo>
                  <a:cubicBezTo>
                    <a:pt x="0" y="2"/>
                    <a:pt x="1" y="3"/>
                    <a:pt x="2" y="3"/>
                  </a:cubicBezTo>
                  <a:cubicBezTo>
                    <a:pt x="10" y="4"/>
                    <a:pt x="17" y="6"/>
                    <a:pt x="24" y="9"/>
                  </a:cubicBezTo>
                  <a:cubicBezTo>
                    <a:pt x="25" y="9"/>
                    <a:pt x="25" y="9"/>
                    <a:pt x="25" y="9"/>
                  </a:cubicBezTo>
                  <a:cubicBezTo>
                    <a:pt x="26" y="9"/>
                    <a:pt x="26" y="8"/>
                    <a:pt x="27" y="8"/>
                  </a:cubicBezTo>
                  <a:cubicBezTo>
                    <a:pt x="27" y="7"/>
                    <a:pt x="27" y="6"/>
                    <a:pt x="26" y="5"/>
                  </a:cubicBezTo>
                  <a:cubicBezTo>
                    <a:pt x="18" y="3"/>
                    <a:pt x="10" y="1"/>
                    <a:pt x="3" y="0"/>
                  </a:cubicBezTo>
                  <a:cubicBezTo>
                    <a:pt x="2" y="0"/>
                    <a:pt x="2" y="0"/>
                    <a:pt x="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8" name="Freeform 867"/>
            <p:cNvSpPr>
              <a:spLocks/>
            </p:cNvSpPr>
            <p:nvPr/>
          </p:nvSpPr>
          <p:spPr bwMode="auto">
            <a:xfrm>
              <a:off x="235792" y="3203549"/>
              <a:ext cx="52870" cy="43909"/>
            </a:xfrm>
            <a:custGeom>
              <a:avLst/>
              <a:gdLst>
                <a:gd name="T0" fmla="*/ 23 w 25"/>
                <a:gd name="T1" fmla="*/ 0 h 21"/>
                <a:gd name="T2" fmla="*/ 22 w 25"/>
                <a:gd name="T3" fmla="*/ 0 h 21"/>
                <a:gd name="T4" fmla="*/ 12 w 25"/>
                <a:gd name="T5" fmla="*/ 9 h 21"/>
                <a:gd name="T6" fmla="*/ 1 w 25"/>
                <a:gd name="T7" fmla="*/ 18 h 21"/>
                <a:gd name="T8" fmla="*/ 1 w 25"/>
                <a:gd name="T9" fmla="*/ 21 h 21"/>
                <a:gd name="T10" fmla="*/ 2 w 25"/>
                <a:gd name="T11" fmla="*/ 21 h 21"/>
                <a:gd name="T12" fmla="*/ 4 w 25"/>
                <a:gd name="T13" fmla="*/ 21 h 21"/>
                <a:gd name="T14" fmla="*/ 14 w 25"/>
                <a:gd name="T15" fmla="*/ 12 h 21"/>
                <a:gd name="T16" fmla="*/ 24 w 25"/>
                <a:gd name="T17" fmla="*/ 3 h 21"/>
                <a:gd name="T18" fmla="*/ 24 w 25"/>
                <a:gd name="T19" fmla="*/ 0 h 21"/>
                <a:gd name="T20" fmla="*/ 23 w 25"/>
                <a:gd name="T21"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21">
                  <a:moveTo>
                    <a:pt x="23" y="0"/>
                  </a:moveTo>
                  <a:cubicBezTo>
                    <a:pt x="22" y="0"/>
                    <a:pt x="22" y="0"/>
                    <a:pt x="22" y="0"/>
                  </a:cubicBezTo>
                  <a:cubicBezTo>
                    <a:pt x="18" y="4"/>
                    <a:pt x="15" y="7"/>
                    <a:pt x="12" y="9"/>
                  </a:cubicBezTo>
                  <a:cubicBezTo>
                    <a:pt x="8" y="11"/>
                    <a:pt x="5" y="14"/>
                    <a:pt x="1" y="18"/>
                  </a:cubicBezTo>
                  <a:cubicBezTo>
                    <a:pt x="0" y="19"/>
                    <a:pt x="1" y="20"/>
                    <a:pt x="1" y="21"/>
                  </a:cubicBezTo>
                  <a:cubicBezTo>
                    <a:pt x="2" y="21"/>
                    <a:pt x="2" y="21"/>
                    <a:pt x="2" y="21"/>
                  </a:cubicBezTo>
                  <a:cubicBezTo>
                    <a:pt x="3" y="21"/>
                    <a:pt x="3" y="21"/>
                    <a:pt x="4" y="21"/>
                  </a:cubicBezTo>
                  <a:cubicBezTo>
                    <a:pt x="8" y="16"/>
                    <a:pt x="11" y="14"/>
                    <a:pt x="14" y="12"/>
                  </a:cubicBezTo>
                  <a:cubicBezTo>
                    <a:pt x="17" y="10"/>
                    <a:pt x="20" y="7"/>
                    <a:pt x="24" y="3"/>
                  </a:cubicBezTo>
                  <a:cubicBezTo>
                    <a:pt x="25" y="2"/>
                    <a:pt x="25" y="1"/>
                    <a:pt x="24" y="0"/>
                  </a:cubicBezTo>
                  <a:cubicBezTo>
                    <a:pt x="24" y="0"/>
                    <a:pt x="23" y="0"/>
                    <a:pt x="23"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49" name="Rectangle 868"/>
            <p:cNvSpPr>
              <a:spLocks noChangeArrowheads="1"/>
            </p:cNvSpPr>
            <p:nvPr/>
          </p:nvSpPr>
          <p:spPr bwMode="auto">
            <a:xfrm>
              <a:off x="341531" y="3307496"/>
              <a:ext cx="896" cy="896"/>
            </a:xfrm>
            <a:prstGeom prst="rect">
              <a:avLst/>
            </a:pr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0" name="Freeform 869"/>
            <p:cNvSpPr>
              <a:spLocks/>
            </p:cNvSpPr>
            <p:nvPr/>
          </p:nvSpPr>
          <p:spPr bwMode="auto">
            <a:xfrm>
              <a:off x="341531" y="330749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1" name="Freeform 870"/>
            <p:cNvSpPr>
              <a:spLocks/>
            </p:cNvSpPr>
            <p:nvPr/>
          </p:nvSpPr>
          <p:spPr bwMode="auto">
            <a:xfrm>
              <a:off x="445479" y="3697301"/>
              <a:ext cx="40325" cy="52870"/>
            </a:xfrm>
            <a:custGeom>
              <a:avLst/>
              <a:gdLst>
                <a:gd name="T0" fmla="*/ 18 w 19"/>
                <a:gd name="T1" fmla="*/ 0 h 25"/>
                <a:gd name="T2" fmla="*/ 0 w 19"/>
                <a:gd name="T3" fmla="*/ 24 h 25"/>
                <a:gd name="T4" fmla="*/ 2 w 19"/>
                <a:gd name="T5" fmla="*/ 25 h 25"/>
                <a:gd name="T6" fmla="*/ 19 w 19"/>
                <a:gd name="T7" fmla="*/ 1 h 25"/>
                <a:gd name="T8" fmla="*/ 18 w 19"/>
                <a:gd name="T9" fmla="*/ 0 h 25"/>
              </a:gdLst>
              <a:ahLst/>
              <a:cxnLst>
                <a:cxn ang="0">
                  <a:pos x="T0" y="T1"/>
                </a:cxn>
                <a:cxn ang="0">
                  <a:pos x="T2" y="T3"/>
                </a:cxn>
                <a:cxn ang="0">
                  <a:pos x="T4" y="T5"/>
                </a:cxn>
                <a:cxn ang="0">
                  <a:pos x="T6" y="T7"/>
                </a:cxn>
                <a:cxn ang="0">
                  <a:pos x="T8" y="T9"/>
                </a:cxn>
              </a:cxnLst>
              <a:rect l="0" t="0" r="r" b="b"/>
              <a:pathLst>
                <a:path w="19" h="25">
                  <a:moveTo>
                    <a:pt x="18" y="0"/>
                  </a:moveTo>
                  <a:cubicBezTo>
                    <a:pt x="12" y="8"/>
                    <a:pt x="6" y="16"/>
                    <a:pt x="0" y="24"/>
                  </a:cubicBezTo>
                  <a:cubicBezTo>
                    <a:pt x="2" y="25"/>
                    <a:pt x="2" y="25"/>
                    <a:pt x="2" y="25"/>
                  </a:cubicBezTo>
                  <a:cubicBezTo>
                    <a:pt x="8" y="17"/>
                    <a:pt x="14" y="9"/>
                    <a:pt x="19" y="1"/>
                  </a:cubicBezTo>
                  <a:cubicBezTo>
                    <a:pt x="18" y="0"/>
                    <a:pt x="18" y="0"/>
                    <a:pt x="18"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2" name="Freeform 871"/>
            <p:cNvSpPr>
              <a:spLocks/>
            </p:cNvSpPr>
            <p:nvPr/>
          </p:nvSpPr>
          <p:spPr bwMode="auto">
            <a:xfrm>
              <a:off x="451752" y="3716119"/>
              <a:ext cx="34052" cy="43013"/>
            </a:xfrm>
            <a:custGeom>
              <a:avLst/>
              <a:gdLst>
                <a:gd name="T0" fmla="*/ 15 w 16"/>
                <a:gd name="T1" fmla="*/ 0 h 20"/>
                <a:gd name="T2" fmla="*/ 0 w 16"/>
                <a:gd name="T3" fmla="*/ 19 h 20"/>
                <a:gd name="T4" fmla="*/ 2 w 16"/>
                <a:gd name="T5" fmla="*/ 20 h 20"/>
                <a:gd name="T6" fmla="*/ 16 w 16"/>
                <a:gd name="T7" fmla="*/ 1 h 20"/>
                <a:gd name="T8" fmla="*/ 15 w 16"/>
                <a:gd name="T9" fmla="*/ 0 h 20"/>
              </a:gdLst>
              <a:ahLst/>
              <a:cxnLst>
                <a:cxn ang="0">
                  <a:pos x="T0" y="T1"/>
                </a:cxn>
                <a:cxn ang="0">
                  <a:pos x="T2" y="T3"/>
                </a:cxn>
                <a:cxn ang="0">
                  <a:pos x="T4" y="T5"/>
                </a:cxn>
                <a:cxn ang="0">
                  <a:pos x="T6" y="T7"/>
                </a:cxn>
                <a:cxn ang="0">
                  <a:pos x="T8" y="T9"/>
                </a:cxn>
              </a:cxnLst>
              <a:rect l="0" t="0" r="r" b="b"/>
              <a:pathLst>
                <a:path w="16" h="20">
                  <a:moveTo>
                    <a:pt x="15" y="0"/>
                  </a:moveTo>
                  <a:cubicBezTo>
                    <a:pt x="10" y="7"/>
                    <a:pt x="5" y="13"/>
                    <a:pt x="0" y="19"/>
                  </a:cubicBezTo>
                  <a:cubicBezTo>
                    <a:pt x="2" y="20"/>
                    <a:pt x="2" y="20"/>
                    <a:pt x="2" y="20"/>
                  </a:cubicBezTo>
                  <a:cubicBezTo>
                    <a:pt x="6" y="14"/>
                    <a:pt x="11" y="8"/>
                    <a:pt x="16" y="1"/>
                  </a:cubicBezTo>
                  <a:cubicBezTo>
                    <a:pt x="15" y="0"/>
                    <a:pt x="15" y="0"/>
                    <a:pt x="15"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3" name="Freeform 872"/>
            <p:cNvSpPr>
              <a:spLocks/>
            </p:cNvSpPr>
            <p:nvPr/>
          </p:nvSpPr>
          <p:spPr bwMode="auto">
            <a:xfrm>
              <a:off x="460713" y="3733145"/>
              <a:ext cx="25091" cy="36740"/>
            </a:xfrm>
            <a:custGeom>
              <a:avLst/>
              <a:gdLst>
                <a:gd name="T0" fmla="*/ 10 w 12"/>
                <a:gd name="T1" fmla="*/ 0 h 17"/>
                <a:gd name="T2" fmla="*/ 1 w 12"/>
                <a:gd name="T3" fmla="*/ 12 h 17"/>
                <a:gd name="T4" fmla="*/ 1 w 12"/>
                <a:gd name="T5" fmla="*/ 13 h 17"/>
                <a:gd name="T6" fmla="*/ 1 w 12"/>
                <a:gd name="T7" fmla="*/ 14 h 17"/>
                <a:gd name="T8" fmla="*/ 0 w 12"/>
                <a:gd name="T9" fmla="*/ 17 h 17"/>
                <a:gd name="T10" fmla="*/ 2 w 12"/>
                <a:gd name="T11" fmla="*/ 14 h 17"/>
                <a:gd name="T12" fmla="*/ 2 w 12"/>
                <a:gd name="T13" fmla="*/ 14 h 17"/>
                <a:gd name="T14" fmla="*/ 3 w 12"/>
                <a:gd name="T15" fmla="*/ 14 h 17"/>
                <a:gd name="T16" fmla="*/ 12 w 12"/>
                <a:gd name="T17" fmla="*/ 1 h 17"/>
                <a:gd name="T18" fmla="*/ 10 w 12"/>
                <a:gd name="T19"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7">
                  <a:moveTo>
                    <a:pt x="10" y="0"/>
                  </a:moveTo>
                  <a:cubicBezTo>
                    <a:pt x="8" y="5"/>
                    <a:pt x="5" y="9"/>
                    <a:pt x="1" y="12"/>
                  </a:cubicBezTo>
                  <a:cubicBezTo>
                    <a:pt x="1" y="13"/>
                    <a:pt x="1" y="13"/>
                    <a:pt x="1" y="13"/>
                  </a:cubicBezTo>
                  <a:cubicBezTo>
                    <a:pt x="1" y="14"/>
                    <a:pt x="1" y="14"/>
                    <a:pt x="1" y="14"/>
                  </a:cubicBezTo>
                  <a:cubicBezTo>
                    <a:pt x="0" y="17"/>
                    <a:pt x="0" y="17"/>
                    <a:pt x="0" y="17"/>
                  </a:cubicBezTo>
                  <a:cubicBezTo>
                    <a:pt x="2" y="14"/>
                    <a:pt x="2" y="14"/>
                    <a:pt x="2" y="14"/>
                  </a:cubicBezTo>
                  <a:cubicBezTo>
                    <a:pt x="2" y="14"/>
                    <a:pt x="2" y="14"/>
                    <a:pt x="2" y="14"/>
                  </a:cubicBezTo>
                  <a:cubicBezTo>
                    <a:pt x="3" y="14"/>
                    <a:pt x="3" y="14"/>
                    <a:pt x="3" y="14"/>
                  </a:cubicBezTo>
                  <a:cubicBezTo>
                    <a:pt x="6" y="10"/>
                    <a:pt x="9" y="5"/>
                    <a:pt x="12" y="1"/>
                  </a:cubicBezTo>
                  <a:cubicBezTo>
                    <a:pt x="10" y="0"/>
                    <a:pt x="10" y="0"/>
                    <a:pt x="10"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4" name="Freeform 882"/>
            <p:cNvSpPr>
              <a:spLocks/>
            </p:cNvSpPr>
            <p:nvPr/>
          </p:nvSpPr>
          <p:spPr bwMode="auto">
            <a:xfrm>
              <a:off x="592439" y="3826339"/>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455" name="Freeform 883"/>
            <p:cNvSpPr>
              <a:spLocks/>
            </p:cNvSpPr>
            <p:nvPr/>
          </p:nvSpPr>
          <p:spPr bwMode="auto">
            <a:xfrm>
              <a:off x="592439" y="3826339"/>
              <a:ext cx="0" cy="0"/>
            </a:xfrm>
            <a:custGeom>
              <a:avLst/>
              <a:gdLst/>
              <a:ahLst/>
              <a:cxnLst>
                <a:cxn ang="0">
                  <a:pos x="0" y="0"/>
                </a:cxn>
                <a:cxn ang="0">
                  <a:pos x="0" y="0"/>
                </a:cxn>
                <a:cxn ang="0">
                  <a:pos x="0" y="0"/>
                </a:cxn>
              </a:cxnLst>
              <a:rect l="0" t="0" r="r" b="b"/>
              <a:pathLst>
                <a:path>
                  <a:moveTo>
                    <a:pt x="0" y="0"/>
                  </a:moveTo>
                  <a:lnTo>
                    <a:pt x="0"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456" name="Freeform 884"/>
          <p:cNvSpPr>
            <a:spLocks noEditPoints="1"/>
          </p:cNvSpPr>
          <p:nvPr/>
        </p:nvSpPr>
        <p:spPr bwMode="auto">
          <a:xfrm>
            <a:off x="4004228" y="2797737"/>
            <a:ext cx="130086" cy="203347"/>
          </a:xfrm>
          <a:custGeom>
            <a:avLst/>
            <a:gdLst>
              <a:gd name="T0" fmla="*/ 78 w 117"/>
              <a:gd name="T1" fmla="*/ 178 h 183"/>
              <a:gd name="T2" fmla="*/ 91 w 117"/>
              <a:gd name="T3" fmla="*/ 179 h 183"/>
              <a:gd name="T4" fmla="*/ 86 w 117"/>
              <a:gd name="T5" fmla="*/ 178 h 183"/>
              <a:gd name="T6" fmla="*/ 94 w 117"/>
              <a:gd name="T7" fmla="*/ 179 h 183"/>
              <a:gd name="T8" fmla="*/ 64 w 117"/>
              <a:gd name="T9" fmla="*/ 174 h 183"/>
              <a:gd name="T10" fmla="*/ 100 w 117"/>
              <a:gd name="T11" fmla="*/ 178 h 183"/>
              <a:gd name="T12" fmla="*/ 106 w 117"/>
              <a:gd name="T13" fmla="*/ 175 h 183"/>
              <a:gd name="T14" fmla="*/ 57 w 117"/>
              <a:gd name="T15" fmla="*/ 172 h 183"/>
              <a:gd name="T16" fmla="*/ 11 w 117"/>
              <a:gd name="T17" fmla="*/ 167 h 183"/>
              <a:gd name="T18" fmla="*/ 47 w 117"/>
              <a:gd name="T19" fmla="*/ 169 h 183"/>
              <a:gd name="T20" fmla="*/ 18 w 117"/>
              <a:gd name="T21" fmla="*/ 164 h 183"/>
              <a:gd name="T22" fmla="*/ 41 w 117"/>
              <a:gd name="T23" fmla="*/ 157 h 183"/>
              <a:gd name="T24" fmla="*/ 32 w 117"/>
              <a:gd name="T25" fmla="*/ 157 h 183"/>
              <a:gd name="T26" fmla="*/ 35 w 117"/>
              <a:gd name="T27" fmla="*/ 157 h 183"/>
              <a:gd name="T28" fmla="*/ 12 w 117"/>
              <a:gd name="T29" fmla="*/ 151 h 183"/>
              <a:gd name="T30" fmla="*/ 5 w 117"/>
              <a:gd name="T31" fmla="*/ 154 h 183"/>
              <a:gd name="T32" fmla="*/ 6 w 117"/>
              <a:gd name="T33" fmla="*/ 142 h 183"/>
              <a:gd name="T34" fmla="*/ 86 w 117"/>
              <a:gd name="T35" fmla="*/ 103 h 183"/>
              <a:gd name="T36" fmla="*/ 73 w 117"/>
              <a:gd name="T37" fmla="*/ 112 h 183"/>
              <a:gd name="T38" fmla="*/ 66 w 117"/>
              <a:gd name="T39" fmla="*/ 102 h 183"/>
              <a:gd name="T40" fmla="*/ 12 w 117"/>
              <a:gd name="T41" fmla="*/ 103 h 183"/>
              <a:gd name="T42" fmla="*/ 10 w 117"/>
              <a:gd name="T43" fmla="*/ 111 h 183"/>
              <a:gd name="T44" fmla="*/ 19 w 117"/>
              <a:gd name="T45" fmla="*/ 102 h 183"/>
              <a:gd name="T46" fmla="*/ 30 w 117"/>
              <a:gd name="T47" fmla="*/ 101 h 183"/>
              <a:gd name="T48" fmla="*/ 102 w 117"/>
              <a:gd name="T49" fmla="*/ 56 h 183"/>
              <a:gd name="T50" fmla="*/ 84 w 117"/>
              <a:gd name="T51" fmla="*/ 53 h 183"/>
              <a:gd name="T52" fmla="*/ 80 w 117"/>
              <a:gd name="T53" fmla="*/ 63 h 183"/>
              <a:gd name="T54" fmla="*/ 89 w 117"/>
              <a:gd name="T55" fmla="*/ 60 h 183"/>
              <a:gd name="T56" fmla="*/ 76 w 117"/>
              <a:gd name="T57" fmla="*/ 52 h 183"/>
              <a:gd name="T58" fmla="*/ 103 w 117"/>
              <a:gd name="T59" fmla="*/ 52 h 183"/>
              <a:gd name="T60" fmla="*/ 97 w 117"/>
              <a:gd name="T61" fmla="*/ 49 h 183"/>
              <a:gd name="T62" fmla="*/ 72 w 117"/>
              <a:gd name="T63" fmla="*/ 48 h 183"/>
              <a:gd name="T64" fmla="*/ 53 w 117"/>
              <a:gd name="T65" fmla="*/ 46 h 183"/>
              <a:gd name="T66" fmla="*/ 73 w 117"/>
              <a:gd name="T67" fmla="*/ 37 h 183"/>
              <a:gd name="T68" fmla="*/ 54 w 117"/>
              <a:gd name="T69" fmla="*/ 50 h 183"/>
              <a:gd name="T70" fmla="*/ 66 w 117"/>
              <a:gd name="T71" fmla="*/ 36 h 183"/>
              <a:gd name="T72" fmla="*/ 65 w 117"/>
              <a:gd name="T73" fmla="*/ 46 h 183"/>
              <a:gd name="T74" fmla="*/ 30 w 117"/>
              <a:gd name="T75" fmla="*/ 79 h 183"/>
              <a:gd name="T76" fmla="*/ 62 w 117"/>
              <a:gd name="T77" fmla="*/ 4 h 183"/>
              <a:gd name="T78" fmla="*/ 75 w 117"/>
              <a:gd name="T79" fmla="*/ 33 h 183"/>
              <a:gd name="T80" fmla="*/ 49 w 117"/>
              <a:gd name="T81" fmla="*/ 54 h 183"/>
              <a:gd name="T82" fmla="*/ 57 w 117"/>
              <a:gd name="T83" fmla="*/ 81 h 183"/>
              <a:gd name="T84" fmla="*/ 58 w 117"/>
              <a:gd name="T85" fmla="*/ 98 h 183"/>
              <a:gd name="T86" fmla="*/ 54 w 117"/>
              <a:gd name="T87" fmla="*/ 114 h 183"/>
              <a:gd name="T88" fmla="*/ 83 w 117"/>
              <a:gd name="T89" fmla="*/ 142 h 183"/>
              <a:gd name="T90" fmla="*/ 34 w 117"/>
              <a:gd name="T91" fmla="*/ 153 h 183"/>
              <a:gd name="T92" fmla="*/ 25 w 117"/>
              <a:gd name="T93" fmla="*/ 120 h 183"/>
              <a:gd name="T94" fmla="*/ 33 w 117"/>
              <a:gd name="T95" fmla="*/ 98 h 183"/>
              <a:gd name="T96" fmla="*/ 32 w 117"/>
              <a:gd name="T97" fmla="*/ 97 h 183"/>
              <a:gd name="T98" fmla="*/ 22 w 117"/>
              <a:gd name="T99" fmla="*/ 32 h 183"/>
              <a:gd name="T100" fmla="*/ 7 w 117"/>
              <a:gd name="T101" fmla="*/ 115 h 183"/>
              <a:gd name="T102" fmla="*/ 10 w 117"/>
              <a:gd name="T103" fmla="*/ 117 h 183"/>
              <a:gd name="T104" fmla="*/ 4 w 117"/>
              <a:gd name="T105" fmla="*/ 132 h 183"/>
              <a:gd name="T106" fmla="*/ 8 w 117"/>
              <a:gd name="T107" fmla="*/ 170 h 183"/>
              <a:gd name="T108" fmla="*/ 36 w 117"/>
              <a:gd name="T109" fmla="*/ 173 h 183"/>
              <a:gd name="T110" fmla="*/ 111 w 117"/>
              <a:gd name="T111" fmla="*/ 180 h 183"/>
              <a:gd name="T112" fmla="*/ 111 w 117"/>
              <a:gd name="T113" fmla="*/ 136 h 183"/>
              <a:gd name="T114" fmla="*/ 50 w 117"/>
              <a:gd name="T115" fmla="*/ 130 h 183"/>
              <a:gd name="T116" fmla="*/ 87 w 117"/>
              <a:gd name="T117" fmla="*/ 116 h 183"/>
              <a:gd name="T118" fmla="*/ 90 w 117"/>
              <a:gd name="T119" fmla="*/ 95 h 183"/>
              <a:gd name="T120" fmla="*/ 55 w 117"/>
              <a:gd name="T121" fmla="*/ 64 h 183"/>
              <a:gd name="T122" fmla="*/ 73 w 117"/>
              <a:gd name="T123" fmla="*/ 60 h 183"/>
              <a:gd name="T124" fmla="*/ 104 w 117"/>
              <a:gd name="T125" fmla="*/ 5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 h="183">
                <a:moveTo>
                  <a:pt x="78" y="178"/>
                </a:moveTo>
                <a:cubicBezTo>
                  <a:pt x="77" y="178"/>
                  <a:pt x="75" y="177"/>
                  <a:pt x="74" y="177"/>
                </a:cubicBezTo>
                <a:cubicBezTo>
                  <a:pt x="75" y="173"/>
                  <a:pt x="77" y="170"/>
                  <a:pt x="79" y="166"/>
                </a:cubicBezTo>
                <a:cubicBezTo>
                  <a:pt x="79" y="165"/>
                  <a:pt x="79" y="165"/>
                  <a:pt x="79" y="165"/>
                </a:cubicBezTo>
                <a:cubicBezTo>
                  <a:pt x="79" y="165"/>
                  <a:pt x="79" y="165"/>
                  <a:pt x="79" y="165"/>
                </a:cubicBezTo>
                <a:cubicBezTo>
                  <a:pt x="81" y="165"/>
                  <a:pt x="82" y="166"/>
                  <a:pt x="84" y="166"/>
                </a:cubicBezTo>
                <a:cubicBezTo>
                  <a:pt x="82" y="170"/>
                  <a:pt x="80" y="174"/>
                  <a:pt x="78" y="178"/>
                </a:cubicBezTo>
                <a:moveTo>
                  <a:pt x="86" y="178"/>
                </a:moveTo>
                <a:cubicBezTo>
                  <a:pt x="87" y="178"/>
                  <a:pt x="87" y="178"/>
                  <a:pt x="87" y="178"/>
                </a:cubicBezTo>
                <a:cubicBezTo>
                  <a:pt x="89" y="174"/>
                  <a:pt x="92" y="170"/>
                  <a:pt x="94" y="166"/>
                </a:cubicBezTo>
                <a:cubicBezTo>
                  <a:pt x="94" y="165"/>
                  <a:pt x="94" y="165"/>
                  <a:pt x="94" y="165"/>
                </a:cubicBezTo>
                <a:cubicBezTo>
                  <a:pt x="96" y="165"/>
                  <a:pt x="97" y="165"/>
                  <a:pt x="98" y="165"/>
                </a:cubicBezTo>
                <a:cubicBezTo>
                  <a:pt x="96" y="169"/>
                  <a:pt x="94" y="174"/>
                  <a:pt x="91" y="179"/>
                </a:cubicBezTo>
                <a:cubicBezTo>
                  <a:pt x="91" y="179"/>
                  <a:pt x="91" y="179"/>
                  <a:pt x="91" y="179"/>
                </a:cubicBezTo>
                <a:cubicBezTo>
                  <a:pt x="87" y="179"/>
                  <a:pt x="84" y="179"/>
                  <a:pt x="80" y="178"/>
                </a:cubicBezTo>
                <a:cubicBezTo>
                  <a:pt x="82" y="174"/>
                  <a:pt x="84" y="170"/>
                  <a:pt x="86" y="166"/>
                </a:cubicBezTo>
                <a:cubicBezTo>
                  <a:pt x="86" y="166"/>
                  <a:pt x="87" y="166"/>
                  <a:pt x="87" y="166"/>
                </a:cubicBezTo>
                <a:cubicBezTo>
                  <a:pt x="89" y="166"/>
                  <a:pt x="90" y="166"/>
                  <a:pt x="92" y="166"/>
                </a:cubicBezTo>
                <a:cubicBezTo>
                  <a:pt x="90" y="169"/>
                  <a:pt x="88" y="173"/>
                  <a:pt x="86" y="177"/>
                </a:cubicBezTo>
                <a:cubicBezTo>
                  <a:pt x="85" y="178"/>
                  <a:pt x="86" y="178"/>
                  <a:pt x="86" y="178"/>
                </a:cubicBezTo>
                <a:cubicBezTo>
                  <a:pt x="86" y="178"/>
                  <a:pt x="86" y="178"/>
                  <a:pt x="86" y="178"/>
                </a:cubicBezTo>
                <a:moveTo>
                  <a:pt x="72" y="176"/>
                </a:moveTo>
                <a:cubicBezTo>
                  <a:pt x="70" y="176"/>
                  <a:pt x="68" y="175"/>
                  <a:pt x="65" y="175"/>
                </a:cubicBezTo>
                <a:cubicBezTo>
                  <a:pt x="68" y="171"/>
                  <a:pt x="70" y="168"/>
                  <a:pt x="73" y="164"/>
                </a:cubicBezTo>
                <a:cubicBezTo>
                  <a:pt x="73" y="164"/>
                  <a:pt x="73" y="164"/>
                  <a:pt x="73" y="164"/>
                </a:cubicBezTo>
                <a:cubicBezTo>
                  <a:pt x="74" y="164"/>
                  <a:pt x="76" y="165"/>
                  <a:pt x="77" y="165"/>
                </a:cubicBezTo>
                <a:cubicBezTo>
                  <a:pt x="75" y="169"/>
                  <a:pt x="74" y="173"/>
                  <a:pt x="72" y="176"/>
                </a:cubicBezTo>
                <a:moveTo>
                  <a:pt x="94" y="179"/>
                </a:moveTo>
                <a:cubicBezTo>
                  <a:pt x="96" y="174"/>
                  <a:pt x="98" y="169"/>
                  <a:pt x="101" y="164"/>
                </a:cubicBezTo>
                <a:cubicBezTo>
                  <a:pt x="102" y="164"/>
                  <a:pt x="104" y="164"/>
                  <a:pt x="105" y="163"/>
                </a:cubicBezTo>
                <a:cubicBezTo>
                  <a:pt x="103" y="168"/>
                  <a:pt x="101" y="172"/>
                  <a:pt x="99" y="177"/>
                </a:cubicBezTo>
                <a:cubicBezTo>
                  <a:pt x="98" y="178"/>
                  <a:pt x="99" y="178"/>
                  <a:pt x="99" y="178"/>
                </a:cubicBezTo>
                <a:cubicBezTo>
                  <a:pt x="100" y="178"/>
                  <a:pt x="100" y="178"/>
                  <a:pt x="100" y="178"/>
                </a:cubicBezTo>
                <a:cubicBezTo>
                  <a:pt x="98" y="179"/>
                  <a:pt x="96" y="179"/>
                  <a:pt x="94" y="179"/>
                </a:cubicBezTo>
                <a:moveTo>
                  <a:pt x="64" y="174"/>
                </a:moveTo>
                <a:cubicBezTo>
                  <a:pt x="62" y="173"/>
                  <a:pt x="61" y="173"/>
                  <a:pt x="59" y="172"/>
                </a:cubicBezTo>
                <a:cubicBezTo>
                  <a:pt x="61" y="169"/>
                  <a:pt x="63" y="165"/>
                  <a:pt x="65" y="162"/>
                </a:cubicBezTo>
                <a:cubicBezTo>
                  <a:pt x="66" y="162"/>
                  <a:pt x="66" y="163"/>
                  <a:pt x="67" y="163"/>
                </a:cubicBezTo>
                <a:cubicBezTo>
                  <a:pt x="68" y="163"/>
                  <a:pt x="69" y="163"/>
                  <a:pt x="71" y="164"/>
                </a:cubicBezTo>
                <a:cubicBezTo>
                  <a:pt x="68" y="167"/>
                  <a:pt x="66" y="170"/>
                  <a:pt x="64" y="174"/>
                </a:cubicBezTo>
                <a:moveTo>
                  <a:pt x="100" y="178"/>
                </a:moveTo>
                <a:cubicBezTo>
                  <a:pt x="100" y="178"/>
                  <a:pt x="100" y="178"/>
                  <a:pt x="100" y="178"/>
                </a:cubicBezTo>
                <a:cubicBezTo>
                  <a:pt x="103" y="173"/>
                  <a:pt x="105" y="167"/>
                  <a:pt x="108" y="162"/>
                </a:cubicBezTo>
                <a:cubicBezTo>
                  <a:pt x="108" y="162"/>
                  <a:pt x="108" y="162"/>
                  <a:pt x="108" y="162"/>
                </a:cubicBezTo>
                <a:cubicBezTo>
                  <a:pt x="110" y="162"/>
                  <a:pt x="111" y="161"/>
                  <a:pt x="113" y="161"/>
                </a:cubicBezTo>
                <a:cubicBezTo>
                  <a:pt x="112" y="161"/>
                  <a:pt x="112" y="161"/>
                  <a:pt x="112" y="161"/>
                </a:cubicBezTo>
                <a:cubicBezTo>
                  <a:pt x="112" y="161"/>
                  <a:pt x="112" y="161"/>
                  <a:pt x="112" y="161"/>
                </a:cubicBezTo>
                <a:cubicBezTo>
                  <a:pt x="112" y="161"/>
                  <a:pt x="112" y="161"/>
                  <a:pt x="112" y="161"/>
                </a:cubicBezTo>
                <a:cubicBezTo>
                  <a:pt x="110" y="166"/>
                  <a:pt x="108" y="171"/>
                  <a:pt x="106" y="175"/>
                </a:cubicBezTo>
                <a:cubicBezTo>
                  <a:pt x="105" y="176"/>
                  <a:pt x="106" y="176"/>
                  <a:pt x="106" y="177"/>
                </a:cubicBezTo>
                <a:cubicBezTo>
                  <a:pt x="106" y="177"/>
                  <a:pt x="106" y="177"/>
                  <a:pt x="107" y="177"/>
                </a:cubicBezTo>
                <a:cubicBezTo>
                  <a:pt x="107" y="177"/>
                  <a:pt x="107" y="176"/>
                  <a:pt x="107" y="176"/>
                </a:cubicBezTo>
                <a:cubicBezTo>
                  <a:pt x="109" y="174"/>
                  <a:pt x="110" y="171"/>
                  <a:pt x="111" y="169"/>
                </a:cubicBezTo>
                <a:cubicBezTo>
                  <a:pt x="110" y="171"/>
                  <a:pt x="110" y="173"/>
                  <a:pt x="109" y="176"/>
                </a:cubicBezTo>
                <a:cubicBezTo>
                  <a:pt x="106" y="177"/>
                  <a:pt x="103" y="178"/>
                  <a:pt x="100" y="178"/>
                </a:cubicBezTo>
                <a:moveTo>
                  <a:pt x="57" y="172"/>
                </a:moveTo>
                <a:cubicBezTo>
                  <a:pt x="55" y="171"/>
                  <a:pt x="52" y="170"/>
                  <a:pt x="50" y="170"/>
                </a:cubicBezTo>
                <a:cubicBezTo>
                  <a:pt x="51" y="166"/>
                  <a:pt x="53" y="163"/>
                  <a:pt x="55" y="160"/>
                </a:cubicBezTo>
                <a:cubicBezTo>
                  <a:pt x="55" y="160"/>
                  <a:pt x="55" y="160"/>
                  <a:pt x="55" y="160"/>
                </a:cubicBezTo>
                <a:cubicBezTo>
                  <a:pt x="58" y="160"/>
                  <a:pt x="60" y="161"/>
                  <a:pt x="63" y="162"/>
                </a:cubicBezTo>
                <a:cubicBezTo>
                  <a:pt x="61" y="165"/>
                  <a:pt x="59" y="168"/>
                  <a:pt x="57" y="172"/>
                </a:cubicBezTo>
                <a:moveTo>
                  <a:pt x="13" y="172"/>
                </a:moveTo>
                <a:cubicBezTo>
                  <a:pt x="13" y="170"/>
                  <a:pt x="12" y="169"/>
                  <a:pt x="11" y="167"/>
                </a:cubicBezTo>
                <a:cubicBezTo>
                  <a:pt x="11" y="167"/>
                  <a:pt x="10" y="167"/>
                  <a:pt x="10" y="166"/>
                </a:cubicBezTo>
                <a:cubicBezTo>
                  <a:pt x="11" y="163"/>
                  <a:pt x="13" y="161"/>
                  <a:pt x="14" y="160"/>
                </a:cubicBezTo>
                <a:cubicBezTo>
                  <a:pt x="15" y="159"/>
                  <a:pt x="15" y="159"/>
                  <a:pt x="15" y="159"/>
                </a:cubicBezTo>
                <a:cubicBezTo>
                  <a:pt x="14" y="164"/>
                  <a:pt x="14" y="167"/>
                  <a:pt x="13" y="172"/>
                </a:cubicBezTo>
                <a:moveTo>
                  <a:pt x="48" y="169"/>
                </a:moveTo>
                <a:cubicBezTo>
                  <a:pt x="47" y="169"/>
                  <a:pt x="47" y="169"/>
                  <a:pt x="47" y="169"/>
                </a:cubicBezTo>
                <a:cubicBezTo>
                  <a:pt x="47" y="169"/>
                  <a:pt x="47" y="169"/>
                  <a:pt x="47" y="169"/>
                </a:cubicBezTo>
                <a:cubicBezTo>
                  <a:pt x="46" y="169"/>
                  <a:pt x="45" y="169"/>
                  <a:pt x="44" y="169"/>
                </a:cubicBezTo>
                <a:cubicBezTo>
                  <a:pt x="45" y="165"/>
                  <a:pt x="47" y="162"/>
                  <a:pt x="50" y="159"/>
                </a:cubicBezTo>
                <a:cubicBezTo>
                  <a:pt x="50" y="158"/>
                  <a:pt x="50" y="158"/>
                  <a:pt x="50" y="158"/>
                </a:cubicBezTo>
                <a:cubicBezTo>
                  <a:pt x="51" y="159"/>
                  <a:pt x="52" y="159"/>
                  <a:pt x="53" y="159"/>
                </a:cubicBezTo>
                <a:cubicBezTo>
                  <a:pt x="51" y="162"/>
                  <a:pt x="50" y="166"/>
                  <a:pt x="48" y="169"/>
                </a:cubicBezTo>
                <a:moveTo>
                  <a:pt x="17" y="174"/>
                </a:moveTo>
                <a:cubicBezTo>
                  <a:pt x="18" y="170"/>
                  <a:pt x="18" y="167"/>
                  <a:pt x="18" y="164"/>
                </a:cubicBezTo>
                <a:cubicBezTo>
                  <a:pt x="19" y="163"/>
                  <a:pt x="19" y="163"/>
                  <a:pt x="19" y="163"/>
                </a:cubicBezTo>
                <a:cubicBezTo>
                  <a:pt x="21" y="162"/>
                  <a:pt x="21" y="160"/>
                  <a:pt x="23" y="159"/>
                </a:cubicBezTo>
                <a:cubicBezTo>
                  <a:pt x="24" y="159"/>
                  <a:pt x="25" y="158"/>
                  <a:pt x="25" y="158"/>
                </a:cubicBezTo>
                <a:cubicBezTo>
                  <a:pt x="23" y="163"/>
                  <a:pt x="20" y="168"/>
                  <a:pt x="17" y="174"/>
                </a:cubicBezTo>
                <a:moveTo>
                  <a:pt x="35" y="169"/>
                </a:moveTo>
                <a:cubicBezTo>
                  <a:pt x="36" y="169"/>
                  <a:pt x="36" y="169"/>
                  <a:pt x="36" y="169"/>
                </a:cubicBezTo>
                <a:cubicBezTo>
                  <a:pt x="37" y="165"/>
                  <a:pt x="39" y="161"/>
                  <a:pt x="41" y="157"/>
                </a:cubicBezTo>
                <a:cubicBezTo>
                  <a:pt x="43" y="157"/>
                  <a:pt x="45" y="158"/>
                  <a:pt x="48" y="158"/>
                </a:cubicBezTo>
                <a:cubicBezTo>
                  <a:pt x="45" y="161"/>
                  <a:pt x="43" y="165"/>
                  <a:pt x="42" y="169"/>
                </a:cubicBezTo>
                <a:cubicBezTo>
                  <a:pt x="40" y="169"/>
                  <a:pt x="37" y="169"/>
                  <a:pt x="35" y="169"/>
                </a:cubicBezTo>
                <a:cubicBezTo>
                  <a:pt x="35" y="169"/>
                  <a:pt x="35" y="169"/>
                  <a:pt x="35" y="169"/>
                </a:cubicBezTo>
                <a:moveTo>
                  <a:pt x="20" y="173"/>
                </a:moveTo>
                <a:cubicBezTo>
                  <a:pt x="22" y="168"/>
                  <a:pt x="25" y="163"/>
                  <a:pt x="28" y="157"/>
                </a:cubicBezTo>
                <a:cubicBezTo>
                  <a:pt x="29" y="157"/>
                  <a:pt x="31" y="157"/>
                  <a:pt x="32" y="157"/>
                </a:cubicBezTo>
                <a:cubicBezTo>
                  <a:pt x="30" y="161"/>
                  <a:pt x="28" y="166"/>
                  <a:pt x="26" y="170"/>
                </a:cubicBezTo>
                <a:cubicBezTo>
                  <a:pt x="26" y="171"/>
                  <a:pt x="26" y="171"/>
                  <a:pt x="26" y="171"/>
                </a:cubicBezTo>
                <a:cubicBezTo>
                  <a:pt x="26" y="171"/>
                  <a:pt x="26" y="171"/>
                  <a:pt x="26" y="171"/>
                </a:cubicBezTo>
                <a:cubicBezTo>
                  <a:pt x="25" y="171"/>
                  <a:pt x="25" y="171"/>
                  <a:pt x="24" y="171"/>
                </a:cubicBezTo>
                <a:cubicBezTo>
                  <a:pt x="22" y="172"/>
                  <a:pt x="21" y="172"/>
                  <a:pt x="20" y="173"/>
                </a:cubicBezTo>
                <a:moveTo>
                  <a:pt x="28" y="170"/>
                </a:moveTo>
                <a:cubicBezTo>
                  <a:pt x="30" y="166"/>
                  <a:pt x="32" y="161"/>
                  <a:pt x="35" y="157"/>
                </a:cubicBezTo>
                <a:cubicBezTo>
                  <a:pt x="36" y="157"/>
                  <a:pt x="37" y="157"/>
                  <a:pt x="39" y="157"/>
                </a:cubicBezTo>
                <a:cubicBezTo>
                  <a:pt x="37" y="161"/>
                  <a:pt x="36" y="164"/>
                  <a:pt x="34" y="168"/>
                </a:cubicBezTo>
                <a:cubicBezTo>
                  <a:pt x="34" y="169"/>
                  <a:pt x="34" y="169"/>
                  <a:pt x="34" y="169"/>
                </a:cubicBezTo>
                <a:cubicBezTo>
                  <a:pt x="32" y="170"/>
                  <a:pt x="30" y="170"/>
                  <a:pt x="28" y="170"/>
                </a:cubicBezTo>
                <a:moveTo>
                  <a:pt x="9" y="164"/>
                </a:moveTo>
                <a:cubicBezTo>
                  <a:pt x="8" y="163"/>
                  <a:pt x="7" y="162"/>
                  <a:pt x="7" y="160"/>
                </a:cubicBezTo>
                <a:cubicBezTo>
                  <a:pt x="8" y="157"/>
                  <a:pt x="10" y="154"/>
                  <a:pt x="12" y="151"/>
                </a:cubicBezTo>
                <a:cubicBezTo>
                  <a:pt x="13" y="153"/>
                  <a:pt x="14" y="154"/>
                  <a:pt x="14" y="156"/>
                </a:cubicBezTo>
                <a:cubicBezTo>
                  <a:pt x="13" y="157"/>
                  <a:pt x="11" y="160"/>
                  <a:pt x="9" y="164"/>
                </a:cubicBezTo>
                <a:moveTo>
                  <a:pt x="6" y="158"/>
                </a:moveTo>
                <a:cubicBezTo>
                  <a:pt x="6" y="158"/>
                  <a:pt x="6" y="158"/>
                  <a:pt x="6" y="158"/>
                </a:cubicBezTo>
                <a:cubicBezTo>
                  <a:pt x="5" y="157"/>
                  <a:pt x="5" y="156"/>
                  <a:pt x="5" y="155"/>
                </a:cubicBezTo>
                <a:cubicBezTo>
                  <a:pt x="5" y="155"/>
                  <a:pt x="5" y="155"/>
                  <a:pt x="5" y="155"/>
                </a:cubicBezTo>
                <a:cubicBezTo>
                  <a:pt x="5" y="154"/>
                  <a:pt x="5" y="154"/>
                  <a:pt x="5" y="154"/>
                </a:cubicBezTo>
                <a:cubicBezTo>
                  <a:pt x="6" y="152"/>
                  <a:pt x="8" y="149"/>
                  <a:pt x="9" y="147"/>
                </a:cubicBezTo>
                <a:cubicBezTo>
                  <a:pt x="10" y="148"/>
                  <a:pt x="10" y="149"/>
                  <a:pt x="11" y="149"/>
                </a:cubicBezTo>
                <a:cubicBezTo>
                  <a:pt x="9" y="152"/>
                  <a:pt x="7" y="155"/>
                  <a:pt x="6" y="158"/>
                </a:cubicBezTo>
                <a:moveTo>
                  <a:pt x="4" y="152"/>
                </a:moveTo>
                <a:cubicBezTo>
                  <a:pt x="4" y="152"/>
                  <a:pt x="4" y="152"/>
                  <a:pt x="4" y="152"/>
                </a:cubicBezTo>
                <a:cubicBezTo>
                  <a:pt x="4" y="150"/>
                  <a:pt x="4" y="148"/>
                  <a:pt x="5" y="146"/>
                </a:cubicBezTo>
                <a:cubicBezTo>
                  <a:pt x="5" y="144"/>
                  <a:pt x="5" y="143"/>
                  <a:pt x="6" y="142"/>
                </a:cubicBezTo>
                <a:cubicBezTo>
                  <a:pt x="6" y="143"/>
                  <a:pt x="7" y="144"/>
                  <a:pt x="8" y="145"/>
                </a:cubicBezTo>
                <a:cubicBezTo>
                  <a:pt x="7" y="147"/>
                  <a:pt x="5" y="150"/>
                  <a:pt x="4" y="152"/>
                </a:cubicBezTo>
                <a:moveTo>
                  <a:pt x="85" y="112"/>
                </a:moveTo>
                <a:cubicBezTo>
                  <a:pt x="84" y="112"/>
                  <a:pt x="83" y="112"/>
                  <a:pt x="81" y="112"/>
                </a:cubicBezTo>
                <a:cubicBezTo>
                  <a:pt x="83" y="109"/>
                  <a:pt x="84" y="106"/>
                  <a:pt x="86" y="104"/>
                </a:cubicBezTo>
                <a:cubicBezTo>
                  <a:pt x="86" y="103"/>
                  <a:pt x="86" y="103"/>
                  <a:pt x="86" y="103"/>
                </a:cubicBezTo>
                <a:cubicBezTo>
                  <a:pt x="86" y="103"/>
                  <a:pt x="86" y="103"/>
                  <a:pt x="86" y="103"/>
                </a:cubicBezTo>
                <a:cubicBezTo>
                  <a:pt x="86" y="106"/>
                  <a:pt x="85" y="109"/>
                  <a:pt x="85" y="112"/>
                </a:cubicBezTo>
                <a:moveTo>
                  <a:pt x="79" y="112"/>
                </a:moveTo>
                <a:cubicBezTo>
                  <a:pt x="78" y="112"/>
                  <a:pt x="77" y="112"/>
                  <a:pt x="75" y="112"/>
                </a:cubicBezTo>
                <a:cubicBezTo>
                  <a:pt x="77" y="109"/>
                  <a:pt x="79" y="106"/>
                  <a:pt x="81" y="103"/>
                </a:cubicBezTo>
                <a:cubicBezTo>
                  <a:pt x="82" y="103"/>
                  <a:pt x="83" y="103"/>
                  <a:pt x="84" y="103"/>
                </a:cubicBezTo>
                <a:cubicBezTo>
                  <a:pt x="82" y="106"/>
                  <a:pt x="81" y="109"/>
                  <a:pt x="79" y="112"/>
                </a:cubicBezTo>
                <a:moveTo>
                  <a:pt x="73" y="112"/>
                </a:moveTo>
                <a:cubicBezTo>
                  <a:pt x="71" y="112"/>
                  <a:pt x="69" y="112"/>
                  <a:pt x="67" y="112"/>
                </a:cubicBezTo>
                <a:cubicBezTo>
                  <a:pt x="69" y="109"/>
                  <a:pt x="71" y="106"/>
                  <a:pt x="73" y="102"/>
                </a:cubicBezTo>
                <a:cubicBezTo>
                  <a:pt x="75" y="102"/>
                  <a:pt x="77" y="103"/>
                  <a:pt x="79" y="103"/>
                </a:cubicBezTo>
                <a:cubicBezTo>
                  <a:pt x="77" y="106"/>
                  <a:pt x="75" y="109"/>
                  <a:pt x="73" y="112"/>
                </a:cubicBezTo>
                <a:moveTo>
                  <a:pt x="65" y="112"/>
                </a:moveTo>
                <a:cubicBezTo>
                  <a:pt x="63" y="112"/>
                  <a:pt x="62" y="112"/>
                  <a:pt x="60" y="112"/>
                </a:cubicBezTo>
                <a:cubicBezTo>
                  <a:pt x="62" y="109"/>
                  <a:pt x="64" y="105"/>
                  <a:pt x="66" y="102"/>
                </a:cubicBezTo>
                <a:cubicBezTo>
                  <a:pt x="67" y="102"/>
                  <a:pt x="69" y="102"/>
                  <a:pt x="71" y="102"/>
                </a:cubicBezTo>
                <a:cubicBezTo>
                  <a:pt x="69" y="106"/>
                  <a:pt x="67" y="109"/>
                  <a:pt x="65" y="112"/>
                </a:cubicBezTo>
                <a:moveTo>
                  <a:pt x="10" y="107"/>
                </a:moveTo>
                <a:cubicBezTo>
                  <a:pt x="10" y="105"/>
                  <a:pt x="10" y="104"/>
                  <a:pt x="10" y="102"/>
                </a:cubicBezTo>
                <a:cubicBezTo>
                  <a:pt x="11" y="102"/>
                  <a:pt x="11" y="102"/>
                  <a:pt x="12" y="102"/>
                </a:cubicBezTo>
                <a:cubicBezTo>
                  <a:pt x="12" y="102"/>
                  <a:pt x="12" y="102"/>
                  <a:pt x="12" y="102"/>
                </a:cubicBezTo>
                <a:cubicBezTo>
                  <a:pt x="12" y="103"/>
                  <a:pt x="12" y="103"/>
                  <a:pt x="12" y="103"/>
                </a:cubicBezTo>
                <a:cubicBezTo>
                  <a:pt x="11" y="104"/>
                  <a:pt x="11" y="105"/>
                  <a:pt x="10" y="107"/>
                </a:cubicBezTo>
                <a:moveTo>
                  <a:pt x="59" y="109"/>
                </a:moveTo>
                <a:cubicBezTo>
                  <a:pt x="60" y="106"/>
                  <a:pt x="60" y="104"/>
                  <a:pt x="60" y="102"/>
                </a:cubicBezTo>
                <a:cubicBezTo>
                  <a:pt x="61" y="102"/>
                  <a:pt x="62" y="102"/>
                  <a:pt x="63" y="102"/>
                </a:cubicBezTo>
                <a:cubicBezTo>
                  <a:pt x="62" y="104"/>
                  <a:pt x="61" y="106"/>
                  <a:pt x="59" y="109"/>
                </a:cubicBezTo>
                <a:moveTo>
                  <a:pt x="10" y="113"/>
                </a:moveTo>
                <a:cubicBezTo>
                  <a:pt x="10" y="112"/>
                  <a:pt x="10" y="112"/>
                  <a:pt x="10" y="111"/>
                </a:cubicBezTo>
                <a:cubicBezTo>
                  <a:pt x="12" y="108"/>
                  <a:pt x="13" y="105"/>
                  <a:pt x="14" y="102"/>
                </a:cubicBezTo>
                <a:cubicBezTo>
                  <a:pt x="15" y="102"/>
                  <a:pt x="16" y="102"/>
                  <a:pt x="17" y="102"/>
                </a:cubicBezTo>
                <a:cubicBezTo>
                  <a:pt x="16" y="105"/>
                  <a:pt x="14" y="108"/>
                  <a:pt x="13" y="112"/>
                </a:cubicBezTo>
                <a:cubicBezTo>
                  <a:pt x="13" y="112"/>
                  <a:pt x="13" y="112"/>
                  <a:pt x="13" y="112"/>
                </a:cubicBezTo>
                <a:cubicBezTo>
                  <a:pt x="12" y="112"/>
                  <a:pt x="11" y="113"/>
                  <a:pt x="10" y="113"/>
                </a:cubicBezTo>
                <a:moveTo>
                  <a:pt x="15" y="112"/>
                </a:moveTo>
                <a:cubicBezTo>
                  <a:pt x="16" y="109"/>
                  <a:pt x="18" y="105"/>
                  <a:pt x="19" y="102"/>
                </a:cubicBezTo>
                <a:cubicBezTo>
                  <a:pt x="21" y="101"/>
                  <a:pt x="23" y="101"/>
                  <a:pt x="24" y="101"/>
                </a:cubicBezTo>
                <a:cubicBezTo>
                  <a:pt x="23" y="105"/>
                  <a:pt x="21" y="108"/>
                  <a:pt x="19" y="112"/>
                </a:cubicBezTo>
                <a:cubicBezTo>
                  <a:pt x="19" y="112"/>
                  <a:pt x="19" y="112"/>
                  <a:pt x="19" y="112"/>
                </a:cubicBezTo>
                <a:cubicBezTo>
                  <a:pt x="18" y="112"/>
                  <a:pt x="16" y="112"/>
                  <a:pt x="15" y="112"/>
                </a:cubicBezTo>
                <a:moveTo>
                  <a:pt x="21" y="112"/>
                </a:moveTo>
                <a:cubicBezTo>
                  <a:pt x="23" y="109"/>
                  <a:pt x="25" y="105"/>
                  <a:pt x="27" y="101"/>
                </a:cubicBezTo>
                <a:cubicBezTo>
                  <a:pt x="28" y="101"/>
                  <a:pt x="29" y="101"/>
                  <a:pt x="30" y="101"/>
                </a:cubicBezTo>
                <a:cubicBezTo>
                  <a:pt x="29" y="105"/>
                  <a:pt x="27" y="108"/>
                  <a:pt x="25" y="112"/>
                </a:cubicBezTo>
                <a:cubicBezTo>
                  <a:pt x="24" y="112"/>
                  <a:pt x="22" y="112"/>
                  <a:pt x="21" y="112"/>
                </a:cubicBezTo>
                <a:moveTo>
                  <a:pt x="27" y="75"/>
                </a:moveTo>
                <a:cubicBezTo>
                  <a:pt x="26" y="72"/>
                  <a:pt x="25" y="68"/>
                  <a:pt x="25" y="64"/>
                </a:cubicBezTo>
                <a:cubicBezTo>
                  <a:pt x="26" y="68"/>
                  <a:pt x="27" y="72"/>
                  <a:pt x="27" y="75"/>
                </a:cubicBezTo>
                <a:cubicBezTo>
                  <a:pt x="27" y="75"/>
                  <a:pt x="27" y="75"/>
                  <a:pt x="27" y="75"/>
                </a:cubicBezTo>
                <a:moveTo>
                  <a:pt x="102" y="56"/>
                </a:moveTo>
                <a:cubicBezTo>
                  <a:pt x="103" y="55"/>
                  <a:pt x="103" y="55"/>
                  <a:pt x="103" y="55"/>
                </a:cubicBezTo>
                <a:cubicBezTo>
                  <a:pt x="103" y="56"/>
                  <a:pt x="103" y="56"/>
                  <a:pt x="103" y="56"/>
                </a:cubicBezTo>
                <a:cubicBezTo>
                  <a:pt x="102" y="56"/>
                  <a:pt x="102" y="56"/>
                  <a:pt x="102" y="56"/>
                </a:cubicBezTo>
                <a:moveTo>
                  <a:pt x="80" y="60"/>
                </a:moveTo>
                <a:cubicBezTo>
                  <a:pt x="80" y="58"/>
                  <a:pt x="80" y="57"/>
                  <a:pt x="80" y="55"/>
                </a:cubicBezTo>
                <a:cubicBezTo>
                  <a:pt x="80" y="55"/>
                  <a:pt x="80" y="54"/>
                  <a:pt x="80" y="54"/>
                </a:cubicBezTo>
                <a:cubicBezTo>
                  <a:pt x="81" y="53"/>
                  <a:pt x="82" y="53"/>
                  <a:pt x="84" y="53"/>
                </a:cubicBezTo>
                <a:cubicBezTo>
                  <a:pt x="82" y="55"/>
                  <a:pt x="81" y="58"/>
                  <a:pt x="80" y="60"/>
                </a:cubicBezTo>
                <a:moveTo>
                  <a:pt x="80" y="63"/>
                </a:moveTo>
                <a:cubicBezTo>
                  <a:pt x="82" y="60"/>
                  <a:pt x="84" y="56"/>
                  <a:pt x="86" y="52"/>
                </a:cubicBezTo>
                <a:cubicBezTo>
                  <a:pt x="88" y="52"/>
                  <a:pt x="89" y="51"/>
                  <a:pt x="91" y="51"/>
                </a:cubicBezTo>
                <a:cubicBezTo>
                  <a:pt x="88" y="54"/>
                  <a:pt x="86" y="58"/>
                  <a:pt x="84" y="61"/>
                </a:cubicBezTo>
                <a:cubicBezTo>
                  <a:pt x="84" y="62"/>
                  <a:pt x="84" y="62"/>
                  <a:pt x="84" y="62"/>
                </a:cubicBezTo>
                <a:cubicBezTo>
                  <a:pt x="83" y="62"/>
                  <a:pt x="81" y="63"/>
                  <a:pt x="80" y="63"/>
                </a:cubicBezTo>
                <a:moveTo>
                  <a:pt x="87" y="61"/>
                </a:moveTo>
                <a:cubicBezTo>
                  <a:pt x="89" y="57"/>
                  <a:pt x="91" y="54"/>
                  <a:pt x="93" y="51"/>
                </a:cubicBezTo>
                <a:cubicBezTo>
                  <a:pt x="93" y="50"/>
                  <a:pt x="93" y="50"/>
                  <a:pt x="93" y="50"/>
                </a:cubicBezTo>
                <a:cubicBezTo>
                  <a:pt x="94" y="50"/>
                  <a:pt x="95" y="50"/>
                  <a:pt x="96" y="49"/>
                </a:cubicBezTo>
                <a:cubicBezTo>
                  <a:pt x="95" y="50"/>
                  <a:pt x="95" y="50"/>
                  <a:pt x="95" y="50"/>
                </a:cubicBezTo>
                <a:cubicBezTo>
                  <a:pt x="95" y="50"/>
                  <a:pt x="95" y="50"/>
                  <a:pt x="95" y="50"/>
                </a:cubicBezTo>
                <a:cubicBezTo>
                  <a:pt x="93" y="53"/>
                  <a:pt x="91" y="56"/>
                  <a:pt x="89" y="60"/>
                </a:cubicBezTo>
                <a:cubicBezTo>
                  <a:pt x="88" y="60"/>
                  <a:pt x="87" y="60"/>
                  <a:pt x="87" y="61"/>
                </a:cubicBezTo>
                <a:moveTo>
                  <a:pt x="76" y="55"/>
                </a:moveTo>
                <a:cubicBezTo>
                  <a:pt x="76" y="54"/>
                  <a:pt x="75" y="53"/>
                  <a:pt x="75" y="52"/>
                </a:cubicBezTo>
                <a:cubicBezTo>
                  <a:pt x="74" y="52"/>
                  <a:pt x="74" y="52"/>
                  <a:pt x="74" y="52"/>
                </a:cubicBezTo>
                <a:cubicBezTo>
                  <a:pt x="75" y="51"/>
                  <a:pt x="76" y="50"/>
                  <a:pt x="77" y="48"/>
                </a:cubicBezTo>
                <a:cubicBezTo>
                  <a:pt x="77" y="49"/>
                  <a:pt x="76" y="50"/>
                  <a:pt x="76" y="50"/>
                </a:cubicBezTo>
                <a:cubicBezTo>
                  <a:pt x="76" y="51"/>
                  <a:pt x="76" y="51"/>
                  <a:pt x="76" y="52"/>
                </a:cubicBezTo>
                <a:cubicBezTo>
                  <a:pt x="76" y="53"/>
                  <a:pt x="76" y="54"/>
                  <a:pt x="76" y="55"/>
                </a:cubicBezTo>
                <a:cubicBezTo>
                  <a:pt x="76" y="55"/>
                  <a:pt x="76" y="55"/>
                  <a:pt x="76" y="55"/>
                </a:cubicBezTo>
                <a:moveTo>
                  <a:pt x="98" y="57"/>
                </a:moveTo>
                <a:cubicBezTo>
                  <a:pt x="100" y="54"/>
                  <a:pt x="102" y="52"/>
                  <a:pt x="104" y="49"/>
                </a:cubicBezTo>
                <a:cubicBezTo>
                  <a:pt x="104" y="48"/>
                  <a:pt x="104" y="48"/>
                  <a:pt x="104" y="48"/>
                </a:cubicBezTo>
                <a:cubicBezTo>
                  <a:pt x="104" y="50"/>
                  <a:pt x="104" y="51"/>
                  <a:pt x="104" y="52"/>
                </a:cubicBezTo>
                <a:cubicBezTo>
                  <a:pt x="104" y="52"/>
                  <a:pt x="103" y="52"/>
                  <a:pt x="103" y="52"/>
                </a:cubicBezTo>
                <a:cubicBezTo>
                  <a:pt x="103" y="52"/>
                  <a:pt x="103" y="52"/>
                  <a:pt x="103" y="52"/>
                </a:cubicBezTo>
                <a:cubicBezTo>
                  <a:pt x="101" y="54"/>
                  <a:pt x="100" y="55"/>
                  <a:pt x="99" y="57"/>
                </a:cubicBezTo>
                <a:cubicBezTo>
                  <a:pt x="99" y="57"/>
                  <a:pt x="99" y="57"/>
                  <a:pt x="99" y="57"/>
                </a:cubicBezTo>
                <a:cubicBezTo>
                  <a:pt x="99" y="57"/>
                  <a:pt x="98" y="57"/>
                  <a:pt x="98" y="57"/>
                </a:cubicBezTo>
                <a:moveTo>
                  <a:pt x="92" y="59"/>
                </a:moveTo>
                <a:cubicBezTo>
                  <a:pt x="93" y="56"/>
                  <a:pt x="95" y="53"/>
                  <a:pt x="97" y="51"/>
                </a:cubicBezTo>
                <a:cubicBezTo>
                  <a:pt x="97" y="50"/>
                  <a:pt x="97" y="50"/>
                  <a:pt x="97" y="49"/>
                </a:cubicBezTo>
                <a:cubicBezTo>
                  <a:pt x="96" y="49"/>
                  <a:pt x="96" y="49"/>
                  <a:pt x="96" y="49"/>
                </a:cubicBezTo>
                <a:cubicBezTo>
                  <a:pt x="98" y="49"/>
                  <a:pt x="100" y="48"/>
                  <a:pt x="103" y="47"/>
                </a:cubicBezTo>
                <a:cubicBezTo>
                  <a:pt x="102" y="48"/>
                  <a:pt x="102" y="48"/>
                  <a:pt x="102" y="48"/>
                </a:cubicBezTo>
                <a:cubicBezTo>
                  <a:pt x="100" y="51"/>
                  <a:pt x="97" y="55"/>
                  <a:pt x="95" y="58"/>
                </a:cubicBezTo>
                <a:cubicBezTo>
                  <a:pt x="94" y="58"/>
                  <a:pt x="93" y="59"/>
                  <a:pt x="92" y="59"/>
                </a:cubicBezTo>
                <a:moveTo>
                  <a:pt x="73" y="50"/>
                </a:moveTo>
                <a:cubicBezTo>
                  <a:pt x="73" y="50"/>
                  <a:pt x="72" y="49"/>
                  <a:pt x="72" y="48"/>
                </a:cubicBezTo>
                <a:cubicBezTo>
                  <a:pt x="73" y="46"/>
                  <a:pt x="75" y="43"/>
                  <a:pt x="76" y="41"/>
                </a:cubicBezTo>
                <a:cubicBezTo>
                  <a:pt x="76" y="42"/>
                  <a:pt x="77" y="43"/>
                  <a:pt x="77" y="45"/>
                </a:cubicBezTo>
                <a:cubicBezTo>
                  <a:pt x="76" y="45"/>
                  <a:pt x="76" y="45"/>
                  <a:pt x="76" y="45"/>
                </a:cubicBezTo>
                <a:cubicBezTo>
                  <a:pt x="75" y="47"/>
                  <a:pt x="74" y="48"/>
                  <a:pt x="73" y="50"/>
                </a:cubicBezTo>
                <a:moveTo>
                  <a:pt x="52" y="50"/>
                </a:moveTo>
                <a:cubicBezTo>
                  <a:pt x="52" y="49"/>
                  <a:pt x="52" y="49"/>
                  <a:pt x="52" y="48"/>
                </a:cubicBezTo>
                <a:cubicBezTo>
                  <a:pt x="52" y="47"/>
                  <a:pt x="52" y="47"/>
                  <a:pt x="53" y="46"/>
                </a:cubicBezTo>
                <a:cubicBezTo>
                  <a:pt x="53" y="43"/>
                  <a:pt x="54" y="41"/>
                  <a:pt x="56" y="40"/>
                </a:cubicBezTo>
                <a:cubicBezTo>
                  <a:pt x="55" y="43"/>
                  <a:pt x="54" y="46"/>
                  <a:pt x="53" y="50"/>
                </a:cubicBezTo>
                <a:cubicBezTo>
                  <a:pt x="52" y="50"/>
                  <a:pt x="52" y="50"/>
                  <a:pt x="52" y="50"/>
                </a:cubicBezTo>
                <a:moveTo>
                  <a:pt x="70" y="47"/>
                </a:moveTo>
                <a:cubicBezTo>
                  <a:pt x="69" y="47"/>
                  <a:pt x="69" y="47"/>
                  <a:pt x="68" y="47"/>
                </a:cubicBezTo>
                <a:cubicBezTo>
                  <a:pt x="68" y="47"/>
                  <a:pt x="67" y="46"/>
                  <a:pt x="67" y="46"/>
                </a:cubicBezTo>
                <a:cubicBezTo>
                  <a:pt x="69" y="43"/>
                  <a:pt x="71" y="40"/>
                  <a:pt x="73" y="37"/>
                </a:cubicBezTo>
                <a:cubicBezTo>
                  <a:pt x="73" y="37"/>
                  <a:pt x="73" y="37"/>
                  <a:pt x="73" y="37"/>
                </a:cubicBezTo>
                <a:cubicBezTo>
                  <a:pt x="74" y="37"/>
                  <a:pt x="75" y="38"/>
                  <a:pt x="75" y="39"/>
                </a:cubicBezTo>
                <a:cubicBezTo>
                  <a:pt x="75" y="39"/>
                  <a:pt x="75" y="39"/>
                  <a:pt x="75" y="39"/>
                </a:cubicBezTo>
                <a:cubicBezTo>
                  <a:pt x="73" y="42"/>
                  <a:pt x="71" y="45"/>
                  <a:pt x="70" y="47"/>
                </a:cubicBezTo>
                <a:moveTo>
                  <a:pt x="53" y="54"/>
                </a:moveTo>
                <a:cubicBezTo>
                  <a:pt x="53" y="54"/>
                  <a:pt x="53" y="54"/>
                  <a:pt x="53" y="54"/>
                </a:cubicBezTo>
                <a:cubicBezTo>
                  <a:pt x="53" y="53"/>
                  <a:pt x="54" y="52"/>
                  <a:pt x="54" y="50"/>
                </a:cubicBezTo>
                <a:cubicBezTo>
                  <a:pt x="56" y="47"/>
                  <a:pt x="58" y="43"/>
                  <a:pt x="58" y="38"/>
                </a:cubicBezTo>
                <a:cubicBezTo>
                  <a:pt x="58" y="38"/>
                  <a:pt x="58" y="38"/>
                  <a:pt x="58" y="38"/>
                </a:cubicBezTo>
                <a:cubicBezTo>
                  <a:pt x="60" y="37"/>
                  <a:pt x="62" y="36"/>
                  <a:pt x="64" y="36"/>
                </a:cubicBezTo>
                <a:cubicBezTo>
                  <a:pt x="61" y="40"/>
                  <a:pt x="58" y="45"/>
                  <a:pt x="57" y="50"/>
                </a:cubicBezTo>
                <a:cubicBezTo>
                  <a:pt x="55" y="51"/>
                  <a:pt x="54" y="52"/>
                  <a:pt x="53" y="54"/>
                </a:cubicBezTo>
                <a:moveTo>
                  <a:pt x="59" y="48"/>
                </a:moveTo>
                <a:cubicBezTo>
                  <a:pt x="61" y="44"/>
                  <a:pt x="63" y="40"/>
                  <a:pt x="66" y="36"/>
                </a:cubicBezTo>
                <a:cubicBezTo>
                  <a:pt x="66" y="35"/>
                  <a:pt x="66" y="35"/>
                  <a:pt x="66" y="35"/>
                </a:cubicBezTo>
                <a:cubicBezTo>
                  <a:pt x="67" y="35"/>
                  <a:pt x="67" y="35"/>
                  <a:pt x="68" y="35"/>
                </a:cubicBezTo>
                <a:cubicBezTo>
                  <a:pt x="68" y="35"/>
                  <a:pt x="68" y="35"/>
                  <a:pt x="68" y="35"/>
                </a:cubicBezTo>
                <a:cubicBezTo>
                  <a:pt x="68" y="35"/>
                  <a:pt x="68" y="35"/>
                  <a:pt x="68" y="35"/>
                </a:cubicBezTo>
                <a:cubicBezTo>
                  <a:pt x="68" y="35"/>
                  <a:pt x="68" y="35"/>
                  <a:pt x="68" y="35"/>
                </a:cubicBezTo>
                <a:cubicBezTo>
                  <a:pt x="69" y="35"/>
                  <a:pt x="70" y="35"/>
                  <a:pt x="71" y="36"/>
                </a:cubicBezTo>
                <a:cubicBezTo>
                  <a:pt x="69" y="39"/>
                  <a:pt x="67" y="43"/>
                  <a:pt x="65" y="46"/>
                </a:cubicBezTo>
                <a:cubicBezTo>
                  <a:pt x="64" y="46"/>
                  <a:pt x="63" y="46"/>
                  <a:pt x="63" y="47"/>
                </a:cubicBezTo>
                <a:cubicBezTo>
                  <a:pt x="62" y="47"/>
                  <a:pt x="60" y="47"/>
                  <a:pt x="59" y="48"/>
                </a:cubicBezTo>
                <a:moveTo>
                  <a:pt x="10" y="98"/>
                </a:moveTo>
                <a:cubicBezTo>
                  <a:pt x="10" y="92"/>
                  <a:pt x="10" y="85"/>
                  <a:pt x="10" y="79"/>
                </a:cubicBezTo>
                <a:cubicBezTo>
                  <a:pt x="17" y="79"/>
                  <a:pt x="23" y="79"/>
                  <a:pt x="29" y="79"/>
                </a:cubicBezTo>
                <a:cubicBezTo>
                  <a:pt x="30" y="79"/>
                  <a:pt x="30" y="79"/>
                  <a:pt x="30" y="79"/>
                </a:cubicBezTo>
                <a:cubicBezTo>
                  <a:pt x="30" y="79"/>
                  <a:pt x="30" y="79"/>
                  <a:pt x="30" y="79"/>
                </a:cubicBezTo>
                <a:cubicBezTo>
                  <a:pt x="31" y="78"/>
                  <a:pt x="32" y="77"/>
                  <a:pt x="32" y="76"/>
                </a:cubicBezTo>
                <a:cubicBezTo>
                  <a:pt x="29" y="66"/>
                  <a:pt x="26" y="50"/>
                  <a:pt x="26" y="38"/>
                </a:cubicBezTo>
                <a:cubicBezTo>
                  <a:pt x="26" y="35"/>
                  <a:pt x="26" y="33"/>
                  <a:pt x="26" y="31"/>
                </a:cubicBezTo>
                <a:cubicBezTo>
                  <a:pt x="27" y="26"/>
                  <a:pt x="29" y="21"/>
                  <a:pt x="33" y="17"/>
                </a:cubicBezTo>
                <a:cubicBezTo>
                  <a:pt x="36" y="13"/>
                  <a:pt x="41" y="9"/>
                  <a:pt x="45" y="7"/>
                </a:cubicBezTo>
                <a:cubicBezTo>
                  <a:pt x="48" y="6"/>
                  <a:pt x="55" y="4"/>
                  <a:pt x="62" y="4"/>
                </a:cubicBezTo>
                <a:cubicBezTo>
                  <a:pt x="62" y="4"/>
                  <a:pt x="62" y="4"/>
                  <a:pt x="62" y="4"/>
                </a:cubicBezTo>
                <a:cubicBezTo>
                  <a:pt x="62" y="4"/>
                  <a:pt x="62" y="4"/>
                  <a:pt x="62" y="4"/>
                </a:cubicBezTo>
                <a:cubicBezTo>
                  <a:pt x="71" y="4"/>
                  <a:pt x="81" y="6"/>
                  <a:pt x="89" y="12"/>
                </a:cubicBezTo>
                <a:cubicBezTo>
                  <a:pt x="97" y="18"/>
                  <a:pt x="103" y="27"/>
                  <a:pt x="104" y="43"/>
                </a:cubicBezTo>
                <a:cubicBezTo>
                  <a:pt x="94" y="46"/>
                  <a:pt x="90" y="47"/>
                  <a:pt x="80" y="50"/>
                </a:cubicBezTo>
                <a:cubicBezTo>
                  <a:pt x="81" y="48"/>
                  <a:pt x="81" y="47"/>
                  <a:pt x="81" y="45"/>
                </a:cubicBezTo>
                <a:cubicBezTo>
                  <a:pt x="81" y="43"/>
                  <a:pt x="80" y="41"/>
                  <a:pt x="80" y="39"/>
                </a:cubicBezTo>
                <a:cubicBezTo>
                  <a:pt x="79" y="37"/>
                  <a:pt x="77" y="35"/>
                  <a:pt x="75" y="33"/>
                </a:cubicBezTo>
                <a:cubicBezTo>
                  <a:pt x="73" y="32"/>
                  <a:pt x="70" y="31"/>
                  <a:pt x="68" y="31"/>
                </a:cubicBezTo>
                <a:cubicBezTo>
                  <a:pt x="67" y="31"/>
                  <a:pt x="67" y="31"/>
                  <a:pt x="67" y="31"/>
                </a:cubicBezTo>
                <a:cubicBezTo>
                  <a:pt x="67" y="31"/>
                  <a:pt x="67" y="31"/>
                  <a:pt x="67" y="31"/>
                </a:cubicBezTo>
                <a:cubicBezTo>
                  <a:pt x="63" y="31"/>
                  <a:pt x="59" y="33"/>
                  <a:pt x="56" y="35"/>
                </a:cubicBezTo>
                <a:cubicBezTo>
                  <a:pt x="52" y="37"/>
                  <a:pt x="50" y="41"/>
                  <a:pt x="49" y="45"/>
                </a:cubicBezTo>
                <a:cubicBezTo>
                  <a:pt x="48" y="46"/>
                  <a:pt x="48" y="47"/>
                  <a:pt x="48" y="48"/>
                </a:cubicBezTo>
                <a:cubicBezTo>
                  <a:pt x="48" y="50"/>
                  <a:pt x="49" y="52"/>
                  <a:pt x="49" y="54"/>
                </a:cubicBezTo>
                <a:cubicBezTo>
                  <a:pt x="49" y="55"/>
                  <a:pt x="49" y="56"/>
                  <a:pt x="50" y="56"/>
                </a:cubicBezTo>
                <a:cubicBezTo>
                  <a:pt x="50" y="56"/>
                  <a:pt x="50" y="56"/>
                  <a:pt x="50" y="56"/>
                </a:cubicBezTo>
                <a:cubicBezTo>
                  <a:pt x="49" y="57"/>
                  <a:pt x="49" y="57"/>
                  <a:pt x="50" y="58"/>
                </a:cubicBezTo>
                <a:cubicBezTo>
                  <a:pt x="50" y="60"/>
                  <a:pt x="51" y="63"/>
                  <a:pt x="51" y="67"/>
                </a:cubicBezTo>
                <a:cubicBezTo>
                  <a:pt x="52" y="72"/>
                  <a:pt x="53" y="76"/>
                  <a:pt x="55" y="79"/>
                </a:cubicBezTo>
                <a:cubicBezTo>
                  <a:pt x="55" y="80"/>
                  <a:pt x="55" y="80"/>
                  <a:pt x="56" y="80"/>
                </a:cubicBezTo>
                <a:cubicBezTo>
                  <a:pt x="56" y="81"/>
                  <a:pt x="57" y="81"/>
                  <a:pt x="57" y="81"/>
                </a:cubicBezTo>
                <a:cubicBezTo>
                  <a:pt x="57" y="81"/>
                  <a:pt x="57" y="81"/>
                  <a:pt x="57" y="81"/>
                </a:cubicBezTo>
                <a:cubicBezTo>
                  <a:pt x="68" y="81"/>
                  <a:pt x="78" y="81"/>
                  <a:pt x="88" y="81"/>
                </a:cubicBezTo>
                <a:cubicBezTo>
                  <a:pt x="87" y="86"/>
                  <a:pt x="86" y="90"/>
                  <a:pt x="86" y="95"/>
                </a:cubicBezTo>
                <a:cubicBezTo>
                  <a:pt x="86" y="96"/>
                  <a:pt x="87" y="98"/>
                  <a:pt x="87" y="99"/>
                </a:cubicBezTo>
                <a:cubicBezTo>
                  <a:pt x="87" y="99"/>
                  <a:pt x="87" y="99"/>
                  <a:pt x="87" y="99"/>
                </a:cubicBezTo>
                <a:cubicBezTo>
                  <a:pt x="78" y="98"/>
                  <a:pt x="66" y="98"/>
                  <a:pt x="58" y="98"/>
                </a:cubicBezTo>
                <a:cubicBezTo>
                  <a:pt x="58" y="98"/>
                  <a:pt x="58" y="98"/>
                  <a:pt x="58" y="98"/>
                </a:cubicBezTo>
                <a:cubicBezTo>
                  <a:pt x="57" y="98"/>
                  <a:pt x="56" y="99"/>
                  <a:pt x="56" y="100"/>
                </a:cubicBezTo>
                <a:cubicBezTo>
                  <a:pt x="56" y="100"/>
                  <a:pt x="56" y="100"/>
                  <a:pt x="56" y="100"/>
                </a:cubicBezTo>
                <a:cubicBezTo>
                  <a:pt x="56" y="100"/>
                  <a:pt x="56" y="100"/>
                  <a:pt x="56" y="100"/>
                </a:cubicBezTo>
                <a:cubicBezTo>
                  <a:pt x="56" y="100"/>
                  <a:pt x="56" y="100"/>
                  <a:pt x="56" y="100"/>
                </a:cubicBezTo>
                <a:cubicBezTo>
                  <a:pt x="56" y="105"/>
                  <a:pt x="56" y="109"/>
                  <a:pt x="54" y="113"/>
                </a:cubicBezTo>
                <a:cubicBezTo>
                  <a:pt x="54" y="113"/>
                  <a:pt x="54" y="113"/>
                  <a:pt x="54" y="114"/>
                </a:cubicBezTo>
                <a:cubicBezTo>
                  <a:pt x="54" y="114"/>
                  <a:pt x="54" y="114"/>
                  <a:pt x="54" y="114"/>
                </a:cubicBezTo>
                <a:cubicBezTo>
                  <a:pt x="52" y="120"/>
                  <a:pt x="49" y="125"/>
                  <a:pt x="46" y="129"/>
                </a:cubicBezTo>
                <a:cubicBezTo>
                  <a:pt x="46" y="129"/>
                  <a:pt x="46" y="129"/>
                  <a:pt x="46" y="129"/>
                </a:cubicBezTo>
                <a:cubicBezTo>
                  <a:pt x="45" y="129"/>
                  <a:pt x="45" y="130"/>
                  <a:pt x="45" y="130"/>
                </a:cubicBezTo>
                <a:cubicBezTo>
                  <a:pt x="45" y="131"/>
                  <a:pt x="45" y="131"/>
                  <a:pt x="46" y="132"/>
                </a:cubicBezTo>
                <a:cubicBezTo>
                  <a:pt x="46" y="132"/>
                  <a:pt x="46" y="132"/>
                  <a:pt x="46" y="132"/>
                </a:cubicBezTo>
                <a:cubicBezTo>
                  <a:pt x="47" y="133"/>
                  <a:pt x="48" y="134"/>
                  <a:pt x="50" y="135"/>
                </a:cubicBezTo>
                <a:cubicBezTo>
                  <a:pt x="56" y="137"/>
                  <a:pt x="67" y="142"/>
                  <a:pt x="83" y="142"/>
                </a:cubicBezTo>
                <a:cubicBezTo>
                  <a:pt x="90" y="142"/>
                  <a:pt x="98" y="141"/>
                  <a:pt x="107" y="138"/>
                </a:cubicBezTo>
                <a:cubicBezTo>
                  <a:pt x="108" y="142"/>
                  <a:pt x="108" y="145"/>
                  <a:pt x="109" y="147"/>
                </a:cubicBezTo>
                <a:cubicBezTo>
                  <a:pt x="110" y="150"/>
                  <a:pt x="111" y="153"/>
                  <a:pt x="112" y="156"/>
                </a:cubicBezTo>
                <a:cubicBezTo>
                  <a:pt x="107" y="159"/>
                  <a:pt x="98" y="162"/>
                  <a:pt x="87" y="162"/>
                </a:cubicBezTo>
                <a:cubicBezTo>
                  <a:pt x="81" y="162"/>
                  <a:pt x="75" y="161"/>
                  <a:pt x="68" y="159"/>
                </a:cubicBezTo>
                <a:cubicBezTo>
                  <a:pt x="52" y="154"/>
                  <a:pt x="42" y="153"/>
                  <a:pt x="34" y="153"/>
                </a:cubicBezTo>
                <a:cubicBezTo>
                  <a:pt x="34" y="153"/>
                  <a:pt x="34" y="153"/>
                  <a:pt x="34" y="153"/>
                </a:cubicBezTo>
                <a:cubicBezTo>
                  <a:pt x="28" y="153"/>
                  <a:pt x="24" y="154"/>
                  <a:pt x="21" y="156"/>
                </a:cubicBezTo>
                <a:cubicBezTo>
                  <a:pt x="20" y="156"/>
                  <a:pt x="20" y="157"/>
                  <a:pt x="19" y="158"/>
                </a:cubicBezTo>
                <a:cubicBezTo>
                  <a:pt x="18" y="154"/>
                  <a:pt x="16" y="151"/>
                  <a:pt x="14" y="148"/>
                </a:cubicBezTo>
                <a:cubicBezTo>
                  <a:pt x="12" y="144"/>
                  <a:pt x="9" y="141"/>
                  <a:pt x="7" y="136"/>
                </a:cubicBezTo>
                <a:cubicBezTo>
                  <a:pt x="7" y="136"/>
                  <a:pt x="7" y="135"/>
                  <a:pt x="7" y="135"/>
                </a:cubicBezTo>
                <a:cubicBezTo>
                  <a:pt x="7" y="135"/>
                  <a:pt x="7" y="135"/>
                  <a:pt x="8" y="134"/>
                </a:cubicBezTo>
                <a:cubicBezTo>
                  <a:pt x="14" y="131"/>
                  <a:pt x="20" y="126"/>
                  <a:pt x="25" y="120"/>
                </a:cubicBezTo>
                <a:cubicBezTo>
                  <a:pt x="26" y="118"/>
                  <a:pt x="27" y="117"/>
                  <a:pt x="28" y="115"/>
                </a:cubicBezTo>
                <a:cubicBezTo>
                  <a:pt x="31" y="110"/>
                  <a:pt x="33" y="105"/>
                  <a:pt x="34" y="99"/>
                </a:cubicBezTo>
                <a:cubicBezTo>
                  <a:pt x="34" y="99"/>
                  <a:pt x="34" y="99"/>
                  <a:pt x="34" y="99"/>
                </a:cubicBezTo>
                <a:cubicBezTo>
                  <a:pt x="34" y="99"/>
                  <a:pt x="34" y="99"/>
                  <a:pt x="34" y="99"/>
                </a:cubicBezTo>
                <a:cubicBezTo>
                  <a:pt x="34" y="99"/>
                  <a:pt x="34" y="99"/>
                  <a:pt x="34" y="99"/>
                </a:cubicBezTo>
                <a:cubicBezTo>
                  <a:pt x="34" y="98"/>
                  <a:pt x="34" y="98"/>
                  <a:pt x="34" y="98"/>
                </a:cubicBezTo>
                <a:cubicBezTo>
                  <a:pt x="33" y="98"/>
                  <a:pt x="33" y="98"/>
                  <a:pt x="33" y="98"/>
                </a:cubicBezTo>
                <a:cubicBezTo>
                  <a:pt x="33" y="98"/>
                  <a:pt x="33" y="98"/>
                  <a:pt x="33" y="98"/>
                </a:cubicBezTo>
                <a:cubicBezTo>
                  <a:pt x="33" y="97"/>
                  <a:pt x="33" y="97"/>
                  <a:pt x="33" y="97"/>
                </a:cubicBezTo>
                <a:cubicBezTo>
                  <a:pt x="33" y="97"/>
                  <a:pt x="33" y="97"/>
                  <a:pt x="33" y="97"/>
                </a:cubicBezTo>
                <a:cubicBezTo>
                  <a:pt x="32" y="97"/>
                  <a:pt x="32" y="97"/>
                  <a:pt x="32" y="97"/>
                </a:cubicBezTo>
                <a:cubicBezTo>
                  <a:pt x="32" y="97"/>
                  <a:pt x="32" y="97"/>
                  <a:pt x="32" y="97"/>
                </a:cubicBezTo>
                <a:cubicBezTo>
                  <a:pt x="32" y="97"/>
                  <a:pt x="32" y="97"/>
                  <a:pt x="32" y="97"/>
                </a:cubicBezTo>
                <a:cubicBezTo>
                  <a:pt x="32" y="97"/>
                  <a:pt x="32" y="97"/>
                  <a:pt x="32" y="97"/>
                </a:cubicBezTo>
                <a:cubicBezTo>
                  <a:pt x="24" y="97"/>
                  <a:pt x="20" y="98"/>
                  <a:pt x="10" y="98"/>
                </a:cubicBezTo>
                <a:moveTo>
                  <a:pt x="62" y="0"/>
                </a:moveTo>
                <a:cubicBezTo>
                  <a:pt x="54" y="0"/>
                  <a:pt x="47" y="2"/>
                  <a:pt x="44" y="4"/>
                </a:cubicBezTo>
                <a:cubicBezTo>
                  <a:pt x="38" y="6"/>
                  <a:pt x="33" y="10"/>
                  <a:pt x="30" y="15"/>
                </a:cubicBezTo>
                <a:cubicBezTo>
                  <a:pt x="26" y="19"/>
                  <a:pt x="23" y="25"/>
                  <a:pt x="22" y="30"/>
                </a:cubicBezTo>
                <a:cubicBezTo>
                  <a:pt x="22" y="31"/>
                  <a:pt x="22" y="31"/>
                  <a:pt x="22" y="31"/>
                </a:cubicBezTo>
                <a:cubicBezTo>
                  <a:pt x="22" y="32"/>
                  <a:pt x="22" y="32"/>
                  <a:pt x="22" y="32"/>
                </a:cubicBezTo>
                <a:cubicBezTo>
                  <a:pt x="20" y="37"/>
                  <a:pt x="20" y="43"/>
                  <a:pt x="20" y="49"/>
                </a:cubicBezTo>
                <a:cubicBezTo>
                  <a:pt x="20" y="58"/>
                  <a:pt x="21" y="68"/>
                  <a:pt x="23" y="75"/>
                </a:cubicBezTo>
                <a:cubicBezTo>
                  <a:pt x="18" y="75"/>
                  <a:pt x="13" y="75"/>
                  <a:pt x="8" y="75"/>
                </a:cubicBezTo>
                <a:cubicBezTo>
                  <a:pt x="7" y="75"/>
                  <a:pt x="7" y="76"/>
                  <a:pt x="7" y="77"/>
                </a:cubicBezTo>
                <a:cubicBezTo>
                  <a:pt x="6" y="84"/>
                  <a:pt x="6" y="91"/>
                  <a:pt x="6" y="99"/>
                </a:cubicBezTo>
                <a:cubicBezTo>
                  <a:pt x="6" y="99"/>
                  <a:pt x="6" y="99"/>
                  <a:pt x="6" y="99"/>
                </a:cubicBezTo>
                <a:cubicBezTo>
                  <a:pt x="6" y="105"/>
                  <a:pt x="7" y="109"/>
                  <a:pt x="7" y="115"/>
                </a:cubicBezTo>
                <a:cubicBezTo>
                  <a:pt x="7" y="116"/>
                  <a:pt x="7" y="117"/>
                  <a:pt x="9" y="117"/>
                </a:cubicBezTo>
                <a:cubicBezTo>
                  <a:pt x="9" y="117"/>
                  <a:pt x="9" y="117"/>
                  <a:pt x="9" y="117"/>
                </a:cubicBezTo>
                <a:cubicBezTo>
                  <a:pt x="9" y="116"/>
                  <a:pt x="9" y="116"/>
                  <a:pt x="9" y="116"/>
                </a:cubicBezTo>
                <a:cubicBezTo>
                  <a:pt x="9" y="116"/>
                  <a:pt x="9" y="116"/>
                  <a:pt x="9" y="116"/>
                </a:cubicBezTo>
                <a:cubicBezTo>
                  <a:pt x="9" y="117"/>
                  <a:pt x="9" y="117"/>
                  <a:pt x="9" y="117"/>
                </a:cubicBezTo>
                <a:cubicBezTo>
                  <a:pt x="10" y="117"/>
                  <a:pt x="10" y="117"/>
                  <a:pt x="10" y="117"/>
                </a:cubicBezTo>
                <a:cubicBezTo>
                  <a:pt x="10" y="117"/>
                  <a:pt x="10" y="117"/>
                  <a:pt x="10" y="117"/>
                </a:cubicBezTo>
                <a:cubicBezTo>
                  <a:pt x="10" y="117"/>
                  <a:pt x="10" y="117"/>
                  <a:pt x="10" y="117"/>
                </a:cubicBezTo>
                <a:cubicBezTo>
                  <a:pt x="14" y="116"/>
                  <a:pt x="18" y="116"/>
                  <a:pt x="22" y="116"/>
                </a:cubicBezTo>
                <a:cubicBezTo>
                  <a:pt x="22" y="117"/>
                  <a:pt x="22" y="117"/>
                  <a:pt x="22" y="117"/>
                </a:cubicBezTo>
                <a:cubicBezTo>
                  <a:pt x="17" y="123"/>
                  <a:pt x="11" y="128"/>
                  <a:pt x="6" y="131"/>
                </a:cubicBezTo>
                <a:cubicBezTo>
                  <a:pt x="5" y="131"/>
                  <a:pt x="5" y="132"/>
                  <a:pt x="4" y="132"/>
                </a:cubicBezTo>
                <a:cubicBezTo>
                  <a:pt x="4" y="132"/>
                  <a:pt x="4" y="132"/>
                  <a:pt x="4" y="132"/>
                </a:cubicBezTo>
                <a:cubicBezTo>
                  <a:pt x="4" y="132"/>
                  <a:pt x="4" y="132"/>
                  <a:pt x="4" y="132"/>
                </a:cubicBezTo>
                <a:cubicBezTo>
                  <a:pt x="3" y="132"/>
                  <a:pt x="2" y="133"/>
                  <a:pt x="2" y="134"/>
                </a:cubicBezTo>
                <a:cubicBezTo>
                  <a:pt x="2" y="135"/>
                  <a:pt x="2" y="136"/>
                  <a:pt x="2" y="137"/>
                </a:cubicBezTo>
                <a:cubicBezTo>
                  <a:pt x="2" y="140"/>
                  <a:pt x="2" y="142"/>
                  <a:pt x="1" y="146"/>
                </a:cubicBezTo>
                <a:cubicBezTo>
                  <a:pt x="1" y="147"/>
                  <a:pt x="0" y="149"/>
                  <a:pt x="0" y="152"/>
                </a:cubicBezTo>
                <a:cubicBezTo>
                  <a:pt x="0" y="152"/>
                  <a:pt x="0" y="153"/>
                  <a:pt x="0" y="153"/>
                </a:cubicBezTo>
                <a:cubicBezTo>
                  <a:pt x="0" y="155"/>
                  <a:pt x="1" y="157"/>
                  <a:pt x="2" y="159"/>
                </a:cubicBezTo>
                <a:cubicBezTo>
                  <a:pt x="4" y="164"/>
                  <a:pt x="6" y="167"/>
                  <a:pt x="8" y="170"/>
                </a:cubicBezTo>
                <a:cubicBezTo>
                  <a:pt x="9" y="172"/>
                  <a:pt x="11" y="175"/>
                  <a:pt x="13" y="179"/>
                </a:cubicBezTo>
                <a:cubicBezTo>
                  <a:pt x="13" y="180"/>
                  <a:pt x="14" y="180"/>
                  <a:pt x="14" y="180"/>
                </a:cubicBezTo>
                <a:cubicBezTo>
                  <a:pt x="14" y="181"/>
                  <a:pt x="14" y="181"/>
                  <a:pt x="14" y="181"/>
                </a:cubicBezTo>
                <a:cubicBezTo>
                  <a:pt x="15" y="181"/>
                  <a:pt x="15" y="181"/>
                  <a:pt x="15" y="181"/>
                </a:cubicBezTo>
                <a:cubicBezTo>
                  <a:pt x="16" y="181"/>
                  <a:pt x="17" y="181"/>
                  <a:pt x="17" y="180"/>
                </a:cubicBezTo>
                <a:cubicBezTo>
                  <a:pt x="19" y="178"/>
                  <a:pt x="22" y="176"/>
                  <a:pt x="25" y="175"/>
                </a:cubicBezTo>
                <a:cubicBezTo>
                  <a:pt x="28" y="174"/>
                  <a:pt x="32" y="174"/>
                  <a:pt x="36" y="173"/>
                </a:cubicBezTo>
                <a:cubicBezTo>
                  <a:pt x="38" y="173"/>
                  <a:pt x="41" y="173"/>
                  <a:pt x="43" y="173"/>
                </a:cubicBezTo>
                <a:cubicBezTo>
                  <a:pt x="43" y="173"/>
                  <a:pt x="43" y="173"/>
                  <a:pt x="43" y="173"/>
                </a:cubicBezTo>
                <a:cubicBezTo>
                  <a:pt x="44" y="173"/>
                  <a:pt x="46" y="173"/>
                  <a:pt x="47" y="173"/>
                </a:cubicBezTo>
                <a:cubicBezTo>
                  <a:pt x="47" y="173"/>
                  <a:pt x="47" y="173"/>
                  <a:pt x="47" y="173"/>
                </a:cubicBezTo>
                <a:cubicBezTo>
                  <a:pt x="52" y="174"/>
                  <a:pt x="58" y="176"/>
                  <a:pt x="64" y="178"/>
                </a:cubicBezTo>
                <a:cubicBezTo>
                  <a:pt x="72" y="181"/>
                  <a:pt x="81" y="183"/>
                  <a:pt x="91" y="183"/>
                </a:cubicBezTo>
                <a:cubicBezTo>
                  <a:pt x="97" y="183"/>
                  <a:pt x="104" y="182"/>
                  <a:pt x="111" y="180"/>
                </a:cubicBezTo>
                <a:cubicBezTo>
                  <a:pt x="111" y="180"/>
                  <a:pt x="111" y="180"/>
                  <a:pt x="111" y="180"/>
                </a:cubicBezTo>
                <a:cubicBezTo>
                  <a:pt x="112" y="180"/>
                  <a:pt x="113" y="179"/>
                  <a:pt x="113" y="178"/>
                </a:cubicBezTo>
                <a:cubicBezTo>
                  <a:pt x="113" y="177"/>
                  <a:pt x="113" y="177"/>
                  <a:pt x="113" y="177"/>
                </a:cubicBezTo>
                <a:cubicBezTo>
                  <a:pt x="115" y="170"/>
                  <a:pt x="116" y="165"/>
                  <a:pt x="117" y="158"/>
                </a:cubicBezTo>
                <a:cubicBezTo>
                  <a:pt x="117" y="157"/>
                  <a:pt x="117" y="157"/>
                  <a:pt x="116" y="156"/>
                </a:cubicBezTo>
                <a:cubicBezTo>
                  <a:pt x="115" y="152"/>
                  <a:pt x="114" y="149"/>
                  <a:pt x="113" y="146"/>
                </a:cubicBezTo>
                <a:cubicBezTo>
                  <a:pt x="112" y="143"/>
                  <a:pt x="111" y="140"/>
                  <a:pt x="111" y="136"/>
                </a:cubicBezTo>
                <a:cubicBezTo>
                  <a:pt x="111" y="135"/>
                  <a:pt x="111" y="134"/>
                  <a:pt x="110" y="134"/>
                </a:cubicBezTo>
                <a:cubicBezTo>
                  <a:pt x="110" y="134"/>
                  <a:pt x="110" y="134"/>
                  <a:pt x="109" y="134"/>
                </a:cubicBezTo>
                <a:cubicBezTo>
                  <a:pt x="109" y="134"/>
                  <a:pt x="109" y="134"/>
                  <a:pt x="109" y="134"/>
                </a:cubicBezTo>
                <a:cubicBezTo>
                  <a:pt x="99" y="137"/>
                  <a:pt x="90" y="138"/>
                  <a:pt x="83" y="138"/>
                </a:cubicBezTo>
                <a:cubicBezTo>
                  <a:pt x="72" y="138"/>
                  <a:pt x="63" y="136"/>
                  <a:pt x="57" y="133"/>
                </a:cubicBezTo>
                <a:cubicBezTo>
                  <a:pt x="54" y="132"/>
                  <a:pt x="52" y="131"/>
                  <a:pt x="51" y="130"/>
                </a:cubicBezTo>
                <a:cubicBezTo>
                  <a:pt x="50" y="130"/>
                  <a:pt x="50" y="130"/>
                  <a:pt x="50" y="130"/>
                </a:cubicBezTo>
                <a:cubicBezTo>
                  <a:pt x="53" y="126"/>
                  <a:pt x="56" y="121"/>
                  <a:pt x="58" y="116"/>
                </a:cubicBezTo>
                <a:cubicBezTo>
                  <a:pt x="68" y="116"/>
                  <a:pt x="77" y="116"/>
                  <a:pt x="85" y="116"/>
                </a:cubicBezTo>
                <a:cubicBezTo>
                  <a:pt x="86" y="116"/>
                  <a:pt x="86" y="116"/>
                  <a:pt x="86" y="116"/>
                </a:cubicBezTo>
                <a:cubicBezTo>
                  <a:pt x="87" y="116"/>
                  <a:pt x="87" y="116"/>
                  <a:pt x="87" y="116"/>
                </a:cubicBezTo>
                <a:cubicBezTo>
                  <a:pt x="87" y="116"/>
                  <a:pt x="87" y="116"/>
                  <a:pt x="87" y="116"/>
                </a:cubicBezTo>
                <a:cubicBezTo>
                  <a:pt x="87" y="116"/>
                  <a:pt x="87" y="116"/>
                  <a:pt x="87" y="116"/>
                </a:cubicBezTo>
                <a:cubicBezTo>
                  <a:pt x="87" y="116"/>
                  <a:pt x="87" y="116"/>
                  <a:pt x="87" y="116"/>
                </a:cubicBezTo>
                <a:cubicBezTo>
                  <a:pt x="88" y="116"/>
                  <a:pt x="88" y="116"/>
                  <a:pt x="88" y="116"/>
                </a:cubicBezTo>
                <a:cubicBezTo>
                  <a:pt x="88" y="115"/>
                  <a:pt x="88" y="115"/>
                  <a:pt x="88" y="115"/>
                </a:cubicBezTo>
                <a:cubicBezTo>
                  <a:pt x="88" y="115"/>
                  <a:pt x="88" y="115"/>
                  <a:pt x="88" y="115"/>
                </a:cubicBezTo>
                <a:cubicBezTo>
                  <a:pt x="88" y="115"/>
                  <a:pt x="88" y="115"/>
                  <a:pt x="88" y="115"/>
                </a:cubicBezTo>
                <a:cubicBezTo>
                  <a:pt x="89" y="111"/>
                  <a:pt x="90" y="107"/>
                  <a:pt x="90" y="103"/>
                </a:cubicBezTo>
                <a:cubicBezTo>
                  <a:pt x="91" y="103"/>
                  <a:pt x="91" y="102"/>
                  <a:pt x="91" y="102"/>
                </a:cubicBezTo>
                <a:cubicBezTo>
                  <a:pt x="91" y="99"/>
                  <a:pt x="90" y="97"/>
                  <a:pt x="90" y="95"/>
                </a:cubicBezTo>
                <a:cubicBezTo>
                  <a:pt x="90" y="90"/>
                  <a:pt x="91" y="85"/>
                  <a:pt x="92" y="79"/>
                </a:cubicBezTo>
                <a:cubicBezTo>
                  <a:pt x="92" y="79"/>
                  <a:pt x="92" y="78"/>
                  <a:pt x="92" y="78"/>
                </a:cubicBezTo>
                <a:cubicBezTo>
                  <a:pt x="91" y="77"/>
                  <a:pt x="91" y="77"/>
                  <a:pt x="90" y="77"/>
                </a:cubicBezTo>
                <a:cubicBezTo>
                  <a:pt x="90" y="77"/>
                  <a:pt x="90" y="77"/>
                  <a:pt x="90" y="77"/>
                </a:cubicBezTo>
                <a:cubicBezTo>
                  <a:pt x="80" y="77"/>
                  <a:pt x="69" y="77"/>
                  <a:pt x="58" y="77"/>
                </a:cubicBezTo>
                <a:cubicBezTo>
                  <a:pt x="57" y="75"/>
                  <a:pt x="56" y="71"/>
                  <a:pt x="55" y="66"/>
                </a:cubicBezTo>
                <a:cubicBezTo>
                  <a:pt x="55" y="65"/>
                  <a:pt x="55" y="65"/>
                  <a:pt x="55" y="64"/>
                </a:cubicBezTo>
                <a:cubicBezTo>
                  <a:pt x="55" y="63"/>
                  <a:pt x="55" y="63"/>
                  <a:pt x="55" y="63"/>
                </a:cubicBezTo>
                <a:cubicBezTo>
                  <a:pt x="55" y="63"/>
                  <a:pt x="55" y="62"/>
                  <a:pt x="55" y="62"/>
                </a:cubicBezTo>
                <a:cubicBezTo>
                  <a:pt x="55" y="57"/>
                  <a:pt x="59" y="51"/>
                  <a:pt x="64" y="50"/>
                </a:cubicBezTo>
                <a:cubicBezTo>
                  <a:pt x="64" y="50"/>
                  <a:pt x="65" y="50"/>
                  <a:pt x="66" y="50"/>
                </a:cubicBezTo>
                <a:cubicBezTo>
                  <a:pt x="66" y="50"/>
                  <a:pt x="67" y="50"/>
                  <a:pt x="67" y="50"/>
                </a:cubicBezTo>
                <a:cubicBezTo>
                  <a:pt x="69" y="51"/>
                  <a:pt x="70" y="52"/>
                  <a:pt x="71" y="54"/>
                </a:cubicBezTo>
                <a:cubicBezTo>
                  <a:pt x="72" y="56"/>
                  <a:pt x="73" y="58"/>
                  <a:pt x="73" y="60"/>
                </a:cubicBezTo>
                <a:cubicBezTo>
                  <a:pt x="74" y="62"/>
                  <a:pt x="74" y="64"/>
                  <a:pt x="74" y="66"/>
                </a:cubicBezTo>
                <a:cubicBezTo>
                  <a:pt x="75" y="67"/>
                  <a:pt x="76" y="67"/>
                  <a:pt x="76" y="67"/>
                </a:cubicBezTo>
                <a:cubicBezTo>
                  <a:pt x="77" y="67"/>
                  <a:pt x="77" y="67"/>
                  <a:pt x="77" y="67"/>
                </a:cubicBezTo>
                <a:cubicBezTo>
                  <a:pt x="77" y="67"/>
                  <a:pt x="77" y="67"/>
                  <a:pt x="77" y="67"/>
                </a:cubicBezTo>
                <a:cubicBezTo>
                  <a:pt x="78" y="68"/>
                  <a:pt x="78" y="68"/>
                  <a:pt x="79" y="68"/>
                </a:cubicBezTo>
                <a:cubicBezTo>
                  <a:pt x="79" y="68"/>
                  <a:pt x="79" y="68"/>
                  <a:pt x="79" y="68"/>
                </a:cubicBezTo>
                <a:cubicBezTo>
                  <a:pt x="87" y="64"/>
                  <a:pt x="96" y="61"/>
                  <a:pt x="104" y="59"/>
                </a:cubicBezTo>
                <a:cubicBezTo>
                  <a:pt x="105" y="59"/>
                  <a:pt x="105" y="59"/>
                  <a:pt x="105" y="59"/>
                </a:cubicBezTo>
                <a:cubicBezTo>
                  <a:pt x="106" y="59"/>
                  <a:pt x="106" y="59"/>
                  <a:pt x="106" y="58"/>
                </a:cubicBezTo>
                <a:cubicBezTo>
                  <a:pt x="108" y="53"/>
                  <a:pt x="109" y="49"/>
                  <a:pt x="109" y="44"/>
                </a:cubicBezTo>
                <a:cubicBezTo>
                  <a:pt x="109" y="43"/>
                  <a:pt x="109" y="42"/>
                  <a:pt x="108" y="42"/>
                </a:cubicBezTo>
                <a:cubicBezTo>
                  <a:pt x="107" y="26"/>
                  <a:pt x="100" y="15"/>
                  <a:pt x="92" y="9"/>
                </a:cubicBezTo>
                <a:cubicBezTo>
                  <a:pt x="83" y="2"/>
                  <a:pt x="72" y="0"/>
                  <a:pt x="62" y="0"/>
                </a:cubicBezTo>
              </a:path>
            </a:pathLst>
          </a:custGeom>
          <a:solidFill>
            <a:srgbClr val="B2B2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457" name="组合 456"/>
          <p:cNvGrpSpPr/>
          <p:nvPr/>
        </p:nvGrpSpPr>
        <p:grpSpPr>
          <a:xfrm>
            <a:off x="3196085" y="3849303"/>
            <a:ext cx="676707" cy="1155770"/>
            <a:chOff x="3481623" y="3635353"/>
            <a:chExt cx="1296282" cy="2213961"/>
          </a:xfrm>
        </p:grpSpPr>
        <p:sp>
          <p:nvSpPr>
            <p:cNvPr id="458" name="任意多边形 457"/>
            <p:cNvSpPr/>
            <p:nvPr/>
          </p:nvSpPr>
          <p:spPr>
            <a:xfrm rot="5400000">
              <a:off x="3022783" y="4094193"/>
              <a:ext cx="2213961" cy="1296282"/>
            </a:xfrm>
            <a:custGeom>
              <a:avLst/>
              <a:gdLst>
                <a:gd name="connsiteX0" fmla="*/ 0 w 2946783"/>
                <a:gd name="connsiteY0" fmla="*/ 1579299 h 1725351"/>
                <a:gd name="connsiteX1" fmla="*/ 0 w 2946783"/>
                <a:gd name="connsiteY1" fmla="*/ 146052 h 1725351"/>
                <a:gd name="connsiteX2" fmla="*/ 146052 w 2946783"/>
                <a:gd name="connsiteY2" fmla="*/ 0 h 1725351"/>
                <a:gd name="connsiteX3" fmla="*/ 273048 w 2946783"/>
                <a:gd name="connsiteY3" fmla="*/ 0 h 1725351"/>
                <a:gd name="connsiteX4" fmla="*/ 276917 w 2946783"/>
                <a:gd name="connsiteY4" fmla="*/ 781 h 1725351"/>
                <a:gd name="connsiteX5" fmla="*/ 284665 w 2946783"/>
                <a:gd name="connsiteY5" fmla="*/ 0 h 1725351"/>
                <a:gd name="connsiteX6" fmla="*/ 1262891 w 2946783"/>
                <a:gd name="connsiteY6" fmla="*/ 0 h 1725351"/>
                <a:gd name="connsiteX7" fmla="*/ 1472441 w 2946783"/>
                <a:gd name="connsiteY7" fmla="*/ 209550 h 1725351"/>
                <a:gd name="connsiteX8" fmla="*/ 1371551 w 2946783"/>
                <a:gd name="connsiteY8" fmla="*/ 388763 h 1725351"/>
                <a:gd name="connsiteX9" fmla="*/ 1317424 w 2946783"/>
                <a:gd name="connsiteY9" fmla="*/ 410014 h 1725351"/>
                <a:gd name="connsiteX10" fmla="*/ 449527 w 2946783"/>
                <a:gd name="connsiteY10" fmla="*/ 410013 h 1725351"/>
                <a:gd name="connsiteX11" fmla="*/ 419437 w 2946783"/>
                <a:gd name="connsiteY11" fmla="*/ 440103 h 1725351"/>
                <a:gd name="connsiteX12" fmla="*/ 449527 w 2946783"/>
                <a:gd name="connsiteY12" fmla="*/ 470193 h 1725351"/>
                <a:gd name="connsiteX13" fmla="*/ 2130333 w 2946783"/>
                <a:gd name="connsiteY13" fmla="*/ 470193 h 1725351"/>
                <a:gd name="connsiteX14" fmla="*/ 2946783 w 2946783"/>
                <a:gd name="connsiteY14" fmla="*/ 862677 h 1725351"/>
                <a:gd name="connsiteX15" fmla="*/ 2130333 w 2946783"/>
                <a:gd name="connsiteY15" fmla="*/ 1255161 h 1725351"/>
                <a:gd name="connsiteX16" fmla="*/ 2130333 w 2946783"/>
                <a:gd name="connsiteY16" fmla="*/ 1255160 h 1725351"/>
                <a:gd name="connsiteX17" fmla="*/ 449527 w 2946783"/>
                <a:gd name="connsiteY17" fmla="*/ 1255159 h 1725351"/>
                <a:gd name="connsiteX18" fmla="*/ 419437 w 2946783"/>
                <a:gd name="connsiteY18" fmla="*/ 1285249 h 1725351"/>
                <a:gd name="connsiteX19" fmla="*/ 449527 w 2946783"/>
                <a:gd name="connsiteY19" fmla="*/ 1315339 h 1725351"/>
                <a:gd name="connsiteX20" fmla="*/ 1320685 w 2946783"/>
                <a:gd name="connsiteY20" fmla="*/ 1315339 h 1725351"/>
                <a:gd name="connsiteX21" fmla="*/ 1344457 w 2946783"/>
                <a:gd name="connsiteY21" fmla="*/ 1322719 h 1725351"/>
                <a:gd name="connsiteX22" fmla="*/ 1472441 w 2946783"/>
                <a:gd name="connsiteY22" fmla="*/ 1515801 h 1725351"/>
                <a:gd name="connsiteX23" fmla="*/ 1262891 w 2946783"/>
                <a:gd name="connsiteY23" fmla="*/ 1725351 h 1725351"/>
                <a:gd name="connsiteX24" fmla="*/ 284663 w 2946783"/>
                <a:gd name="connsiteY24" fmla="*/ 1725351 h 1725351"/>
                <a:gd name="connsiteX25" fmla="*/ 276916 w 2946783"/>
                <a:gd name="connsiteY25" fmla="*/ 1724570 h 1725351"/>
                <a:gd name="connsiteX26" fmla="*/ 273048 w 2946783"/>
                <a:gd name="connsiteY26" fmla="*/ 1725351 h 1725351"/>
                <a:gd name="connsiteX27" fmla="*/ 146052 w 2946783"/>
                <a:gd name="connsiteY27" fmla="*/ 1725351 h 1725351"/>
                <a:gd name="connsiteX28" fmla="*/ 0 w 2946783"/>
                <a:gd name="connsiteY28" fmla="*/ 1579299 h 172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946783" h="1725351">
                  <a:moveTo>
                    <a:pt x="0" y="1579299"/>
                  </a:moveTo>
                  <a:lnTo>
                    <a:pt x="0" y="146052"/>
                  </a:lnTo>
                  <a:cubicBezTo>
                    <a:pt x="0" y="65390"/>
                    <a:pt x="65390" y="0"/>
                    <a:pt x="146052" y="0"/>
                  </a:cubicBezTo>
                  <a:lnTo>
                    <a:pt x="273048" y="0"/>
                  </a:lnTo>
                  <a:lnTo>
                    <a:pt x="276917" y="781"/>
                  </a:lnTo>
                  <a:lnTo>
                    <a:pt x="284665" y="0"/>
                  </a:lnTo>
                  <a:lnTo>
                    <a:pt x="1262891" y="0"/>
                  </a:lnTo>
                  <a:cubicBezTo>
                    <a:pt x="1378622" y="0"/>
                    <a:pt x="1472441" y="93819"/>
                    <a:pt x="1472441" y="209550"/>
                  </a:cubicBezTo>
                  <a:cubicBezTo>
                    <a:pt x="1472441" y="285499"/>
                    <a:pt x="1432037" y="352011"/>
                    <a:pt x="1371551" y="388763"/>
                  </a:cubicBezTo>
                  <a:lnTo>
                    <a:pt x="1317424" y="410014"/>
                  </a:lnTo>
                  <a:lnTo>
                    <a:pt x="449527" y="410013"/>
                  </a:lnTo>
                  <a:cubicBezTo>
                    <a:pt x="432909" y="410013"/>
                    <a:pt x="419437" y="423485"/>
                    <a:pt x="419437" y="440103"/>
                  </a:cubicBezTo>
                  <a:cubicBezTo>
                    <a:pt x="419437" y="456721"/>
                    <a:pt x="432909" y="470193"/>
                    <a:pt x="449527" y="470193"/>
                  </a:cubicBezTo>
                  <a:lnTo>
                    <a:pt x="2130333" y="470193"/>
                  </a:lnTo>
                  <a:lnTo>
                    <a:pt x="2946783" y="862677"/>
                  </a:lnTo>
                  <a:lnTo>
                    <a:pt x="2130333" y="1255161"/>
                  </a:lnTo>
                  <a:lnTo>
                    <a:pt x="2130333" y="1255160"/>
                  </a:lnTo>
                  <a:lnTo>
                    <a:pt x="449527" y="1255159"/>
                  </a:lnTo>
                  <a:cubicBezTo>
                    <a:pt x="432909" y="1255159"/>
                    <a:pt x="419437" y="1268631"/>
                    <a:pt x="419437" y="1285249"/>
                  </a:cubicBezTo>
                  <a:cubicBezTo>
                    <a:pt x="419437" y="1301867"/>
                    <a:pt x="432909" y="1315339"/>
                    <a:pt x="449527" y="1315339"/>
                  </a:cubicBezTo>
                  <a:lnTo>
                    <a:pt x="1320685" y="1315339"/>
                  </a:lnTo>
                  <a:lnTo>
                    <a:pt x="1344457" y="1322719"/>
                  </a:lnTo>
                  <a:cubicBezTo>
                    <a:pt x="1419668" y="1354530"/>
                    <a:pt x="1472441" y="1429003"/>
                    <a:pt x="1472441" y="1515801"/>
                  </a:cubicBezTo>
                  <a:cubicBezTo>
                    <a:pt x="1472441" y="1631532"/>
                    <a:pt x="1378622" y="1725351"/>
                    <a:pt x="1262891" y="1725351"/>
                  </a:cubicBezTo>
                  <a:lnTo>
                    <a:pt x="284663" y="1725351"/>
                  </a:lnTo>
                  <a:lnTo>
                    <a:pt x="276916" y="1724570"/>
                  </a:lnTo>
                  <a:lnTo>
                    <a:pt x="273048" y="1725351"/>
                  </a:lnTo>
                  <a:lnTo>
                    <a:pt x="146052" y="1725351"/>
                  </a:lnTo>
                  <a:cubicBezTo>
                    <a:pt x="65390" y="1725351"/>
                    <a:pt x="0" y="1659961"/>
                    <a:pt x="0" y="1579299"/>
                  </a:cubicBezTo>
                  <a:close/>
                </a:path>
              </a:pathLst>
            </a:custGeom>
            <a:gradFill>
              <a:gsLst>
                <a:gs pos="73000">
                  <a:schemeClr val="bg1">
                    <a:lumMod val="85000"/>
                  </a:schemeClr>
                </a:gs>
                <a:gs pos="72000">
                  <a:schemeClr val="bg1">
                    <a:lumMod val="95000"/>
                  </a:schemeClr>
                </a:gs>
                <a:gs pos="94000">
                  <a:schemeClr val="bg1">
                    <a:lumMod val="85000"/>
                  </a:schemeClr>
                </a:gs>
                <a:gs pos="94000">
                  <a:schemeClr val="bg1">
                    <a:lumMod val="50000"/>
                  </a:schemeClr>
                </a:gs>
              </a:gsLst>
              <a:lin ang="0" scaled="0"/>
            </a:gra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59" name="任意多边形 458"/>
            <p:cNvSpPr/>
            <p:nvPr/>
          </p:nvSpPr>
          <p:spPr>
            <a:xfrm flipV="1">
              <a:off x="4065257" y="3641006"/>
              <a:ext cx="128993" cy="812171"/>
            </a:xfrm>
            <a:custGeom>
              <a:avLst/>
              <a:gdLst>
                <a:gd name="connsiteX0" fmla="*/ 0 w 171689"/>
                <a:gd name="connsiteY0" fmla="*/ 1081000 h 1081000"/>
                <a:gd name="connsiteX1" fmla="*/ 171689 w 171689"/>
                <a:gd name="connsiteY1" fmla="*/ 1081000 h 1081000"/>
                <a:gd name="connsiteX2" fmla="*/ 116621 w 171689"/>
                <a:gd name="connsiteY2" fmla="*/ 966447 h 1081000"/>
                <a:gd name="connsiteX3" fmla="*/ 144455 w 171689"/>
                <a:gd name="connsiteY3" fmla="*/ 83306 h 1081000"/>
                <a:gd name="connsiteX4" fmla="*/ 148442 w 171689"/>
                <a:gd name="connsiteY4" fmla="*/ 83306 h 1081000"/>
                <a:gd name="connsiteX5" fmla="*/ 85843 w 171689"/>
                <a:gd name="connsiteY5" fmla="*/ 0 h 1081000"/>
                <a:gd name="connsiteX6" fmla="*/ 23243 w 171689"/>
                <a:gd name="connsiteY6" fmla="*/ 83306 h 1081000"/>
                <a:gd name="connsiteX7" fmla="*/ 27232 w 171689"/>
                <a:gd name="connsiteY7" fmla="*/ 83306 h 1081000"/>
                <a:gd name="connsiteX8" fmla="*/ 28696 w 171689"/>
                <a:gd name="connsiteY8" fmla="*/ 256922 h 1081000"/>
                <a:gd name="connsiteX9" fmla="*/ 54846 w 171689"/>
                <a:gd name="connsiteY9" fmla="*/ 966909 h 108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1689" h="1081000">
                  <a:moveTo>
                    <a:pt x="0" y="1081000"/>
                  </a:moveTo>
                  <a:lnTo>
                    <a:pt x="171689" y="1081000"/>
                  </a:lnTo>
                  <a:lnTo>
                    <a:pt x="116621" y="966447"/>
                  </a:lnTo>
                  <a:lnTo>
                    <a:pt x="144455" y="83306"/>
                  </a:lnTo>
                  <a:lnTo>
                    <a:pt x="148442" y="83306"/>
                  </a:lnTo>
                  <a:lnTo>
                    <a:pt x="85843" y="0"/>
                  </a:lnTo>
                  <a:lnTo>
                    <a:pt x="23243" y="83306"/>
                  </a:lnTo>
                  <a:lnTo>
                    <a:pt x="27232" y="83306"/>
                  </a:lnTo>
                  <a:lnTo>
                    <a:pt x="28696" y="256922"/>
                  </a:lnTo>
                  <a:lnTo>
                    <a:pt x="54846" y="966909"/>
                  </a:lnTo>
                  <a:close/>
                </a:path>
              </a:pathLst>
            </a:custGeom>
            <a:solidFill>
              <a:schemeClr val="tx1">
                <a:lumMod val="50000"/>
                <a:lumOff val="50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0" name="组合 459"/>
          <p:cNvGrpSpPr/>
          <p:nvPr/>
        </p:nvGrpSpPr>
        <p:grpSpPr>
          <a:xfrm>
            <a:off x="2813816" y="2457112"/>
            <a:ext cx="1457362" cy="1447832"/>
            <a:chOff x="2756535" y="1162698"/>
            <a:chExt cx="2772160" cy="2754032"/>
          </a:xfrm>
        </p:grpSpPr>
        <p:grpSp>
          <p:nvGrpSpPr>
            <p:cNvPr id="461" name="组合 460"/>
            <p:cNvGrpSpPr/>
            <p:nvPr/>
          </p:nvGrpSpPr>
          <p:grpSpPr>
            <a:xfrm>
              <a:off x="2756535" y="1162698"/>
              <a:ext cx="2758440" cy="1445029"/>
              <a:chOff x="2756535" y="1162698"/>
              <a:chExt cx="2758440" cy="1445029"/>
            </a:xfrm>
          </p:grpSpPr>
          <p:sp>
            <p:nvSpPr>
              <p:cNvPr id="468" name="圆角矩形 467"/>
              <p:cNvSpPr/>
              <p:nvPr/>
            </p:nvSpPr>
            <p:spPr>
              <a:xfrm>
                <a:off x="2756535" y="24761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9" name="圆角矩形 468"/>
              <p:cNvSpPr/>
              <p:nvPr/>
            </p:nvSpPr>
            <p:spPr>
              <a:xfrm rot="2700000">
                <a:off x="3102471" y="1640945"/>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0" name="圆角矩形 469"/>
              <p:cNvSpPr/>
              <p:nvPr/>
            </p:nvSpPr>
            <p:spPr>
              <a:xfrm rot="5400000">
                <a:off x="3937635" y="12950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1" name="圆角矩形 470"/>
              <p:cNvSpPr/>
              <p:nvPr/>
            </p:nvSpPr>
            <p:spPr>
              <a:xfrm rot="8100000">
                <a:off x="4772799" y="1640945"/>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72" name="圆角矩形 471"/>
              <p:cNvSpPr/>
              <p:nvPr/>
            </p:nvSpPr>
            <p:spPr>
              <a:xfrm rot="10800000">
                <a:off x="5118735" y="2476109"/>
                <a:ext cx="396240" cy="131618"/>
              </a:xfrm>
              <a:prstGeom prst="roundRect">
                <a:avLst>
                  <a:gd name="adj" fmla="val 50000"/>
                </a:avLst>
              </a:prstGeom>
              <a:solidFill>
                <a:schemeClr val="bg1">
                  <a:lumMod val="95000"/>
                </a:schemeClr>
              </a:solid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62" name="组合 461"/>
            <p:cNvGrpSpPr/>
            <p:nvPr/>
          </p:nvGrpSpPr>
          <p:grpSpPr>
            <a:xfrm flipV="1">
              <a:off x="2770255" y="2471701"/>
              <a:ext cx="2758440" cy="1445029"/>
              <a:chOff x="2756535" y="1162698"/>
              <a:chExt cx="2758440" cy="1445029"/>
            </a:xfrm>
          </p:grpSpPr>
          <p:sp>
            <p:nvSpPr>
              <p:cNvPr id="463" name="圆角矩形 462"/>
              <p:cNvSpPr/>
              <p:nvPr/>
            </p:nvSpPr>
            <p:spPr>
              <a:xfrm>
                <a:off x="2756535" y="24761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4" name="圆角矩形 463"/>
              <p:cNvSpPr/>
              <p:nvPr/>
            </p:nvSpPr>
            <p:spPr>
              <a:xfrm rot="2700000">
                <a:off x="3102471" y="1640945"/>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5" name="圆角矩形 464"/>
              <p:cNvSpPr/>
              <p:nvPr/>
            </p:nvSpPr>
            <p:spPr>
              <a:xfrm rot="5400000">
                <a:off x="3937635" y="12950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6" name="圆角矩形 465"/>
              <p:cNvSpPr/>
              <p:nvPr/>
            </p:nvSpPr>
            <p:spPr>
              <a:xfrm rot="8100000">
                <a:off x="4772799" y="1640945"/>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7" name="圆角矩形 466"/>
              <p:cNvSpPr/>
              <p:nvPr/>
            </p:nvSpPr>
            <p:spPr>
              <a:xfrm rot="10800000">
                <a:off x="5118735" y="2476109"/>
                <a:ext cx="396240" cy="131618"/>
              </a:xfrm>
              <a:prstGeom prst="roundRect">
                <a:avLst>
                  <a:gd name="adj" fmla="val 50000"/>
                </a:avLst>
              </a:prstGeom>
              <a:noFill/>
              <a:ln>
                <a:noFill/>
              </a:ln>
              <a:effectLst>
                <a:outerShdw blurRad="127000" dist="63500" dir="2700000" algn="tl" rotWithShape="0">
                  <a:prstClr val="black">
                    <a:alpha val="29000"/>
                  </a:prstClr>
                </a:outerShdw>
              </a:effectLst>
              <a:scene3d>
                <a:camera prst="orthographicFront"/>
                <a:lightRig rig="threePt" dir="t"/>
              </a:scene3d>
              <a:sp3d prstMaterial="softEdge">
                <a:bevelT w="19050" h="63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sp>
        <p:nvSpPr>
          <p:cNvPr id="473" name="任意多边形 472"/>
          <p:cNvSpPr/>
          <p:nvPr/>
        </p:nvSpPr>
        <p:spPr>
          <a:xfrm>
            <a:off x="3167899" y="2871511"/>
            <a:ext cx="729619" cy="957819"/>
          </a:xfrm>
          <a:custGeom>
            <a:avLst/>
            <a:gdLst>
              <a:gd name="connsiteX0" fmla="*/ 703729 w 1866900"/>
              <a:gd name="connsiteY0" fmla="*/ 2328771 h 2450803"/>
              <a:gd name="connsiteX1" fmla="*/ 1163171 w 1866900"/>
              <a:gd name="connsiteY1" fmla="*/ 2328771 h 2450803"/>
              <a:gd name="connsiteX2" fmla="*/ 1224187 w 1866900"/>
              <a:gd name="connsiteY2" fmla="*/ 2389787 h 2450803"/>
              <a:gd name="connsiteX3" fmla="*/ 1163171 w 1866900"/>
              <a:gd name="connsiteY3" fmla="*/ 2450803 h 2450803"/>
              <a:gd name="connsiteX4" fmla="*/ 703729 w 1866900"/>
              <a:gd name="connsiteY4" fmla="*/ 2450803 h 2450803"/>
              <a:gd name="connsiteX5" fmla="*/ 642713 w 1866900"/>
              <a:gd name="connsiteY5" fmla="*/ 2389787 h 2450803"/>
              <a:gd name="connsiteX6" fmla="*/ 703729 w 1866900"/>
              <a:gd name="connsiteY6" fmla="*/ 2328771 h 2450803"/>
              <a:gd name="connsiteX7" fmla="*/ 646157 w 1866900"/>
              <a:gd name="connsiteY7" fmla="*/ 2177104 h 2450803"/>
              <a:gd name="connsiteX8" fmla="*/ 1220743 w 1866900"/>
              <a:gd name="connsiteY8" fmla="*/ 2177104 h 2450803"/>
              <a:gd name="connsiteX9" fmla="*/ 1281759 w 1866900"/>
              <a:gd name="connsiteY9" fmla="*/ 2238120 h 2450803"/>
              <a:gd name="connsiteX10" fmla="*/ 1220743 w 1866900"/>
              <a:gd name="connsiteY10" fmla="*/ 2299136 h 2450803"/>
              <a:gd name="connsiteX11" fmla="*/ 646157 w 1866900"/>
              <a:gd name="connsiteY11" fmla="*/ 2299136 h 2450803"/>
              <a:gd name="connsiteX12" fmla="*/ 585141 w 1866900"/>
              <a:gd name="connsiteY12" fmla="*/ 2238120 h 2450803"/>
              <a:gd name="connsiteX13" fmla="*/ 646157 w 1866900"/>
              <a:gd name="connsiteY13" fmla="*/ 2177104 h 2450803"/>
              <a:gd name="connsiteX14" fmla="*/ 601983 w 1866900"/>
              <a:gd name="connsiteY14" fmla="*/ 2025437 h 2450803"/>
              <a:gd name="connsiteX15" fmla="*/ 1264918 w 1866900"/>
              <a:gd name="connsiteY15" fmla="*/ 2025437 h 2450803"/>
              <a:gd name="connsiteX16" fmla="*/ 1325934 w 1866900"/>
              <a:gd name="connsiteY16" fmla="*/ 2086453 h 2450803"/>
              <a:gd name="connsiteX17" fmla="*/ 1264918 w 1866900"/>
              <a:gd name="connsiteY17" fmla="*/ 2147469 h 2450803"/>
              <a:gd name="connsiteX18" fmla="*/ 601983 w 1866900"/>
              <a:gd name="connsiteY18" fmla="*/ 2147469 h 2450803"/>
              <a:gd name="connsiteX19" fmla="*/ 540967 w 1866900"/>
              <a:gd name="connsiteY19" fmla="*/ 2086453 h 2450803"/>
              <a:gd name="connsiteX20" fmla="*/ 601983 w 1866900"/>
              <a:gd name="connsiteY20" fmla="*/ 2025437 h 2450803"/>
              <a:gd name="connsiteX21" fmla="*/ 933450 w 1866900"/>
              <a:gd name="connsiteY21" fmla="*/ 0 h 2450803"/>
              <a:gd name="connsiteX22" fmla="*/ 1866900 w 1866900"/>
              <a:gd name="connsiteY22" fmla="*/ 933450 h 2450803"/>
              <a:gd name="connsiteX23" fmla="*/ 1296791 w 1866900"/>
              <a:gd name="connsiteY23" fmla="*/ 1793545 h 2450803"/>
              <a:gd name="connsiteX24" fmla="*/ 1232555 w 1866900"/>
              <a:gd name="connsiteY24" fmla="*/ 1999556 h 2450803"/>
              <a:gd name="connsiteX25" fmla="*/ 634346 w 1866900"/>
              <a:gd name="connsiteY25" fmla="*/ 1999556 h 2450803"/>
              <a:gd name="connsiteX26" fmla="*/ 570109 w 1866900"/>
              <a:gd name="connsiteY26" fmla="*/ 1793545 h 2450803"/>
              <a:gd name="connsiteX27" fmla="*/ 0 w 1866900"/>
              <a:gd name="connsiteY27" fmla="*/ 933450 h 2450803"/>
              <a:gd name="connsiteX28" fmla="*/ 933450 w 1866900"/>
              <a:gd name="connsiteY28" fmla="*/ 0 h 2450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6900" h="2450803">
                <a:moveTo>
                  <a:pt x="703729" y="2328771"/>
                </a:moveTo>
                <a:lnTo>
                  <a:pt x="1163171" y="2328771"/>
                </a:lnTo>
                <a:cubicBezTo>
                  <a:pt x="1196869" y="2328771"/>
                  <a:pt x="1224187" y="2356089"/>
                  <a:pt x="1224187" y="2389787"/>
                </a:cubicBezTo>
                <a:cubicBezTo>
                  <a:pt x="1224187" y="2423485"/>
                  <a:pt x="1196869" y="2450803"/>
                  <a:pt x="1163171" y="2450803"/>
                </a:cubicBezTo>
                <a:lnTo>
                  <a:pt x="703729" y="2450803"/>
                </a:lnTo>
                <a:cubicBezTo>
                  <a:pt x="670031" y="2450803"/>
                  <a:pt x="642713" y="2423485"/>
                  <a:pt x="642713" y="2389787"/>
                </a:cubicBezTo>
                <a:cubicBezTo>
                  <a:pt x="642713" y="2356089"/>
                  <a:pt x="670031" y="2328771"/>
                  <a:pt x="703729" y="2328771"/>
                </a:cubicBezTo>
                <a:close/>
                <a:moveTo>
                  <a:pt x="646157" y="2177104"/>
                </a:moveTo>
                <a:lnTo>
                  <a:pt x="1220743" y="2177104"/>
                </a:lnTo>
                <a:cubicBezTo>
                  <a:pt x="1254441" y="2177104"/>
                  <a:pt x="1281759" y="2204422"/>
                  <a:pt x="1281759" y="2238120"/>
                </a:cubicBezTo>
                <a:cubicBezTo>
                  <a:pt x="1281759" y="2271818"/>
                  <a:pt x="1254441" y="2299136"/>
                  <a:pt x="1220743" y="2299136"/>
                </a:cubicBezTo>
                <a:lnTo>
                  <a:pt x="646157" y="2299136"/>
                </a:lnTo>
                <a:cubicBezTo>
                  <a:pt x="612459" y="2299136"/>
                  <a:pt x="585141" y="2271818"/>
                  <a:pt x="585141" y="2238120"/>
                </a:cubicBezTo>
                <a:cubicBezTo>
                  <a:pt x="585141" y="2204422"/>
                  <a:pt x="612459" y="2177104"/>
                  <a:pt x="646157" y="2177104"/>
                </a:cubicBezTo>
                <a:close/>
                <a:moveTo>
                  <a:pt x="601983" y="2025437"/>
                </a:moveTo>
                <a:lnTo>
                  <a:pt x="1264918" y="2025437"/>
                </a:lnTo>
                <a:cubicBezTo>
                  <a:pt x="1298616" y="2025437"/>
                  <a:pt x="1325934" y="2052755"/>
                  <a:pt x="1325934" y="2086453"/>
                </a:cubicBezTo>
                <a:cubicBezTo>
                  <a:pt x="1325934" y="2120151"/>
                  <a:pt x="1298616" y="2147469"/>
                  <a:pt x="1264918" y="2147469"/>
                </a:cubicBezTo>
                <a:lnTo>
                  <a:pt x="601983" y="2147469"/>
                </a:lnTo>
                <a:cubicBezTo>
                  <a:pt x="568285" y="2147469"/>
                  <a:pt x="540967" y="2120151"/>
                  <a:pt x="540967" y="2086453"/>
                </a:cubicBezTo>
                <a:cubicBezTo>
                  <a:pt x="540967" y="2052755"/>
                  <a:pt x="568285" y="2025437"/>
                  <a:pt x="601983" y="2025437"/>
                </a:cubicBezTo>
                <a:close/>
                <a:moveTo>
                  <a:pt x="933450" y="0"/>
                </a:moveTo>
                <a:cubicBezTo>
                  <a:pt x="1448980" y="0"/>
                  <a:pt x="1866900" y="417920"/>
                  <a:pt x="1866900" y="933450"/>
                </a:cubicBezTo>
                <a:cubicBezTo>
                  <a:pt x="1866900" y="1320098"/>
                  <a:pt x="1631820" y="1651839"/>
                  <a:pt x="1296791" y="1793545"/>
                </a:cubicBezTo>
                <a:cubicBezTo>
                  <a:pt x="1203942" y="1852691"/>
                  <a:pt x="1287305" y="1930886"/>
                  <a:pt x="1232555" y="1999556"/>
                </a:cubicBezTo>
                <a:lnTo>
                  <a:pt x="634346" y="1999556"/>
                </a:lnTo>
                <a:cubicBezTo>
                  <a:pt x="565309" y="1902311"/>
                  <a:pt x="667721" y="1838403"/>
                  <a:pt x="570109" y="1793545"/>
                </a:cubicBezTo>
                <a:cubicBezTo>
                  <a:pt x="235080" y="1651839"/>
                  <a:pt x="0" y="1320098"/>
                  <a:pt x="0" y="933450"/>
                </a:cubicBezTo>
                <a:cubicBezTo>
                  <a:pt x="0" y="417920"/>
                  <a:pt x="417920" y="0"/>
                  <a:pt x="933450" y="0"/>
                </a:cubicBezTo>
                <a:close/>
              </a:path>
            </a:pathLst>
          </a:custGeom>
          <a:solidFill>
            <a:schemeClr val="bg1">
              <a:lumMod val="95000"/>
            </a:schemeClr>
          </a:solidFill>
          <a:ln>
            <a:noFill/>
          </a:ln>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74" name="组合 473"/>
          <p:cNvGrpSpPr/>
          <p:nvPr/>
        </p:nvGrpSpPr>
        <p:grpSpPr>
          <a:xfrm>
            <a:off x="3346553" y="2974661"/>
            <a:ext cx="360502" cy="360504"/>
            <a:chOff x="1325410" y="1372730"/>
            <a:chExt cx="1251559" cy="1251561"/>
          </a:xfrm>
          <a:solidFill>
            <a:schemeClr val="tx1">
              <a:lumMod val="85000"/>
              <a:lumOff val="15000"/>
              <a:alpha val="1000"/>
            </a:schemeClr>
          </a:solidFill>
          <a:effectLst>
            <a:glow rad="38100">
              <a:schemeClr val="bg1">
                <a:lumMod val="85000"/>
                <a:alpha val="57000"/>
              </a:schemeClr>
            </a:glow>
            <a:reflection endPos="0" dir="5400000" sy="-100000" algn="bl" rotWithShape="0"/>
          </a:effectLst>
        </p:grpSpPr>
        <p:sp>
          <p:nvSpPr>
            <p:cNvPr id="475" name="任意多边形 474"/>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6" name="任意多边形 475"/>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7" name="任意多边形 476"/>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78" name="任意多边形 477"/>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79" name="任意多边形 478"/>
          <p:cNvSpPr/>
          <p:nvPr/>
        </p:nvSpPr>
        <p:spPr>
          <a:xfrm>
            <a:off x="3596478" y="3254367"/>
            <a:ext cx="168258" cy="1682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0" name="任意多边形 479"/>
          <p:cNvSpPr/>
          <p:nvPr/>
        </p:nvSpPr>
        <p:spPr>
          <a:xfrm>
            <a:off x="3400842" y="3322391"/>
            <a:ext cx="225009" cy="225009"/>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1" name="组合 480"/>
          <p:cNvGrpSpPr/>
          <p:nvPr/>
        </p:nvGrpSpPr>
        <p:grpSpPr>
          <a:xfrm>
            <a:off x="3317503" y="2952948"/>
            <a:ext cx="360502" cy="360504"/>
            <a:chOff x="1325410" y="1372730"/>
            <a:chExt cx="1251559" cy="1251561"/>
          </a:xfrm>
          <a:effectLst/>
        </p:grpSpPr>
        <p:sp>
          <p:nvSpPr>
            <p:cNvPr id="482" name="任意多边形 481"/>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3" name="任意多边形 482"/>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4" name="任意多边形 483"/>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85" name="任意多边形 484"/>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560414619"/>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14:bounceEnd="50000">
                                          <p:cBhvr additive="base">
                                            <p:cTn id="7" dur="1200" fill="hold"/>
                                            <p:tgtEl>
                                              <p:spTgt spid="242"/>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243"/>
                                            </p:tgtEl>
                                            <p:attrNameLst>
                                              <p:attrName>style.visibility</p:attrName>
                                            </p:attrNameLst>
                                          </p:cBhvr>
                                          <p:to>
                                            <p:strVal val="visible"/>
                                          </p:to>
                                        </p:set>
                                        <p:anim calcmode="lin" valueType="num" p14:bounceEnd="50000">
                                          <p:cBhvr additive="base">
                                            <p:cTn id="11" dur="1200" fill="hold"/>
                                            <p:tgtEl>
                                              <p:spTgt spid="243"/>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24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41"/>
                                            </p:tgtEl>
                                            <p:attrNameLst>
                                              <p:attrName>style.visibility</p:attrName>
                                            </p:attrNameLst>
                                          </p:cBhvr>
                                          <p:to>
                                            <p:strVal val="visible"/>
                                          </p:to>
                                        </p:set>
                                        <p:animEffect transition="in" filter="wipe(left)">
                                          <p:cBhvr>
                                            <p:cTn id="16" dur="500"/>
                                            <p:tgtEl>
                                              <p:spTgt spid="241"/>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44"/>
                                            </p:tgtEl>
                                            <p:attrNameLst>
                                              <p:attrName>style.visibility</p:attrName>
                                            </p:attrNameLst>
                                          </p:cBhvr>
                                          <p:to>
                                            <p:strVal val="visible"/>
                                          </p:to>
                                        </p:set>
                                        <p:animEffect transition="in" filter="fade">
                                          <p:cBhvr>
                                            <p:cTn id="20" dur="500"/>
                                            <p:tgtEl>
                                              <p:spTgt spid="244"/>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45"/>
                                            </p:tgtEl>
                                            <p:attrNameLst>
                                              <p:attrName>style.visibility</p:attrName>
                                            </p:attrNameLst>
                                          </p:cBhvr>
                                          <p:to>
                                            <p:strVal val="visible"/>
                                          </p:to>
                                        </p:set>
                                        <p:animEffect transition="in" filter="wipe(left)">
                                          <p:cBhvr>
                                            <p:cTn id="23" dur="500"/>
                                            <p:tgtEl>
                                              <p:spTgt spid="245"/>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246"/>
                                            </p:tgtEl>
                                            <p:attrNameLst>
                                              <p:attrName>style.visibility</p:attrName>
                                            </p:attrNameLst>
                                          </p:cBhvr>
                                          <p:to>
                                            <p:strVal val="visible"/>
                                          </p:to>
                                        </p:set>
                                        <p:animEffect transition="in" filter="fade">
                                          <p:cBhvr>
                                            <p:cTn id="27" dur="500"/>
                                            <p:tgtEl>
                                              <p:spTgt spid="246"/>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47"/>
                                            </p:tgtEl>
                                            <p:attrNameLst>
                                              <p:attrName>style.visibility</p:attrName>
                                            </p:attrNameLst>
                                          </p:cBhvr>
                                          <p:to>
                                            <p:strVal val="visible"/>
                                          </p:to>
                                        </p:set>
                                        <p:animEffect transition="in" filter="wipe(left)">
                                          <p:cBhvr>
                                            <p:cTn id="30" dur="500"/>
                                            <p:tgtEl>
                                              <p:spTgt spid="247"/>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48"/>
                                            </p:tgtEl>
                                            <p:attrNameLst>
                                              <p:attrName>style.visibility</p:attrName>
                                            </p:attrNameLst>
                                          </p:cBhvr>
                                          <p:to>
                                            <p:strVal val="visible"/>
                                          </p:to>
                                        </p:set>
                                        <p:animEffect transition="in" filter="fade">
                                          <p:cBhvr>
                                            <p:cTn id="34" dur="500"/>
                                            <p:tgtEl>
                                              <p:spTgt spid="2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49"/>
                                            </p:tgtEl>
                                            <p:attrNameLst>
                                              <p:attrName>style.visibility</p:attrName>
                                            </p:attrNameLst>
                                          </p:cBhvr>
                                          <p:to>
                                            <p:strVal val="visible"/>
                                          </p:to>
                                        </p:set>
                                        <p:animEffect transition="in" filter="wipe(left)">
                                          <p:cBhvr>
                                            <p:cTn id="37" dur="500"/>
                                            <p:tgtEl>
                                              <p:spTgt spid="249"/>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247"/>
                                            </p:tgtEl>
                                            <p:attrNameLst>
                                              <p:attrName>style.color</p:attrName>
                                            </p:attrNameLst>
                                          </p:cBhvr>
                                          <p:to>
                                            <p:clrVal>
                                              <a:schemeClr val="accent2"/>
                                            </p:clrVal>
                                          </p:to>
                                        </p:set>
                                        <p:set>
                                          <p:cBhvr>
                                            <p:cTn id="41" dur="1000" fill="hold"/>
                                            <p:tgtEl>
                                              <p:spTgt spid="247"/>
                                            </p:tgtEl>
                                            <p:attrNameLst>
                                              <p:attrName>fillcolor</p:attrName>
                                            </p:attrNameLst>
                                          </p:cBhvr>
                                          <p:to>
                                            <p:clrVal>
                                              <a:schemeClr val="accent2"/>
                                            </p:clrVal>
                                          </p:to>
                                        </p:set>
                                        <p:set>
                                          <p:cBhvr>
                                            <p:cTn id="42" dur="1000" fill="hold"/>
                                            <p:tgtEl>
                                              <p:spTgt spid="247"/>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250"/>
                                            </p:tgtEl>
                                            <p:attrNameLst>
                                              <p:attrName>style.visibility</p:attrName>
                                            </p:attrNameLst>
                                          </p:cBhvr>
                                          <p:to>
                                            <p:strVal val="visible"/>
                                          </p:to>
                                        </p:set>
                                        <p:animEffect transition="in" filter="fade">
                                          <p:cBhvr>
                                            <p:cTn id="46" dur="500"/>
                                            <p:tgtEl>
                                              <p:spTgt spid="250"/>
                                            </p:tgtEl>
                                          </p:cBhvr>
                                        </p:animEffect>
                                      </p:childTnLst>
                                    </p:cTn>
                                  </p:par>
                                </p:childTnLst>
                              </p:cTn>
                            </p:par>
                            <p:par>
                              <p:cTn id="47" fill="hold">
                                <p:stCondLst>
                                  <p:cond delay="4820"/>
                                </p:stCondLst>
                                <p:childTnLst>
                                  <p:par>
                                    <p:cTn id="48" presetID="2" presetClass="entr" presetSubtype="1" fill="hold" nodeType="afterEffect">
                                      <p:stCondLst>
                                        <p:cond delay="0"/>
                                      </p:stCondLst>
                                      <p:childTnLst>
                                        <p:set>
                                          <p:cBhvr>
                                            <p:cTn id="49" dur="1" fill="hold">
                                              <p:stCondLst>
                                                <p:cond delay="0"/>
                                              </p:stCondLst>
                                            </p:cTn>
                                            <p:tgtEl>
                                              <p:spTgt spid="258"/>
                                            </p:tgtEl>
                                            <p:attrNameLst>
                                              <p:attrName>style.visibility</p:attrName>
                                            </p:attrNameLst>
                                          </p:cBhvr>
                                          <p:to>
                                            <p:strVal val="visible"/>
                                          </p:to>
                                        </p:set>
                                        <p:anim calcmode="lin" valueType="num">
                                          <p:cBhvr additive="base">
                                            <p:cTn id="50" dur="500" fill="hold"/>
                                            <p:tgtEl>
                                              <p:spTgt spid="258"/>
                                            </p:tgtEl>
                                            <p:attrNameLst>
                                              <p:attrName>ppt_x</p:attrName>
                                            </p:attrNameLst>
                                          </p:cBhvr>
                                          <p:tavLst>
                                            <p:tav tm="0">
                                              <p:val>
                                                <p:strVal val="#ppt_x"/>
                                              </p:val>
                                            </p:tav>
                                            <p:tav tm="100000">
                                              <p:val>
                                                <p:strVal val="#ppt_x"/>
                                              </p:val>
                                            </p:tav>
                                          </p:tavLst>
                                        </p:anim>
                                        <p:anim calcmode="lin" valueType="num">
                                          <p:cBhvr additive="base">
                                            <p:cTn id="51" dur="500" fill="hold"/>
                                            <p:tgtEl>
                                              <p:spTgt spid="258"/>
                                            </p:tgtEl>
                                            <p:attrNameLst>
                                              <p:attrName>ppt_y</p:attrName>
                                            </p:attrNameLst>
                                          </p:cBhvr>
                                          <p:tavLst>
                                            <p:tav tm="0">
                                              <p:val>
                                                <p:strVal val="0-#ppt_h/2"/>
                                              </p:val>
                                            </p:tav>
                                            <p:tav tm="100000">
                                              <p:val>
                                                <p:strVal val="#ppt_y"/>
                                              </p:val>
                                            </p:tav>
                                          </p:tavLst>
                                        </p:anim>
                                      </p:childTnLst>
                                    </p:cTn>
                                  </p:par>
                                </p:childTnLst>
                              </p:cTn>
                            </p:par>
                            <p:par>
                              <p:cTn id="52" fill="hold">
                                <p:stCondLst>
                                  <p:cond delay="5320"/>
                                </p:stCondLst>
                                <p:childTnLst>
                                  <p:par>
                                    <p:cTn id="53" presetID="45" presetClass="entr" presetSubtype="0" fill="hold" nodeType="afterEffect">
                                      <p:stCondLst>
                                        <p:cond delay="0"/>
                                      </p:stCondLst>
                                      <p:childTnLst>
                                        <p:set>
                                          <p:cBhvr>
                                            <p:cTn id="54" dur="1" fill="hold">
                                              <p:stCondLst>
                                                <p:cond delay="0"/>
                                              </p:stCondLst>
                                            </p:cTn>
                                            <p:tgtEl>
                                              <p:spTgt spid="457"/>
                                            </p:tgtEl>
                                            <p:attrNameLst>
                                              <p:attrName>style.visibility</p:attrName>
                                            </p:attrNameLst>
                                          </p:cBhvr>
                                          <p:to>
                                            <p:strVal val="visible"/>
                                          </p:to>
                                        </p:set>
                                        <p:animEffect transition="in" filter="fade">
                                          <p:cBhvr>
                                            <p:cTn id="55" dur="500"/>
                                            <p:tgtEl>
                                              <p:spTgt spid="457"/>
                                            </p:tgtEl>
                                          </p:cBhvr>
                                        </p:animEffect>
                                        <p:anim calcmode="lin" valueType="num">
                                          <p:cBhvr>
                                            <p:cTn id="56" dur="500" fill="hold"/>
                                            <p:tgtEl>
                                              <p:spTgt spid="457"/>
                                            </p:tgtEl>
                                            <p:attrNameLst>
                                              <p:attrName>ppt_w</p:attrName>
                                            </p:attrNameLst>
                                          </p:cBhvr>
                                          <p:tavLst>
                                            <p:tav tm="0" fmla="#ppt_w*sin(2.5*pi*$)">
                                              <p:val>
                                                <p:fltVal val="0"/>
                                              </p:val>
                                            </p:tav>
                                            <p:tav tm="100000">
                                              <p:val>
                                                <p:fltVal val="1"/>
                                              </p:val>
                                            </p:tav>
                                          </p:tavLst>
                                        </p:anim>
                                        <p:anim calcmode="lin" valueType="num">
                                          <p:cBhvr>
                                            <p:cTn id="57" dur="500" fill="hold"/>
                                            <p:tgtEl>
                                              <p:spTgt spid="457"/>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250"/>
                                      </p:stCondLst>
                                      <p:childTnLst>
                                        <p:set>
                                          <p:cBhvr>
                                            <p:cTn id="59" dur="1" fill="hold">
                                              <p:stCondLst>
                                                <p:cond delay="0"/>
                                              </p:stCondLst>
                                            </p:cTn>
                                            <p:tgtEl>
                                              <p:spTgt spid="473"/>
                                            </p:tgtEl>
                                            <p:attrNameLst>
                                              <p:attrName>style.visibility</p:attrName>
                                            </p:attrNameLst>
                                          </p:cBhvr>
                                          <p:to>
                                            <p:strVal val="visible"/>
                                          </p:to>
                                        </p:set>
                                        <p:animEffect transition="in" filter="fade">
                                          <p:cBhvr>
                                            <p:cTn id="60" dur="500"/>
                                            <p:tgtEl>
                                              <p:spTgt spid="473"/>
                                            </p:tgtEl>
                                          </p:cBhvr>
                                        </p:animEffect>
                                        <p:anim calcmode="lin" valueType="num">
                                          <p:cBhvr>
                                            <p:cTn id="61" dur="500" fill="hold"/>
                                            <p:tgtEl>
                                              <p:spTgt spid="473"/>
                                            </p:tgtEl>
                                            <p:attrNameLst>
                                              <p:attrName>ppt_w</p:attrName>
                                            </p:attrNameLst>
                                          </p:cBhvr>
                                          <p:tavLst>
                                            <p:tav tm="0" fmla="#ppt_w*sin(2.5*pi*$)">
                                              <p:val>
                                                <p:fltVal val="0"/>
                                              </p:val>
                                            </p:tav>
                                            <p:tav tm="100000">
                                              <p:val>
                                                <p:fltVal val="1"/>
                                              </p:val>
                                            </p:tav>
                                          </p:tavLst>
                                        </p:anim>
                                        <p:anim calcmode="lin" valueType="num">
                                          <p:cBhvr>
                                            <p:cTn id="62" dur="500" fill="hold"/>
                                            <p:tgtEl>
                                              <p:spTgt spid="473"/>
                                            </p:tgtEl>
                                            <p:attrNameLst>
                                              <p:attrName>ppt_h</p:attrName>
                                            </p:attrNameLst>
                                          </p:cBhvr>
                                          <p:tavLst>
                                            <p:tav tm="0">
                                              <p:val>
                                                <p:strVal val="#ppt_h"/>
                                              </p:val>
                                            </p:tav>
                                            <p:tav tm="100000">
                                              <p:val>
                                                <p:strVal val="#ppt_h"/>
                                              </p:val>
                                            </p:tav>
                                          </p:tavLst>
                                        </p:anim>
                                      </p:childTnLst>
                                    </p:cTn>
                                  </p:par>
                                  <p:par>
                                    <p:cTn id="63" presetID="23" presetClass="entr" presetSubtype="16" fill="hold" nodeType="withEffect">
                                      <p:stCondLst>
                                        <p:cond delay="600"/>
                                      </p:stCondLst>
                                      <p:childTnLst>
                                        <p:set>
                                          <p:cBhvr>
                                            <p:cTn id="64" dur="1" fill="hold">
                                              <p:stCondLst>
                                                <p:cond delay="0"/>
                                              </p:stCondLst>
                                            </p:cTn>
                                            <p:tgtEl>
                                              <p:spTgt spid="481"/>
                                            </p:tgtEl>
                                            <p:attrNameLst>
                                              <p:attrName>style.visibility</p:attrName>
                                            </p:attrNameLst>
                                          </p:cBhvr>
                                          <p:to>
                                            <p:strVal val="visible"/>
                                          </p:to>
                                        </p:set>
                                        <p:anim calcmode="lin" valueType="num">
                                          <p:cBhvr>
                                            <p:cTn id="65" dur="500" fill="hold"/>
                                            <p:tgtEl>
                                              <p:spTgt spid="481"/>
                                            </p:tgtEl>
                                            <p:attrNameLst>
                                              <p:attrName>ppt_w</p:attrName>
                                            </p:attrNameLst>
                                          </p:cBhvr>
                                          <p:tavLst>
                                            <p:tav tm="0">
                                              <p:val>
                                                <p:fltVal val="0"/>
                                              </p:val>
                                            </p:tav>
                                            <p:tav tm="100000">
                                              <p:val>
                                                <p:strVal val="#ppt_w"/>
                                              </p:val>
                                            </p:tav>
                                          </p:tavLst>
                                        </p:anim>
                                        <p:anim calcmode="lin" valueType="num">
                                          <p:cBhvr>
                                            <p:cTn id="66" dur="500" fill="hold"/>
                                            <p:tgtEl>
                                              <p:spTgt spid="481"/>
                                            </p:tgtEl>
                                            <p:attrNameLst>
                                              <p:attrName>ppt_h</p:attrName>
                                            </p:attrNameLst>
                                          </p:cBhvr>
                                          <p:tavLst>
                                            <p:tav tm="0">
                                              <p:val>
                                                <p:fltVal val="0"/>
                                              </p:val>
                                            </p:tav>
                                            <p:tav tm="100000">
                                              <p:val>
                                                <p:strVal val="#ppt_h"/>
                                              </p:val>
                                            </p:tav>
                                          </p:tavLst>
                                        </p:anim>
                                      </p:childTnLst>
                                    </p:cTn>
                                  </p:par>
                                  <p:par>
                                    <p:cTn id="67" presetID="10" presetClass="entr" presetSubtype="0" fill="hold" grpId="0" nodeType="withEffect">
                                      <p:stCondLst>
                                        <p:cond delay="600"/>
                                      </p:stCondLst>
                                      <p:iterate type="lt">
                                        <p:tmPct val="15385"/>
                                      </p:iterate>
                                      <p:childTnLst>
                                        <p:set>
                                          <p:cBhvr>
                                            <p:cTn id="68" dur="1" fill="hold">
                                              <p:stCondLst>
                                                <p:cond delay="0"/>
                                              </p:stCondLst>
                                            </p:cTn>
                                            <p:tgtEl>
                                              <p:spTgt spid="290"/>
                                            </p:tgtEl>
                                            <p:attrNameLst>
                                              <p:attrName>style.visibility</p:attrName>
                                            </p:attrNameLst>
                                          </p:cBhvr>
                                          <p:to>
                                            <p:strVal val="visible"/>
                                          </p:to>
                                        </p:set>
                                        <p:animEffect transition="in" filter="fade">
                                          <p:cBhvr>
                                            <p:cTn id="69" dur="300"/>
                                            <p:tgtEl>
                                              <p:spTgt spid="290"/>
                                            </p:tgtEl>
                                          </p:cBhvr>
                                        </p:animEffect>
                                      </p:childTnLst>
                                    </p:cTn>
                                  </p:par>
                                  <p:par>
                                    <p:cTn id="70" presetID="6" presetClass="emph" presetSubtype="0" autoRev="1" fill="hold" nodeType="withEffect">
                                      <p:stCondLst>
                                        <p:cond delay="1100"/>
                                      </p:stCondLst>
                                      <p:childTnLst>
                                        <p:animScale>
                                          <p:cBhvr>
                                            <p:cTn id="71" dur="150" fill="hold"/>
                                            <p:tgtEl>
                                              <p:spTgt spid="481"/>
                                            </p:tgtEl>
                                          </p:cBhvr>
                                          <p:by x="110000" y="110000"/>
                                        </p:animScale>
                                      </p:childTnLst>
                                    </p:cTn>
                                  </p:par>
                                  <p:par>
                                    <p:cTn id="72" presetID="23" presetClass="entr" presetSubtype="16" fill="hold" nodeType="withEffect">
                                      <p:stCondLst>
                                        <p:cond delay="600"/>
                                      </p:stCondLst>
                                      <p:childTnLst>
                                        <p:set>
                                          <p:cBhvr>
                                            <p:cTn id="73" dur="1" fill="hold">
                                              <p:stCondLst>
                                                <p:cond delay="0"/>
                                              </p:stCondLst>
                                            </p:cTn>
                                            <p:tgtEl>
                                              <p:spTgt spid="474"/>
                                            </p:tgtEl>
                                            <p:attrNameLst>
                                              <p:attrName>style.visibility</p:attrName>
                                            </p:attrNameLst>
                                          </p:cBhvr>
                                          <p:to>
                                            <p:strVal val="visible"/>
                                          </p:to>
                                        </p:set>
                                        <p:anim calcmode="lin" valueType="num">
                                          <p:cBhvr>
                                            <p:cTn id="74" dur="500" fill="hold"/>
                                            <p:tgtEl>
                                              <p:spTgt spid="474"/>
                                            </p:tgtEl>
                                            <p:attrNameLst>
                                              <p:attrName>ppt_w</p:attrName>
                                            </p:attrNameLst>
                                          </p:cBhvr>
                                          <p:tavLst>
                                            <p:tav tm="0">
                                              <p:val>
                                                <p:fltVal val="0"/>
                                              </p:val>
                                            </p:tav>
                                            <p:tav tm="100000">
                                              <p:val>
                                                <p:strVal val="#ppt_w"/>
                                              </p:val>
                                            </p:tav>
                                          </p:tavLst>
                                        </p:anim>
                                        <p:anim calcmode="lin" valueType="num">
                                          <p:cBhvr>
                                            <p:cTn id="75" dur="500" fill="hold"/>
                                            <p:tgtEl>
                                              <p:spTgt spid="474"/>
                                            </p:tgtEl>
                                            <p:attrNameLst>
                                              <p:attrName>ppt_h</p:attrName>
                                            </p:attrNameLst>
                                          </p:cBhvr>
                                          <p:tavLst>
                                            <p:tav tm="0">
                                              <p:val>
                                                <p:fltVal val="0"/>
                                              </p:val>
                                            </p:tav>
                                            <p:tav tm="100000">
                                              <p:val>
                                                <p:strVal val="#ppt_h"/>
                                              </p:val>
                                            </p:tav>
                                          </p:tavLst>
                                        </p:anim>
                                      </p:childTnLst>
                                    </p:cTn>
                                  </p:par>
                                  <p:par>
                                    <p:cTn id="76" presetID="6" presetClass="emph" presetSubtype="0" autoRev="1" fill="hold" nodeType="withEffect">
                                      <p:stCondLst>
                                        <p:cond delay="1100"/>
                                      </p:stCondLst>
                                      <p:childTnLst>
                                        <p:animScale>
                                          <p:cBhvr>
                                            <p:cTn id="77" dur="150" fill="hold"/>
                                            <p:tgtEl>
                                              <p:spTgt spid="474"/>
                                            </p:tgtEl>
                                          </p:cBhvr>
                                          <p:by x="110000" y="110000"/>
                                        </p:animScale>
                                      </p:childTnLst>
                                    </p:cTn>
                                  </p:par>
                                  <p:par>
                                    <p:cTn id="78" presetID="23" presetClass="entr" presetSubtype="16" fill="hold" grpId="0" nodeType="withEffect">
                                      <p:stCondLst>
                                        <p:cond delay="700"/>
                                      </p:stCondLst>
                                      <p:childTnLst>
                                        <p:set>
                                          <p:cBhvr>
                                            <p:cTn id="79" dur="1" fill="hold">
                                              <p:stCondLst>
                                                <p:cond delay="0"/>
                                              </p:stCondLst>
                                            </p:cTn>
                                            <p:tgtEl>
                                              <p:spTgt spid="480"/>
                                            </p:tgtEl>
                                            <p:attrNameLst>
                                              <p:attrName>style.visibility</p:attrName>
                                            </p:attrNameLst>
                                          </p:cBhvr>
                                          <p:to>
                                            <p:strVal val="visible"/>
                                          </p:to>
                                        </p:set>
                                        <p:anim calcmode="lin" valueType="num">
                                          <p:cBhvr>
                                            <p:cTn id="80" dur="500" fill="hold"/>
                                            <p:tgtEl>
                                              <p:spTgt spid="480"/>
                                            </p:tgtEl>
                                            <p:attrNameLst>
                                              <p:attrName>ppt_w</p:attrName>
                                            </p:attrNameLst>
                                          </p:cBhvr>
                                          <p:tavLst>
                                            <p:tav tm="0">
                                              <p:val>
                                                <p:fltVal val="0"/>
                                              </p:val>
                                            </p:tav>
                                            <p:tav tm="100000">
                                              <p:val>
                                                <p:strVal val="#ppt_w"/>
                                              </p:val>
                                            </p:tav>
                                          </p:tavLst>
                                        </p:anim>
                                        <p:anim calcmode="lin" valueType="num">
                                          <p:cBhvr>
                                            <p:cTn id="81" dur="500" fill="hold"/>
                                            <p:tgtEl>
                                              <p:spTgt spid="480"/>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750"/>
                                      </p:stCondLst>
                                      <p:childTnLst>
                                        <p:set>
                                          <p:cBhvr>
                                            <p:cTn id="83" dur="1" fill="hold">
                                              <p:stCondLst>
                                                <p:cond delay="0"/>
                                              </p:stCondLst>
                                            </p:cTn>
                                            <p:tgtEl>
                                              <p:spTgt spid="479"/>
                                            </p:tgtEl>
                                            <p:attrNameLst>
                                              <p:attrName>style.visibility</p:attrName>
                                            </p:attrNameLst>
                                          </p:cBhvr>
                                          <p:to>
                                            <p:strVal val="visible"/>
                                          </p:to>
                                        </p:set>
                                        <p:anim calcmode="lin" valueType="num">
                                          <p:cBhvr>
                                            <p:cTn id="84" dur="500" fill="hold"/>
                                            <p:tgtEl>
                                              <p:spTgt spid="479"/>
                                            </p:tgtEl>
                                            <p:attrNameLst>
                                              <p:attrName>ppt_w</p:attrName>
                                            </p:attrNameLst>
                                          </p:cBhvr>
                                          <p:tavLst>
                                            <p:tav tm="0">
                                              <p:val>
                                                <p:fltVal val="0"/>
                                              </p:val>
                                            </p:tav>
                                            <p:tav tm="100000">
                                              <p:val>
                                                <p:strVal val="#ppt_w"/>
                                              </p:val>
                                            </p:tav>
                                          </p:tavLst>
                                        </p:anim>
                                        <p:anim calcmode="lin" valueType="num">
                                          <p:cBhvr>
                                            <p:cTn id="85" dur="500" fill="hold"/>
                                            <p:tgtEl>
                                              <p:spTgt spid="479"/>
                                            </p:tgtEl>
                                            <p:attrNameLst>
                                              <p:attrName>ppt_h</p:attrName>
                                            </p:attrNameLst>
                                          </p:cBhvr>
                                          <p:tavLst>
                                            <p:tav tm="0">
                                              <p:val>
                                                <p:fltVal val="0"/>
                                              </p:val>
                                            </p:tav>
                                            <p:tav tm="100000">
                                              <p:val>
                                                <p:strVal val="#ppt_h"/>
                                              </p:val>
                                            </p:tav>
                                          </p:tavLst>
                                        </p:anim>
                                      </p:childTnLst>
                                    </p:cTn>
                                  </p:par>
                                  <p:par>
                                    <p:cTn id="86" presetID="6" presetClass="emph" presetSubtype="0" autoRev="1" fill="hold" grpId="1" nodeType="withEffect">
                                      <p:stCondLst>
                                        <p:cond delay="1200"/>
                                      </p:stCondLst>
                                      <p:childTnLst>
                                        <p:animScale>
                                          <p:cBhvr>
                                            <p:cTn id="87" dur="150" fill="hold"/>
                                            <p:tgtEl>
                                              <p:spTgt spid="480"/>
                                            </p:tgtEl>
                                          </p:cBhvr>
                                          <p:by x="110000" y="110000"/>
                                        </p:animScale>
                                      </p:childTnLst>
                                    </p:cTn>
                                  </p:par>
                                  <p:par>
                                    <p:cTn id="88" presetID="6" presetClass="emph" presetSubtype="0" autoRev="1" fill="hold" grpId="1" nodeType="withEffect">
                                      <p:stCondLst>
                                        <p:cond delay="1250"/>
                                      </p:stCondLst>
                                      <p:childTnLst>
                                        <p:animScale>
                                          <p:cBhvr>
                                            <p:cTn id="89" dur="150" fill="hold"/>
                                            <p:tgtEl>
                                              <p:spTgt spid="479"/>
                                            </p:tgtEl>
                                          </p:cBhvr>
                                          <p:by x="110000" y="110000"/>
                                        </p:animScale>
                                      </p:childTnLst>
                                    </p:cTn>
                                  </p:par>
                                  <p:par>
                                    <p:cTn id="90" presetID="8" presetClass="emph" presetSubtype="0" repeatCount="indefinite" fill="hold" nodeType="withEffect">
                                      <p:stCondLst>
                                        <p:cond delay="1500"/>
                                      </p:stCondLst>
                                      <p:childTnLst>
                                        <p:animRot by="21600000">
                                          <p:cBhvr>
                                            <p:cTn id="91" dur="2000" fill="hold"/>
                                            <p:tgtEl>
                                              <p:spTgt spid="481"/>
                                            </p:tgtEl>
                                            <p:attrNameLst>
                                              <p:attrName>r</p:attrName>
                                            </p:attrNameLst>
                                          </p:cBhvr>
                                        </p:animRot>
                                      </p:childTnLst>
                                    </p:cTn>
                                  </p:par>
                                  <p:par>
                                    <p:cTn id="92" presetID="8" presetClass="emph" presetSubtype="0" repeatCount="indefinite" fill="hold" nodeType="withEffect">
                                      <p:stCondLst>
                                        <p:cond delay="1500"/>
                                      </p:stCondLst>
                                      <p:childTnLst>
                                        <p:animRot by="21600000">
                                          <p:cBhvr>
                                            <p:cTn id="93" dur="2000" fill="hold"/>
                                            <p:tgtEl>
                                              <p:spTgt spid="474"/>
                                            </p:tgtEl>
                                            <p:attrNameLst>
                                              <p:attrName>r</p:attrName>
                                            </p:attrNameLst>
                                          </p:cBhvr>
                                        </p:animRot>
                                      </p:childTnLst>
                                    </p:cTn>
                                  </p:par>
                                  <p:par>
                                    <p:cTn id="94" presetID="8" presetClass="emph" presetSubtype="0" repeatCount="indefinite" fill="hold" grpId="2" nodeType="withEffect">
                                      <p:stCondLst>
                                        <p:cond delay="1500"/>
                                      </p:stCondLst>
                                      <p:childTnLst>
                                        <p:animRot by="21600000">
                                          <p:cBhvr>
                                            <p:cTn id="95" dur="2000" fill="hold"/>
                                            <p:tgtEl>
                                              <p:spTgt spid="480"/>
                                            </p:tgtEl>
                                            <p:attrNameLst>
                                              <p:attrName>r</p:attrName>
                                            </p:attrNameLst>
                                          </p:cBhvr>
                                        </p:animRot>
                                      </p:childTnLst>
                                    </p:cTn>
                                  </p:par>
                                  <p:par>
                                    <p:cTn id="96" presetID="8" presetClass="emph" presetSubtype="0" repeatCount="indefinite" fill="hold" grpId="2" nodeType="withEffect">
                                      <p:stCondLst>
                                        <p:cond delay="1500"/>
                                      </p:stCondLst>
                                      <p:childTnLst>
                                        <p:animRot by="-21600000">
                                          <p:cBhvr>
                                            <p:cTn id="97" dur="2000" fill="hold"/>
                                            <p:tgtEl>
                                              <p:spTgt spid="479"/>
                                            </p:tgtEl>
                                            <p:attrNameLst>
                                              <p:attrName>r</p:attrName>
                                            </p:attrNameLst>
                                          </p:cBhvr>
                                        </p:animRot>
                                      </p:childTnLst>
                                    </p:cTn>
                                  </p:par>
                                  <p:par>
                                    <p:cTn id="98" presetID="23" presetClass="entr" presetSubtype="16" fill="hold" nodeType="withEffect">
                                      <p:stCondLst>
                                        <p:cond delay="2000"/>
                                      </p:stCondLst>
                                      <p:childTnLst>
                                        <p:set>
                                          <p:cBhvr>
                                            <p:cTn id="99" dur="1" fill="hold">
                                              <p:stCondLst>
                                                <p:cond delay="0"/>
                                              </p:stCondLst>
                                            </p:cTn>
                                            <p:tgtEl>
                                              <p:spTgt spid="460"/>
                                            </p:tgtEl>
                                            <p:attrNameLst>
                                              <p:attrName>style.visibility</p:attrName>
                                            </p:attrNameLst>
                                          </p:cBhvr>
                                          <p:to>
                                            <p:strVal val="visible"/>
                                          </p:to>
                                        </p:set>
                                        <p:anim calcmode="lin" valueType="num">
                                          <p:cBhvr>
                                            <p:cTn id="100" dur="250" fill="hold"/>
                                            <p:tgtEl>
                                              <p:spTgt spid="460"/>
                                            </p:tgtEl>
                                            <p:attrNameLst>
                                              <p:attrName>ppt_w</p:attrName>
                                            </p:attrNameLst>
                                          </p:cBhvr>
                                          <p:tavLst>
                                            <p:tav tm="0">
                                              <p:val>
                                                <p:fltVal val="0"/>
                                              </p:val>
                                            </p:tav>
                                            <p:tav tm="100000">
                                              <p:val>
                                                <p:strVal val="#ppt_w"/>
                                              </p:val>
                                            </p:tav>
                                          </p:tavLst>
                                        </p:anim>
                                        <p:anim calcmode="lin" valueType="num">
                                          <p:cBhvr>
                                            <p:cTn id="101" dur="250" fill="hold"/>
                                            <p:tgtEl>
                                              <p:spTgt spid="460"/>
                                            </p:tgtEl>
                                            <p:attrNameLst>
                                              <p:attrName>ppt_h</p:attrName>
                                            </p:attrNameLst>
                                          </p:cBhvr>
                                          <p:tavLst>
                                            <p:tav tm="0">
                                              <p:val>
                                                <p:fltVal val="0"/>
                                              </p:val>
                                            </p:tav>
                                            <p:tav tm="100000">
                                              <p:val>
                                                <p:strVal val="#ppt_h"/>
                                              </p:val>
                                            </p:tav>
                                          </p:tavLst>
                                        </p:anim>
                                      </p:childTnLst>
                                    </p:cTn>
                                  </p:par>
                                  <p:par>
                                    <p:cTn id="102" presetID="6" presetClass="emph" presetSubtype="0" autoRev="1" fill="hold" nodeType="withEffect">
                                      <p:stCondLst>
                                        <p:cond delay="2250"/>
                                      </p:stCondLst>
                                      <p:childTnLst>
                                        <p:animScale>
                                          <p:cBhvr>
                                            <p:cTn id="103" dur="150" fill="hold"/>
                                            <p:tgtEl>
                                              <p:spTgt spid="460"/>
                                            </p:tgtEl>
                                          </p:cBhvr>
                                          <p:by x="110000" y="110000"/>
                                        </p:animScale>
                                      </p:childTnLst>
                                    </p:cTn>
                                  </p:par>
                                  <p:par>
                                    <p:cTn id="104" presetID="23" presetClass="entr" presetSubtype="16" fill="hold" grpId="0" nodeType="withEffect">
                                      <p:stCondLst>
                                        <p:cond delay="2500"/>
                                      </p:stCondLst>
                                      <p:childTnLst>
                                        <p:set>
                                          <p:cBhvr>
                                            <p:cTn id="105" dur="1" fill="hold">
                                              <p:stCondLst>
                                                <p:cond delay="0"/>
                                              </p:stCondLst>
                                            </p:cTn>
                                            <p:tgtEl>
                                              <p:spTgt spid="291"/>
                                            </p:tgtEl>
                                            <p:attrNameLst>
                                              <p:attrName>style.visibility</p:attrName>
                                            </p:attrNameLst>
                                          </p:cBhvr>
                                          <p:to>
                                            <p:strVal val="visible"/>
                                          </p:to>
                                        </p:set>
                                        <p:anim calcmode="lin" valueType="num">
                                          <p:cBhvr>
                                            <p:cTn id="106" dur="250" fill="hold"/>
                                            <p:tgtEl>
                                              <p:spTgt spid="291"/>
                                            </p:tgtEl>
                                            <p:attrNameLst>
                                              <p:attrName>ppt_w</p:attrName>
                                            </p:attrNameLst>
                                          </p:cBhvr>
                                          <p:tavLst>
                                            <p:tav tm="0">
                                              <p:val>
                                                <p:fltVal val="0"/>
                                              </p:val>
                                            </p:tav>
                                            <p:tav tm="100000">
                                              <p:val>
                                                <p:strVal val="#ppt_w"/>
                                              </p:val>
                                            </p:tav>
                                          </p:tavLst>
                                        </p:anim>
                                        <p:anim calcmode="lin" valueType="num">
                                          <p:cBhvr>
                                            <p:cTn id="107" dur="250" fill="hold"/>
                                            <p:tgtEl>
                                              <p:spTgt spid="291"/>
                                            </p:tgtEl>
                                            <p:attrNameLst>
                                              <p:attrName>ppt_h</p:attrName>
                                            </p:attrNameLst>
                                          </p:cBhvr>
                                          <p:tavLst>
                                            <p:tav tm="0">
                                              <p:val>
                                                <p:fltVal val="0"/>
                                              </p:val>
                                            </p:tav>
                                            <p:tav tm="100000">
                                              <p:val>
                                                <p:strVal val="#ppt_h"/>
                                              </p:val>
                                            </p:tav>
                                          </p:tavLst>
                                        </p:anim>
                                      </p:childTnLst>
                                    </p:cTn>
                                  </p:par>
                                  <p:par>
                                    <p:cTn id="108" presetID="6" presetClass="emph" presetSubtype="0" autoRev="1" fill="hold" grpId="1" nodeType="withEffect">
                                      <p:stCondLst>
                                        <p:cond delay="2750"/>
                                      </p:stCondLst>
                                      <p:childTnLst>
                                        <p:animScale>
                                          <p:cBhvr>
                                            <p:cTn id="109" dur="150" fill="hold"/>
                                            <p:tgtEl>
                                              <p:spTgt spid="291"/>
                                            </p:tgtEl>
                                          </p:cBhvr>
                                          <p:by x="110000" y="110000"/>
                                        </p:animScale>
                                      </p:childTnLst>
                                    </p:cTn>
                                  </p:par>
                                  <p:par>
                                    <p:cTn id="110" presetID="23" presetClass="entr" presetSubtype="16" fill="hold" grpId="0" nodeType="withEffect">
                                      <p:stCondLst>
                                        <p:cond delay="2550"/>
                                      </p:stCondLst>
                                      <p:childTnLst>
                                        <p:set>
                                          <p:cBhvr>
                                            <p:cTn id="111" dur="1" fill="hold">
                                              <p:stCondLst>
                                                <p:cond delay="0"/>
                                              </p:stCondLst>
                                            </p:cTn>
                                            <p:tgtEl>
                                              <p:spTgt spid="324"/>
                                            </p:tgtEl>
                                            <p:attrNameLst>
                                              <p:attrName>style.visibility</p:attrName>
                                            </p:attrNameLst>
                                          </p:cBhvr>
                                          <p:to>
                                            <p:strVal val="visible"/>
                                          </p:to>
                                        </p:set>
                                        <p:anim calcmode="lin" valueType="num">
                                          <p:cBhvr>
                                            <p:cTn id="112" dur="250" fill="hold"/>
                                            <p:tgtEl>
                                              <p:spTgt spid="324"/>
                                            </p:tgtEl>
                                            <p:attrNameLst>
                                              <p:attrName>ppt_w</p:attrName>
                                            </p:attrNameLst>
                                          </p:cBhvr>
                                          <p:tavLst>
                                            <p:tav tm="0">
                                              <p:val>
                                                <p:fltVal val="0"/>
                                              </p:val>
                                            </p:tav>
                                            <p:tav tm="100000">
                                              <p:val>
                                                <p:strVal val="#ppt_w"/>
                                              </p:val>
                                            </p:tav>
                                          </p:tavLst>
                                        </p:anim>
                                        <p:anim calcmode="lin" valueType="num">
                                          <p:cBhvr>
                                            <p:cTn id="113" dur="250" fill="hold"/>
                                            <p:tgtEl>
                                              <p:spTgt spid="324"/>
                                            </p:tgtEl>
                                            <p:attrNameLst>
                                              <p:attrName>ppt_h</p:attrName>
                                            </p:attrNameLst>
                                          </p:cBhvr>
                                          <p:tavLst>
                                            <p:tav tm="0">
                                              <p:val>
                                                <p:fltVal val="0"/>
                                              </p:val>
                                            </p:tav>
                                            <p:tav tm="100000">
                                              <p:val>
                                                <p:strVal val="#ppt_h"/>
                                              </p:val>
                                            </p:tav>
                                          </p:tavLst>
                                        </p:anim>
                                      </p:childTnLst>
                                    </p:cTn>
                                  </p:par>
                                  <p:par>
                                    <p:cTn id="114" presetID="6" presetClass="emph" presetSubtype="0" autoRev="1" fill="hold" grpId="1" nodeType="withEffect">
                                      <p:stCondLst>
                                        <p:cond delay="2800"/>
                                      </p:stCondLst>
                                      <p:childTnLst>
                                        <p:animScale>
                                          <p:cBhvr>
                                            <p:cTn id="115" dur="150" fill="hold"/>
                                            <p:tgtEl>
                                              <p:spTgt spid="324"/>
                                            </p:tgtEl>
                                          </p:cBhvr>
                                          <p:by x="110000" y="110000"/>
                                        </p:animScale>
                                      </p:childTnLst>
                                    </p:cTn>
                                  </p:par>
                                  <p:par>
                                    <p:cTn id="116" presetID="23" presetClass="entr" presetSubtype="16" fill="hold" nodeType="withEffect">
                                      <p:stCondLst>
                                        <p:cond delay="2500"/>
                                      </p:stCondLst>
                                      <p:childTnLst>
                                        <p:set>
                                          <p:cBhvr>
                                            <p:cTn id="117" dur="1" fill="hold">
                                              <p:stCondLst>
                                                <p:cond delay="0"/>
                                              </p:stCondLst>
                                            </p:cTn>
                                            <p:tgtEl>
                                              <p:spTgt spid="370"/>
                                            </p:tgtEl>
                                            <p:attrNameLst>
                                              <p:attrName>style.visibility</p:attrName>
                                            </p:attrNameLst>
                                          </p:cBhvr>
                                          <p:to>
                                            <p:strVal val="visible"/>
                                          </p:to>
                                        </p:set>
                                        <p:anim calcmode="lin" valueType="num">
                                          <p:cBhvr>
                                            <p:cTn id="118" dur="250" fill="hold"/>
                                            <p:tgtEl>
                                              <p:spTgt spid="370"/>
                                            </p:tgtEl>
                                            <p:attrNameLst>
                                              <p:attrName>ppt_w</p:attrName>
                                            </p:attrNameLst>
                                          </p:cBhvr>
                                          <p:tavLst>
                                            <p:tav tm="0">
                                              <p:val>
                                                <p:fltVal val="0"/>
                                              </p:val>
                                            </p:tav>
                                            <p:tav tm="100000">
                                              <p:val>
                                                <p:strVal val="#ppt_w"/>
                                              </p:val>
                                            </p:tav>
                                          </p:tavLst>
                                        </p:anim>
                                        <p:anim calcmode="lin" valueType="num">
                                          <p:cBhvr>
                                            <p:cTn id="119" dur="250" fill="hold"/>
                                            <p:tgtEl>
                                              <p:spTgt spid="370"/>
                                            </p:tgtEl>
                                            <p:attrNameLst>
                                              <p:attrName>ppt_h</p:attrName>
                                            </p:attrNameLst>
                                          </p:cBhvr>
                                          <p:tavLst>
                                            <p:tav tm="0">
                                              <p:val>
                                                <p:fltVal val="0"/>
                                              </p:val>
                                            </p:tav>
                                            <p:tav tm="100000">
                                              <p:val>
                                                <p:strVal val="#ppt_h"/>
                                              </p:val>
                                            </p:tav>
                                          </p:tavLst>
                                        </p:anim>
                                      </p:childTnLst>
                                    </p:cTn>
                                  </p:par>
                                  <p:par>
                                    <p:cTn id="120" presetID="6" presetClass="emph" presetSubtype="0" autoRev="1" fill="hold" nodeType="withEffect">
                                      <p:stCondLst>
                                        <p:cond delay="2750"/>
                                      </p:stCondLst>
                                      <p:childTnLst>
                                        <p:animScale>
                                          <p:cBhvr>
                                            <p:cTn id="121" dur="150" fill="hold"/>
                                            <p:tgtEl>
                                              <p:spTgt spid="370"/>
                                            </p:tgtEl>
                                          </p:cBhvr>
                                          <p:by x="110000" y="110000"/>
                                        </p:animScale>
                                      </p:childTnLst>
                                    </p:cTn>
                                  </p:par>
                                  <p:par>
                                    <p:cTn id="122" presetID="23" presetClass="entr" presetSubtype="16" fill="hold" nodeType="withEffect">
                                      <p:stCondLst>
                                        <p:cond delay="2600"/>
                                      </p:stCondLst>
                                      <p:childTnLst>
                                        <p:set>
                                          <p:cBhvr>
                                            <p:cTn id="123" dur="1" fill="hold">
                                              <p:stCondLst>
                                                <p:cond delay="0"/>
                                              </p:stCondLst>
                                            </p:cTn>
                                            <p:tgtEl>
                                              <p:spTgt spid="302"/>
                                            </p:tgtEl>
                                            <p:attrNameLst>
                                              <p:attrName>style.visibility</p:attrName>
                                            </p:attrNameLst>
                                          </p:cBhvr>
                                          <p:to>
                                            <p:strVal val="visible"/>
                                          </p:to>
                                        </p:set>
                                        <p:anim calcmode="lin" valueType="num">
                                          <p:cBhvr>
                                            <p:cTn id="124" dur="250" fill="hold"/>
                                            <p:tgtEl>
                                              <p:spTgt spid="302"/>
                                            </p:tgtEl>
                                            <p:attrNameLst>
                                              <p:attrName>ppt_w</p:attrName>
                                            </p:attrNameLst>
                                          </p:cBhvr>
                                          <p:tavLst>
                                            <p:tav tm="0">
                                              <p:val>
                                                <p:fltVal val="0"/>
                                              </p:val>
                                            </p:tav>
                                            <p:tav tm="100000">
                                              <p:val>
                                                <p:strVal val="#ppt_w"/>
                                              </p:val>
                                            </p:tav>
                                          </p:tavLst>
                                        </p:anim>
                                        <p:anim calcmode="lin" valueType="num">
                                          <p:cBhvr>
                                            <p:cTn id="125" dur="250" fill="hold"/>
                                            <p:tgtEl>
                                              <p:spTgt spid="302"/>
                                            </p:tgtEl>
                                            <p:attrNameLst>
                                              <p:attrName>ppt_h</p:attrName>
                                            </p:attrNameLst>
                                          </p:cBhvr>
                                          <p:tavLst>
                                            <p:tav tm="0">
                                              <p:val>
                                                <p:fltVal val="0"/>
                                              </p:val>
                                            </p:tav>
                                            <p:tav tm="100000">
                                              <p:val>
                                                <p:strVal val="#ppt_h"/>
                                              </p:val>
                                            </p:tav>
                                          </p:tavLst>
                                        </p:anim>
                                      </p:childTnLst>
                                    </p:cTn>
                                  </p:par>
                                  <p:par>
                                    <p:cTn id="126" presetID="6" presetClass="emph" presetSubtype="0" autoRev="1" fill="hold" nodeType="withEffect">
                                      <p:stCondLst>
                                        <p:cond delay="2850"/>
                                      </p:stCondLst>
                                      <p:childTnLst>
                                        <p:animScale>
                                          <p:cBhvr>
                                            <p:cTn id="127" dur="150" fill="hold"/>
                                            <p:tgtEl>
                                              <p:spTgt spid="302"/>
                                            </p:tgtEl>
                                          </p:cBhvr>
                                          <p:by x="110000" y="110000"/>
                                        </p:animScale>
                                      </p:childTnLst>
                                    </p:cTn>
                                  </p:par>
                                  <p:par>
                                    <p:cTn id="128" presetID="23" presetClass="entr" presetSubtype="16" fill="hold" nodeType="withEffect">
                                      <p:stCondLst>
                                        <p:cond delay="2550"/>
                                      </p:stCondLst>
                                      <p:childTnLst>
                                        <p:set>
                                          <p:cBhvr>
                                            <p:cTn id="129" dur="1" fill="hold">
                                              <p:stCondLst>
                                                <p:cond delay="0"/>
                                              </p:stCondLst>
                                            </p:cTn>
                                            <p:tgtEl>
                                              <p:spTgt spid="412"/>
                                            </p:tgtEl>
                                            <p:attrNameLst>
                                              <p:attrName>style.visibility</p:attrName>
                                            </p:attrNameLst>
                                          </p:cBhvr>
                                          <p:to>
                                            <p:strVal val="visible"/>
                                          </p:to>
                                        </p:set>
                                        <p:anim calcmode="lin" valueType="num">
                                          <p:cBhvr>
                                            <p:cTn id="130" dur="250" fill="hold"/>
                                            <p:tgtEl>
                                              <p:spTgt spid="412"/>
                                            </p:tgtEl>
                                            <p:attrNameLst>
                                              <p:attrName>ppt_w</p:attrName>
                                            </p:attrNameLst>
                                          </p:cBhvr>
                                          <p:tavLst>
                                            <p:tav tm="0">
                                              <p:val>
                                                <p:fltVal val="0"/>
                                              </p:val>
                                            </p:tav>
                                            <p:tav tm="100000">
                                              <p:val>
                                                <p:strVal val="#ppt_w"/>
                                              </p:val>
                                            </p:tav>
                                          </p:tavLst>
                                        </p:anim>
                                        <p:anim calcmode="lin" valueType="num">
                                          <p:cBhvr>
                                            <p:cTn id="131" dur="250" fill="hold"/>
                                            <p:tgtEl>
                                              <p:spTgt spid="412"/>
                                            </p:tgtEl>
                                            <p:attrNameLst>
                                              <p:attrName>ppt_h</p:attrName>
                                            </p:attrNameLst>
                                          </p:cBhvr>
                                          <p:tavLst>
                                            <p:tav tm="0">
                                              <p:val>
                                                <p:fltVal val="0"/>
                                              </p:val>
                                            </p:tav>
                                            <p:tav tm="100000">
                                              <p:val>
                                                <p:strVal val="#ppt_h"/>
                                              </p:val>
                                            </p:tav>
                                          </p:tavLst>
                                        </p:anim>
                                      </p:childTnLst>
                                    </p:cTn>
                                  </p:par>
                                  <p:par>
                                    <p:cTn id="132" presetID="6" presetClass="emph" presetSubtype="0" autoRev="1" fill="hold" nodeType="withEffect">
                                      <p:stCondLst>
                                        <p:cond delay="2800"/>
                                      </p:stCondLst>
                                      <p:childTnLst>
                                        <p:animScale>
                                          <p:cBhvr>
                                            <p:cTn id="133" dur="150" fill="hold"/>
                                            <p:tgtEl>
                                              <p:spTgt spid="412"/>
                                            </p:tgtEl>
                                          </p:cBhvr>
                                          <p:by x="110000" y="110000"/>
                                        </p:animScale>
                                      </p:childTnLst>
                                    </p:cTn>
                                  </p:par>
                                  <p:par>
                                    <p:cTn id="134" presetID="23" presetClass="entr" presetSubtype="16" fill="hold" nodeType="withEffect">
                                      <p:stCondLst>
                                        <p:cond delay="2600"/>
                                      </p:stCondLst>
                                      <p:childTnLst>
                                        <p:set>
                                          <p:cBhvr>
                                            <p:cTn id="135" dur="1" fill="hold">
                                              <p:stCondLst>
                                                <p:cond delay="0"/>
                                              </p:stCondLst>
                                            </p:cTn>
                                            <p:tgtEl>
                                              <p:spTgt spid="420"/>
                                            </p:tgtEl>
                                            <p:attrNameLst>
                                              <p:attrName>style.visibility</p:attrName>
                                            </p:attrNameLst>
                                          </p:cBhvr>
                                          <p:to>
                                            <p:strVal val="visible"/>
                                          </p:to>
                                        </p:set>
                                        <p:anim calcmode="lin" valueType="num">
                                          <p:cBhvr>
                                            <p:cTn id="136" dur="250" fill="hold"/>
                                            <p:tgtEl>
                                              <p:spTgt spid="420"/>
                                            </p:tgtEl>
                                            <p:attrNameLst>
                                              <p:attrName>ppt_w</p:attrName>
                                            </p:attrNameLst>
                                          </p:cBhvr>
                                          <p:tavLst>
                                            <p:tav tm="0">
                                              <p:val>
                                                <p:fltVal val="0"/>
                                              </p:val>
                                            </p:tav>
                                            <p:tav tm="100000">
                                              <p:val>
                                                <p:strVal val="#ppt_w"/>
                                              </p:val>
                                            </p:tav>
                                          </p:tavLst>
                                        </p:anim>
                                        <p:anim calcmode="lin" valueType="num">
                                          <p:cBhvr>
                                            <p:cTn id="137" dur="250" fill="hold"/>
                                            <p:tgtEl>
                                              <p:spTgt spid="420"/>
                                            </p:tgtEl>
                                            <p:attrNameLst>
                                              <p:attrName>ppt_h</p:attrName>
                                            </p:attrNameLst>
                                          </p:cBhvr>
                                          <p:tavLst>
                                            <p:tav tm="0">
                                              <p:val>
                                                <p:fltVal val="0"/>
                                              </p:val>
                                            </p:tav>
                                            <p:tav tm="100000">
                                              <p:val>
                                                <p:strVal val="#ppt_h"/>
                                              </p:val>
                                            </p:tav>
                                          </p:tavLst>
                                        </p:anim>
                                      </p:childTnLst>
                                    </p:cTn>
                                  </p:par>
                                  <p:par>
                                    <p:cTn id="138" presetID="6" presetClass="emph" presetSubtype="0" autoRev="1" fill="hold" nodeType="withEffect">
                                      <p:stCondLst>
                                        <p:cond delay="2850"/>
                                      </p:stCondLst>
                                      <p:childTnLst>
                                        <p:animScale>
                                          <p:cBhvr>
                                            <p:cTn id="139" dur="150" fill="hold"/>
                                            <p:tgtEl>
                                              <p:spTgt spid="420"/>
                                            </p:tgtEl>
                                          </p:cBhvr>
                                          <p:by x="110000" y="110000"/>
                                        </p:animScale>
                                      </p:childTnLst>
                                    </p:cTn>
                                  </p:par>
                                  <p:par>
                                    <p:cTn id="140" presetID="23" presetClass="entr" presetSubtype="16" fill="hold" grpId="0" nodeType="withEffect">
                                      <p:stCondLst>
                                        <p:cond delay="2500"/>
                                      </p:stCondLst>
                                      <p:childTnLst>
                                        <p:set>
                                          <p:cBhvr>
                                            <p:cTn id="141" dur="1" fill="hold">
                                              <p:stCondLst>
                                                <p:cond delay="0"/>
                                              </p:stCondLst>
                                            </p:cTn>
                                            <p:tgtEl>
                                              <p:spTgt spid="317"/>
                                            </p:tgtEl>
                                            <p:attrNameLst>
                                              <p:attrName>style.visibility</p:attrName>
                                            </p:attrNameLst>
                                          </p:cBhvr>
                                          <p:to>
                                            <p:strVal val="visible"/>
                                          </p:to>
                                        </p:set>
                                        <p:anim calcmode="lin" valueType="num">
                                          <p:cBhvr>
                                            <p:cTn id="142" dur="250" fill="hold"/>
                                            <p:tgtEl>
                                              <p:spTgt spid="317"/>
                                            </p:tgtEl>
                                            <p:attrNameLst>
                                              <p:attrName>ppt_w</p:attrName>
                                            </p:attrNameLst>
                                          </p:cBhvr>
                                          <p:tavLst>
                                            <p:tav tm="0">
                                              <p:val>
                                                <p:fltVal val="0"/>
                                              </p:val>
                                            </p:tav>
                                            <p:tav tm="100000">
                                              <p:val>
                                                <p:strVal val="#ppt_w"/>
                                              </p:val>
                                            </p:tav>
                                          </p:tavLst>
                                        </p:anim>
                                        <p:anim calcmode="lin" valueType="num">
                                          <p:cBhvr>
                                            <p:cTn id="143" dur="250" fill="hold"/>
                                            <p:tgtEl>
                                              <p:spTgt spid="317"/>
                                            </p:tgtEl>
                                            <p:attrNameLst>
                                              <p:attrName>ppt_h</p:attrName>
                                            </p:attrNameLst>
                                          </p:cBhvr>
                                          <p:tavLst>
                                            <p:tav tm="0">
                                              <p:val>
                                                <p:fltVal val="0"/>
                                              </p:val>
                                            </p:tav>
                                            <p:tav tm="100000">
                                              <p:val>
                                                <p:strVal val="#ppt_h"/>
                                              </p:val>
                                            </p:tav>
                                          </p:tavLst>
                                        </p:anim>
                                      </p:childTnLst>
                                    </p:cTn>
                                  </p:par>
                                  <p:par>
                                    <p:cTn id="144" presetID="6" presetClass="emph" presetSubtype="0" autoRev="1" fill="hold" grpId="1" nodeType="withEffect">
                                      <p:stCondLst>
                                        <p:cond delay="2750"/>
                                      </p:stCondLst>
                                      <p:childTnLst>
                                        <p:animScale>
                                          <p:cBhvr>
                                            <p:cTn id="145" dur="150" fill="hold"/>
                                            <p:tgtEl>
                                              <p:spTgt spid="317"/>
                                            </p:tgtEl>
                                          </p:cBhvr>
                                          <p:by x="110000" y="110000"/>
                                        </p:animScale>
                                      </p:childTnLst>
                                    </p:cTn>
                                  </p:par>
                                  <p:par>
                                    <p:cTn id="146" presetID="23" presetClass="entr" presetSubtype="16" fill="hold" nodeType="withEffect">
                                      <p:stCondLst>
                                        <p:cond delay="2500"/>
                                      </p:stCondLst>
                                      <p:childTnLst>
                                        <p:set>
                                          <p:cBhvr>
                                            <p:cTn id="147" dur="1" fill="hold">
                                              <p:stCondLst>
                                                <p:cond delay="0"/>
                                              </p:stCondLst>
                                            </p:cTn>
                                            <p:tgtEl>
                                              <p:spTgt spid="357"/>
                                            </p:tgtEl>
                                            <p:attrNameLst>
                                              <p:attrName>style.visibility</p:attrName>
                                            </p:attrNameLst>
                                          </p:cBhvr>
                                          <p:to>
                                            <p:strVal val="visible"/>
                                          </p:to>
                                        </p:set>
                                        <p:anim calcmode="lin" valueType="num">
                                          <p:cBhvr>
                                            <p:cTn id="148" dur="250" fill="hold"/>
                                            <p:tgtEl>
                                              <p:spTgt spid="357"/>
                                            </p:tgtEl>
                                            <p:attrNameLst>
                                              <p:attrName>ppt_w</p:attrName>
                                            </p:attrNameLst>
                                          </p:cBhvr>
                                          <p:tavLst>
                                            <p:tav tm="0">
                                              <p:val>
                                                <p:fltVal val="0"/>
                                              </p:val>
                                            </p:tav>
                                            <p:tav tm="100000">
                                              <p:val>
                                                <p:strVal val="#ppt_w"/>
                                              </p:val>
                                            </p:tav>
                                          </p:tavLst>
                                        </p:anim>
                                        <p:anim calcmode="lin" valueType="num">
                                          <p:cBhvr>
                                            <p:cTn id="149" dur="250" fill="hold"/>
                                            <p:tgtEl>
                                              <p:spTgt spid="357"/>
                                            </p:tgtEl>
                                            <p:attrNameLst>
                                              <p:attrName>ppt_h</p:attrName>
                                            </p:attrNameLst>
                                          </p:cBhvr>
                                          <p:tavLst>
                                            <p:tav tm="0">
                                              <p:val>
                                                <p:fltVal val="0"/>
                                              </p:val>
                                            </p:tav>
                                            <p:tav tm="100000">
                                              <p:val>
                                                <p:strVal val="#ppt_h"/>
                                              </p:val>
                                            </p:tav>
                                          </p:tavLst>
                                        </p:anim>
                                      </p:childTnLst>
                                    </p:cTn>
                                  </p:par>
                                  <p:par>
                                    <p:cTn id="150" presetID="6" presetClass="emph" presetSubtype="0" autoRev="1" fill="hold" nodeType="withEffect">
                                      <p:stCondLst>
                                        <p:cond delay="2750"/>
                                      </p:stCondLst>
                                      <p:childTnLst>
                                        <p:animScale>
                                          <p:cBhvr>
                                            <p:cTn id="151" dur="150" fill="hold"/>
                                            <p:tgtEl>
                                              <p:spTgt spid="357"/>
                                            </p:tgtEl>
                                          </p:cBhvr>
                                          <p:by x="110000" y="110000"/>
                                        </p:animScale>
                                      </p:childTnLst>
                                    </p:cTn>
                                  </p:par>
                                  <p:par>
                                    <p:cTn id="152" presetID="23" presetClass="entr" presetSubtype="16" fill="hold" nodeType="withEffect">
                                      <p:stCondLst>
                                        <p:cond delay="2700"/>
                                      </p:stCondLst>
                                      <p:childTnLst>
                                        <p:set>
                                          <p:cBhvr>
                                            <p:cTn id="153" dur="1" fill="hold">
                                              <p:stCondLst>
                                                <p:cond delay="0"/>
                                              </p:stCondLst>
                                            </p:cTn>
                                            <p:tgtEl>
                                              <p:spTgt spid="292"/>
                                            </p:tgtEl>
                                            <p:attrNameLst>
                                              <p:attrName>style.visibility</p:attrName>
                                            </p:attrNameLst>
                                          </p:cBhvr>
                                          <p:to>
                                            <p:strVal val="visible"/>
                                          </p:to>
                                        </p:set>
                                        <p:anim calcmode="lin" valueType="num">
                                          <p:cBhvr>
                                            <p:cTn id="154" dur="250" fill="hold"/>
                                            <p:tgtEl>
                                              <p:spTgt spid="292"/>
                                            </p:tgtEl>
                                            <p:attrNameLst>
                                              <p:attrName>ppt_w</p:attrName>
                                            </p:attrNameLst>
                                          </p:cBhvr>
                                          <p:tavLst>
                                            <p:tav tm="0">
                                              <p:val>
                                                <p:fltVal val="0"/>
                                              </p:val>
                                            </p:tav>
                                            <p:tav tm="100000">
                                              <p:val>
                                                <p:strVal val="#ppt_w"/>
                                              </p:val>
                                            </p:tav>
                                          </p:tavLst>
                                        </p:anim>
                                        <p:anim calcmode="lin" valueType="num">
                                          <p:cBhvr>
                                            <p:cTn id="155" dur="250" fill="hold"/>
                                            <p:tgtEl>
                                              <p:spTgt spid="292"/>
                                            </p:tgtEl>
                                            <p:attrNameLst>
                                              <p:attrName>ppt_h</p:attrName>
                                            </p:attrNameLst>
                                          </p:cBhvr>
                                          <p:tavLst>
                                            <p:tav tm="0">
                                              <p:val>
                                                <p:fltVal val="0"/>
                                              </p:val>
                                            </p:tav>
                                            <p:tav tm="100000">
                                              <p:val>
                                                <p:strVal val="#ppt_h"/>
                                              </p:val>
                                            </p:tav>
                                          </p:tavLst>
                                        </p:anim>
                                      </p:childTnLst>
                                    </p:cTn>
                                  </p:par>
                                  <p:par>
                                    <p:cTn id="156" presetID="6" presetClass="emph" presetSubtype="0" autoRev="1" fill="hold" nodeType="withEffect">
                                      <p:stCondLst>
                                        <p:cond delay="2950"/>
                                      </p:stCondLst>
                                      <p:childTnLst>
                                        <p:animScale>
                                          <p:cBhvr>
                                            <p:cTn id="157" dur="150" fill="hold"/>
                                            <p:tgtEl>
                                              <p:spTgt spid="292"/>
                                            </p:tgtEl>
                                          </p:cBhvr>
                                          <p:by x="110000" y="110000"/>
                                        </p:animScale>
                                      </p:childTnLst>
                                    </p:cTn>
                                  </p:par>
                                  <p:par>
                                    <p:cTn id="158" presetID="23" presetClass="entr" presetSubtype="16" fill="hold" grpId="0" nodeType="withEffect">
                                      <p:stCondLst>
                                        <p:cond delay="2000"/>
                                      </p:stCondLst>
                                      <p:childTnLst>
                                        <p:set>
                                          <p:cBhvr>
                                            <p:cTn id="159" dur="1" fill="hold">
                                              <p:stCondLst>
                                                <p:cond delay="0"/>
                                              </p:stCondLst>
                                            </p:cTn>
                                            <p:tgtEl>
                                              <p:spTgt spid="429"/>
                                            </p:tgtEl>
                                            <p:attrNameLst>
                                              <p:attrName>style.visibility</p:attrName>
                                            </p:attrNameLst>
                                          </p:cBhvr>
                                          <p:to>
                                            <p:strVal val="visible"/>
                                          </p:to>
                                        </p:set>
                                        <p:anim calcmode="lin" valueType="num">
                                          <p:cBhvr>
                                            <p:cTn id="160" dur="250" fill="hold"/>
                                            <p:tgtEl>
                                              <p:spTgt spid="429"/>
                                            </p:tgtEl>
                                            <p:attrNameLst>
                                              <p:attrName>ppt_w</p:attrName>
                                            </p:attrNameLst>
                                          </p:cBhvr>
                                          <p:tavLst>
                                            <p:tav tm="0">
                                              <p:val>
                                                <p:fltVal val="0"/>
                                              </p:val>
                                            </p:tav>
                                            <p:tav tm="100000">
                                              <p:val>
                                                <p:strVal val="#ppt_w"/>
                                              </p:val>
                                            </p:tav>
                                          </p:tavLst>
                                        </p:anim>
                                        <p:anim calcmode="lin" valueType="num">
                                          <p:cBhvr>
                                            <p:cTn id="161" dur="250" fill="hold"/>
                                            <p:tgtEl>
                                              <p:spTgt spid="429"/>
                                            </p:tgtEl>
                                            <p:attrNameLst>
                                              <p:attrName>ppt_h</p:attrName>
                                            </p:attrNameLst>
                                          </p:cBhvr>
                                          <p:tavLst>
                                            <p:tav tm="0">
                                              <p:val>
                                                <p:fltVal val="0"/>
                                              </p:val>
                                            </p:tav>
                                            <p:tav tm="100000">
                                              <p:val>
                                                <p:strVal val="#ppt_h"/>
                                              </p:val>
                                            </p:tav>
                                          </p:tavLst>
                                        </p:anim>
                                      </p:childTnLst>
                                    </p:cTn>
                                  </p:par>
                                  <p:par>
                                    <p:cTn id="162" presetID="6" presetClass="emph" presetSubtype="0" autoRev="1" fill="hold" grpId="1" nodeType="withEffect">
                                      <p:stCondLst>
                                        <p:cond delay="2250"/>
                                      </p:stCondLst>
                                      <p:childTnLst>
                                        <p:animScale>
                                          <p:cBhvr>
                                            <p:cTn id="163" dur="150" fill="hold"/>
                                            <p:tgtEl>
                                              <p:spTgt spid="429"/>
                                            </p:tgtEl>
                                          </p:cBhvr>
                                          <p:by x="110000" y="110000"/>
                                        </p:animScale>
                                      </p:childTnLst>
                                    </p:cTn>
                                  </p:par>
                                  <p:par>
                                    <p:cTn id="164" presetID="23" presetClass="entr" presetSubtype="16" fill="hold" nodeType="withEffect">
                                      <p:stCondLst>
                                        <p:cond delay="2500"/>
                                      </p:stCondLst>
                                      <p:childTnLst>
                                        <p:set>
                                          <p:cBhvr>
                                            <p:cTn id="165" dur="1" fill="hold">
                                              <p:stCondLst>
                                                <p:cond delay="0"/>
                                              </p:stCondLst>
                                            </p:cTn>
                                            <p:tgtEl>
                                              <p:spTgt spid="318"/>
                                            </p:tgtEl>
                                            <p:attrNameLst>
                                              <p:attrName>style.visibility</p:attrName>
                                            </p:attrNameLst>
                                          </p:cBhvr>
                                          <p:to>
                                            <p:strVal val="visible"/>
                                          </p:to>
                                        </p:set>
                                        <p:anim calcmode="lin" valueType="num">
                                          <p:cBhvr>
                                            <p:cTn id="166" dur="250" fill="hold"/>
                                            <p:tgtEl>
                                              <p:spTgt spid="318"/>
                                            </p:tgtEl>
                                            <p:attrNameLst>
                                              <p:attrName>ppt_w</p:attrName>
                                            </p:attrNameLst>
                                          </p:cBhvr>
                                          <p:tavLst>
                                            <p:tav tm="0">
                                              <p:val>
                                                <p:fltVal val="0"/>
                                              </p:val>
                                            </p:tav>
                                            <p:tav tm="100000">
                                              <p:val>
                                                <p:strVal val="#ppt_w"/>
                                              </p:val>
                                            </p:tav>
                                          </p:tavLst>
                                        </p:anim>
                                        <p:anim calcmode="lin" valueType="num">
                                          <p:cBhvr>
                                            <p:cTn id="167" dur="250" fill="hold"/>
                                            <p:tgtEl>
                                              <p:spTgt spid="318"/>
                                            </p:tgtEl>
                                            <p:attrNameLst>
                                              <p:attrName>ppt_h</p:attrName>
                                            </p:attrNameLst>
                                          </p:cBhvr>
                                          <p:tavLst>
                                            <p:tav tm="0">
                                              <p:val>
                                                <p:fltVal val="0"/>
                                              </p:val>
                                            </p:tav>
                                            <p:tav tm="100000">
                                              <p:val>
                                                <p:strVal val="#ppt_h"/>
                                              </p:val>
                                            </p:tav>
                                          </p:tavLst>
                                        </p:anim>
                                      </p:childTnLst>
                                    </p:cTn>
                                  </p:par>
                                  <p:par>
                                    <p:cTn id="168" presetID="6" presetClass="emph" presetSubtype="0" autoRev="1" fill="hold" nodeType="withEffect">
                                      <p:stCondLst>
                                        <p:cond delay="2750"/>
                                      </p:stCondLst>
                                      <p:childTnLst>
                                        <p:animScale>
                                          <p:cBhvr>
                                            <p:cTn id="169" dur="150" fill="hold"/>
                                            <p:tgtEl>
                                              <p:spTgt spid="318"/>
                                            </p:tgtEl>
                                          </p:cBhvr>
                                          <p:by x="110000" y="110000"/>
                                        </p:animScale>
                                      </p:childTnLst>
                                    </p:cTn>
                                  </p:par>
                                  <p:par>
                                    <p:cTn id="170" presetID="23" presetClass="entr" presetSubtype="16" fill="hold" nodeType="withEffect">
                                      <p:stCondLst>
                                        <p:cond delay="2600"/>
                                      </p:stCondLst>
                                      <p:childTnLst>
                                        <p:set>
                                          <p:cBhvr>
                                            <p:cTn id="171" dur="1" fill="hold">
                                              <p:stCondLst>
                                                <p:cond delay="0"/>
                                              </p:stCondLst>
                                            </p:cTn>
                                            <p:tgtEl>
                                              <p:spTgt spid="326"/>
                                            </p:tgtEl>
                                            <p:attrNameLst>
                                              <p:attrName>style.visibility</p:attrName>
                                            </p:attrNameLst>
                                          </p:cBhvr>
                                          <p:to>
                                            <p:strVal val="visible"/>
                                          </p:to>
                                        </p:set>
                                        <p:anim calcmode="lin" valueType="num">
                                          <p:cBhvr>
                                            <p:cTn id="172" dur="250" fill="hold"/>
                                            <p:tgtEl>
                                              <p:spTgt spid="326"/>
                                            </p:tgtEl>
                                            <p:attrNameLst>
                                              <p:attrName>ppt_w</p:attrName>
                                            </p:attrNameLst>
                                          </p:cBhvr>
                                          <p:tavLst>
                                            <p:tav tm="0">
                                              <p:val>
                                                <p:fltVal val="0"/>
                                              </p:val>
                                            </p:tav>
                                            <p:tav tm="100000">
                                              <p:val>
                                                <p:strVal val="#ppt_w"/>
                                              </p:val>
                                            </p:tav>
                                          </p:tavLst>
                                        </p:anim>
                                        <p:anim calcmode="lin" valueType="num">
                                          <p:cBhvr>
                                            <p:cTn id="173" dur="250" fill="hold"/>
                                            <p:tgtEl>
                                              <p:spTgt spid="326"/>
                                            </p:tgtEl>
                                            <p:attrNameLst>
                                              <p:attrName>ppt_h</p:attrName>
                                            </p:attrNameLst>
                                          </p:cBhvr>
                                          <p:tavLst>
                                            <p:tav tm="0">
                                              <p:val>
                                                <p:fltVal val="0"/>
                                              </p:val>
                                            </p:tav>
                                            <p:tav tm="100000">
                                              <p:val>
                                                <p:strVal val="#ppt_h"/>
                                              </p:val>
                                            </p:tav>
                                          </p:tavLst>
                                        </p:anim>
                                      </p:childTnLst>
                                    </p:cTn>
                                  </p:par>
                                  <p:par>
                                    <p:cTn id="174" presetID="6" presetClass="emph" presetSubtype="0" autoRev="1" fill="hold" nodeType="withEffect">
                                      <p:stCondLst>
                                        <p:cond delay="2850"/>
                                      </p:stCondLst>
                                      <p:childTnLst>
                                        <p:animScale>
                                          <p:cBhvr>
                                            <p:cTn id="175" dur="150" fill="hold"/>
                                            <p:tgtEl>
                                              <p:spTgt spid="326"/>
                                            </p:tgtEl>
                                          </p:cBhvr>
                                          <p:by x="110000" y="110000"/>
                                        </p:animScale>
                                      </p:childTnLst>
                                    </p:cTn>
                                  </p:par>
                                  <p:par>
                                    <p:cTn id="176" presetID="23" presetClass="entr" presetSubtype="16" fill="hold" grpId="0" nodeType="withEffect">
                                      <p:stCondLst>
                                        <p:cond delay="2700"/>
                                      </p:stCondLst>
                                      <p:childTnLst>
                                        <p:set>
                                          <p:cBhvr>
                                            <p:cTn id="177" dur="1" fill="hold">
                                              <p:stCondLst>
                                                <p:cond delay="0"/>
                                              </p:stCondLst>
                                            </p:cTn>
                                            <p:tgtEl>
                                              <p:spTgt spid="325"/>
                                            </p:tgtEl>
                                            <p:attrNameLst>
                                              <p:attrName>style.visibility</p:attrName>
                                            </p:attrNameLst>
                                          </p:cBhvr>
                                          <p:to>
                                            <p:strVal val="visible"/>
                                          </p:to>
                                        </p:set>
                                        <p:anim calcmode="lin" valueType="num">
                                          <p:cBhvr>
                                            <p:cTn id="178" dur="250" fill="hold"/>
                                            <p:tgtEl>
                                              <p:spTgt spid="325"/>
                                            </p:tgtEl>
                                            <p:attrNameLst>
                                              <p:attrName>ppt_w</p:attrName>
                                            </p:attrNameLst>
                                          </p:cBhvr>
                                          <p:tavLst>
                                            <p:tav tm="0">
                                              <p:val>
                                                <p:fltVal val="0"/>
                                              </p:val>
                                            </p:tav>
                                            <p:tav tm="100000">
                                              <p:val>
                                                <p:strVal val="#ppt_w"/>
                                              </p:val>
                                            </p:tav>
                                          </p:tavLst>
                                        </p:anim>
                                        <p:anim calcmode="lin" valueType="num">
                                          <p:cBhvr>
                                            <p:cTn id="179" dur="250" fill="hold"/>
                                            <p:tgtEl>
                                              <p:spTgt spid="325"/>
                                            </p:tgtEl>
                                            <p:attrNameLst>
                                              <p:attrName>ppt_h</p:attrName>
                                            </p:attrNameLst>
                                          </p:cBhvr>
                                          <p:tavLst>
                                            <p:tav tm="0">
                                              <p:val>
                                                <p:fltVal val="0"/>
                                              </p:val>
                                            </p:tav>
                                            <p:tav tm="100000">
                                              <p:val>
                                                <p:strVal val="#ppt_h"/>
                                              </p:val>
                                            </p:tav>
                                          </p:tavLst>
                                        </p:anim>
                                      </p:childTnLst>
                                    </p:cTn>
                                  </p:par>
                                  <p:par>
                                    <p:cTn id="180" presetID="6" presetClass="emph" presetSubtype="0" autoRev="1" fill="hold" grpId="1" nodeType="withEffect">
                                      <p:stCondLst>
                                        <p:cond delay="2950"/>
                                      </p:stCondLst>
                                      <p:childTnLst>
                                        <p:animScale>
                                          <p:cBhvr>
                                            <p:cTn id="181" dur="150" fill="hold"/>
                                            <p:tgtEl>
                                              <p:spTgt spid="325"/>
                                            </p:tgtEl>
                                          </p:cBhvr>
                                          <p:by x="110000" y="110000"/>
                                        </p:animScale>
                                      </p:childTnLst>
                                    </p:cTn>
                                  </p:par>
                                  <p:par>
                                    <p:cTn id="182" presetID="23" presetClass="entr" presetSubtype="16" fill="hold" grpId="0" nodeType="withEffect">
                                      <p:stCondLst>
                                        <p:cond delay="2500"/>
                                      </p:stCondLst>
                                      <p:childTnLst>
                                        <p:set>
                                          <p:cBhvr>
                                            <p:cTn id="183" dur="1" fill="hold">
                                              <p:stCondLst>
                                                <p:cond delay="0"/>
                                              </p:stCondLst>
                                            </p:cTn>
                                            <p:tgtEl>
                                              <p:spTgt spid="430"/>
                                            </p:tgtEl>
                                            <p:attrNameLst>
                                              <p:attrName>style.visibility</p:attrName>
                                            </p:attrNameLst>
                                          </p:cBhvr>
                                          <p:to>
                                            <p:strVal val="visible"/>
                                          </p:to>
                                        </p:set>
                                        <p:anim calcmode="lin" valueType="num">
                                          <p:cBhvr>
                                            <p:cTn id="184" dur="250" fill="hold"/>
                                            <p:tgtEl>
                                              <p:spTgt spid="430"/>
                                            </p:tgtEl>
                                            <p:attrNameLst>
                                              <p:attrName>ppt_w</p:attrName>
                                            </p:attrNameLst>
                                          </p:cBhvr>
                                          <p:tavLst>
                                            <p:tav tm="0">
                                              <p:val>
                                                <p:fltVal val="0"/>
                                              </p:val>
                                            </p:tav>
                                            <p:tav tm="100000">
                                              <p:val>
                                                <p:strVal val="#ppt_w"/>
                                              </p:val>
                                            </p:tav>
                                          </p:tavLst>
                                        </p:anim>
                                        <p:anim calcmode="lin" valueType="num">
                                          <p:cBhvr>
                                            <p:cTn id="185" dur="250" fill="hold"/>
                                            <p:tgtEl>
                                              <p:spTgt spid="430"/>
                                            </p:tgtEl>
                                            <p:attrNameLst>
                                              <p:attrName>ppt_h</p:attrName>
                                            </p:attrNameLst>
                                          </p:cBhvr>
                                          <p:tavLst>
                                            <p:tav tm="0">
                                              <p:val>
                                                <p:fltVal val="0"/>
                                              </p:val>
                                            </p:tav>
                                            <p:tav tm="100000">
                                              <p:val>
                                                <p:strVal val="#ppt_h"/>
                                              </p:val>
                                            </p:tav>
                                          </p:tavLst>
                                        </p:anim>
                                      </p:childTnLst>
                                    </p:cTn>
                                  </p:par>
                                  <p:par>
                                    <p:cTn id="186" presetID="6" presetClass="emph" presetSubtype="0" autoRev="1" fill="hold" grpId="1" nodeType="withEffect">
                                      <p:stCondLst>
                                        <p:cond delay="2750"/>
                                      </p:stCondLst>
                                      <p:childTnLst>
                                        <p:animScale>
                                          <p:cBhvr>
                                            <p:cTn id="187" dur="150" fill="hold"/>
                                            <p:tgtEl>
                                              <p:spTgt spid="430"/>
                                            </p:tgtEl>
                                          </p:cBhvr>
                                          <p:by x="110000" y="110000"/>
                                        </p:animScale>
                                      </p:childTnLst>
                                    </p:cTn>
                                  </p:par>
                                  <p:par>
                                    <p:cTn id="188" presetID="23" presetClass="entr" presetSubtype="16" fill="hold" grpId="0" nodeType="withEffect">
                                      <p:stCondLst>
                                        <p:cond delay="2000"/>
                                      </p:stCondLst>
                                      <p:childTnLst>
                                        <p:set>
                                          <p:cBhvr>
                                            <p:cTn id="189" dur="1" fill="hold">
                                              <p:stCondLst>
                                                <p:cond delay="0"/>
                                              </p:stCondLst>
                                            </p:cTn>
                                            <p:tgtEl>
                                              <p:spTgt spid="432"/>
                                            </p:tgtEl>
                                            <p:attrNameLst>
                                              <p:attrName>style.visibility</p:attrName>
                                            </p:attrNameLst>
                                          </p:cBhvr>
                                          <p:to>
                                            <p:strVal val="visible"/>
                                          </p:to>
                                        </p:set>
                                        <p:anim calcmode="lin" valueType="num">
                                          <p:cBhvr>
                                            <p:cTn id="190" dur="250" fill="hold"/>
                                            <p:tgtEl>
                                              <p:spTgt spid="432"/>
                                            </p:tgtEl>
                                            <p:attrNameLst>
                                              <p:attrName>ppt_w</p:attrName>
                                            </p:attrNameLst>
                                          </p:cBhvr>
                                          <p:tavLst>
                                            <p:tav tm="0">
                                              <p:val>
                                                <p:fltVal val="0"/>
                                              </p:val>
                                            </p:tav>
                                            <p:tav tm="100000">
                                              <p:val>
                                                <p:strVal val="#ppt_w"/>
                                              </p:val>
                                            </p:tav>
                                          </p:tavLst>
                                        </p:anim>
                                        <p:anim calcmode="lin" valueType="num">
                                          <p:cBhvr>
                                            <p:cTn id="191" dur="250" fill="hold"/>
                                            <p:tgtEl>
                                              <p:spTgt spid="432"/>
                                            </p:tgtEl>
                                            <p:attrNameLst>
                                              <p:attrName>ppt_h</p:attrName>
                                            </p:attrNameLst>
                                          </p:cBhvr>
                                          <p:tavLst>
                                            <p:tav tm="0">
                                              <p:val>
                                                <p:fltVal val="0"/>
                                              </p:val>
                                            </p:tav>
                                            <p:tav tm="100000">
                                              <p:val>
                                                <p:strVal val="#ppt_h"/>
                                              </p:val>
                                            </p:tav>
                                          </p:tavLst>
                                        </p:anim>
                                      </p:childTnLst>
                                    </p:cTn>
                                  </p:par>
                                  <p:par>
                                    <p:cTn id="192" presetID="6" presetClass="emph" presetSubtype="0" autoRev="1" fill="hold" grpId="1" nodeType="withEffect">
                                      <p:stCondLst>
                                        <p:cond delay="2250"/>
                                      </p:stCondLst>
                                      <p:childTnLst>
                                        <p:animScale>
                                          <p:cBhvr>
                                            <p:cTn id="193" dur="150" fill="hold"/>
                                            <p:tgtEl>
                                              <p:spTgt spid="432"/>
                                            </p:tgtEl>
                                          </p:cBhvr>
                                          <p:by x="110000" y="110000"/>
                                        </p:animScale>
                                      </p:childTnLst>
                                    </p:cTn>
                                  </p:par>
                                  <p:par>
                                    <p:cTn id="194" presetID="23" presetClass="entr" presetSubtype="16" fill="hold" grpId="0" nodeType="withEffect">
                                      <p:stCondLst>
                                        <p:cond delay="2700"/>
                                      </p:stCondLst>
                                      <p:childTnLst>
                                        <p:set>
                                          <p:cBhvr>
                                            <p:cTn id="195" dur="1" fill="hold">
                                              <p:stCondLst>
                                                <p:cond delay="0"/>
                                              </p:stCondLst>
                                            </p:cTn>
                                            <p:tgtEl>
                                              <p:spTgt spid="338"/>
                                            </p:tgtEl>
                                            <p:attrNameLst>
                                              <p:attrName>style.visibility</p:attrName>
                                            </p:attrNameLst>
                                          </p:cBhvr>
                                          <p:to>
                                            <p:strVal val="visible"/>
                                          </p:to>
                                        </p:set>
                                        <p:anim calcmode="lin" valueType="num">
                                          <p:cBhvr>
                                            <p:cTn id="196" dur="250" fill="hold"/>
                                            <p:tgtEl>
                                              <p:spTgt spid="338"/>
                                            </p:tgtEl>
                                            <p:attrNameLst>
                                              <p:attrName>ppt_w</p:attrName>
                                            </p:attrNameLst>
                                          </p:cBhvr>
                                          <p:tavLst>
                                            <p:tav tm="0">
                                              <p:val>
                                                <p:fltVal val="0"/>
                                              </p:val>
                                            </p:tav>
                                            <p:tav tm="100000">
                                              <p:val>
                                                <p:strVal val="#ppt_w"/>
                                              </p:val>
                                            </p:tav>
                                          </p:tavLst>
                                        </p:anim>
                                        <p:anim calcmode="lin" valueType="num">
                                          <p:cBhvr>
                                            <p:cTn id="197" dur="250" fill="hold"/>
                                            <p:tgtEl>
                                              <p:spTgt spid="338"/>
                                            </p:tgtEl>
                                            <p:attrNameLst>
                                              <p:attrName>ppt_h</p:attrName>
                                            </p:attrNameLst>
                                          </p:cBhvr>
                                          <p:tavLst>
                                            <p:tav tm="0">
                                              <p:val>
                                                <p:fltVal val="0"/>
                                              </p:val>
                                            </p:tav>
                                            <p:tav tm="100000">
                                              <p:val>
                                                <p:strVal val="#ppt_h"/>
                                              </p:val>
                                            </p:tav>
                                          </p:tavLst>
                                        </p:anim>
                                      </p:childTnLst>
                                    </p:cTn>
                                  </p:par>
                                  <p:par>
                                    <p:cTn id="198" presetID="6" presetClass="emph" presetSubtype="0" autoRev="1" fill="hold" grpId="1" nodeType="withEffect">
                                      <p:stCondLst>
                                        <p:cond delay="2950"/>
                                      </p:stCondLst>
                                      <p:childTnLst>
                                        <p:animScale>
                                          <p:cBhvr>
                                            <p:cTn id="199" dur="150" fill="hold"/>
                                            <p:tgtEl>
                                              <p:spTgt spid="338"/>
                                            </p:tgtEl>
                                          </p:cBhvr>
                                          <p:by x="110000" y="110000"/>
                                        </p:animScale>
                                      </p:childTnLst>
                                    </p:cTn>
                                  </p:par>
                                  <p:par>
                                    <p:cTn id="200" presetID="23" presetClass="entr" presetSubtype="16" fill="hold" grpId="0" nodeType="withEffect">
                                      <p:stCondLst>
                                        <p:cond delay="2500"/>
                                      </p:stCondLst>
                                      <p:childTnLst>
                                        <p:set>
                                          <p:cBhvr>
                                            <p:cTn id="201" dur="1" fill="hold">
                                              <p:stCondLst>
                                                <p:cond delay="0"/>
                                              </p:stCondLst>
                                            </p:cTn>
                                            <p:tgtEl>
                                              <p:spTgt spid="339"/>
                                            </p:tgtEl>
                                            <p:attrNameLst>
                                              <p:attrName>style.visibility</p:attrName>
                                            </p:attrNameLst>
                                          </p:cBhvr>
                                          <p:to>
                                            <p:strVal val="visible"/>
                                          </p:to>
                                        </p:set>
                                        <p:anim calcmode="lin" valueType="num">
                                          <p:cBhvr>
                                            <p:cTn id="202" dur="250" fill="hold"/>
                                            <p:tgtEl>
                                              <p:spTgt spid="339"/>
                                            </p:tgtEl>
                                            <p:attrNameLst>
                                              <p:attrName>ppt_w</p:attrName>
                                            </p:attrNameLst>
                                          </p:cBhvr>
                                          <p:tavLst>
                                            <p:tav tm="0">
                                              <p:val>
                                                <p:fltVal val="0"/>
                                              </p:val>
                                            </p:tav>
                                            <p:tav tm="100000">
                                              <p:val>
                                                <p:strVal val="#ppt_w"/>
                                              </p:val>
                                            </p:tav>
                                          </p:tavLst>
                                        </p:anim>
                                        <p:anim calcmode="lin" valueType="num">
                                          <p:cBhvr>
                                            <p:cTn id="203" dur="250" fill="hold"/>
                                            <p:tgtEl>
                                              <p:spTgt spid="339"/>
                                            </p:tgtEl>
                                            <p:attrNameLst>
                                              <p:attrName>ppt_h</p:attrName>
                                            </p:attrNameLst>
                                          </p:cBhvr>
                                          <p:tavLst>
                                            <p:tav tm="0">
                                              <p:val>
                                                <p:fltVal val="0"/>
                                              </p:val>
                                            </p:tav>
                                            <p:tav tm="100000">
                                              <p:val>
                                                <p:strVal val="#ppt_h"/>
                                              </p:val>
                                            </p:tav>
                                          </p:tavLst>
                                        </p:anim>
                                      </p:childTnLst>
                                    </p:cTn>
                                  </p:par>
                                  <p:par>
                                    <p:cTn id="204" presetID="6" presetClass="emph" presetSubtype="0" autoRev="1" fill="hold" grpId="1" nodeType="withEffect">
                                      <p:stCondLst>
                                        <p:cond delay="2750"/>
                                      </p:stCondLst>
                                      <p:childTnLst>
                                        <p:animScale>
                                          <p:cBhvr>
                                            <p:cTn id="205" dur="150" fill="hold"/>
                                            <p:tgtEl>
                                              <p:spTgt spid="339"/>
                                            </p:tgtEl>
                                          </p:cBhvr>
                                          <p:by x="110000" y="110000"/>
                                        </p:animScale>
                                      </p:childTnLst>
                                    </p:cTn>
                                  </p:par>
                                  <p:par>
                                    <p:cTn id="206" presetID="23" presetClass="entr" presetSubtype="16" fill="hold" nodeType="withEffect">
                                      <p:stCondLst>
                                        <p:cond delay="2000"/>
                                      </p:stCondLst>
                                      <p:childTnLst>
                                        <p:set>
                                          <p:cBhvr>
                                            <p:cTn id="207" dur="1" fill="hold">
                                              <p:stCondLst>
                                                <p:cond delay="0"/>
                                              </p:stCondLst>
                                            </p:cTn>
                                            <p:tgtEl>
                                              <p:spTgt spid="295"/>
                                            </p:tgtEl>
                                            <p:attrNameLst>
                                              <p:attrName>style.visibility</p:attrName>
                                            </p:attrNameLst>
                                          </p:cBhvr>
                                          <p:to>
                                            <p:strVal val="visible"/>
                                          </p:to>
                                        </p:set>
                                        <p:anim calcmode="lin" valueType="num">
                                          <p:cBhvr>
                                            <p:cTn id="208" dur="250" fill="hold"/>
                                            <p:tgtEl>
                                              <p:spTgt spid="295"/>
                                            </p:tgtEl>
                                            <p:attrNameLst>
                                              <p:attrName>ppt_w</p:attrName>
                                            </p:attrNameLst>
                                          </p:cBhvr>
                                          <p:tavLst>
                                            <p:tav tm="0">
                                              <p:val>
                                                <p:fltVal val="0"/>
                                              </p:val>
                                            </p:tav>
                                            <p:tav tm="100000">
                                              <p:val>
                                                <p:strVal val="#ppt_w"/>
                                              </p:val>
                                            </p:tav>
                                          </p:tavLst>
                                        </p:anim>
                                        <p:anim calcmode="lin" valueType="num">
                                          <p:cBhvr>
                                            <p:cTn id="209" dur="250" fill="hold"/>
                                            <p:tgtEl>
                                              <p:spTgt spid="295"/>
                                            </p:tgtEl>
                                            <p:attrNameLst>
                                              <p:attrName>ppt_h</p:attrName>
                                            </p:attrNameLst>
                                          </p:cBhvr>
                                          <p:tavLst>
                                            <p:tav tm="0">
                                              <p:val>
                                                <p:fltVal val="0"/>
                                              </p:val>
                                            </p:tav>
                                            <p:tav tm="100000">
                                              <p:val>
                                                <p:strVal val="#ppt_h"/>
                                              </p:val>
                                            </p:tav>
                                          </p:tavLst>
                                        </p:anim>
                                      </p:childTnLst>
                                    </p:cTn>
                                  </p:par>
                                  <p:par>
                                    <p:cTn id="210" presetID="6" presetClass="emph" presetSubtype="0" autoRev="1" fill="hold" nodeType="withEffect">
                                      <p:stCondLst>
                                        <p:cond delay="2250"/>
                                      </p:stCondLst>
                                      <p:childTnLst>
                                        <p:animScale>
                                          <p:cBhvr>
                                            <p:cTn id="211" dur="150" fill="hold"/>
                                            <p:tgtEl>
                                              <p:spTgt spid="295"/>
                                            </p:tgtEl>
                                          </p:cBhvr>
                                          <p:by x="110000" y="110000"/>
                                        </p:animScale>
                                      </p:childTnLst>
                                    </p:cTn>
                                  </p:par>
                                  <p:par>
                                    <p:cTn id="212" presetID="23" presetClass="entr" presetSubtype="16" fill="hold" grpId="0" nodeType="withEffect">
                                      <p:stCondLst>
                                        <p:cond delay="2000"/>
                                      </p:stCondLst>
                                      <p:childTnLst>
                                        <p:set>
                                          <p:cBhvr>
                                            <p:cTn id="213" dur="1" fill="hold">
                                              <p:stCondLst>
                                                <p:cond delay="0"/>
                                              </p:stCondLst>
                                            </p:cTn>
                                            <p:tgtEl>
                                              <p:spTgt spid="456"/>
                                            </p:tgtEl>
                                            <p:attrNameLst>
                                              <p:attrName>style.visibility</p:attrName>
                                            </p:attrNameLst>
                                          </p:cBhvr>
                                          <p:to>
                                            <p:strVal val="visible"/>
                                          </p:to>
                                        </p:set>
                                        <p:anim calcmode="lin" valueType="num">
                                          <p:cBhvr>
                                            <p:cTn id="214" dur="250" fill="hold"/>
                                            <p:tgtEl>
                                              <p:spTgt spid="456"/>
                                            </p:tgtEl>
                                            <p:attrNameLst>
                                              <p:attrName>ppt_w</p:attrName>
                                            </p:attrNameLst>
                                          </p:cBhvr>
                                          <p:tavLst>
                                            <p:tav tm="0">
                                              <p:val>
                                                <p:fltVal val="0"/>
                                              </p:val>
                                            </p:tav>
                                            <p:tav tm="100000">
                                              <p:val>
                                                <p:strVal val="#ppt_w"/>
                                              </p:val>
                                            </p:tav>
                                          </p:tavLst>
                                        </p:anim>
                                        <p:anim calcmode="lin" valueType="num">
                                          <p:cBhvr>
                                            <p:cTn id="215" dur="250" fill="hold"/>
                                            <p:tgtEl>
                                              <p:spTgt spid="456"/>
                                            </p:tgtEl>
                                            <p:attrNameLst>
                                              <p:attrName>ppt_h</p:attrName>
                                            </p:attrNameLst>
                                          </p:cBhvr>
                                          <p:tavLst>
                                            <p:tav tm="0">
                                              <p:val>
                                                <p:fltVal val="0"/>
                                              </p:val>
                                            </p:tav>
                                            <p:tav tm="100000">
                                              <p:val>
                                                <p:strVal val="#ppt_h"/>
                                              </p:val>
                                            </p:tav>
                                          </p:tavLst>
                                        </p:anim>
                                      </p:childTnLst>
                                    </p:cTn>
                                  </p:par>
                                  <p:par>
                                    <p:cTn id="216" presetID="6" presetClass="emph" presetSubtype="0" autoRev="1" fill="hold" grpId="1" nodeType="withEffect">
                                      <p:stCondLst>
                                        <p:cond delay="2250"/>
                                      </p:stCondLst>
                                      <p:childTnLst>
                                        <p:animScale>
                                          <p:cBhvr>
                                            <p:cTn id="217" dur="150" fill="hold"/>
                                            <p:tgtEl>
                                              <p:spTgt spid="456"/>
                                            </p:tgtEl>
                                          </p:cBhvr>
                                          <p:by x="110000" y="110000"/>
                                        </p:animScale>
                                      </p:childTnLst>
                                    </p:cTn>
                                  </p:par>
                                  <p:par>
                                    <p:cTn id="218" presetID="23" presetClass="entr" presetSubtype="16" fill="hold" nodeType="withEffect">
                                      <p:stCondLst>
                                        <p:cond delay="2500"/>
                                      </p:stCondLst>
                                      <p:childTnLst>
                                        <p:set>
                                          <p:cBhvr>
                                            <p:cTn id="219" dur="1" fill="hold">
                                              <p:stCondLst>
                                                <p:cond delay="0"/>
                                              </p:stCondLst>
                                            </p:cTn>
                                            <p:tgtEl>
                                              <p:spTgt spid="440"/>
                                            </p:tgtEl>
                                            <p:attrNameLst>
                                              <p:attrName>style.visibility</p:attrName>
                                            </p:attrNameLst>
                                          </p:cBhvr>
                                          <p:to>
                                            <p:strVal val="visible"/>
                                          </p:to>
                                        </p:set>
                                        <p:anim calcmode="lin" valueType="num">
                                          <p:cBhvr>
                                            <p:cTn id="220" dur="250" fill="hold"/>
                                            <p:tgtEl>
                                              <p:spTgt spid="440"/>
                                            </p:tgtEl>
                                            <p:attrNameLst>
                                              <p:attrName>ppt_w</p:attrName>
                                            </p:attrNameLst>
                                          </p:cBhvr>
                                          <p:tavLst>
                                            <p:tav tm="0">
                                              <p:val>
                                                <p:fltVal val="0"/>
                                              </p:val>
                                            </p:tav>
                                            <p:tav tm="100000">
                                              <p:val>
                                                <p:strVal val="#ppt_w"/>
                                              </p:val>
                                            </p:tav>
                                          </p:tavLst>
                                        </p:anim>
                                        <p:anim calcmode="lin" valueType="num">
                                          <p:cBhvr>
                                            <p:cTn id="221" dur="250" fill="hold"/>
                                            <p:tgtEl>
                                              <p:spTgt spid="440"/>
                                            </p:tgtEl>
                                            <p:attrNameLst>
                                              <p:attrName>ppt_h</p:attrName>
                                            </p:attrNameLst>
                                          </p:cBhvr>
                                          <p:tavLst>
                                            <p:tav tm="0">
                                              <p:val>
                                                <p:fltVal val="0"/>
                                              </p:val>
                                            </p:tav>
                                            <p:tav tm="100000">
                                              <p:val>
                                                <p:strVal val="#ppt_h"/>
                                              </p:val>
                                            </p:tav>
                                          </p:tavLst>
                                        </p:anim>
                                      </p:childTnLst>
                                    </p:cTn>
                                  </p:par>
                                  <p:par>
                                    <p:cTn id="222" presetID="6" presetClass="emph" presetSubtype="0" autoRev="1" fill="hold" nodeType="withEffect">
                                      <p:stCondLst>
                                        <p:cond delay="2750"/>
                                      </p:stCondLst>
                                      <p:childTnLst>
                                        <p:animScale>
                                          <p:cBhvr>
                                            <p:cTn id="223" dur="150" fill="hold"/>
                                            <p:tgtEl>
                                              <p:spTgt spid="440"/>
                                            </p:tgtEl>
                                          </p:cBhvr>
                                          <p:by x="110000" y="110000"/>
                                        </p:animScale>
                                      </p:childTnLst>
                                    </p:cTn>
                                  </p:par>
                                  <p:par>
                                    <p:cTn id="224" presetID="23" presetClass="entr" presetSubtype="16" fill="hold" nodeType="withEffect">
                                      <p:stCondLst>
                                        <p:cond delay="2000"/>
                                      </p:stCondLst>
                                      <p:childTnLst>
                                        <p:set>
                                          <p:cBhvr>
                                            <p:cTn id="225" dur="1" fill="hold">
                                              <p:stCondLst>
                                                <p:cond delay="0"/>
                                              </p:stCondLst>
                                            </p:cTn>
                                            <p:tgtEl>
                                              <p:spTgt spid="433"/>
                                            </p:tgtEl>
                                            <p:attrNameLst>
                                              <p:attrName>style.visibility</p:attrName>
                                            </p:attrNameLst>
                                          </p:cBhvr>
                                          <p:to>
                                            <p:strVal val="visible"/>
                                          </p:to>
                                        </p:set>
                                        <p:anim calcmode="lin" valueType="num">
                                          <p:cBhvr>
                                            <p:cTn id="226" dur="250" fill="hold"/>
                                            <p:tgtEl>
                                              <p:spTgt spid="433"/>
                                            </p:tgtEl>
                                            <p:attrNameLst>
                                              <p:attrName>ppt_w</p:attrName>
                                            </p:attrNameLst>
                                          </p:cBhvr>
                                          <p:tavLst>
                                            <p:tav tm="0">
                                              <p:val>
                                                <p:fltVal val="0"/>
                                              </p:val>
                                            </p:tav>
                                            <p:tav tm="100000">
                                              <p:val>
                                                <p:strVal val="#ppt_w"/>
                                              </p:val>
                                            </p:tav>
                                          </p:tavLst>
                                        </p:anim>
                                        <p:anim calcmode="lin" valueType="num">
                                          <p:cBhvr>
                                            <p:cTn id="227" dur="250" fill="hold"/>
                                            <p:tgtEl>
                                              <p:spTgt spid="433"/>
                                            </p:tgtEl>
                                            <p:attrNameLst>
                                              <p:attrName>ppt_h</p:attrName>
                                            </p:attrNameLst>
                                          </p:cBhvr>
                                          <p:tavLst>
                                            <p:tav tm="0">
                                              <p:val>
                                                <p:fltVal val="0"/>
                                              </p:val>
                                            </p:tav>
                                            <p:tav tm="100000">
                                              <p:val>
                                                <p:strVal val="#ppt_h"/>
                                              </p:val>
                                            </p:tav>
                                          </p:tavLst>
                                        </p:anim>
                                      </p:childTnLst>
                                    </p:cTn>
                                  </p:par>
                                  <p:par>
                                    <p:cTn id="228" presetID="6" presetClass="emph" presetSubtype="0" autoRev="1" fill="hold" nodeType="withEffect">
                                      <p:stCondLst>
                                        <p:cond delay="2250"/>
                                      </p:stCondLst>
                                      <p:childTnLst>
                                        <p:animScale>
                                          <p:cBhvr>
                                            <p:cTn id="229" dur="150" fill="hold"/>
                                            <p:tgtEl>
                                              <p:spTgt spid="433"/>
                                            </p:tgtEl>
                                          </p:cBhvr>
                                          <p:by x="110000" y="110000"/>
                                        </p:animScale>
                                      </p:childTnLst>
                                    </p:cTn>
                                  </p:par>
                                  <p:par>
                                    <p:cTn id="230" presetID="23" presetClass="entr" presetSubtype="16" fill="hold" nodeType="withEffect">
                                      <p:stCondLst>
                                        <p:cond delay="2700"/>
                                      </p:stCondLst>
                                      <p:childTnLst>
                                        <p:set>
                                          <p:cBhvr>
                                            <p:cTn id="231" dur="1" fill="hold">
                                              <p:stCondLst>
                                                <p:cond delay="0"/>
                                              </p:stCondLst>
                                            </p:cTn>
                                            <p:tgtEl>
                                              <p:spTgt spid="365"/>
                                            </p:tgtEl>
                                            <p:attrNameLst>
                                              <p:attrName>style.visibility</p:attrName>
                                            </p:attrNameLst>
                                          </p:cBhvr>
                                          <p:to>
                                            <p:strVal val="visible"/>
                                          </p:to>
                                        </p:set>
                                        <p:anim calcmode="lin" valueType="num">
                                          <p:cBhvr>
                                            <p:cTn id="232" dur="250" fill="hold"/>
                                            <p:tgtEl>
                                              <p:spTgt spid="365"/>
                                            </p:tgtEl>
                                            <p:attrNameLst>
                                              <p:attrName>ppt_w</p:attrName>
                                            </p:attrNameLst>
                                          </p:cBhvr>
                                          <p:tavLst>
                                            <p:tav tm="0">
                                              <p:val>
                                                <p:fltVal val="0"/>
                                              </p:val>
                                            </p:tav>
                                            <p:tav tm="100000">
                                              <p:val>
                                                <p:strVal val="#ppt_w"/>
                                              </p:val>
                                            </p:tav>
                                          </p:tavLst>
                                        </p:anim>
                                        <p:anim calcmode="lin" valueType="num">
                                          <p:cBhvr>
                                            <p:cTn id="233" dur="250" fill="hold"/>
                                            <p:tgtEl>
                                              <p:spTgt spid="365"/>
                                            </p:tgtEl>
                                            <p:attrNameLst>
                                              <p:attrName>ppt_h</p:attrName>
                                            </p:attrNameLst>
                                          </p:cBhvr>
                                          <p:tavLst>
                                            <p:tav tm="0">
                                              <p:val>
                                                <p:fltVal val="0"/>
                                              </p:val>
                                            </p:tav>
                                            <p:tav tm="100000">
                                              <p:val>
                                                <p:strVal val="#ppt_h"/>
                                              </p:val>
                                            </p:tav>
                                          </p:tavLst>
                                        </p:anim>
                                      </p:childTnLst>
                                    </p:cTn>
                                  </p:par>
                                  <p:par>
                                    <p:cTn id="234" presetID="6" presetClass="emph" presetSubtype="0" autoRev="1" fill="hold" nodeType="withEffect">
                                      <p:stCondLst>
                                        <p:cond delay="2950"/>
                                      </p:stCondLst>
                                      <p:childTnLst>
                                        <p:animScale>
                                          <p:cBhvr>
                                            <p:cTn id="235" dur="150" fill="hold"/>
                                            <p:tgtEl>
                                              <p:spTgt spid="365"/>
                                            </p:tgtEl>
                                          </p:cBhvr>
                                          <p:by x="110000" y="110000"/>
                                        </p:animScale>
                                      </p:childTnLst>
                                    </p:cTn>
                                  </p:par>
                                  <p:par>
                                    <p:cTn id="236" presetID="23" presetClass="entr" presetSubtype="16" fill="hold" nodeType="withEffect">
                                      <p:stCondLst>
                                        <p:cond delay="2700"/>
                                      </p:stCondLst>
                                      <p:childTnLst>
                                        <p:set>
                                          <p:cBhvr>
                                            <p:cTn id="237" dur="1" fill="hold">
                                              <p:stCondLst>
                                                <p:cond delay="0"/>
                                              </p:stCondLst>
                                            </p:cTn>
                                            <p:tgtEl>
                                              <p:spTgt spid="425"/>
                                            </p:tgtEl>
                                            <p:attrNameLst>
                                              <p:attrName>style.visibility</p:attrName>
                                            </p:attrNameLst>
                                          </p:cBhvr>
                                          <p:to>
                                            <p:strVal val="visible"/>
                                          </p:to>
                                        </p:set>
                                        <p:anim calcmode="lin" valueType="num">
                                          <p:cBhvr>
                                            <p:cTn id="238" dur="250" fill="hold"/>
                                            <p:tgtEl>
                                              <p:spTgt spid="425"/>
                                            </p:tgtEl>
                                            <p:attrNameLst>
                                              <p:attrName>ppt_w</p:attrName>
                                            </p:attrNameLst>
                                          </p:cBhvr>
                                          <p:tavLst>
                                            <p:tav tm="0">
                                              <p:val>
                                                <p:fltVal val="0"/>
                                              </p:val>
                                            </p:tav>
                                            <p:tav tm="100000">
                                              <p:val>
                                                <p:strVal val="#ppt_w"/>
                                              </p:val>
                                            </p:tav>
                                          </p:tavLst>
                                        </p:anim>
                                        <p:anim calcmode="lin" valueType="num">
                                          <p:cBhvr>
                                            <p:cTn id="239" dur="250" fill="hold"/>
                                            <p:tgtEl>
                                              <p:spTgt spid="425"/>
                                            </p:tgtEl>
                                            <p:attrNameLst>
                                              <p:attrName>ppt_h</p:attrName>
                                            </p:attrNameLst>
                                          </p:cBhvr>
                                          <p:tavLst>
                                            <p:tav tm="0">
                                              <p:val>
                                                <p:fltVal val="0"/>
                                              </p:val>
                                            </p:tav>
                                            <p:tav tm="100000">
                                              <p:val>
                                                <p:strVal val="#ppt_h"/>
                                              </p:val>
                                            </p:tav>
                                          </p:tavLst>
                                        </p:anim>
                                      </p:childTnLst>
                                    </p:cTn>
                                  </p:par>
                                  <p:par>
                                    <p:cTn id="240" presetID="6" presetClass="emph" presetSubtype="0" autoRev="1" fill="hold" nodeType="withEffect">
                                      <p:stCondLst>
                                        <p:cond delay="2950"/>
                                      </p:stCondLst>
                                      <p:childTnLst>
                                        <p:animScale>
                                          <p:cBhvr>
                                            <p:cTn id="241" dur="150" fill="hold"/>
                                            <p:tgtEl>
                                              <p:spTgt spid="425"/>
                                            </p:tgtEl>
                                          </p:cBhvr>
                                          <p:by x="110000" y="110000"/>
                                        </p:animScale>
                                      </p:childTnLst>
                                    </p:cTn>
                                  </p:par>
                                  <p:par>
                                    <p:cTn id="242" presetID="23" presetClass="entr" presetSubtype="16" fill="hold" nodeType="withEffect">
                                      <p:stCondLst>
                                        <p:cond delay="2600"/>
                                      </p:stCondLst>
                                      <p:childTnLst>
                                        <p:set>
                                          <p:cBhvr>
                                            <p:cTn id="243" dur="1" fill="hold">
                                              <p:stCondLst>
                                                <p:cond delay="0"/>
                                              </p:stCondLst>
                                            </p:cTn>
                                            <p:tgtEl>
                                              <p:spTgt spid="331"/>
                                            </p:tgtEl>
                                            <p:attrNameLst>
                                              <p:attrName>style.visibility</p:attrName>
                                            </p:attrNameLst>
                                          </p:cBhvr>
                                          <p:to>
                                            <p:strVal val="visible"/>
                                          </p:to>
                                        </p:set>
                                        <p:anim calcmode="lin" valueType="num">
                                          <p:cBhvr>
                                            <p:cTn id="244" dur="250" fill="hold"/>
                                            <p:tgtEl>
                                              <p:spTgt spid="331"/>
                                            </p:tgtEl>
                                            <p:attrNameLst>
                                              <p:attrName>ppt_w</p:attrName>
                                            </p:attrNameLst>
                                          </p:cBhvr>
                                          <p:tavLst>
                                            <p:tav tm="0">
                                              <p:val>
                                                <p:fltVal val="0"/>
                                              </p:val>
                                            </p:tav>
                                            <p:tav tm="100000">
                                              <p:val>
                                                <p:strVal val="#ppt_w"/>
                                              </p:val>
                                            </p:tav>
                                          </p:tavLst>
                                        </p:anim>
                                        <p:anim calcmode="lin" valueType="num">
                                          <p:cBhvr>
                                            <p:cTn id="245" dur="250" fill="hold"/>
                                            <p:tgtEl>
                                              <p:spTgt spid="331"/>
                                            </p:tgtEl>
                                            <p:attrNameLst>
                                              <p:attrName>ppt_h</p:attrName>
                                            </p:attrNameLst>
                                          </p:cBhvr>
                                          <p:tavLst>
                                            <p:tav tm="0">
                                              <p:val>
                                                <p:fltVal val="0"/>
                                              </p:val>
                                            </p:tav>
                                            <p:tav tm="100000">
                                              <p:val>
                                                <p:strVal val="#ppt_h"/>
                                              </p:val>
                                            </p:tav>
                                          </p:tavLst>
                                        </p:anim>
                                      </p:childTnLst>
                                    </p:cTn>
                                  </p:par>
                                  <p:par>
                                    <p:cTn id="246" presetID="6" presetClass="emph" presetSubtype="0" autoRev="1" fill="hold" nodeType="withEffect">
                                      <p:stCondLst>
                                        <p:cond delay="2850"/>
                                      </p:stCondLst>
                                      <p:childTnLst>
                                        <p:animScale>
                                          <p:cBhvr>
                                            <p:cTn id="247" dur="150" fill="hold"/>
                                            <p:tgtEl>
                                              <p:spTgt spid="331"/>
                                            </p:tgtEl>
                                          </p:cBhvr>
                                          <p:by x="110000" y="110000"/>
                                        </p:animScale>
                                      </p:childTnLst>
                                    </p:cTn>
                                  </p:par>
                                  <p:par>
                                    <p:cTn id="248" presetID="23" presetClass="entr" presetSubtype="16" fill="hold" nodeType="withEffect">
                                      <p:stCondLst>
                                        <p:cond delay="2000"/>
                                      </p:stCondLst>
                                      <p:childTnLst>
                                        <p:set>
                                          <p:cBhvr>
                                            <p:cTn id="249" dur="1" fill="hold">
                                              <p:stCondLst>
                                                <p:cond delay="0"/>
                                              </p:stCondLst>
                                            </p:cTn>
                                            <p:tgtEl>
                                              <p:spTgt spid="375"/>
                                            </p:tgtEl>
                                            <p:attrNameLst>
                                              <p:attrName>style.visibility</p:attrName>
                                            </p:attrNameLst>
                                          </p:cBhvr>
                                          <p:to>
                                            <p:strVal val="visible"/>
                                          </p:to>
                                        </p:set>
                                        <p:anim calcmode="lin" valueType="num">
                                          <p:cBhvr>
                                            <p:cTn id="250" dur="250" fill="hold"/>
                                            <p:tgtEl>
                                              <p:spTgt spid="375"/>
                                            </p:tgtEl>
                                            <p:attrNameLst>
                                              <p:attrName>ppt_w</p:attrName>
                                            </p:attrNameLst>
                                          </p:cBhvr>
                                          <p:tavLst>
                                            <p:tav tm="0">
                                              <p:val>
                                                <p:fltVal val="0"/>
                                              </p:val>
                                            </p:tav>
                                            <p:tav tm="100000">
                                              <p:val>
                                                <p:strVal val="#ppt_w"/>
                                              </p:val>
                                            </p:tav>
                                          </p:tavLst>
                                        </p:anim>
                                        <p:anim calcmode="lin" valueType="num">
                                          <p:cBhvr>
                                            <p:cTn id="251" dur="250" fill="hold"/>
                                            <p:tgtEl>
                                              <p:spTgt spid="375"/>
                                            </p:tgtEl>
                                            <p:attrNameLst>
                                              <p:attrName>ppt_h</p:attrName>
                                            </p:attrNameLst>
                                          </p:cBhvr>
                                          <p:tavLst>
                                            <p:tav tm="0">
                                              <p:val>
                                                <p:fltVal val="0"/>
                                              </p:val>
                                            </p:tav>
                                            <p:tav tm="100000">
                                              <p:val>
                                                <p:strVal val="#ppt_h"/>
                                              </p:val>
                                            </p:tav>
                                          </p:tavLst>
                                        </p:anim>
                                      </p:childTnLst>
                                    </p:cTn>
                                  </p:par>
                                  <p:par>
                                    <p:cTn id="252" presetID="6" presetClass="emph" presetSubtype="0" autoRev="1" fill="hold" nodeType="withEffect">
                                      <p:stCondLst>
                                        <p:cond delay="2250"/>
                                      </p:stCondLst>
                                      <p:childTnLst>
                                        <p:animScale>
                                          <p:cBhvr>
                                            <p:cTn id="253" dur="150" fill="hold"/>
                                            <p:tgtEl>
                                              <p:spTgt spid="375"/>
                                            </p:tgtEl>
                                          </p:cBhvr>
                                          <p:by x="110000" y="110000"/>
                                        </p:animScale>
                                      </p:childTnLst>
                                    </p:cTn>
                                  </p:par>
                                  <p:par>
                                    <p:cTn id="254" presetID="23" presetClass="entr" presetSubtype="16" fill="hold" nodeType="withEffect">
                                      <p:stCondLst>
                                        <p:cond delay="2000"/>
                                      </p:stCondLst>
                                      <p:childTnLst>
                                        <p:set>
                                          <p:cBhvr>
                                            <p:cTn id="255" dur="1" fill="hold">
                                              <p:stCondLst>
                                                <p:cond delay="0"/>
                                              </p:stCondLst>
                                            </p:cTn>
                                            <p:tgtEl>
                                              <p:spTgt spid="351"/>
                                            </p:tgtEl>
                                            <p:attrNameLst>
                                              <p:attrName>style.visibility</p:attrName>
                                            </p:attrNameLst>
                                          </p:cBhvr>
                                          <p:to>
                                            <p:strVal val="visible"/>
                                          </p:to>
                                        </p:set>
                                        <p:anim calcmode="lin" valueType="num">
                                          <p:cBhvr>
                                            <p:cTn id="256" dur="250" fill="hold"/>
                                            <p:tgtEl>
                                              <p:spTgt spid="351"/>
                                            </p:tgtEl>
                                            <p:attrNameLst>
                                              <p:attrName>ppt_w</p:attrName>
                                            </p:attrNameLst>
                                          </p:cBhvr>
                                          <p:tavLst>
                                            <p:tav tm="0">
                                              <p:val>
                                                <p:fltVal val="0"/>
                                              </p:val>
                                            </p:tav>
                                            <p:tav tm="100000">
                                              <p:val>
                                                <p:strVal val="#ppt_w"/>
                                              </p:val>
                                            </p:tav>
                                          </p:tavLst>
                                        </p:anim>
                                        <p:anim calcmode="lin" valueType="num">
                                          <p:cBhvr>
                                            <p:cTn id="257" dur="250" fill="hold"/>
                                            <p:tgtEl>
                                              <p:spTgt spid="351"/>
                                            </p:tgtEl>
                                            <p:attrNameLst>
                                              <p:attrName>ppt_h</p:attrName>
                                            </p:attrNameLst>
                                          </p:cBhvr>
                                          <p:tavLst>
                                            <p:tav tm="0">
                                              <p:val>
                                                <p:fltVal val="0"/>
                                              </p:val>
                                            </p:tav>
                                            <p:tav tm="100000">
                                              <p:val>
                                                <p:strVal val="#ppt_h"/>
                                              </p:val>
                                            </p:tav>
                                          </p:tavLst>
                                        </p:anim>
                                      </p:childTnLst>
                                    </p:cTn>
                                  </p:par>
                                  <p:par>
                                    <p:cTn id="258" presetID="6" presetClass="emph" presetSubtype="0" autoRev="1" fill="hold" nodeType="withEffect">
                                      <p:stCondLst>
                                        <p:cond delay="2250"/>
                                      </p:stCondLst>
                                      <p:childTnLst>
                                        <p:animScale>
                                          <p:cBhvr>
                                            <p:cTn id="259" dur="150" fill="hold"/>
                                            <p:tgtEl>
                                              <p:spTgt spid="351"/>
                                            </p:tgtEl>
                                          </p:cBhvr>
                                          <p:by x="110000" y="110000"/>
                                        </p:animScale>
                                      </p:childTnLst>
                                    </p:cTn>
                                  </p:par>
                                  <p:par>
                                    <p:cTn id="260" presetID="23" presetClass="entr" presetSubtype="16" fill="hold" nodeType="withEffect">
                                      <p:stCondLst>
                                        <p:cond delay="2700"/>
                                      </p:stCondLst>
                                      <p:childTnLst>
                                        <p:set>
                                          <p:cBhvr>
                                            <p:cTn id="261" dur="1" fill="hold">
                                              <p:stCondLst>
                                                <p:cond delay="0"/>
                                              </p:stCondLst>
                                            </p:cTn>
                                            <p:tgtEl>
                                              <p:spTgt spid="340"/>
                                            </p:tgtEl>
                                            <p:attrNameLst>
                                              <p:attrName>style.visibility</p:attrName>
                                            </p:attrNameLst>
                                          </p:cBhvr>
                                          <p:to>
                                            <p:strVal val="visible"/>
                                          </p:to>
                                        </p:set>
                                        <p:anim calcmode="lin" valueType="num">
                                          <p:cBhvr>
                                            <p:cTn id="262" dur="250" fill="hold"/>
                                            <p:tgtEl>
                                              <p:spTgt spid="340"/>
                                            </p:tgtEl>
                                            <p:attrNameLst>
                                              <p:attrName>ppt_w</p:attrName>
                                            </p:attrNameLst>
                                          </p:cBhvr>
                                          <p:tavLst>
                                            <p:tav tm="0">
                                              <p:val>
                                                <p:fltVal val="0"/>
                                              </p:val>
                                            </p:tav>
                                            <p:tav tm="100000">
                                              <p:val>
                                                <p:strVal val="#ppt_w"/>
                                              </p:val>
                                            </p:tav>
                                          </p:tavLst>
                                        </p:anim>
                                        <p:anim calcmode="lin" valueType="num">
                                          <p:cBhvr>
                                            <p:cTn id="263" dur="250" fill="hold"/>
                                            <p:tgtEl>
                                              <p:spTgt spid="340"/>
                                            </p:tgtEl>
                                            <p:attrNameLst>
                                              <p:attrName>ppt_h</p:attrName>
                                            </p:attrNameLst>
                                          </p:cBhvr>
                                          <p:tavLst>
                                            <p:tav tm="0">
                                              <p:val>
                                                <p:fltVal val="0"/>
                                              </p:val>
                                            </p:tav>
                                            <p:tav tm="100000">
                                              <p:val>
                                                <p:strVal val="#ppt_h"/>
                                              </p:val>
                                            </p:tav>
                                          </p:tavLst>
                                        </p:anim>
                                      </p:childTnLst>
                                    </p:cTn>
                                  </p:par>
                                  <p:par>
                                    <p:cTn id="264" presetID="6" presetClass="emph" presetSubtype="0" autoRev="1" fill="hold" nodeType="withEffect">
                                      <p:stCondLst>
                                        <p:cond delay="2950"/>
                                      </p:stCondLst>
                                      <p:childTnLst>
                                        <p:animScale>
                                          <p:cBhvr>
                                            <p:cTn id="265" dur="150" fill="hold"/>
                                            <p:tgtEl>
                                              <p:spTgt spid="340"/>
                                            </p:tgtEl>
                                          </p:cBhvr>
                                          <p:by x="110000" y="110000"/>
                                        </p:animScale>
                                      </p:childTnLst>
                                    </p:cTn>
                                  </p:par>
                                  <p:par>
                                    <p:cTn id="266" presetID="23" presetClass="entr" presetSubtype="16" fill="hold" grpId="0" nodeType="withEffect">
                                      <p:stCondLst>
                                        <p:cond delay="2000"/>
                                      </p:stCondLst>
                                      <p:childTnLst>
                                        <p:set>
                                          <p:cBhvr>
                                            <p:cTn id="267" dur="1" fill="hold">
                                              <p:stCondLst>
                                                <p:cond delay="0"/>
                                              </p:stCondLst>
                                            </p:cTn>
                                            <p:tgtEl>
                                              <p:spTgt spid="431"/>
                                            </p:tgtEl>
                                            <p:attrNameLst>
                                              <p:attrName>style.visibility</p:attrName>
                                            </p:attrNameLst>
                                          </p:cBhvr>
                                          <p:to>
                                            <p:strVal val="visible"/>
                                          </p:to>
                                        </p:set>
                                        <p:anim calcmode="lin" valueType="num">
                                          <p:cBhvr>
                                            <p:cTn id="268" dur="250" fill="hold"/>
                                            <p:tgtEl>
                                              <p:spTgt spid="431"/>
                                            </p:tgtEl>
                                            <p:attrNameLst>
                                              <p:attrName>ppt_w</p:attrName>
                                            </p:attrNameLst>
                                          </p:cBhvr>
                                          <p:tavLst>
                                            <p:tav tm="0">
                                              <p:val>
                                                <p:fltVal val="0"/>
                                              </p:val>
                                            </p:tav>
                                            <p:tav tm="100000">
                                              <p:val>
                                                <p:strVal val="#ppt_w"/>
                                              </p:val>
                                            </p:tav>
                                          </p:tavLst>
                                        </p:anim>
                                        <p:anim calcmode="lin" valueType="num">
                                          <p:cBhvr>
                                            <p:cTn id="269" dur="250" fill="hold"/>
                                            <p:tgtEl>
                                              <p:spTgt spid="431"/>
                                            </p:tgtEl>
                                            <p:attrNameLst>
                                              <p:attrName>ppt_h</p:attrName>
                                            </p:attrNameLst>
                                          </p:cBhvr>
                                          <p:tavLst>
                                            <p:tav tm="0">
                                              <p:val>
                                                <p:fltVal val="0"/>
                                              </p:val>
                                            </p:tav>
                                            <p:tav tm="100000">
                                              <p:val>
                                                <p:strVal val="#ppt_h"/>
                                              </p:val>
                                            </p:tav>
                                          </p:tavLst>
                                        </p:anim>
                                      </p:childTnLst>
                                    </p:cTn>
                                  </p:par>
                                  <p:par>
                                    <p:cTn id="270" presetID="6" presetClass="emph" presetSubtype="0" autoRev="1" fill="hold" grpId="1" nodeType="withEffect">
                                      <p:stCondLst>
                                        <p:cond delay="2250"/>
                                      </p:stCondLst>
                                      <p:childTnLst>
                                        <p:animScale>
                                          <p:cBhvr>
                                            <p:cTn id="271" dur="150" fill="hold"/>
                                            <p:tgtEl>
                                              <p:spTgt spid="431"/>
                                            </p:tgtEl>
                                          </p:cBhvr>
                                          <p:by x="110000" y="110000"/>
                                        </p:animScale>
                                      </p:childTnLst>
                                    </p:cTn>
                                  </p:par>
                                  <p:par>
                                    <p:cTn id="272" presetID="23" presetClass="entr" presetSubtype="16" fill="hold" nodeType="withEffect">
                                      <p:stCondLst>
                                        <p:cond delay="2600"/>
                                      </p:stCondLst>
                                      <p:childTnLst>
                                        <p:set>
                                          <p:cBhvr>
                                            <p:cTn id="273" dur="1" fill="hold">
                                              <p:stCondLst>
                                                <p:cond delay="0"/>
                                              </p:stCondLst>
                                            </p:cTn>
                                            <p:tgtEl>
                                              <p:spTgt spid="395"/>
                                            </p:tgtEl>
                                            <p:attrNameLst>
                                              <p:attrName>style.visibility</p:attrName>
                                            </p:attrNameLst>
                                          </p:cBhvr>
                                          <p:to>
                                            <p:strVal val="visible"/>
                                          </p:to>
                                        </p:set>
                                        <p:anim calcmode="lin" valueType="num">
                                          <p:cBhvr>
                                            <p:cTn id="274" dur="250" fill="hold"/>
                                            <p:tgtEl>
                                              <p:spTgt spid="395"/>
                                            </p:tgtEl>
                                            <p:attrNameLst>
                                              <p:attrName>ppt_w</p:attrName>
                                            </p:attrNameLst>
                                          </p:cBhvr>
                                          <p:tavLst>
                                            <p:tav tm="0">
                                              <p:val>
                                                <p:fltVal val="0"/>
                                              </p:val>
                                            </p:tav>
                                            <p:tav tm="100000">
                                              <p:val>
                                                <p:strVal val="#ppt_w"/>
                                              </p:val>
                                            </p:tav>
                                          </p:tavLst>
                                        </p:anim>
                                        <p:anim calcmode="lin" valueType="num">
                                          <p:cBhvr>
                                            <p:cTn id="275" dur="250" fill="hold"/>
                                            <p:tgtEl>
                                              <p:spTgt spid="395"/>
                                            </p:tgtEl>
                                            <p:attrNameLst>
                                              <p:attrName>ppt_h</p:attrName>
                                            </p:attrNameLst>
                                          </p:cBhvr>
                                          <p:tavLst>
                                            <p:tav tm="0">
                                              <p:val>
                                                <p:fltVal val="0"/>
                                              </p:val>
                                            </p:tav>
                                            <p:tav tm="100000">
                                              <p:val>
                                                <p:strVal val="#ppt_h"/>
                                              </p:val>
                                            </p:tav>
                                          </p:tavLst>
                                        </p:anim>
                                      </p:childTnLst>
                                    </p:cTn>
                                  </p:par>
                                  <p:par>
                                    <p:cTn id="276" presetID="6" presetClass="emph" presetSubtype="0" autoRev="1" fill="hold" nodeType="withEffect">
                                      <p:stCondLst>
                                        <p:cond delay="2850"/>
                                      </p:stCondLst>
                                      <p:childTnLst>
                                        <p:animScale>
                                          <p:cBhvr>
                                            <p:cTn id="277" dur="150" fill="hold"/>
                                            <p:tgtEl>
                                              <p:spTgt spid="395"/>
                                            </p:tgtEl>
                                          </p:cBhvr>
                                          <p:by x="110000" y="110000"/>
                                        </p:animScale>
                                      </p:childTnLst>
                                    </p:cTn>
                                  </p:par>
                                  <p:par>
                                    <p:cTn id="278" presetID="23" presetClass="entr" presetSubtype="16" fill="hold" nodeType="withEffect">
                                      <p:stCondLst>
                                        <p:cond delay="2600"/>
                                      </p:stCondLst>
                                      <p:childTnLst>
                                        <p:set>
                                          <p:cBhvr>
                                            <p:cTn id="279" dur="1" fill="hold">
                                              <p:stCondLst>
                                                <p:cond delay="0"/>
                                              </p:stCondLst>
                                            </p:cTn>
                                            <p:tgtEl>
                                              <p:spTgt spid="385"/>
                                            </p:tgtEl>
                                            <p:attrNameLst>
                                              <p:attrName>style.visibility</p:attrName>
                                            </p:attrNameLst>
                                          </p:cBhvr>
                                          <p:to>
                                            <p:strVal val="visible"/>
                                          </p:to>
                                        </p:set>
                                        <p:anim calcmode="lin" valueType="num">
                                          <p:cBhvr>
                                            <p:cTn id="280" dur="250" fill="hold"/>
                                            <p:tgtEl>
                                              <p:spTgt spid="385"/>
                                            </p:tgtEl>
                                            <p:attrNameLst>
                                              <p:attrName>ppt_w</p:attrName>
                                            </p:attrNameLst>
                                          </p:cBhvr>
                                          <p:tavLst>
                                            <p:tav tm="0">
                                              <p:val>
                                                <p:fltVal val="0"/>
                                              </p:val>
                                            </p:tav>
                                            <p:tav tm="100000">
                                              <p:val>
                                                <p:strVal val="#ppt_w"/>
                                              </p:val>
                                            </p:tav>
                                          </p:tavLst>
                                        </p:anim>
                                        <p:anim calcmode="lin" valueType="num">
                                          <p:cBhvr>
                                            <p:cTn id="281" dur="250" fill="hold"/>
                                            <p:tgtEl>
                                              <p:spTgt spid="385"/>
                                            </p:tgtEl>
                                            <p:attrNameLst>
                                              <p:attrName>ppt_h</p:attrName>
                                            </p:attrNameLst>
                                          </p:cBhvr>
                                          <p:tavLst>
                                            <p:tav tm="0">
                                              <p:val>
                                                <p:fltVal val="0"/>
                                              </p:val>
                                            </p:tav>
                                            <p:tav tm="100000">
                                              <p:val>
                                                <p:strVal val="#ppt_h"/>
                                              </p:val>
                                            </p:tav>
                                          </p:tavLst>
                                        </p:anim>
                                      </p:childTnLst>
                                    </p:cTn>
                                  </p:par>
                                  <p:par>
                                    <p:cTn id="282" presetID="6" presetClass="emph" presetSubtype="0" autoRev="1" fill="hold" nodeType="withEffect">
                                      <p:stCondLst>
                                        <p:cond delay="2850"/>
                                      </p:stCondLst>
                                      <p:childTnLst>
                                        <p:animScale>
                                          <p:cBhvr>
                                            <p:cTn id="283" dur="150" fill="hold"/>
                                            <p:tgtEl>
                                              <p:spTgt spid="385"/>
                                            </p:tgtEl>
                                          </p:cBhvr>
                                          <p:by x="110000" y="110000"/>
                                        </p:animScale>
                                      </p:childTnLst>
                                    </p:cTn>
                                  </p:par>
                                  <p:par>
                                    <p:cTn id="284" presetID="10" presetClass="entr" presetSubtype="0" fill="hold" grpId="0" nodeType="withEffect">
                                      <p:stCondLst>
                                        <p:cond delay="2000"/>
                                      </p:stCondLst>
                                      <p:childTnLst>
                                        <p:set>
                                          <p:cBhvr>
                                            <p:cTn id="285" dur="1" fill="hold">
                                              <p:stCondLst>
                                                <p:cond delay="0"/>
                                              </p:stCondLst>
                                            </p:cTn>
                                            <p:tgtEl>
                                              <p:spTgt spid="259"/>
                                            </p:tgtEl>
                                            <p:attrNameLst>
                                              <p:attrName>style.visibility</p:attrName>
                                            </p:attrNameLst>
                                          </p:cBhvr>
                                          <p:to>
                                            <p:strVal val="visible"/>
                                          </p:to>
                                        </p:set>
                                        <p:animEffect transition="in" filter="fade">
                                          <p:cBhvr>
                                            <p:cTn id="286" dur="500"/>
                                            <p:tgtEl>
                                              <p:spTgt spid="259"/>
                                            </p:tgtEl>
                                          </p:cBhvr>
                                        </p:animEffect>
                                      </p:childTnLst>
                                    </p:cTn>
                                  </p:par>
                                  <p:par>
                                    <p:cTn id="287" presetID="10" presetClass="entr" presetSubtype="0" fill="hold" nodeType="withEffect">
                                      <p:stCondLst>
                                        <p:cond delay="2000"/>
                                      </p:stCondLst>
                                      <p:childTnLst>
                                        <p:set>
                                          <p:cBhvr>
                                            <p:cTn id="288" dur="1" fill="hold">
                                              <p:stCondLst>
                                                <p:cond delay="0"/>
                                              </p:stCondLst>
                                            </p:cTn>
                                            <p:tgtEl>
                                              <p:spTgt spid="263"/>
                                            </p:tgtEl>
                                            <p:attrNameLst>
                                              <p:attrName>style.visibility</p:attrName>
                                            </p:attrNameLst>
                                          </p:cBhvr>
                                          <p:to>
                                            <p:strVal val="visible"/>
                                          </p:to>
                                        </p:set>
                                        <p:animEffect transition="in" filter="fade">
                                          <p:cBhvr>
                                            <p:cTn id="289" dur="500"/>
                                            <p:tgtEl>
                                              <p:spTgt spid="263"/>
                                            </p:tgtEl>
                                          </p:cBhvr>
                                        </p:animEffect>
                                      </p:childTnLst>
                                    </p:cTn>
                                  </p:par>
                                  <p:par>
                                    <p:cTn id="290" presetID="10" presetClass="entr" presetSubtype="0" fill="hold" nodeType="withEffect">
                                      <p:stCondLst>
                                        <p:cond delay="2000"/>
                                      </p:stCondLst>
                                      <p:childTnLst>
                                        <p:set>
                                          <p:cBhvr>
                                            <p:cTn id="291" dur="1" fill="hold">
                                              <p:stCondLst>
                                                <p:cond delay="0"/>
                                              </p:stCondLst>
                                            </p:cTn>
                                            <p:tgtEl>
                                              <p:spTgt spid="278"/>
                                            </p:tgtEl>
                                            <p:attrNameLst>
                                              <p:attrName>style.visibility</p:attrName>
                                            </p:attrNameLst>
                                          </p:cBhvr>
                                          <p:to>
                                            <p:strVal val="visible"/>
                                          </p:to>
                                        </p:set>
                                        <p:animEffect transition="in" filter="fade">
                                          <p:cBhvr>
                                            <p:cTn id="292" dur="500"/>
                                            <p:tgtEl>
                                              <p:spTgt spid="278"/>
                                            </p:tgtEl>
                                          </p:cBhvr>
                                        </p:animEffect>
                                      </p:childTnLst>
                                    </p:cTn>
                                  </p:par>
                                  <p:par>
                                    <p:cTn id="293" presetID="10" presetClass="entr" presetSubtype="0" fill="hold" grpId="0" nodeType="withEffect">
                                      <p:stCondLst>
                                        <p:cond delay="2000"/>
                                      </p:stCondLst>
                                      <p:childTnLst>
                                        <p:set>
                                          <p:cBhvr>
                                            <p:cTn id="294" dur="1" fill="hold">
                                              <p:stCondLst>
                                                <p:cond delay="0"/>
                                              </p:stCondLst>
                                            </p:cTn>
                                            <p:tgtEl>
                                              <p:spTgt spid="254"/>
                                            </p:tgtEl>
                                            <p:attrNameLst>
                                              <p:attrName>style.visibility</p:attrName>
                                            </p:attrNameLst>
                                          </p:cBhvr>
                                          <p:to>
                                            <p:strVal val="visible"/>
                                          </p:to>
                                        </p:set>
                                        <p:animEffect transition="in" filter="fade">
                                          <p:cBhvr>
                                            <p:cTn id="295" dur="500"/>
                                            <p:tgtEl>
                                              <p:spTgt spid="254"/>
                                            </p:tgtEl>
                                          </p:cBhvr>
                                        </p:animEffect>
                                      </p:childTnLst>
                                    </p:cTn>
                                  </p:par>
                                  <p:par>
                                    <p:cTn id="296" presetID="22" presetClass="entr" presetSubtype="2" fill="hold" nodeType="withEffect">
                                      <p:stCondLst>
                                        <p:cond delay="2000"/>
                                      </p:stCondLst>
                                      <p:childTnLst>
                                        <p:set>
                                          <p:cBhvr>
                                            <p:cTn id="297" dur="1" fill="hold">
                                              <p:stCondLst>
                                                <p:cond delay="0"/>
                                              </p:stCondLst>
                                            </p:cTn>
                                            <p:tgtEl>
                                              <p:spTgt spid="255"/>
                                            </p:tgtEl>
                                            <p:attrNameLst>
                                              <p:attrName>style.visibility</p:attrName>
                                            </p:attrNameLst>
                                          </p:cBhvr>
                                          <p:to>
                                            <p:strVal val="visible"/>
                                          </p:to>
                                        </p:set>
                                        <p:animEffect transition="in" filter="wipe(right)">
                                          <p:cBhvr>
                                            <p:cTn id="298" dur="500"/>
                                            <p:tgtEl>
                                              <p:spTgt spid="255"/>
                                            </p:tgtEl>
                                          </p:cBhvr>
                                        </p:animEffect>
                                      </p:childTnLst>
                                    </p:cTn>
                                  </p:par>
                                  <p:par>
                                    <p:cTn id="299" presetID="10" presetClass="entr" presetSubtype="0" fill="hold" grpId="0" nodeType="withEffect">
                                      <p:stCondLst>
                                        <p:cond delay="3000"/>
                                      </p:stCondLst>
                                      <p:childTnLst>
                                        <p:set>
                                          <p:cBhvr>
                                            <p:cTn id="300" dur="1" fill="hold">
                                              <p:stCondLst>
                                                <p:cond delay="0"/>
                                              </p:stCondLst>
                                            </p:cTn>
                                            <p:tgtEl>
                                              <p:spTgt spid="260"/>
                                            </p:tgtEl>
                                            <p:attrNameLst>
                                              <p:attrName>style.visibility</p:attrName>
                                            </p:attrNameLst>
                                          </p:cBhvr>
                                          <p:to>
                                            <p:strVal val="visible"/>
                                          </p:to>
                                        </p:set>
                                        <p:animEffect transition="in" filter="fade">
                                          <p:cBhvr>
                                            <p:cTn id="301" dur="500"/>
                                            <p:tgtEl>
                                              <p:spTgt spid="260"/>
                                            </p:tgtEl>
                                          </p:cBhvr>
                                        </p:animEffect>
                                      </p:childTnLst>
                                    </p:cTn>
                                  </p:par>
                                  <p:par>
                                    <p:cTn id="302" presetID="10" presetClass="entr" presetSubtype="0" fill="hold" nodeType="withEffect">
                                      <p:stCondLst>
                                        <p:cond delay="3000"/>
                                      </p:stCondLst>
                                      <p:childTnLst>
                                        <p:set>
                                          <p:cBhvr>
                                            <p:cTn id="303" dur="1" fill="hold">
                                              <p:stCondLst>
                                                <p:cond delay="0"/>
                                              </p:stCondLst>
                                            </p:cTn>
                                            <p:tgtEl>
                                              <p:spTgt spid="268"/>
                                            </p:tgtEl>
                                            <p:attrNameLst>
                                              <p:attrName>style.visibility</p:attrName>
                                            </p:attrNameLst>
                                          </p:cBhvr>
                                          <p:to>
                                            <p:strVal val="visible"/>
                                          </p:to>
                                        </p:set>
                                        <p:animEffect transition="in" filter="fade">
                                          <p:cBhvr>
                                            <p:cTn id="304" dur="500"/>
                                            <p:tgtEl>
                                              <p:spTgt spid="268"/>
                                            </p:tgtEl>
                                          </p:cBhvr>
                                        </p:animEffect>
                                      </p:childTnLst>
                                    </p:cTn>
                                  </p:par>
                                  <p:par>
                                    <p:cTn id="305" presetID="10" presetClass="entr" presetSubtype="0" fill="hold" grpId="0" nodeType="withEffect">
                                      <p:stCondLst>
                                        <p:cond delay="3000"/>
                                      </p:stCondLst>
                                      <p:childTnLst>
                                        <p:set>
                                          <p:cBhvr>
                                            <p:cTn id="306" dur="1" fill="hold">
                                              <p:stCondLst>
                                                <p:cond delay="0"/>
                                              </p:stCondLst>
                                            </p:cTn>
                                            <p:tgtEl>
                                              <p:spTgt spid="251"/>
                                            </p:tgtEl>
                                            <p:attrNameLst>
                                              <p:attrName>style.visibility</p:attrName>
                                            </p:attrNameLst>
                                          </p:cBhvr>
                                          <p:to>
                                            <p:strVal val="visible"/>
                                          </p:to>
                                        </p:set>
                                        <p:animEffect transition="in" filter="fade">
                                          <p:cBhvr>
                                            <p:cTn id="307" dur="500"/>
                                            <p:tgtEl>
                                              <p:spTgt spid="251"/>
                                            </p:tgtEl>
                                          </p:cBhvr>
                                        </p:animEffect>
                                      </p:childTnLst>
                                    </p:cTn>
                                  </p:par>
                                  <p:par>
                                    <p:cTn id="308" presetID="10" presetClass="entr" presetSubtype="0" fill="hold" nodeType="withEffect">
                                      <p:stCondLst>
                                        <p:cond delay="3000"/>
                                      </p:stCondLst>
                                      <p:childTnLst>
                                        <p:set>
                                          <p:cBhvr>
                                            <p:cTn id="309" dur="1" fill="hold">
                                              <p:stCondLst>
                                                <p:cond delay="0"/>
                                              </p:stCondLst>
                                            </p:cTn>
                                            <p:tgtEl>
                                              <p:spTgt spid="281"/>
                                            </p:tgtEl>
                                            <p:attrNameLst>
                                              <p:attrName>style.visibility</p:attrName>
                                            </p:attrNameLst>
                                          </p:cBhvr>
                                          <p:to>
                                            <p:strVal val="visible"/>
                                          </p:to>
                                        </p:set>
                                        <p:animEffect transition="in" filter="fade">
                                          <p:cBhvr>
                                            <p:cTn id="310" dur="500"/>
                                            <p:tgtEl>
                                              <p:spTgt spid="281"/>
                                            </p:tgtEl>
                                          </p:cBhvr>
                                        </p:animEffect>
                                      </p:childTnLst>
                                    </p:cTn>
                                  </p:par>
                                  <p:par>
                                    <p:cTn id="311" presetID="22" presetClass="entr" presetSubtype="2" fill="hold" nodeType="withEffect">
                                      <p:stCondLst>
                                        <p:cond delay="3000"/>
                                      </p:stCondLst>
                                      <p:childTnLst>
                                        <p:set>
                                          <p:cBhvr>
                                            <p:cTn id="312" dur="1" fill="hold">
                                              <p:stCondLst>
                                                <p:cond delay="0"/>
                                              </p:stCondLst>
                                            </p:cTn>
                                            <p:tgtEl>
                                              <p:spTgt spid="256"/>
                                            </p:tgtEl>
                                            <p:attrNameLst>
                                              <p:attrName>style.visibility</p:attrName>
                                            </p:attrNameLst>
                                          </p:cBhvr>
                                          <p:to>
                                            <p:strVal val="visible"/>
                                          </p:to>
                                        </p:set>
                                        <p:animEffect transition="in" filter="wipe(right)">
                                          <p:cBhvr>
                                            <p:cTn id="313" dur="500"/>
                                            <p:tgtEl>
                                              <p:spTgt spid="256"/>
                                            </p:tgtEl>
                                          </p:cBhvr>
                                        </p:animEffect>
                                      </p:childTnLst>
                                    </p:cTn>
                                  </p:par>
                                  <p:par>
                                    <p:cTn id="314" presetID="10" presetClass="entr" presetSubtype="0" fill="hold" grpId="0" nodeType="withEffect">
                                      <p:stCondLst>
                                        <p:cond delay="4000"/>
                                      </p:stCondLst>
                                      <p:childTnLst>
                                        <p:set>
                                          <p:cBhvr>
                                            <p:cTn id="315" dur="1" fill="hold">
                                              <p:stCondLst>
                                                <p:cond delay="0"/>
                                              </p:stCondLst>
                                            </p:cTn>
                                            <p:tgtEl>
                                              <p:spTgt spid="261"/>
                                            </p:tgtEl>
                                            <p:attrNameLst>
                                              <p:attrName>style.visibility</p:attrName>
                                            </p:attrNameLst>
                                          </p:cBhvr>
                                          <p:to>
                                            <p:strVal val="visible"/>
                                          </p:to>
                                        </p:set>
                                        <p:animEffect transition="in" filter="fade">
                                          <p:cBhvr>
                                            <p:cTn id="316" dur="500"/>
                                            <p:tgtEl>
                                              <p:spTgt spid="261"/>
                                            </p:tgtEl>
                                          </p:cBhvr>
                                        </p:animEffect>
                                      </p:childTnLst>
                                    </p:cTn>
                                  </p:par>
                                  <p:par>
                                    <p:cTn id="317" presetID="22" presetClass="entr" presetSubtype="2" fill="hold" nodeType="withEffect">
                                      <p:stCondLst>
                                        <p:cond delay="4000"/>
                                      </p:stCondLst>
                                      <p:childTnLst>
                                        <p:set>
                                          <p:cBhvr>
                                            <p:cTn id="318" dur="1" fill="hold">
                                              <p:stCondLst>
                                                <p:cond delay="0"/>
                                              </p:stCondLst>
                                            </p:cTn>
                                            <p:tgtEl>
                                              <p:spTgt spid="257"/>
                                            </p:tgtEl>
                                            <p:attrNameLst>
                                              <p:attrName>style.visibility</p:attrName>
                                            </p:attrNameLst>
                                          </p:cBhvr>
                                          <p:to>
                                            <p:strVal val="visible"/>
                                          </p:to>
                                        </p:set>
                                        <p:animEffect transition="in" filter="wipe(right)">
                                          <p:cBhvr>
                                            <p:cTn id="319" dur="500"/>
                                            <p:tgtEl>
                                              <p:spTgt spid="257"/>
                                            </p:tgtEl>
                                          </p:cBhvr>
                                        </p:animEffect>
                                      </p:childTnLst>
                                    </p:cTn>
                                  </p:par>
                                  <p:par>
                                    <p:cTn id="320" presetID="10" presetClass="entr" presetSubtype="0" fill="hold" grpId="0" nodeType="withEffect">
                                      <p:stCondLst>
                                        <p:cond delay="4000"/>
                                      </p:stCondLst>
                                      <p:childTnLst>
                                        <p:set>
                                          <p:cBhvr>
                                            <p:cTn id="321" dur="1" fill="hold">
                                              <p:stCondLst>
                                                <p:cond delay="0"/>
                                              </p:stCondLst>
                                            </p:cTn>
                                            <p:tgtEl>
                                              <p:spTgt spid="252"/>
                                            </p:tgtEl>
                                            <p:attrNameLst>
                                              <p:attrName>style.visibility</p:attrName>
                                            </p:attrNameLst>
                                          </p:cBhvr>
                                          <p:to>
                                            <p:strVal val="visible"/>
                                          </p:to>
                                        </p:set>
                                        <p:animEffect transition="in" filter="fade">
                                          <p:cBhvr>
                                            <p:cTn id="322" dur="500"/>
                                            <p:tgtEl>
                                              <p:spTgt spid="252"/>
                                            </p:tgtEl>
                                          </p:cBhvr>
                                        </p:animEffect>
                                      </p:childTnLst>
                                    </p:cTn>
                                  </p:par>
                                  <p:par>
                                    <p:cTn id="323" presetID="10" presetClass="entr" presetSubtype="0" fill="hold" nodeType="withEffect">
                                      <p:stCondLst>
                                        <p:cond delay="4000"/>
                                      </p:stCondLst>
                                      <p:childTnLst>
                                        <p:set>
                                          <p:cBhvr>
                                            <p:cTn id="324" dur="1" fill="hold">
                                              <p:stCondLst>
                                                <p:cond delay="0"/>
                                              </p:stCondLst>
                                            </p:cTn>
                                            <p:tgtEl>
                                              <p:spTgt spid="274"/>
                                            </p:tgtEl>
                                            <p:attrNameLst>
                                              <p:attrName>style.visibility</p:attrName>
                                            </p:attrNameLst>
                                          </p:cBhvr>
                                          <p:to>
                                            <p:strVal val="visible"/>
                                          </p:to>
                                        </p:set>
                                        <p:animEffect transition="in" filter="fade">
                                          <p:cBhvr>
                                            <p:cTn id="325" dur="500"/>
                                            <p:tgtEl>
                                              <p:spTgt spid="274"/>
                                            </p:tgtEl>
                                          </p:cBhvr>
                                        </p:animEffect>
                                      </p:childTnLst>
                                    </p:cTn>
                                  </p:par>
                                  <p:par>
                                    <p:cTn id="326" presetID="10" presetClass="entr" presetSubtype="0" fill="hold" nodeType="withEffect">
                                      <p:stCondLst>
                                        <p:cond delay="4000"/>
                                      </p:stCondLst>
                                      <p:childTnLst>
                                        <p:set>
                                          <p:cBhvr>
                                            <p:cTn id="327" dur="1" fill="hold">
                                              <p:stCondLst>
                                                <p:cond delay="0"/>
                                              </p:stCondLst>
                                            </p:cTn>
                                            <p:tgtEl>
                                              <p:spTgt spid="284"/>
                                            </p:tgtEl>
                                            <p:attrNameLst>
                                              <p:attrName>style.visibility</p:attrName>
                                            </p:attrNameLst>
                                          </p:cBhvr>
                                          <p:to>
                                            <p:strVal val="visible"/>
                                          </p:to>
                                        </p:set>
                                        <p:animEffect transition="in" filter="fade">
                                          <p:cBhvr>
                                            <p:cTn id="328" dur="500"/>
                                            <p:tgtEl>
                                              <p:spTgt spid="284"/>
                                            </p:tgtEl>
                                          </p:cBhvr>
                                        </p:animEffect>
                                      </p:childTnLst>
                                    </p:cTn>
                                  </p:par>
                                  <p:par>
                                    <p:cTn id="329" presetID="10" presetClass="entr" presetSubtype="0" fill="hold" grpId="0" nodeType="withEffect">
                                      <p:stCondLst>
                                        <p:cond delay="4750"/>
                                      </p:stCondLst>
                                      <p:childTnLst>
                                        <p:set>
                                          <p:cBhvr>
                                            <p:cTn id="330" dur="1" fill="hold">
                                              <p:stCondLst>
                                                <p:cond delay="0"/>
                                              </p:stCondLst>
                                            </p:cTn>
                                            <p:tgtEl>
                                              <p:spTgt spid="262"/>
                                            </p:tgtEl>
                                            <p:attrNameLst>
                                              <p:attrName>style.visibility</p:attrName>
                                            </p:attrNameLst>
                                          </p:cBhvr>
                                          <p:to>
                                            <p:strVal val="visible"/>
                                          </p:to>
                                        </p:set>
                                        <p:animEffect transition="in" filter="fade">
                                          <p:cBhvr>
                                            <p:cTn id="331" dur="500"/>
                                            <p:tgtEl>
                                              <p:spTgt spid="262"/>
                                            </p:tgtEl>
                                          </p:cBhvr>
                                        </p:animEffect>
                                      </p:childTnLst>
                                    </p:cTn>
                                  </p:par>
                                  <p:par>
                                    <p:cTn id="332" presetID="10" presetClass="entr" presetSubtype="0" fill="hold" grpId="0" nodeType="withEffect">
                                      <p:stCondLst>
                                        <p:cond delay="4750"/>
                                      </p:stCondLst>
                                      <p:childTnLst>
                                        <p:set>
                                          <p:cBhvr>
                                            <p:cTn id="333" dur="1" fill="hold">
                                              <p:stCondLst>
                                                <p:cond delay="0"/>
                                              </p:stCondLst>
                                            </p:cTn>
                                            <p:tgtEl>
                                              <p:spTgt spid="277"/>
                                            </p:tgtEl>
                                            <p:attrNameLst>
                                              <p:attrName>style.visibility</p:attrName>
                                            </p:attrNameLst>
                                          </p:cBhvr>
                                          <p:to>
                                            <p:strVal val="visible"/>
                                          </p:to>
                                        </p:set>
                                        <p:animEffect transition="in" filter="fade">
                                          <p:cBhvr>
                                            <p:cTn id="334" dur="500"/>
                                            <p:tgtEl>
                                              <p:spTgt spid="277"/>
                                            </p:tgtEl>
                                          </p:cBhvr>
                                        </p:animEffect>
                                      </p:childTnLst>
                                    </p:cTn>
                                  </p:par>
                                  <p:par>
                                    <p:cTn id="335" presetID="10" presetClass="entr" presetSubtype="0" fill="hold" nodeType="withEffect">
                                      <p:stCondLst>
                                        <p:cond delay="4750"/>
                                      </p:stCondLst>
                                      <p:childTnLst>
                                        <p:set>
                                          <p:cBhvr>
                                            <p:cTn id="336" dur="1" fill="hold">
                                              <p:stCondLst>
                                                <p:cond delay="0"/>
                                              </p:stCondLst>
                                            </p:cTn>
                                            <p:tgtEl>
                                              <p:spTgt spid="287"/>
                                            </p:tgtEl>
                                            <p:attrNameLst>
                                              <p:attrName>style.visibility</p:attrName>
                                            </p:attrNameLst>
                                          </p:cBhvr>
                                          <p:to>
                                            <p:strVal val="visible"/>
                                          </p:to>
                                        </p:set>
                                        <p:animEffect transition="in" filter="fade">
                                          <p:cBhvr>
                                            <p:cTn id="337" dur="500"/>
                                            <p:tgtEl>
                                              <p:spTgt spid="287"/>
                                            </p:tgtEl>
                                          </p:cBhvr>
                                        </p:animEffect>
                                      </p:childTnLst>
                                    </p:cTn>
                                  </p:par>
                                  <p:par>
                                    <p:cTn id="338" presetID="10" presetClass="entr" presetSubtype="0" fill="hold" grpId="0" nodeType="withEffect">
                                      <p:stCondLst>
                                        <p:cond delay="4750"/>
                                      </p:stCondLst>
                                      <p:childTnLst>
                                        <p:set>
                                          <p:cBhvr>
                                            <p:cTn id="339" dur="1" fill="hold">
                                              <p:stCondLst>
                                                <p:cond delay="0"/>
                                              </p:stCondLst>
                                            </p:cTn>
                                            <p:tgtEl>
                                              <p:spTgt spid="253"/>
                                            </p:tgtEl>
                                            <p:attrNameLst>
                                              <p:attrName>style.visibility</p:attrName>
                                            </p:attrNameLst>
                                          </p:cBhvr>
                                          <p:to>
                                            <p:strVal val="visible"/>
                                          </p:to>
                                        </p:set>
                                        <p:animEffect transition="in" filter="fade">
                                          <p:cBhvr>
                                            <p:cTn id="340" dur="5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p:bldP spid="244" grpId="0" animBg="1"/>
          <p:bldP spid="245" grpId="0"/>
          <p:bldP spid="246" grpId="0" animBg="1"/>
          <p:bldP spid="247" grpId="0"/>
          <p:bldP spid="247" grpId="1"/>
          <p:bldP spid="248" grpId="0" animBg="1"/>
          <p:bldP spid="249" grpId="0"/>
          <p:bldP spid="250" grpId="0"/>
          <p:bldP spid="251" grpId="0" animBg="1"/>
          <p:bldP spid="252" grpId="0" animBg="1"/>
          <p:bldP spid="253" grpId="0" animBg="1"/>
          <p:bldP spid="254" grpId="0" animBg="1"/>
          <p:bldP spid="259" grpId="0" animBg="1"/>
          <p:bldP spid="260" grpId="0" animBg="1"/>
          <p:bldP spid="261" grpId="0" animBg="1"/>
          <p:bldP spid="262" grpId="0" animBg="1"/>
          <p:bldP spid="277" grpId="0" animBg="1"/>
          <p:bldP spid="290" grpId="0"/>
          <p:bldP spid="291" grpId="0" animBg="1"/>
          <p:bldP spid="291" grpId="1" animBg="1"/>
          <p:bldP spid="317" grpId="0" animBg="1"/>
          <p:bldP spid="317" grpId="1" animBg="1"/>
          <p:bldP spid="324" grpId="0" animBg="1"/>
          <p:bldP spid="324" grpId="1" animBg="1"/>
          <p:bldP spid="325" grpId="0" animBg="1"/>
          <p:bldP spid="325" grpId="1" animBg="1"/>
          <p:bldP spid="338" grpId="0" animBg="1"/>
          <p:bldP spid="338" grpId="1" animBg="1"/>
          <p:bldP spid="339" grpId="0" animBg="1"/>
          <p:bldP spid="339" grpId="1" animBg="1"/>
          <p:bldP spid="429" grpId="0" animBg="1"/>
          <p:bldP spid="429" grpId="1" animBg="1"/>
          <p:bldP spid="430" grpId="0" animBg="1"/>
          <p:bldP spid="430" grpId="1" animBg="1"/>
          <p:bldP spid="431" grpId="0" animBg="1"/>
          <p:bldP spid="431" grpId="1" animBg="1"/>
          <p:bldP spid="432" grpId="0" animBg="1"/>
          <p:bldP spid="432" grpId="1" animBg="1"/>
          <p:bldP spid="456" grpId="0" animBg="1"/>
          <p:bldP spid="456" grpId="1" animBg="1"/>
          <p:bldP spid="473" grpId="0" animBg="1"/>
          <p:bldP spid="479" grpId="0" animBg="1"/>
          <p:bldP spid="479" grpId="1" animBg="1"/>
          <p:bldP spid="479" grpId="2" animBg="1"/>
          <p:bldP spid="480" grpId="0" animBg="1"/>
          <p:bldP spid="480" grpId="1" animBg="1"/>
          <p:bldP spid="480" grpId="2"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42"/>
                                            </p:tgtEl>
                                            <p:attrNameLst>
                                              <p:attrName>style.visibility</p:attrName>
                                            </p:attrNameLst>
                                          </p:cBhvr>
                                          <p:to>
                                            <p:strVal val="visible"/>
                                          </p:to>
                                        </p:set>
                                        <p:anim calcmode="lin" valueType="num">
                                          <p:cBhvr additive="base">
                                            <p:cTn id="7" dur="1200" fill="hold"/>
                                            <p:tgtEl>
                                              <p:spTgt spid="242"/>
                                            </p:tgtEl>
                                            <p:attrNameLst>
                                              <p:attrName>ppt_x</p:attrName>
                                            </p:attrNameLst>
                                          </p:cBhvr>
                                          <p:tavLst>
                                            <p:tav tm="0">
                                              <p:val>
                                                <p:strVal val="0-#ppt_w/2"/>
                                              </p:val>
                                            </p:tav>
                                            <p:tav tm="100000">
                                              <p:val>
                                                <p:strVal val="#ppt_x"/>
                                              </p:val>
                                            </p:tav>
                                          </p:tavLst>
                                        </p:anim>
                                        <p:anim calcmode="lin" valueType="num">
                                          <p:cBhvr additive="base">
                                            <p:cTn id="8" dur="1200" fill="hold"/>
                                            <p:tgtEl>
                                              <p:spTgt spid="24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43"/>
                                            </p:tgtEl>
                                            <p:attrNameLst>
                                              <p:attrName>style.visibility</p:attrName>
                                            </p:attrNameLst>
                                          </p:cBhvr>
                                          <p:to>
                                            <p:strVal val="visible"/>
                                          </p:to>
                                        </p:set>
                                        <p:anim calcmode="lin" valueType="num">
                                          <p:cBhvr additive="base">
                                            <p:cTn id="11" dur="1200" fill="hold"/>
                                            <p:tgtEl>
                                              <p:spTgt spid="243"/>
                                            </p:tgtEl>
                                            <p:attrNameLst>
                                              <p:attrName>ppt_x</p:attrName>
                                            </p:attrNameLst>
                                          </p:cBhvr>
                                          <p:tavLst>
                                            <p:tav tm="0">
                                              <p:val>
                                                <p:strVal val="#ppt_x"/>
                                              </p:val>
                                            </p:tav>
                                            <p:tav tm="100000">
                                              <p:val>
                                                <p:strVal val="#ppt_x"/>
                                              </p:val>
                                            </p:tav>
                                          </p:tavLst>
                                        </p:anim>
                                        <p:anim calcmode="lin" valueType="num">
                                          <p:cBhvr additive="base">
                                            <p:cTn id="12" dur="1200" fill="hold"/>
                                            <p:tgtEl>
                                              <p:spTgt spid="24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41"/>
                                            </p:tgtEl>
                                            <p:attrNameLst>
                                              <p:attrName>style.visibility</p:attrName>
                                            </p:attrNameLst>
                                          </p:cBhvr>
                                          <p:to>
                                            <p:strVal val="visible"/>
                                          </p:to>
                                        </p:set>
                                        <p:animEffect transition="in" filter="wipe(left)">
                                          <p:cBhvr>
                                            <p:cTn id="16" dur="500"/>
                                            <p:tgtEl>
                                              <p:spTgt spid="241"/>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44"/>
                                            </p:tgtEl>
                                            <p:attrNameLst>
                                              <p:attrName>style.visibility</p:attrName>
                                            </p:attrNameLst>
                                          </p:cBhvr>
                                          <p:to>
                                            <p:strVal val="visible"/>
                                          </p:to>
                                        </p:set>
                                        <p:animEffect transition="in" filter="fade">
                                          <p:cBhvr>
                                            <p:cTn id="20" dur="500"/>
                                            <p:tgtEl>
                                              <p:spTgt spid="244"/>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45"/>
                                            </p:tgtEl>
                                            <p:attrNameLst>
                                              <p:attrName>style.visibility</p:attrName>
                                            </p:attrNameLst>
                                          </p:cBhvr>
                                          <p:to>
                                            <p:strVal val="visible"/>
                                          </p:to>
                                        </p:set>
                                        <p:animEffect transition="in" filter="wipe(left)">
                                          <p:cBhvr>
                                            <p:cTn id="23" dur="500"/>
                                            <p:tgtEl>
                                              <p:spTgt spid="245"/>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246"/>
                                            </p:tgtEl>
                                            <p:attrNameLst>
                                              <p:attrName>style.visibility</p:attrName>
                                            </p:attrNameLst>
                                          </p:cBhvr>
                                          <p:to>
                                            <p:strVal val="visible"/>
                                          </p:to>
                                        </p:set>
                                        <p:animEffect transition="in" filter="fade">
                                          <p:cBhvr>
                                            <p:cTn id="27" dur="500"/>
                                            <p:tgtEl>
                                              <p:spTgt spid="246"/>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47"/>
                                            </p:tgtEl>
                                            <p:attrNameLst>
                                              <p:attrName>style.visibility</p:attrName>
                                            </p:attrNameLst>
                                          </p:cBhvr>
                                          <p:to>
                                            <p:strVal val="visible"/>
                                          </p:to>
                                        </p:set>
                                        <p:animEffect transition="in" filter="wipe(left)">
                                          <p:cBhvr>
                                            <p:cTn id="30" dur="500"/>
                                            <p:tgtEl>
                                              <p:spTgt spid="247"/>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48"/>
                                            </p:tgtEl>
                                            <p:attrNameLst>
                                              <p:attrName>style.visibility</p:attrName>
                                            </p:attrNameLst>
                                          </p:cBhvr>
                                          <p:to>
                                            <p:strVal val="visible"/>
                                          </p:to>
                                        </p:set>
                                        <p:animEffect transition="in" filter="fade">
                                          <p:cBhvr>
                                            <p:cTn id="34" dur="500"/>
                                            <p:tgtEl>
                                              <p:spTgt spid="2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49"/>
                                            </p:tgtEl>
                                            <p:attrNameLst>
                                              <p:attrName>style.visibility</p:attrName>
                                            </p:attrNameLst>
                                          </p:cBhvr>
                                          <p:to>
                                            <p:strVal val="visible"/>
                                          </p:to>
                                        </p:set>
                                        <p:animEffect transition="in" filter="wipe(left)">
                                          <p:cBhvr>
                                            <p:cTn id="37" dur="500"/>
                                            <p:tgtEl>
                                              <p:spTgt spid="249"/>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247"/>
                                            </p:tgtEl>
                                            <p:attrNameLst>
                                              <p:attrName>style.color</p:attrName>
                                            </p:attrNameLst>
                                          </p:cBhvr>
                                          <p:to>
                                            <p:clrVal>
                                              <a:schemeClr val="accent2"/>
                                            </p:clrVal>
                                          </p:to>
                                        </p:set>
                                        <p:set>
                                          <p:cBhvr>
                                            <p:cTn id="41" dur="1000" fill="hold"/>
                                            <p:tgtEl>
                                              <p:spTgt spid="247"/>
                                            </p:tgtEl>
                                            <p:attrNameLst>
                                              <p:attrName>fillcolor</p:attrName>
                                            </p:attrNameLst>
                                          </p:cBhvr>
                                          <p:to>
                                            <p:clrVal>
                                              <a:schemeClr val="accent2"/>
                                            </p:clrVal>
                                          </p:to>
                                        </p:set>
                                        <p:set>
                                          <p:cBhvr>
                                            <p:cTn id="42" dur="1000" fill="hold"/>
                                            <p:tgtEl>
                                              <p:spTgt spid="247"/>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250"/>
                                            </p:tgtEl>
                                            <p:attrNameLst>
                                              <p:attrName>style.visibility</p:attrName>
                                            </p:attrNameLst>
                                          </p:cBhvr>
                                          <p:to>
                                            <p:strVal val="visible"/>
                                          </p:to>
                                        </p:set>
                                        <p:animEffect transition="in" filter="fade">
                                          <p:cBhvr>
                                            <p:cTn id="46" dur="500"/>
                                            <p:tgtEl>
                                              <p:spTgt spid="250"/>
                                            </p:tgtEl>
                                          </p:cBhvr>
                                        </p:animEffect>
                                      </p:childTnLst>
                                    </p:cTn>
                                  </p:par>
                                </p:childTnLst>
                              </p:cTn>
                            </p:par>
                            <p:par>
                              <p:cTn id="47" fill="hold">
                                <p:stCondLst>
                                  <p:cond delay="4820"/>
                                </p:stCondLst>
                                <p:childTnLst>
                                  <p:par>
                                    <p:cTn id="48" presetID="2" presetClass="entr" presetSubtype="1" fill="hold" nodeType="afterEffect">
                                      <p:stCondLst>
                                        <p:cond delay="0"/>
                                      </p:stCondLst>
                                      <p:childTnLst>
                                        <p:set>
                                          <p:cBhvr>
                                            <p:cTn id="49" dur="1" fill="hold">
                                              <p:stCondLst>
                                                <p:cond delay="0"/>
                                              </p:stCondLst>
                                            </p:cTn>
                                            <p:tgtEl>
                                              <p:spTgt spid="258"/>
                                            </p:tgtEl>
                                            <p:attrNameLst>
                                              <p:attrName>style.visibility</p:attrName>
                                            </p:attrNameLst>
                                          </p:cBhvr>
                                          <p:to>
                                            <p:strVal val="visible"/>
                                          </p:to>
                                        </p:set>
                                        <p:anim calcmode="lin" valueType="num">
                                          <p:cBhvr additive="base">
                                            <p:cTn id="50" dur="500" fill="hold"/>
                                            <p:tgtEl>
                                              <p:spTgt spid="258"/>
                                            </p:tgtEl>
                                            <p:attrNameLst>
                                              <p:attrName>ppt_x</p:attrName>
                                            </p:attrNameLst>
                                          </p:cBhvr>
                                          <p:tavLst>
                                            <p:tav tm="0">
                                              <p:val>
                                                <p:strVal val="#ppt_x"/>
                                              </p:val>
                                            </p:tav>
                                            <p:tav tm="100000">
                                              <p:val>
                                                <p:strVal val="#ppt_x"/>
                                              </p:val>
                                            </p:tav>
                                          </p:tavLst>
                                        </p:anim>
                                        <p:anim calcmode="lin" valueType="num">
                                          <p:cBhvr additive="base">
                                            <p:cTn id="51" dur="500" fill="hold"/>
                                            <p:tgtEl>
                                              <p:spTgt spid="258"/>
                                            </p:tgtEl>
                                            <p:attrNameLst>
                                              <p:attrName>ppt_y</p:attrName>
                                            </p:attrNameLst>
                                          </p:cBhvr>
                                          <p:tavLst>
                                            <p:tav tm="0">
                                              <p:val>
                                                <p:strVal val="0-#ppt_h/2"/>
                                              </p:val>
                                            </p:tav>
                                            <p:tav tm="100000">
                                              <p:val>
                                                <p:strVal val="#ppt_y"/>
                                              </p:val>
                                            </p:tav>
                                          </p:tavLst>
                                        </p:anim>
                                      </p:childTnLst>
                                    </p:cTn>
                                  </p:par>
                                </p:childTnLst>
                              </p:cTn>
                            </p:par>
                            <p:par>
                              <p:cTn id="52" fill="hold">
                                <p:stCondLst>
                                  <p:cond delay="5320"/>
                                </p:stCondLst>
                                <p:childTnLst>
                                  <p:par>
                                    <p:cTn id="53" presetID="45" presetClass="entr" presetSubtype="0" fill="hold" nodeType="afterEffect">
                                      <p:stCondLst>
                                        <p:cond delay="0"/>
                                      </p:stCondLst>
                                      <p:childTnLst>
                                        <p:set>
                                          <p:cBhvr>
                                            <p:cTn id="54" dur="1" fill="hold">
                                              <p:stCondLst>
                                                <p:cond delay="0"/>
                                              </p:stCondLst>
                                            </p:cTn>
                                            <p:tgtEl>
                                              <p:spTgt spid="457"/>
                                            </p:tgtEl>
                                            <p:attrNameLst>
                                              <p:attrName>style.visibility</p:attrName>
                                            </p:attrNameLst>
                                          </p:cBhvr>
                                          <p:to>
                                            <p:strVal val="visible"/>
                                          </p:to>
                                        </p:set>
                                        <p:animEffect transition="in" filter="fade">
                                          <p:cBhvr>
                                            <p:cTn id="55" dur="500"/>
                                            <p:tgtEl>
                                              <p:spTgt spid="457"/>
                                            </p:tgtEl>
                                          </p:cBhvr>
                                        </p:animEffect>
                                        <p:anim calcmode="lin" valueType="num">
                                          <p:cBhvr>
                                            <p:cTn id="56" dur="500" fill="hold"/>
                                            <p:tgtEl>
                                              <p:spTgt spid="457"/>
                                            </p:tgtEl>
                                            <p:attrNameLst>
                                              <p:attrName>ppt_w</p:attrName>
                                            </p:attrNameLst>
                                          </p:cBhvr>
                                          <p:tavLst>
                                            <p:tav tm="0" fmla="#ppt_w*sin(2.5*pi*$)">
                                              <p:val>
                                                <p:fltVal val="0"/>
                                              </p:val>
                                            </p:tav>
                                            <p:tav tm="100000">
                                              <p:val>
                                                <p:fltVal val="1"/>
                                              </p:val>
                                            </p:tav>
                                          </p:tavLst>
                                        </p:anim>
                                        <p:anim calcmode="lin" valueType="num">
                                          <p:cBhvr>
                                            <p:cTn id="57" dur="500" fill="hold"/>
                                            <p:tgtEl>
                                              <p:spTgt spid="457"/>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250"/>
                                      </p:stCondLst>
                                      <p:childTnLst>
                                        <p:set>
                                          <p:cBhvr>
                                            <p:cTn id="59" dur="1" fill="hold">
                                              <p:stCondLst>
                                                <p:cond delay="0"/>
                                              </p:stCondLst>
                                            </p:cTn>
                                            <p:tgtEl>
                                              <p:spTgt spid="473"/>
                                            </p:tgtEl>
                                            <p:attrNameLst>
                                              <p:attrName>style.visibility</p:attrName>
                                            </p:attrNameLst>
                                          </p:cBhvr>
                                          <p:to>
                                            <p:strVal val="visible"/>
                                          </p:to>
                                        </p:set>
                                        <p:animEffect transition="in" filter="fade">
                                          <p:cBhvr>
                                            <p:cTn id="60" dur="500"/>
                                            <p:tgtEl>
                                              <p:spTgt spid="473"/>
                                            </p:tgtEl>
                                          </p:cBhvr>
                                        </p:animEffect>
                                        <p:anim calcmode="lin" valueType="num">
                                          <p:cBhvr>
                                            <p:cTn id="61" dur="500" fill="hold"/>
                                            <p:tgtEl>
                                              <p:spTgt spid="473"/>
                                            </p:tgtEl>
                                            <p:attrNameLst>
                                              <p:attrName>ppt_w</p:attrName>
                                            </p:attrNameLst>
                                          </p:cBhvr>
                                          <p:tavLst>
                                            <p:tav tm="0" fmla="#ppt_w*sin(2.5*pi*$)">
                                              <p:val>
                                                <p:fltVal val="0"/>
                                              </p:val>
                                            </p:tav>
                                            <p:tav tm="100000">
                                              <p:val>
                                                <p:fltVal val="1"/>
                                              </p:val>
                                            </p:tav>
                                          </p:tavLst>
                                        </p:anim>
                                        <p:anim calcmode="lin" valueType="num">
                                          <p:cBhvr>
                                            <p:cTn id="62" dur="500" fill="hold"/>
                                            <p:tgtEl>
                                              <p:spTgt spid="473"/>
                                            </p:tgtEl>
                                            <p:attrNameLst>
                                              <p:attrName>ppt_h</p:attrName>
                                            </p:attrNameLst>
                                          </p:cBhvr>
                                          <p:tavLst>
                                            <p:tav tm="0">
                                              <p:val>
                                                <p:strVal val="#ppt_h"/>
                                              </p:val>
                                            </p:tav>
                                            <p:tav tm="100000">
                                              <p:val>
                                                <p:strVal val="#ppt_h"/>
                                              </p:val>
                                            </p:tav>
                                          </p:tavLst>
                                        </p:anim>
                                      </p:childTnLst>
                                    </p:cTn>
                                  </p:par>
                                  <p:par>
                                    <p:cTn id="63" presetID="23" presetClass="entr" presetSubtype="16" fill="hold" nodeType="withEffect">
                                      <p:stCondLst>
                                        <p:cond delay="600"/>
                                      </p:stCondLst>
                                      <p:childTnLst>
                                        <p:set>
                                          <p:cBhvr>
                                            <p:cTn id="64" dur="1" fill="hold">
                                              <p:stCondLst>
                                                <p:cond delay="0"/>
                                              </p:stCondLst>
                                            </p:cTn>
                                            <p:tgtEl>
                                              <p:spTgt spid="481"/>
                                            </p:tgtEl>
                                            <p:attrNameLst>
                                              <p:attrName>style.visibility</p:attrName>
                                            </p:attrNameLst>
                                          </p:cBhvr>
                                          <p:to>
                                            <p:strVal val="visible"/>
                                          </p:to>
                                        </p:set>
                                        <p:anim calcmode="lin" valueType="num">
                                          <p:cBhvr>
                                            <p:cTn id="65" dur="500" fill="hold"/>
                                            <p:tgtEl>
                                              <p:spTgt spid="481"/>
                                            </p:tgtEl>
                                            <p:attrNameLst>
                                              <p:attrName>ppt_w</p:attrName>
                                            </p:attrNameLst>
                                          </p:cBhvr>
                                          <p:tavLst>
                                            <p:tav tm="0">
                                              <p:val>
                                                <p:fltVal val="0"/>
                                              </p:val>
                                            </p:tav>
                                            <p:tav tm="100000">
                                              <p:val>
                                                <p:strVal val="#ppt_w"/>
                                              </p:val>
                                            </p:tav>
                                          </p:tavLst>
                                        </p:anim>
                                        <p:anim calcmode="lin" valueType="num">
                                          <p:cBhvr>
                                            <p:cTn id="66" dur="500" fill="hold"/>
                                            <p:tgtEl>
                                              <p:spTgt spid="481"/>
                                            </p:tgtEl>
                                            <p:attrNameLst>
                                              <p:attrName>ppt_h</p:attrName>
                                            </p:attrNameLst>
                                          </p:cBhvr>
                                          <p:tavLst>
                                            <p:tav tm="0">
                                              <p:val>
                                                <p:fltVal val="0"/>
                                              </p:val>
                                            </p:tav>
                                            <p:tav tm="100000">
                                              <p:val>
                                                <p:strVal val="#ppt_h"/>
                                              </p:val>
                                            </p:tav>
                                          </p:tavLst>
                                        </p:anim>
                                      </p:childTnLst>
                                    </p:cTn>
                                  </p:par>
                                  <p:par>
                                    <p:cTn id="67" presetID="10" presetClass="entr" presetSubtype="0" fill="hold" grpId="0" nodeType="withEffect">
                                      <p:stCondLst>
                                        <p:cond delay="600"/>
                                      </p:stCondLst>
                                      <p:iterate type="lt">
                                        <p:tmPct val="15385"/>
                                      </p:iterate>
                                      <p:childTnLst>
                                        <p:set>
                                          <p:cBhvr>
                                            <p:cTn id="68" dur="1" fill="hold">
                                              <p:stCondLst>
                                                <p:cond delay="0"/>
                                              </p:stCondLst>
                                            </p:cTn>
                                            <p:tgtEl>
                                              <p:spTgt spid="290"/>
                                            </p:tgtEl>
                                            <p:attrNameLst>
                                              <p:attrName>style.visibility</p:attrName>
                                            </p:attrNameLst>
                                          </p:cBhvr>
                                          <p:to>
                                            <p:strVal val="visible"/>
                                          </p:to>
                                        </p:set>
                                        <p:animEffect transition="in" filter="fade">
                                          <p:cBhvr>
                                            <p:cTn id="69" dur="300"/>
                                            <p:tgtEl>
                                              <p:spTgt spid="290"/>
                                            </p:tgtEl>
                                          </p:cBhvr>
                                        </p:animEffect>
                                      </p:childTnLst>
                                    </p:cTn>
                                  </p:par>
                                  <p:par>
                                    <p:cTn id="70" presetID="6" presetClass="emph" presetSubtype="0" autoRev="1" fill="hold" nodeType="withEffect">
                                      <p:stCondLst>
                                        <p:cond delay="1100"/>
                                      </p:stCondLst>
                                      <p:childTnLst>
                                        <p:animScale>
                                          <p:cBhvr>
                                            <p:cTn id="71" dur="150" fill="hold"/>
                                            <p:tgtEl>
                                              <p:spTgt spid="481"/>
                                            </p:tgtEl>
                                          </p:cBhvr>
                                          <p:by x="110000" y="110000"/>
                                        </p:animScale>
                                      </p:childTnLst>
                                    </p:cTn>
                                  </p:par>
                                  <p:par>
                                    <p:cTn id="72" presetID="23" presetClass="entr" presetSubtype="16" fill="hold" nodeType="withEffect">
                                      <p:stCondLst>
                                        <p:cond delay="600"/>
                                      </p:stCondLst>
                                      <p:childTnLst>
                                        <p:set>
                                          <p:cBhvr>
                                            <p:cTn id="73" dur="1" fill="hold">
                                              <p:stCondLst>
                                                <p:cond delay="0"/>
                                              </p:stCondLst>
                                            </p:cTn>
                                            <p:tgtEl>
                                              <p:spTgt spid="474"/>
                                            </p:tgtEl>
                                            <p:attrNameLst>
                                              <p:attrName>style.visibility</p:attrName>
                                            </p:attrNameLst>
                                          </p:cBhvr>
                                          <p:to>
                                            <p:strVal val="visible"/>
                                          </p:to>
                                        </p:set>
                                        <p:anim calcmode="lin" valueType="num">
                                          <p:cBhvr>
                                            <p:cTn id="74" dur="500" fill="hold"/>
                                            <p:tgtEl>
                                              <p:spTgt spid="474"/>
                                            </p:tgtEl>
                                            <p:attrNameLst>
                                              <p:attrName>ppt_w</p:attrName>
                                            </p:attrNameLst>
                                          </p:cBhvr>
                                          <p:tavLst>
                                            <p:tav tm="0">
                                              <p:val>
                                                <p:fltVal val="0"/>
                                              </p:val>
                                            </p:tav>
                                            <p:tav tm="100000">
                                              <p:val>
                                                <p:strVal val="#ppt_w"/>
                                              </p:val>
                                            </p:tav>
                                          </p:tavLst>
                                        </p:anim>
                                        <p:anim calcmode="lin" valueType="num">
                                          <p:cBhvr>
                                            <p:cTn id="75" dur="500" fill="hold"/>
                                            <p:tgtEl>
                                              <p:spTgt spid="474"/>
                                            </p:tgtEl>
                                            <p:attrNameLst>
                                              <p:attrName>ppt_h</p:attrName>
                                            </p:attrNameLst>
                                          </p:cBhvr>
                                          <p:tavLst>
                                            <p:tav tm="0">
                                              <p:val>
                                                <p:fltVal val="0"/>
                                              </p:val>
                                            </p:tav>
                                            <p:tav tm="100000">
                                              <p:val>
                                                <p:strVal val="#ppt_h"/>
                                              </p:val>
                                            </p:tav>
                                          </p:tavLst>
                                        </p:anim>
                                      </p:childTnLst>
                                    </p:cTn>
                                  </p:par>
                                  <p:par>
                                    <p:cTn id="76" presetID="6" presetClass="emph" presetSubtype="0" autoRev="1" fill="hold" nodeType="withEffect">
                                      <p:stCondLst>
                                        <p:cond delay="1100"/>
                                      </p:stCondLst>
                                      <p:childTnLst>
                                        <p:animScale>
                                          <p:cBhvr>
                                            <p:cTn id="77" dur="150" fill="hold"/>
                                            <p:tgtEl>
                                              <p:spTgt spid="474"/>
                                            </p:tgtEl>
                                          </p:cBhvr>
                                          <p:by x="110000" y="110000"/>
                                        </p:animScale>
                                      </p:childTnLst>
                                    </p:cTn>
                                  </p:par>
                                  <p:par>
                                    <p:cTn id="78" presetID="23" presetClass="entr" presetSubtype="16" fill="hold" grpId="0" nodeType="withEffect">
                                      <p:stCondLst>
                                        <p:cond delay="700"/>
                                      </p:stCondLst>
                                      <p:childTnLst>
                                        <p:set>
                                          <p:cBhvr>
                                            <p:cTn id="79" dur="1" fill="hold">
                                              <p:stCondLst>
                                                <p:cond delay="0"/>
                                              </p:stCondLst>
                                            </p:cTn>
                                            <p:tgtEl>
                                              <p:spTgt spid="480"/>
                                            </p:tgtEl>
                                            <p:attrNameLst>
                                              <p:attrName>style.visibility</p:attrName>
                                            </p:attrNameLst>
                                          </p:cBhvr>
                                          <p:to>
                                            <p:strVal val="visible"/>
                                          </p:to>
                                        </p:set>
                                        <p:anim calcmode="lin" valueType="num">
                                          <p:cBhvr>
                                            <p:cTn id="80" dur="500" fill="hold"/>
                                            <p:tgtEl>
                                              <p:spTgt spid="480"/>
                                            </p:tgtEl>
                                            <p:attrNameLst>
                                              <p:attrName>ppt_w</p:attrName>
                                            </p:attrNameLst>
                                          </p:cBhvr>
                                          <p:tavLst>
                                            <p:tav tm="0">
                                              <p:val>
                                                <p:fltVal val="0"/>
                                              </p:val>
                                            </p:tav>
                                            <p:tav tm="100000">
                                              <p:val>
                                                <p:strVal val="#ppt_w"/>
                                              </p:val>
                                            </p:tav>
                                          </p:tavLst>
                                        </p:anim>
                                        <p:anim calcmode="lin" valueType="num">
                                          <p:cBhvr>
                                            <p:cTn id="81" dur="500" fill="hold"/>
                                            <p:tgtEl>
                                              <p:spTgt spid="480"/>
                                            </p:tgtEl>
                                            <p:attrNameLst>
                                              <p:attrName>ppt_h</p:attrName>
                                            </p:attrNameLst>
                                          </p:cBhvr>
                                          <p:tavLst>
                                            <p:tav tm="0">
                                              <p:val>
                                                <p:fltVal val="0"/>
                                              </p:val>
                                            </p:tav>
                                            <p:tav tm="100000">
                                              <p:val>
                                                <p:strVal val="#ppt_h"/>
                                              </p:val>
                                            </p:tav>
                                          </p:tavLst>
                                        </p:anim>
                                      </p:childTnLst>
                                    </p:cTn>
                                  </p:par>
                                  <p:par>
                                    <p:cTn id="82" presetID="23" presetClass="entr" presetSubtype="16" fill="hold" grpId="0" nodeType="withEffect">
                                      <p:stCondLst>
                                        <p:cond delay="750"/>
                                      </p:stCondLst>
                                      <p:childTnLst>
                                        <p:set>
                                          <p:cBhvr>
                                            <p:cTn id="83" dur="1" fill="hold">
                                              <p:stCondLst>
                                                <p:cond delay="0"/>
                                              </p:stCondLst>
                                            </p:cTn>
                                            <p:tgtEl>
                                              <p:spTgt spid="479"/>
                                            </p:tgtEl>
                                            <p:attrNameLst>
                                              <p:attrName>style.visibility</p:attrName>
                                            </p:attrNameLst>
                                          </p:cBhvr>
                                          <p:to>
                                            <p:strVal val="visible"/>
                                          </p:to>
                                        </p:set>
                                        <p:anim calcmode="lin" valueType="num">
                                          <p:cBhvr>
                                            <p:cTn id="84" dur="500" fill="hold"/>
                                            <p:tgtEl>
                                              <p:spTgt spid="479"/>
                                            </p:tgtEl>
                                            <p:attrNameLst>
                                              <p:attrName>ppt_w</p:attrName>
                                            </p:attrNameLst>
                                          </p:cBhvr>
                                          <p:tavLst>
                                            <p:tav tm="0">
                                              <p:val>
                                                <p:fltVal val="0"/>
                                              </p:val>
                                            </p:tav>
                                            <p:tav tm="100000">
                                              <p:val>
                                                <p:strVal val="#ppt_w"/>
                                              </p:val>
                                            </p:tav>
                                          </p:tavLst>
                                        </p:anim>
                                        <p:anim calcmode="lin" valueType="num">
                                          <p:cBhvr>
                                            <p:cTn id="85" dur="500" fill="hold"/>
                                            <p:tgtEl>
                                              <p:spTgt spid="479"/>
                                            </p:tgtEl>
                                            <p:attrNameLst>
                                              <p:attrName>ppt_h</p:attrName>
                                            </p:attrNameLst>
                                          </p:cBhvr>
                                          <p:tavLst>
                                            <p:tav tm="0">
                                              <p:val>
                                                <p:fltVal val="0"/>
                                              </p:val>
                                            </p:tav>
                                            <p:tav tm="100000">
                                              <p:val>
                                                <p:strVal val="#ppt_h"/>
                                              </p:val>
                                            </p:tav>
                                          </p:tavLst>
                                        </p:anim>
                                      </p:childTnLst>
                                    </p:cTn>
                                  </p:par>
                                  <p:par>
                                    <p:cTn id="86" presetID="6" presetClass="emph" presetSubtype="0" autoRev="1" fill="hold" grpId="1" nodeType="withEffect">
                                      <p:stCondLst>
                                        <p:cond delay="1200"/>
                                      </p:stCondLst>
                                      <p:childTnLst>
                                        <p:animScale>
                                          <p:cBhvr>
                                            <p:cTn id="87" dur="150" fill="hold"/>
                                            <p:tgtEl>
                                              <p:spTgt spid="480"/>
                                            </p:tgtEl>
                                          </p:cBhvr>
                                          <p:by x="110000" y="110000"/>
                                        </p:animScale>
                                      </p:childTnLst>
                                    </p:cTn>
                                  </p:par>
                                  <p:par>
                                    <p:cTn id="88" presetID="6" presetClass="emph" presetSubtype="0" autoRev="1" fill="hold" grpId="1" nodeType="withEffect">
                                      <p:stCondLst>
                                        <p:cond delay="1250"/>
                                      </p:stCondLst>
                                      <p:childTnLst>
                                        <p:animScale>
                                          <p:cBhvr>
                                            <p:cTn id="89" dur="150" fill="hold"/>
                                            <p:tgtEl>
                                              <p:spTgt spid="479"/>
                                            </p:tgtEl>
                                          </p:cBhvr>
                                          <p:by x="110000" y="110000"/>
                                        </p:animScale>
                                      </p:childTnLst>
                                    </p:cTn>
                                  </p:par>
                                  <p:par>
                                    <p:cTn id="90" presetID="8" presetClass="emph" presetSubtype="0" repeatCount="indefinite" fill="hold" nodeType="withEffect">
                                      <p:stCondLst>
                                        <p:cond delay="1500"/>
                                      </p:stCondLst>
                                      <p:childTnLst>
                                        <p:animRot by="21600000">
                                          <p:cBhvr>
                                            <p:cTn id="91" dur="2000" fill="hold"/>
                                            <p:tgtEl>
                                              <p:spTgt spid="481"/>
                                            </p:tgtEl>
                                            <p:attrNameLst>
                                              <p:attrName>r</p:attrName>
                                            </p:attrNameLst>
                                          </p:cBhvr>
                                        </p:animRot>
                                      </p:childTnLst>
                                    </p:cTn>
                                  </p:par>
                                  <p:par>
                                    <p:cTn id="92" presetID="8" presetClass="emph" presetSubtype="0" repeatCount="indefinite" fill="hold" nodeType="withEffect">
                                      <p:stCondLst>
                                        <p:cond delay="1500"/>
                                      </p:stCondLst>
                                      <p:childTnLst>
                                        <p:animRot by="21600000">
                                          <p:cBhvr>
                                            <p:cTn id="93" dur="2000" fill="hold"/>
                                            <p:tgtEl>
                                              <p:spTgt spid="474"/>
                                            </p:tgtEl>
                                            <p:attrNameLst>
                                              <p:attrName>r</p:attrName>
                                            </p:attrNameLst>
                                          </p:cBhvr>
                                        </p:animRot>
                                      </p:childTnLst>
                                    </p:cTn>
                                  </p:par>
                                  <p:par>
                                    <p:cTn id="94" presetID="8" presetClass="emph" presetSubtype="0" repeatCount="indefinite" fill="hold" grpId="2" nodeType="withEffect">
                                      <p:stCondLst>
                                        <p:cond delay="1500"/>
                                      </p:stCondLst>
                                      <p:childTnLst>
                                        <p:animRot by="21600000">
                                          <p:cBhvr>
                                            <p:cTn id="95" dur="2000" fill="hold"/>
                                            <p:tgtEl>
                                              <p:spTgt spid="480"/>
                                            </p:tgtEl>
                                            <p:attrNameLst>
                                              <p:attrName>r</p:attrName>
                                            </p:attrNameLst>
                                          </p:cBhvr>
                                        </p:animRot>
                                      </p:childTnLst>
                                    </p:cTn>
                                  </p:par>
                                  <p:par>
                                    <p:cTn id="96" presetID="8" presetClass="emph" presetSubtype="0" repeatCount="indefinite" fill="hold" grpId="2" nodeType="withEffect">
                                      <p:stCondLst>
                                        <p:cond delay="1500"/>
                                      </p:stCondLst>
                                      <p:childTnLst>
                                        <p:animRot by="-21600000">
                                          <p:cBhvr>
                                            <p:cTn id="97" dur="2000" fill="hold"/>
                                            <p:tgtEl>
                                              <p:spTgt spid="479"/>
                                            </p:tgtEl>
                                            <p:attrNameLst>
                                              <p:attrName>r</p:attrName>
                                            </p:attrNameLst>
                                          </p:cBhvr>
                                        </p:animRot>
                                      </p:childTnLst>
                                    </p:cTn>
                                  </p:par>
                                  <p:par>
                                    <p:cTn id="98" presetID="23" presetClass="entr" presetSubtype="16" fill="hold" nodeType="withEffect">
                                      <p:stCondLst>
                                        <p:cond delay="2000"/>
                                      </p:stCondLst>
                                      <p:childTnLst>
                                        <p:set>
                                          <p:cBhvr>
                                            <p:cTn id="99" dur="1" fill="hold">
                                              <p:stCondLst>
                                                <p:cond delay="0"/>
                                              </p:stCondLst>
                                            </p:cTn>
                                            <p:tgtEl>
                                              <p:spTgt spid="460"/>
                                            </p:tgtEl>
                                            <p:attrNameLst>
                                              <p:attrName>style.visibility</p:attrName>
                                            </p:attrNameLst>
                                          </p:cBhvr>
                                          <p:to>
                                            <p:strVal val="visible"/>
                                          </p:to>
                                        </p:set>
                                        <p:anim calcmode="lin" valueType="num">
                                          <p:cBhvr>
                                            <p:cTn id="100" dur="250" fill="hold"/>
                                            <p:tgtEl>
                                              <p:spTgt spid="460"/>
                                            </p:tgtEl>
                                            <p:attrNameLst>
                                              <p:attrName>ppt_w</p:attrName>
                                            </p:attrNameLst>
                                          </p:cBhvr>
                                          <p:tavLst>
                                            <p:tav tm="0">
                                              <p:val>
                                                <p:fltVal val="0"/>
                                              </p:val>
                                            </p:tav>
                                            <p:tav tm="100000">
                                              <p:val>
                                                <p:strVal val="#ppt_w"/>
                                              </p:val>
                                            </p:tav>
                                          </p:tavLst>
                                        </p:anim>
                                        <p:anim calcmode="lin" valueType="num">
                                          <p:cBhvr>
                                            <p:cTn id="101" dur="250" fill="hold"/>
                                            <p:tgtEl>
                                              <p:spTgt spid="460"/>
                                            </p:tgtEl>
                                            <p:attrNameLst>
                                              <p:attrName>ppt_h</p:attrName>
                                            </p:attrNameLst>
                                          </p:cBhvr>
                                          <p:tavLst>
                                            <p:tav tm="0">
                                              <p:val>
                                                <p:fltVal val="0"/>
                                              </p:val>
                                            </p:tav>
                                            <p:tav tm="100000">
                                              <p:val>
                                                <p:strVal val="#ppt_h"/>
                                              </p:val>
                                            </p:tav>
                                          </p:tavLst>
                                        </p:anim>
                                      </p:childTnLst>
                                    </p:cTn>
                                  </p:par>
                                  <p:par>
                                    <p:cTn id="102" presetID="6" presetClass="emph" presetSubtype="0" autoRev="1" fill="hold" nodeType="withEffect">
                                      <p:stCondLst>
                                        <p:cond delay="2250"/>
                                      </p:stCondLst>
                                      <p:childTnLst>
                                        <p:animScale>
                                          <p:cBhvr>
                                            <p:cTn id="103" dur="150" fill="hold"/>
                                            <p:tgtEl>
                                              <p:spTgt spid="460"/>
                                            </p:tgtEl>
                                          </p:cBhvr>
                                          <p:by x="110000" y="110000"/>
                                        </p:animScale>
                                      </p:childTnLst>
                                    </p:cTn>
                                  </p:par>
                                  <p:par>
                                    <p:cTn id="104" presetID="23" presetClass="entr" presetSubtype="16" fill="hold" grpId="0" nodeType="withEffect">
                                      <p:stCondLst>
                                        <p:cond delay="2500"/>
                                      </p:stCondLst>
                                      <p:childTnLst>
                                        <p:set>
                                          <p:cBhvr>
                                            <p:cTn id="105" dur="1" fill="hold">
                                              <p:stCondLst>
                                                <p:cond delay="0"/>
                                              </p:stCondLst>
                                            </p:cTn>
                                            <p:tgtEl>
                                              <p:spTgt spid="291"/>
                                            </p:tgtEl>
                                            <p:attrNameLst>
                                              <p:attrName>style.visibility</p:attrName>
                                            </p:attrNameLst>
                                          </p:cBhvr>
                                          <p:to>
                                            <p:strVal val="visible"/>
                                          </p:to>
                                        </p:set>
                                        <p:anim calcmode="lin" valueType="num">
                                          <p:cBhvr>
                                            <p:cTn id="106" dur="250" fill="hold"/>
                                            <p:tgtEl>
                                              <p:spTgt spid="291"/>
                                            </p:tgtEl>
                                            <p:attrNameLst>
                                              <p:attrName>ppt_w</p:attrName>
                                            </p:attrNameLst>
                                          </p:cBhvr>
                                          <p:tavLst>
                                            <p:tav tm="0">
                                              <p:val>
                                                <p:fltVal val="0"/>
                                              </p:val>
                                            </p:tav>
                                            <p:tav tm="100000">
                                              <p:val>
                                                <p:strVal val="#ppt_w"/>
                                              </p:val>
                                            </p:tav>
                                          </p:tavLst>
                                        </p:anim>
                                        <p:anim calcmode="lin" valueType="num">
                                          <p:cBhvr>
                                            <p:cTn id="107" dur="250" fill="hold"/>
                                            <p:tgtEl>
                                              <p:spTgt spid="291"/>
                                            </p:tgtEl>
                                            <p:attrNameLst>
                                              <p:attrName>ppt_h</p:attrName>
                                            </p:attrNameLst>
                                          </p:cBhvr>
                                          <p:tavLst>
                                            <p:tav tm="0">
                                              <p:val>
                                                <p:fltVal val="0"/>
                                              </p:val>
                                            </p:tav>
                                            <p:tav tm="100000">
                                              <p:val>
                                                <p:strVal val="#ppt_h"/>
                                              </p:val>
                                            </p:tav>
                                          </p:tavLst>
                                        </p:anim>
                                      </p:childTnLst>
                                    </p:cTn>
                                  </p:par>
                                  <p:par>
                                    <p:cTn id="108" presetID="6" presetClass="emph" presetSubtype="0" autoRev="1" fill="hold" grpId="1" nodeType="withEffect">
                                      <p:stCondLst>
                                        <p:cond delay="2750"/>
                                      </p:stCondLst>
                                      <p:childTnLst>
                                        <p:animScale>
                                          <p:cBhvr>
                                            <p:cTn id="109" dur="150" fill="hold"/>
                                            <p:tgtEl>
                                              <p:spTgt spid="291"/>
                                            </p:tgtEl>
                                          </p:cBhvr>
                                          <p:by x="110000" y="110000"/>
                                        </p:animScale>
                                      </p:childTnLst>
                                    </p:cTn>
                                  </p:par>
                                  <p:par>
                                    <p:cTn id="110" presetID="23" presetClass="entr" presetSubtype="16" fill="hold" grpId="0" nodeType="withEffect">
                                      <p:stCondLst>
                                        <p:cond delay="2550"/>
                                      </p:stCondLst>
                                      <p:childTnLst>
                                        <p:set>
                                          <p:cBhvr>
                                            <p:cTn id="111" dur="1" fill="hold">
                                              <p:stCondLst>
                                                <p:cond delay="0"/>
                                              </p:stCondLst>
                                            </p:cTn>
                                            <p:tgtEl>
                                              <p:spTgt spid="324"/>
                                            </p:tgtEl>
                                            <p:attrNameLst>
                                              <p:attrName>style.visibility</p:attrName>
                                            </p:attrNameLst>
                                          </p:cBhvr>
                                          <p:to>
                                            <p:strVal val="visible"/>
                                          </p:to>
                                        </p:set>
                                        <p:anim calcmode="lin" valueType="num">
                                          <p:cBhvr>
                                            <p:cTn id="112" dur="250" fill="hold"/>
                                            <p:tgtEl>
                                              <p:spTgt spid="324"/>
                                            </p:tgtEl>
                                            <p:attrNameLst>
                                              <p:attrName>ppt_w</p:attrName>
                                            </p:attrNameLst>
                                          </p:cBhvr>
                                          <p:tavLst>
                                            <p:tav tm="0">
                                              <p:val>
                                                <p:fltVal val="0"/>
                                              </p:val>
                                            </p:tav>
                                            <p:tav tm="100000">
                                              <p:val>
                                                <p:strVal val="#ppt_w"/>
                                              </p:val>
                                            </p:tav>
                                          </p:tavLst>
                                        </p:anim>
                                        <p:anim calcmode="lin" valueType="num">
                                          <p:cBhvr>
                                            <p:cTn id="113" dur="250" fill="hold"/>
                                            <p:tgtEl>
                                              <p:spTgt spid="324"/>
                                            </p:tgtEl>
                                            <p:attrNameLst>
                                              <p:attrName>ppt_h</p:attrName>
                                            </p:attrNameLst>
                                          </p:cBhvr>
                                          <p:tavLst>
                                            <p:tav tm="0">
                                              <p:val>
                                                <p:fltVal val="0"/>
                                              </p:val>
                                            </p:tav>
                                            <p:tav tm="100000">
                                              <p:val>
                                                <p:strVal val="#ppt_h"/>
                                              </p:val>
                                            </p:tav>
                                          </p:tavLst>
                                        </p:anim>
                                      </p:childTnLst>
                                    </p:cTn>
                                  </p:par>
                                  <p:par>
                                    <p:cTn id="114" presetID="6" presetClass="emph" presetSubtype="0" autoRev="1" fill="hold" grpId="1" nodeType="withEffect">
                                      <p:stCondLst>
                                        <p:cond delay="2800"/>
                                      </p:stCondLst>
                                      <p:childTnLst>
                                        <p:animScale>
                                          <p:cBhvr>
                                            <p:cTn id="115" dur="150" fill="hold"/>
                                            <p:tgtEl>
                                              <p:spTgt spid="324"/>
                                            </p:tgtEl>
                                          </p:cBhvr>
                                          <p:by x="110000" y="110000"/>
                                        </p:animScale>
                                      </p:childTnLst>
                                    </p:cTn>
                                  </p:par>
                                  <p:par>
                                    <p:cTn id="116" presetID="23" presetClass="entr" presetSubtype="16" fill="hold" nodeType="withEffect">
                                      <p:stCondLst>
                                        <p:cond delay="2500"/>
                                      </p:stCondLst>
                                      <p:childTnLst>
                                        <p:set>
                                          <p:cBhvr>
                                            <p:cTn id="117" dur="1" fill="hold">
                                              <p:stCondLst>
                                                <p:cond delay="0"/>
                                              </p:stCondLst>
                                            </p:cTn>
                                            <p:tgtEl>
                                              <p:spTgt spid="370"/>
                                            </p:tgtEl>
                                            <p:attrNameLst>
                                              <p:attrName>style.visibility</p:attrName>
                                            </p:attrNameLst>
                                          </p:cBhvr>
                                          <p:to>
                                            <p:strVal val="visible"/>
                                          </p:to>
                                        </p:set>
                                        <p:anim calcmode="lin" valueType="num">
                                          <p:cBhvr>
                                            <p:cTn id="118" dur="250" fill="hold"/>
                                            <p:tgtEl>
                                              <p:spTgt spid="370"/>
                                            </p:tgtEl>
                                            <p:attrNameLst>
                                              <p:attrName>ppt_w</p:attrName>
                                            </p:attrNameLst>
                                          </p:cBhvr>
                                          <p:tavLst>
                                            <p:tav tm="0">
                                              <p:val>
                                                <p:fltVal val="0"/>
                                              </p:val>
                                            </p:tav>
                                            <p:tav tm="100000">
                                              <p:val>
                                                <p:strVal val="#ppt_w"/>
                                              </p:val>
                                            </p:tav>
                                          </p:tavLst>
                                        </p:anim>
                                        <p:anim calcmode="lin" valueType="num">
                                          <p:cBhvr>
                                            <p:cTn id="119" dur="250" fill="hold"/>
                                            <p:tgtEl>
                                              <p:spTgt spid="370"/>
                                            </p:tgtEl>
                                            <p:attrNameLst>
                                              <p:attrName>ppt_h</p:attrName>
                                            </p:attrNameLst>
                                          </p:cBhvr>
                                          <p:tavLst>
                                            <p:tav tm="0">
                                              <p:val>
                                                <p:fltVal val="0"/>
                                              </p:val>
                                            </p:tav>
                                            <p:tav tm="100000">
                                              <p:val>
                                                <p:strVal val="#ppt_h"/>
                                              </p:val>
                                            </p:tav>
                                          </p:tavLst>
                                        </p:anim>
                                      </p:childTnLst>
                                    </p:cTn>
                                  </p:par>
                                  <p:par>
                                    <p:cTn id="120" presetID="6" presetClass="emph" presetSubtype="0" autoRev="1" fill="hold" nodeType="withEffect">
                                      <p:stCondLst>
                                        <p:cond delay="2750"/>
                                      </p:stCondLst>
                                      <p:childTnLst>
                                        <p:animScale>
                                          <p:cBhvr>
                                            <p:cTn id="121" dur="150" fill="hold"/>
                                            <p:tgtEl>
                                              <p:spTgt spid="370"/>
                                            </p:tgtEl>
                                          </p:cBhvr>
                                          <p:by x="110000" y="110000"/>
                                        </p:animScale>
                                      </p:childTnLst>
                                    </p:cTn>
                                  </p:par>
                                  <p:par>
                                    <p:cTn id="122" presetID="23" presetClass="entr" presetSubtype="16" fill="hold" nodeType="withEffect">
                                      <p:stCondLst>
                                        <p:cond delay="2600"/>
                                      </p:stCondLst>
                                      <p:childTnLst>
                                        <p:set>
                                          <p:cBhvr>
                                            <p:cTn id="123" dur="1" fill="hold">
                                              <p:stCondLst>
                                                <p:cond delay="0"/>
                                              </p:stCondLst>
                                            </p:cTn>
                                            <p:tgtEl>
                                              <p:spTgt spid="302"/>
                                            </p:tgtEl>
                                            <p:attrNameLst>
                                              <p:attrName>style.visibility</p:attrName>
                                            </p:attrNameLst>
                                          </p:cBhvr>
                                          <p:to>
                                            <p:strVal val="visible"/>
                                          </p:to>
                                        </p:set>
                                        <p:anim calcmode="lin" valueType="num">
                                          <p:cBhvr>
                                            <p:cTn id="124" dur="250" fill="hold"/>
                                            <p:tgtEl>
                                              <p:spTgt spid="302"/>
                                            </p:tgtEl>
                                            <p:attrNameLst>
                                              <p:attrName>ppt_w</p:attrName>
                                            </p:attrNameLst>
                                          </p:cBhvr>
                                          <p:tavLst>
                                            <p:tav tm="0">
                                              <p:val>
                                                <p:fltVal val="0"/>
                                              </p:val>
                                            </p:tav>
                                            <p:tav tm="100000">
                                              <p:val>
                                                <p:strVal val="#ppt_w"/>
                                              </p:val>
                                            </p:tav>
                                          </p:tavLst>
                                        </p:anim>
                                        <p:anim calcmode="lin" valueType="num">
                                          <p:cBhvr>
                                            <p:cTn id="125" dur="250" fill="hold"/>
                                            <p:tgtEl>
                                              <p:spTgt spid="302"/>
                                            </p:tgtEl>
                                            <p:attrNameLst>
                                              <p:attrName>ppt_h</p:attrName>
                                            </p:attrNameLst>
                                          </p:cBhvr>
                                          <p:tavLst>
                                            <p:tav tm="0">
                                              <p:val>
                                                <p:fltVal val="0"/>
                                              </p:val>
                                            </p:tav>
                                            <p:tav tm="100000">
                                              <p:val>
                                                <p:strVal val="#ppt_h"/>
                                              </p:val>
                                            </p:tav>
                                          </p:tavLst>
                                        </p:anim>
                                      </p:childTnLst>
                                    </p:cTn>
                                  </p:par>
                                  <p:par>
                                    <p:cTn id="126" presetID="6" presetClass="emph" presetSubtype="0" autoRev="1" fill="hold" nodeType="withEffect">
                                      <p:stCondLst>
                                        <p:cond delay="2850"/>
                                      </p:stCondLst>
                                      <p:childTnLst>
                                        <p:animScale>
                                          <p:cBhvr>
                                            <p:cTn id="127" dur="150" fill="hold"/>
                                            <p:tgtEl>
                                              <p:spTgt spid="302"/>
                                            </p:tgtEl>
                                          </p:cBhvr>
                                          <p:by x="110000" y="110000"/>
                                        </p:animScale>
                                      </p:childTnLst>
                                    </p:cTn>
                                  </p:par>
                                  <p:par>
                                    <p:cTn id="128" presetID="23" presetClass="entr" presetSubtype="16" fill="hold" nodeType="withEffect">
                                      <p:stCondLst>
                                        <p:cond delay="2550"/>
                                      </p:stCondLst>
                                      <p:childTnLst>
                                        <p:set>
                                          <p:cBhvr>
                                            <p:cTn id="129" dur="1" fill="hold">
                                              <p:stCondLst>
                                                <p:cond delay="0"/>
                                              </p:stCondLst>
                                            </p:cTn>
                                            <p:tgtEl>
                                              <p:spTgt spid="412"/>
                                            </p:tgtEl>
                                            <p:attrNameLst>
                                              <p:attrName>style.visibility</p:attrName>
                                            </p:attrNameLst>
                                          </p:cBhvr>
                                          <p:to>
                                            <p:strVal val="visible"/>
                                          </p:to>
                                        </p:set>
                                        <p:anim calcmode="lin" valueType="num">
                                          <p:cBhvr>
                                            <p:cTn id="130" dur="250" fill="hold"/>
                                            <p:tgtEl>
                                              <p:spTgt spid="412"/>
                                            </p:tgtEl>
                                            <p:attrNameLst>
                                              <p:attrName>ppt_w</p:attrName>
                                            </p:attrNameLst>
                                          </p:cBhvr>
                                          <p:tavLst>
                                            <p:tav tm="0">
                                              <p:val>
                                                <p:fltVal val="0"/>
                                              </p:val>
                                            </p:tav>
                                            <p:tav tm="100000">
                                              <p:val>
                                                <p:strVal val="#ppt_w"/>
                                              </p:val>
                                            </p:tav>
                                          </p:tavLst>
                                        </p:anim>
                                        <p:anim calcmode="lin" valueType="num">
                                          <p:cBhvr>
                                            <p:cTn id="131" dur="250" fill="hold"/>
                                            <p:tgtEl>
                                              <p:spTgt spid="412"/>
                                            </p:tgtEl>
                                            <p:attrNameLst>
                                              <p:attrName>ppt_h</p:attrName>
                                            </p:attrNameLst>
                                          </p:cBhvr>
                                          <p:tavLst>
                                            <p:tav tm="0">
                                              <p:val>
                                                <p:fltVal val="0"/>
                                              </p:val>
                                            </p:tav>
                                            <p:tav tm="100000">
                                              <p:val>
                                                <p:strVal val="#ppt_h"/>
                                              </p:val>
                                            </p:tav>
                                          </p:tavLst>
                                        </p:anim>
                                      </p:childTnLst>
                                    </p:cTn>
                                  </p:par>
                                  <p:par>
                                    <p:cTn id="132" presetID="6" presetClass="emph" presetSubtype="0" autoRev="1" fill="hold" nodeType="withEffect">
                                      <p:stCondLst>
                                        <p:cond delay="2800"/>
                                      </p:stCondLst>
                                      <p:childTnLst>
                                        <p:animScale>
                                          <p:cBhvr>
                                            <p:cTn id="133" dur="150" fill="hold"/>
                                            <p:tgtEl>
                                              <p:spTgt spid="412"/>
                                            </p:tgtEl>
                                          </p:cBhvr>
                                          <p:by x="110000" y="110000"/>
                                        </p:animScale>
                                      </p:childTnLst>
                                    </p:cTn>
                                  </p:par>
                                  <p:par>
                                    <p:cTn id="134" presetID="23" presetClass="entr" presetSubtype="16" fill="hold" nodeType="withEffect">
                                      <p:stCondLst>
                                        <p:cond delay="2600"/>
                                      </p:stCondLst>
                                      <p:childTnLst>
                                        <p:set>
                                          <p:cBhvr>
                                            <p:cTn id="135" dur="1" fill="hold">
                                              <p:stCondLst>
                                                <p:cond delay="0"/>
                                              </p:stCondLst>
                                            </p:cTn>
                                            <p:tgtEl>
                                              <p:spTgt spid="420"/>
                                            </p:tgtEl>
                                            <p:attrNameLst>
                                              <p:attrName>style.visibility</p:attrName>
                                            </p:attrNameLst>
                                          </p:cBhvr>
                                          <p:to>
                                            <p:strVal val="visible"/>
                                          </p:to>
                                        </p:set>
                                        <p:anim calcmode="lin" valueType="num">
                                          <p:cBhvr>
                                            <p:cTn id="136" dur="250" fill="hold"/>
                                            <p:tgtEl>
                                              <p:spTgt spid="420"/>
                                            </p:tgtEl>
                                            <p:attrNameLst>
                                              <p:attrName>ppt_w</p:attrName>
                                            </p:attrNameLst>
                                          </p:cBhvr>
                                          <p:tavLst>
                                            <p:tav tm="0">
                                              <p:val>
                                                <p:fltVal val="0"/>
                                              </p:val>
                                            </p:tav>
                                            <p:tav tm="100000">
                                              <p:val>
                                                <p:strVal val="#ppt_w"/>
                                              </p:val>
                                            </p:tav>
                                          </p:tavLst>
                                        </p:anim>
                                        <p:anim calcmode="lin" valueType="num">
                                          <p:cBhvr>
                                            <p:cTn id="137" dur="250" fill="hold"/>
                                            <p:tgtEl>
                                              <p:spTgt spid="420"/>
                                            </p:tgtEl>
                                            <p:attrNameLst>
                                              <p:attrName>ppt_h</p:attrName>
                                            </p:attrNameLst>
                                          </p:cBhvr>
                                          <p:tavLst>
                                            <p:tav tm="0">
                                              <p:val>
                                                <p:fltVal val="0"/>
                                              </p:val>
                                            </p:tav>
                                            <p:tav tm="100000">
                                              <p:val>
                                                <p:strVal val="#ppt_h"/>
                                              </p:val>
                                            </p:tav>
                                          </p:tavLst>
                                        </p:anim>
                                      </p:childTnLst>
                                    </p:cTn>
                                  </p:par>
                                  <p:par>
                                    <p:cTn id="138" presetID="6" presetClass="emph" presetSubtype="0" autoRev="1" fill="hold" nodeType="withEffect">
                                      <p:stCondLst>
                                        <p:cond delay="2850"/>
                                      </p:stCondLst>
                                      <p:childTnLst>
                                        <p:animScale>
                                          <p:cBhvr>
                                            <p:cTn id="139" dur="150" fill="hold"/>
                                            <p:tgtEl>
                                              <p:spTgt spid="420"/>
                                            </p:tgtEl>
                                          </p:cBhvr>
                                          <p:by x="110000" y="110000"/>
                                        </p:animScale>
                                      </p:childTnLst>
                                    </p:cTn>
                                  </p:par>
                                  <p:par>
                                    <p:cTn id="140" presetID="23" presetClass="entr" presetSubtype="16" fill="hold" grpId="0" nodeType="withEffect">
                                      <p:stCondLst>
                                        <p:cond delay="2500"/>
                                      </p:stCondLst>
                                      <p:childTnLst>
                                        <p:set>
                                          <p:cBhvr>
                                            <p:cTn id="141" dur="1" fill="hold">
                                              <p:stCondLst>
                                                <p:cond delay="0"/>
                                              </p:stCondLst>
                                            </p:cTn>
                                            <p:tgtEl>
                                              <p:spTgt spid="317"/>
                                            </p:tgtEl>
                                            <p:attrNameLst>
                                              <p:attrName>style.visibility</p:attrName>
                                            </p:attrNameLst>
                                          </p:cBhvr>
                                          <p:to>
                                            <p:strVal val="visible"/>
                                          </p:to>
                                        </p:set>
                                        <p:anim calcmode="lin" valueType="num">
                                          <p:cBhvr>
                                            <p:cTn id="142" dur="250" fill="hold"/>
                                            <p:tgtEl>
                                              <p:spTgt spid="317"/>
                                            </p:tgtEl>
                                            <p:attrNameLst>
                                              <p:attrName>ppt_w</p:attrName>
                                            </p:attrNameLst>
                                          </p:cBhvr>
                                          <p:tavLst>
                                            <p:tav tm="0">
                                              <p:val>
                                                <p:fltVal val="0"/>
                                              </p:val>
                                            </p:tav>
                                            <p:tav tm="100000">
                                              <p:val>
                                                <p:strVal val="#ppt_w"/>
                                              </p:val>
                                            </p:tav>
                                          </p:tavLst>
                                        </p:anim>
                                        <p:anim calcmode="lin" valueType="num">
                                          <p:cBhvr>
                                            <p:cTn id="143" dur="250" fill="hold"/>
                                            <p:tgtEl>
                                              <p:spTgt spid="317"/>
                                            </p:tgtEl>
                                            <p:attrNameLst>
                                              <p:attrName>ppt_h</p:attrName>
                                            </p:attrNameLst>
                                          </p:cBhvr>
                                          <p:tavLst>
                                            <p:tav tm="0">
                                              <p:val>
                                                <p:fltVal val="0"/>
                                              </p:val>
                                            </p:tav>
                                            <p:tav tm="100000">
                                              <p:val>
                                                <p:strVal val="#ppt_h"/>
                                              </p:val>
                                            </p:tav>
                                          </p:tavLst>
                                        </p:anim>
                                      </p:childTnLst>
                                    </p:cTn>
                                  </p:par>
                                  <p:par>
                                    <p:cTn id="144" presetID="6" presetClass="emph" presetSubtype="0" autoRev="1" fill="hold" grpId="1" nodeType="withEffect">
                                      <p:stCondLst>
                                        <p:cond delay="2750"/>
                                      </p:stCondLst>
                                      <p:childTnLst>
                                        <p:animScale>
                                          <p:cBhvr>
                                            <p:cTn id="145" dur="150" fill="hold"/>
                                            <p:tgtEl>
                                              <p:spTgt spid="317"/>
                                            </p:tgtEl>
                                          </p:cBhvr>
                                          <p:by x="110000" y="110000"/>
                                        </p:animScale>
                                      </p:childTnLst>
                                    </p:cTn>
                                  </p:par>
                                  <p:par>
                                    <p:cTn id="146" presetID="23" presetClass="entr" presetSubtype="16" fill="hold" nodeType="withEffect">
                                      <p:stCondLst>
                                        <p:cond delay="2500"/>
                                      </p:stCondLst>
                                      <p:childTnLst>
                                        <p:set>
                                          <p:cBhvr>
                                            <p:cTn id="147" dur="1" fill="hold">
                                              <p:stCondLst>
                                                <p:cond delay="0"/>
                                              </p:stCondLst>
                                            </p:cTn>
                                            <p:tgtEl>
                                              <p:spTgt spid="357"/>
                                            </p:tgtEl>
                                            <p:attrNameLst>
                                              <p:attrName>style.visibility</p:attrName>
                                            </p:attrNameLst>
                                          </p:cBhvr>
                                          <p:to>
                                            <p:strVal val="visible"/>
                                          </p:to>
                                        </p:set>
                                        <p:anim calcmode="lin" valueType="num">
                                          <p:cBhvr>
                                            <p:cTn id="148" dur="250" fill="hold"/>
                                            <p:tgtEl>
                                              <p:spTgt spid="357"/>
                                            </p:tgtEl>
                                            <p:attrNameLst>
                                              <p:attrName>ppt_w</p:attrName>
                                            </p:attrNameLst>
                                          </p:cBhvr>
                                          <p:tavLst>
                                            <p:tav tm="0">
                                              <p:val>
                                                <p:fltVal val="0"/>
                                              </p:val>
                                            </p:tav>
                                            <p:tav tm="100000">
                                              <p:val>
                                                <p:strVal val="#ppt_w"/>
                                              </p:val>
                                            </p:tav>
                                          </p:tavLst>
                                        </p:anim>
                                        <p:anim calcmode="lin" valueType="num">
                                          <p:cBhvr>
                                            <p:cTn id="149" dur="250" fill="hold"/>
                                            <p:tgtEl>
                                              <p:spTgt spid="357"/>
                                            </p:tgtEl>
                                            <p:attrNameLst>
                                              <p:attrName>ppt_h</p:attrName>
                                            </p:attrNameLst>
                                          </p:cBhvr>
                                          <p:tavLst>
                                            <p:tav tm="0">
                                              <p:val>
                                                <p:fltVal val="0"/>
                                              </p:val>
                                            </p:tav>
                                            <p:tav tm="100000">
                                              <p:val>
                                                <p:strVal val="#ppt_h"/>
                                              </p:val>
                                            </p:tav>
                                          </p:tavLst>
                                        </p:anim>
                                      </p:childTnLst>
                                    </p:cTn>
                                  </p:par>
                                  <p:par>
                                    <p:cTn id="150" presetID="6" presetClass="emph" presetSubtype="0" autoRev="1" fill="hold" nodeType="withEffect">
                                      <p:stCondLst>
                                        <p:cond delay="2750"/>
                                      </p:stCondLst>
                                      <p:childTnLst>
                                        <p:animScale>
                                          <p:cBhvr>
                                            <p:cTn id="151" dur="150" fill="hold"/>
                                            <p:tgtEl>
                                              <p:spTgt spid="357"/>
                                            </p:tgtEl>
                                          </p:cBhvr>
                                          <p:by x="110000" y="110000"/>
                                        </p:animScale>
                                      </p:childTnLst>
                                    </p:cTn>
                                  </p:par>
                                  <p:par>
                                    <p:cTn id="152" presetID="23" presetClass="entr" presetSubtype="16" fill="hold" nodeType="withEffect">
                                      <p:stCondLst>
                                        <p:cond delay="2700"/>
                                      </p:stCondLst>
                                      <p:childTnLst>
                                        <p:set>
                                          <p:cBhvr>
                                            <p:cTn id="153" dur="1" fill="hold">
                                              <p:stCondLst>
                                                <p:cond delay="0"/>
                                              </p:stCondLst>
                                            </p:cTn>
                                            <p:tgtEl>
                                              <p:spTgt spid="292"/>
                                            </p:tgtEl>
                                            <p:attrNameLst>
                                              <p:attrName>style.visibility</p:attrName>
                                            </p:attrNameLst>
                                          </p:cBhvr>
                                          <p:to>
                                            <p:strVal val="visible"/>
                                          </p:to>
                                        </p:set>
                                        <p:anim calcmode="lin" valueType="num">
                                          <p:cBhvr>
                                            <p:cTn id="154" dur="250" fill="hold"/>
                                            <p:tgtEl>
                                              <p:spTgt spid="292"/>
                                            </p:tgtEl>
                                            <p:attrNameLst>
                                              <p:attrName>ppt_w</p:attrName>
                                            </p:attrNameLst>
                                          </p:cBhvr>
                                          <p:tavLst>
                                            <p:tav tm="0">
                                              <p:val>
                                                <p:fltVal val="0"/>
                                              </p:val>
                                            </p:tav>
                                            <p:tav tm="100000">
                                              <p:val>
                                                <p:strVal val="#ppt_w"/>
                                              </p:val>
                                            </p:tav>
                                          </p:tavLst>
                                        </p:anim>
                                        <p:anim calcmode="lin" valueType="num">
                                          <p:cBhvr>
                                            <p:cTn id="155" dur="250" fill="hold"/>
                                            <p:tgtEl>
                                              <p:spTgt spid="292"/>
                                            </p:tgtEl>
                                            <p:attrNameLst>
                                              <p:attrName>ppt_h</p:attrName>
                                            </p:attrNameLst>
                                          </p:cBhvr>
                                          <p:tavLst>
                                            <p:tav tm="0">
                                              <p:val>
                                                <p:fltVal val="0"/>
                                              </p:val>
                                            </p:tav>
                                            <p:tav tm="100000">
                                              <p:val>
                                                <p:strVal val="#ppt_h"/>
                                              </p:val>
                                            </p:tav>
                                          </p:tavLst>
                                        </p:anim>
                                      </p:childTnLst>
                                    </p:cTn>
                                  </p:par>
                                  <p:par>
                                    <p:cTn id="156" presetID="6" presetClass="emph" presetSubtype="0" autoRev="1" fill="hold" nodeType="withEffect">
                                      <p:stCondLst>
                                        <p:cond delay="2950"/>
                                      </p:stCondLst>
                                      <p:childTnLst>
                                        <p:animScale>
                                          <p:cBhvr>
                                            <p:cTn id="157" dur="150" fill="hold"/>
                                            <p:tgtEl>
                                              <p:spTgt spid="292"/>
                                            </p:tgtEl>
                                          </p:cBhvr>
                                          <p:by x="110000" y="110000"/>
                                        </p:animScale>
                                      </p:childTnLst>
                                    </p:cTn>
                                  </p:par>
                                  <p:par>
                                    <p:cTn id="158" presetID="23" presetClass="entr" presetSubtype="16" fill="hold" grpId="0" nodeType="withEffect">
                                      <p:stCondLst>
                                        <p:cond delay="2000"/>
                                      </p:stCondLst>
                                      <p:childTnLst>
                                        <p:set>
                                          <p:cBhvr>
                                            <p:cTn id="159" dur="1" fill="hold">
                                              <p:stCondLst>
                                                <p:cond delay="0"/>
                                              </p:stCondLst>
                                            </p:cTn>
                                            <p:tgtEl>
                                              <p:spTgt spid="429"/>
                                            </p:tgtEl>
                                            <p:attrNameLst>
                                              <p:attrName>style.visibility</p:attrName>
                                            </p:attrNameLst>
                                          </p:cBhvr>
                                          <p:to>
                                            <p:strVal val="visible"/>
                                          </p:to>
                                        </p:set>
                                        <p:anim calcmode="lin" valueType="num">
                                          <p:cBhvr>
                                            <p:cTn id="160" dur="250" fill="hold"/>
                                            <p:tgtEl>
                                              <p:spTgt spid="429"/>
                                            </p:tgtEl>
                                            <p:attrNameLst>
                                              <p:attrName>ppt_w</p:attrName>
                                            </p:attrNameLst>
                                          </p:cBhvr>
                                          <p:tavLst>
                                            <p:tav tm="0">
                                              <p:val>
                                                <p:fltVal val="0"/>
                                              </p:val>
                                            </p:tav>
                                            <p:tav tm="100000">
                                              <p:val>
                                                <p:strVal val="#ppt_w"/>
                                              </p:val>
                                            </p:tav>
                                          </p:tavLst>
                                        </p:anim>
                                        <p:anim calcmode="lin" valueType="num">
                                          <p:cBhvr>
                                            <p:cTn id="161" dur="250" fill="hold"/>
                                            <p:tgtEl>
                                              <p:spTgt spid="429"/>
                                            </p:tgtEl>
                                            <p:attrNameLst>
                                              <p:attrName>ppt_h</p:attrName>
                                            </p:attrNameLst>
                                          </p:cBhvr>
                                          <p:tavLst>
                                            <p:tav tm="0">
                                              <p:val>
                                                <p:fltVal val="0"/>
                                              </p:val>
                                            </p:tav>
                                            <p:tav tm="100000">
                                              <p:val>
                                                <p:strVal val="#ppt_h"/>
                                              </p:val>
                                            </p:tav>
                                          </p:tavLst>
                                        </p:anim>
                                      </p:childTnLst>
                                    </p:cTn>
                                  </p:par>
                                  <p:par>
                                    <p:cTn id="162" presetID="6" presetClass="emph" presetSubtype="0" autoRev="1" fill="hold" grpId="1" nodeType="withEffect">
                                      <p:stCondLst>
                                        <p:cond delay="2250"/>
                                      </p:stCondLst>
                                      <p:childTnLst>
                                        <p:animScale>
                                          <p:cBhvr>
                                            <p:cTn id="163" dur="150" fill="hold"/>
                                            <p:tgtEl>
                                              <p:spTgt spid="429"/>
                                            </p:tgtEl>
                                          </p:cBhvr>
                                          <p:by x="110000" y="110000"/>
                                        </p:animScale>
                                      </p:childTnLst>
                                    </p:cTn>
                                  </p:par>
                                  <p:par>
                                    <p:cTn id="164" presetID="23" presetClass="entr" presetSubtype="16" fill="hold" nodeType="withEffect">
                                      <p:stCondLst>
                                        <p:cond delay="2500"/>
                                      </p:stCondLst>
                                      <p:childTnLst>
                                        <p:set>
                                          <p:cBhvr>
                                            <p:cTn id="165" dur="1" fill="hold">
                                              <p:stCondLst>
                                                <p:cond delay="0"/>
                                              </p:stCondLst>
                                            </p:cTn>
                                            <p:tgtEl>
                                              <p:spTgt spid="318"/>
                                            </p:tgtEl>
                                            <p:attrNameLst>
                                              <p:attrName>style.visibility</p:attrName>
                                            </p:attrNameLst>
                                          </p:cBhvr>
                                          <p:to>
                                            <p:strVal val="visible"/>
                                          </p:to>
                                        </p:set>
                                        <p:anim calcmode="lin" valueType="num">
                                          <p:cBhvr>
                                            <p:cTn id="166" dur="250" fill="hold"/>
                                            <p:tgtEl>
                                              <p:spTgt spid="318"/>
                                            </p:tgtEl>
                                            <p:attrNameLst>
                                              <p:attrName>ppt_w</p:attrName>
                                            </p:attrNameLst>
                                          </p:cBhvr>
                                          <p:tavLst>
                                            <p:tav tm="0">
                                              <p:val>
                                                <p:fltVal val="0"/>
                                              </p:val>
                                            </p:tav>
                                            <p:tav tm="100000">
                                              <p:val>
                                                <p:strVal val="#ppt_w"/>
                                              </p:val>
                                            </p:tav>
                                          </p:tavLst>
                                        </p:anim>
                                        <p:anim calcmode="lin" valueType="num">
                                          <p:cBhvr>
                                            <p:cTn id="167" dur="250" fill="hold"/>
                                            <p:tgtEl>
                                              <p:spTgt spid="318"/>
                                            </p:tgtEl>
                                            <p:attrNameLst>
                                              <p:attrName>ppt_h</p:attrName>
                                            </p:attrNameLst>
                                          </p:cBhvr>
                                          <p:tavLst>
                                            <p:tav tm="0">
                                              <p:val>
                                                <p:fltVal val="0"/>
                                              </p:val>
                                            </p:tav>
                                            <p:tav tm="100000">
                                              <p:val>
                                                <p:strVal val="#ppt_h"/>
                                              </p:val>
                                            </p:tav>
                                          </p:tavLst>
                                        </p:anim>
                                      </p:childTnLst>
                                    </p:cTn>
                                  </p:par>
                                  <p:par>
                                    <p:cTn id="168" presetID="6" presetClass="emph" presetSubtype="0" autoRev="1" fill="hold" nodeType="withEffect">
                                      <p:stCondLst>
                                        <p:cond delay="2750"/>
                                      </p:stCondLst>
                                      <p:childTnLst>
                                        <p:animScale>
                                          <p:cBhvr>
                                            <p:cTn id="169" dur="150" fill="hold"/>
                                            <p:tgtEl>
                                              <p:spTgt spid="318"/>
                                            </p:tgtEl>
                                          </p:cBhvr>
                                          <p:by x="110000" y="110000"/>
                                        </p:animScale>
                                      </p:childTnLst>
                                    </p:cTn>
                                  </p:par>
                                  <p:par>
                                    <p:cTn id="170" presetID="23" presetClass="entr" presetSubtype="16" fill="hold" nodeType="withEffect">
                                      <p:stCondLst>
                                        <p:cond delay="2600"/>
                                      </p:stCondLst>
                                      <p:childTnLst>
                                        <p:set>
                                          <p:cBhvr>
                                            <p:cTn id="171" dur="1" fill="hold">
                                              <p:stCondLst>
                                                <p:cond delay="0"/>
                                              </p:stCondLst>
                                            </p:cTn>
                                            <p:tgtEl>
                                              <p:spTgt spid="326"/>
                                            </p:tgtEl>
                                            <p:attrNameLst>
                                              <p:attrName>style.visibility</p:attrName>
                                            </p:attrNameLst>
                                          </p:cBhvr>
                                          <p:to>
                                            <p:strVal val="visible"/>
                                          </p:to>
                                        </p:set>
                                        <p:anim calcmode="lin" valueType="num">
                                          <p:cBhvr>
                                            <p:cTn id="172" dur="250" fill="hold"/>
                                            <p:tgtEl>
                                              <p:spTgt spid="326"/>
                                            </p:tgtEl>
                                            <p:attrNameLst>
                                              <p:attrName>ppt_w</p:attrName>
                                            </p:attrNameLst>
                                          </p:cBhvr>
                                          <p:tavLst>
                                            <p:tav tm="0">
                                              <p:val>
                                                <p:fltVal val="0"/>
                                              </p:val>
                                            </p:tav>
                                            <p:tav tm="100000">
                                              <p:val>
                                                <p:strVal val="#ppt_w"/>
                                              </p:val>
                                            </p:tav>
                                          </p:tavLst>
                                        </p:anim>
                                        <p:anim calcmode="lin" valueType="num">
                                          <p:cBhvr>
                                            <p:cTn id="173" dur="250" fill="hold"/>
                                            <p:tgtEl>
                                              <p:spTgt spid="326"/>
                                            </p:tgtEl>
                                            <p:attrNameLst>
                                              <p:attrName>ppt_h</p:attrName>
                                            </p:attrNameLst>
                                          </p:cBhvr>
                                          <p:tavLst>
                                            <p:tav tm="0">
                                              <p:val>
                                                <p:fltVal val="0"/>
                                              </p:val>
                                            </p:tav>
                                            <p:tav tm="100000">
                                              <p:val>
                                                <p:strVal val="#ppt_h"/>
                                              </p:val>
                                            </p:tav>
                                          </p:tavLst>
                                        </p:anim>
                                      </p:childTnLst>
                                    </p:cTn>
                                  </p:par>
                                  <p:par>
                                    <p:cTn id="174" presetID="6" presetClass="emph" presetSubtype="0" autoRev="1" fill="hold" nodeType="withEffect">
                                      <p:stCondLst>
                                        <p:cond delay="2850"/>
                                      </p:stCondLst>
                                      <p:childTnLst>
                                        <p:animScale>
                                          <p:cBhvr>
                                            <p:cTn id="175" dur="150" fill="hold"/>
                                            <p:tgtEl>
                                              <p:spTgt spid="326"/>
                                            </p:tgtEl>
                                          </p:cBhvr>
                                          <p:by x="110000" y="110000"/>
                                        </p:animScale>
                                      </p:childTnLst>
                                    </p:cTn>
                                  </p:par>
                                  <p:par>
                                    <p:cTn id="176" presetID="23" presetClass="entr" presetSubtype="16" fill="hold" grpId="0" nodeType="withEffect">
                                      <p:stCondLst>
                                        <p:cond delay="2700"/>
                                      </p:stCondLst>
                                      <p:childTnLst>
                                        <p:set>
                                          <p:cBhvr>
                                            <p:cTn id="177" dur="1" fill="hold">
                                              <p:stCondLst>
                                                <p:cond delay="0"/>
                                              </p:stCondLst>
                                            </p:cTn>
                                            <p:tgtEl>
                                              <p:spTgt spid="325"/>
                                            </p:tgtEl>
                                            <p:attrNameLst>
                                              <p:attrName>style.visibility</p:attrName>
                                            </p:attrNameLst>
                                          </p:cBhvr>
                                          <p:to>
                                            <p:strVal val="visible"/>
                                          </p:to>
                                        </p:set>
                                        <p:anim calcmode="lin" valueType="num">
                                          <p:cBhvr>
                                            <p:cTn id="178" dur="250" fill="hold"/>
                                            <p:tgtEl>
                                              <p:spTgt spid="325"/>
                                            </p:tgtEl>
                                            <p:attrNameLst>
                                              <p:attrName>ppt_w</p:attrName>
                                            </p:attrNameLst>
                                          </p:cBhvr>
                                          <p:tavLst>
                                            <p:tav tm="0">
                                              <p:val>
                                                <p:fltVal val="0"/>
                                              </p:val>
                                            </p:tav>
                                            <p:tav tm="100000">
                                              <p:val>
                                                <p:strVal val="#ppt_w"/>
                                              </p:val>
                                            </p:tav>
                                          </p:tavLst>
                                        </p:anim>
                                        <p:anim calcmode="lin" valueType="num">
                                          <p:cBhvr>
                                            <p:cTn id="179" dur="250" fill="hold"/>
                                            <p:tgtEl>
                                              <p:spTgt spid="325"/>
                                            </p:tgtEl>
                                            <p:attrNameLst>
                                              <p:attrName>ppt_h</p:attrName>
                                            </p:attrNameLst>
                                          </p:cBhvr>
                                          <p:tavLst>
                                            <p:tav tm="0">
                                              <p:val>
                                                <p:fltVal val="0"/>
                                              </p:val>
                                            </p:tav>
                                            <p:tav tm="100000">
                                              <p:val>
                                                <p:strVal val="#ppt_h"/>
                                              </p:val>
                                            </p:tav>
                                          </p:tavLst>
                                        </p:anim>
                                      </p:childTnLst>
                                    </p:cTn>
                                  </p:par>
                                  <p:par>
                                    <p:cTn id="180" presetID="6" presetClass="emph" presetSubtype="0" autoRev="1" fill="hold" grpId="1" nodeType="withEffect">
                                      <p:stCondLst>
                                        <p:cond delay="2950"/>
                                      </p:stCondLst>
                                      <p:childTnLst>
                                        <p:animScale>
                                          <p:cBhvr>
                                            <p:cTn id="181" dur="150" fill="hold"/>
                                            <p:tgtEl>
                                              <p:spTgt spid="325"/>
                                            </p:tgtEl>
                                          </p:cBhvr>
                                          <p:by x="110000" y="110000"/>
                                        </p:animScale>
                                      </p:childTnLst>
                                    </p:cTn>
                                  </p:par>
                                  <p:par>
                                    <p:cTn id="182" presetID="23" presetClass="entr" presetSubtype="16" fill="hold" grpId="0" nodeType="withEffect">
                                      <p:stCondLst>
                                        <p:cond delay="2500"/>
                                      </p:stCondLst>
                                      <p:childTnLst>
                                        <p:set>
                                          <p:cBhvr>
                                            <p:cTn id="183" dur="1" fill="hold">
                                              <p:stCondLst>
                                                <p:cond delay="0"/>
                                              </p:stCondLst>
                                            </p:cTn>
                                            <p:tgtEl>
                                              <p:spTgt spid="430"/>
                                            </p:tgtEl>
                                            <p:attrNameLst>
                                              <p:attrName>style.visibility</p:attrName>
                                            </p:attrNameLst>
                                          </p:cBhvr>
                                          <p:to>
                                            <p:strVal val="visible"/>
                                          </p:to>
                                        </p:set>
                                        <p:anim calcmode="lin" valueType="num">
                                          <p:cBhvr>
                                            <p:cTn id="184" dur="250" fill="hold"/>
                                            <p:tgtEl>
                                              <p:spTgt spid="430"/>
                                            </p:tgtEl>
                                            <p:attrNameLst>
                                              <p:attrName>ppt_w</p:attrName>
                                            </p:attrNameLst>
                                          </p:cBhvr>
                                          <p:tavLst>
                                            <p:tav tm="0">
                                              <p:val>
                                                <p:fltVal val="0"/>
                                              </p:val>
                                            </p:tav>
                                            <p:tav tm="100000">
                                              <p:val>
                                                <p:strVal val="#ppt_w"/>
                                              </p:val>
                                            </p:tav>
                                          </p:tavLst>
                                        </p:anim>
                                        <p:anim calcmode="lin" valueType="num">
                                          <p:cBhvr>
                                            <p:cTn id="185" dur="250" fill="hold"/>
                                            <p:tgtEl>
                                              <p:spTgt spid="430"/>
                                            </p:tgtEl>
                                            <p:attrNameLst>
                                              <p:attrName>ppt_h</p:attrName>
                                            </p:attrNameLst>
                                          </p:cBhvr>
                                          <p:tavLst>
                                            <p:tav tm="0">
                                              <p:val>
                                                <p:fltVal val="0"/>
                                              </p:val>
                                            </p:tav>
                                            <p:tav tm="100000">
                                              <p:val>
                                                <p:strVal val="#ppt_h"/>
                                              </p:val>
                                            </p:tav>
                                          </p:tavLst>
                                        </p:anim>
                                      </p:childTnLst>
                                    </p:cTn>
                                  </p:par>
                                  <p:par>
                                    <p:cTn id="186" presetID="6" presetClass="emph" presetSubtype="0" autoRev="1" fill="hold" grpId="1" nodeType="withEffect">
                                      <p:stCondLst>
                                        <p:cond delay="2750"/>
                                      </p:stCondLst>
                                      <p:childTnLst>
                                        <p:animScale>
                                          <p:cBhvr>
                                            <p:cTn id="187" dur="150" fill="hold"/>
                                            <p:tgtEl>
                                              <p:spTgt spid="430"/>
                                            </p:tgtEl>
                                          </p:cBhvr>
                                          <p:by x="110000" y="110000"/>
                                        </p:animScale>
                                      </p:childTnLst>
                                    </p:cTn>
                                  </p:par>
                                  <p:par>
                                    <p:cTn id="188" presetID="23" presetClass="entr" presetSubtype="16" fill="hold" grpId="0" nodeType="withEffect">
                                      <p:stCondLst>
                                        <p:cond delay="2000"/>
                                      </p:stCondLst>
                                      <p:childTnLst>
                                        <p:set>
                                          <p:cBhvr>
                                            <p:cTn id="189" dur="1" fill="hold">
                                              <p:stCondLst>
                                                <p:cond delay="0"/>
                                              </p:stCondLst>
                                            </p:cTn>
                                            <p:tgtEl>
                                              <p:spTgt spid="432"/>
                                            </p:tgtEl>
                                            <p:attrNameLst>
                                              <p:attrName>style.visibility</p:attrName>
                                            </p:attrNameLst>
                                          </p:cBhvr>
                                          <p:to>
                                            <p:strVal val="visible"/>
                                          </p:to>
                                        </p:set>
                                        <p:anim calcmode="lin" valueType="num">
                                          <p:cBhvr>
                                            <p:cTn id="190" dur="250" fill="hold"/>
                                            <p:tgtEl>
                                              <p:spTgt spid="432"/>
                                            </p:tgtEl>
                                            <p:attrNameLst>
                                              <p:attrName>ppt_w</p:attrName>
                                            </p:attrNameLst>
                                          </p:cBhvr>
                                          <p:tavLst>
                                            <p:tav tm="0">
                                              <p:val>
                                                <p:fltVal val="0"/>
                                              </p:val>
                                            </p:tav>
                                            <p:tav tm="100000">
                                              <p:val>
                                                <p:strVal val="#ppt_w"/>
                                              </p:val>
                                            </p:tav>
                                          </p:tavLst>
                                        </p:anim>
                                        <p:anim calcmode="lin" valueType="num">
                                          <p:cBhvr>
                                            <p:cTn id="191" dur="250" fill="hold"/>
                                            <p:tgtEl>
                                              <p:spTgt spid="432"/>
                                            </p:tgtEl>
                                            <p:attrNameLst>
                                              <p:attrName>ppt_h</p:attrName>
                                            </p:attrNameLst>
                                          </p:cBhvr>
                                          <p:tavLst>
                                            <p:tav tm="0">
                                              <p:val>
                                                <p:fltVal val="0"/>
                                              </p:val>
                                            </p:tav>
                                            <p:tav tm="100000">
                                              <p:val>
                                                <p:strVal val="#ppt_h"/>
                                              </p:val>
                                            </p:tav>
                                          </p:tavLst>
                                        </p:anim>
                                      </p:childTnLst>
                                    </p:cTn>
                                  </p:par>
                                  <p:par>
                                    <p:cTn id="192" presetID="6" presetClass="emph" presetSubtype="0" autoRev="1" fill="hold" grpId="1" nodeType="withEffect">
                                      <p:stCondLst>
                                        <p:cond delay="2250"/>
                                      </p:stCondLst>
                                      <p:childTnLst>
                                        <p:animScale>
                                          <p:cBhvr>
                                            <p:cTn id="193" dur="150" fill="hold"/>
                                            <p:tgtEl>
                                              <p:spTgt spid="432"/>
                                            </p:tgtEl>
                                          </p:cBhvr>
                                          <p:by x="110000" y="110000"/>
                                        </p:animScale>
                                      </p:childTnLst>
                                    </p:cTn>
                                  </p:par>
                                  <p:par>
                                    <p:cTn id="194" presetID="23" presetClass="entr" presetSubtype="16" fill="hold" grpId="0" nodeType="withEffect">
                                      <p:stCondLst>
                                        <p:cond delay="2700"/>
                                      </p:stCondLst>
                                      <p:childTnLst>
                                        <p:set>
                                          <p:cBhvr>
                                            <p:cTn id="195" dur="1" fill="hold">
                                              <p:stCondLst>
                                                <p:cond delay="0"/>
                                              </p:stCondLst>
                                            </p:cTn>
                                            <p:tgtEl>
                                              <p:spTgt spid="338"/>
                                            </p:tgtEl>
                                            <p:attrNameLst>
                                              <p:attrName>style.visibility</p:attrName>
                                            </p:attrNameLst>
                                          </p:cBhvr>
                                          <p:to>
                                            <p:strVal val="visible"/>
                                          </p:to>
                                        </p:set>
                                        <p:anim calcmode="lin" valueType="num">
                                          <p:cBhvr>
                                            <p:cTn id="196" dur="250" fill="hold"/>
                                            <p:tgtEl>
                                              <p:spTgt spid="338"/>
                                            </p:tgtEl>
                                            <p:attrNameLst>
                                              <p:attrName>ppt_w</p:attrName>
                                            </p:attrNameLst>
                                          </p:cBhvr>
                                          <p:tavLst>
                                            <p:tav tm="0">
                                              <p:val>
                                                <p:fltVal val="0"/>
                                              </p:val>
                                            </p:tav>
                                            <p:tav tm="100000">
                                              <p:val>
                                                <p:strVal val="#ppt_w"/>
                                              </p:val>
                                            </p:tav>
                                          </p:tavLst>
                                        </p:anim>
                                        <p:anim calcmode="lin" valueType="num">
                                          <p:cBhvr>
                                            <p:cTn id="197" dur="250" fill="hold"/>
                                            <p:tgtEl>
                                              <p:spTgt spid="338"/>
                                            </p:tgtEl>
                                            <p:attrNameLst>
                                              <p:attrName>ppt_h</p:attrName>
                                            </p:attrNameLst>
                                          </p:cBhvr>
                                          <p:tavLst>
                                            <p:tav tm="0">
                                              <p:val>
                                                <p:fltVal val="0"/>
                                              </p:val>
                                            </p:tav>
                                            <p:tav tm="100000">
                                              <p:val>
                                                <p:strVal val="#ppt_h"/>
                                              </p:val>
                                            </p:tav>
                                          </p:tavLst>
                                        </p:anim>
                                      </p:childTnLst>
                                    </p:cTn>
                                  </p:par>
                                  <p:par>
                                    <p:cTn id="198" presetID="6" presetClass="emph" presetSubtype="0" autoRev="1" fill="hold" grpId="1" nodeType="withEffect">
                                      <p:stCondLst>
                                        <p:cond delay="2950"/>
                                      </p:stCondLst>
                                      <p:childTnLst>
                                        <p:animScale>
                                          <p:cBhvr>
                                            <p:cTn id="199" dur="150" fill="hold"/>
                                            <p:tgtEl>
                                              <p:spTgt spid="338"/>
                                            </p:tgtEl>
                                          </p:cBhvr>
                                          <p:by x="110000" y="110000"/>
                                        </p:animScale>
                                      </p:childTnLst>
                                    </p:cTn>
                                  </p:par>
                                  <p:par>
                                    <p:cTn id="200" presetID="23" presetClass="entr" presetSubtype="16" fill="hold" grpId="0" nodeType="withEffect">
                                      <p:stCondLst>
                                        <p:cond delay="2500"/>
                                      </p:stCondLst>
                                      <p:childTnLst>
                                        <p:set>
                                          <p:cBhvr>
                                            <p:cTn id="201" dur="1" fill="hold">
                                              <p:stCondLst>
                                                <p:cond delay="0"/>
                                              </p:stCondLst>
                                            </p:cTn>
                                            <p:tgtEl>
                                              <p:spTgt spid="339"/>
                                            </p:tgtEl>
                                            <p:attrNameLst>
                                              <p:attrName>style.visibility</p:attrName>
                                            </p:attrNameLst>
                                          </p:cBhvr>
                                          <p:to>
                                            <p:strVal val="visible"/>
                                          </p:to>
                                        </p:set>
                                        <p:anim calcmode="lin" valueType="num">
                                          <p:cBhvr>
                                            <p:cTn id="202" dur="250" fill="hold"/>
                                            <p:tgtEl>
                                              <p:spTgt spid="339"/>
                                            </p:tgtEl>
                                            <p:attrNameLst>
                                              <p:attrName>ppt_w</p:attrName>
                                            </p:attrNameLst>
                                          </p:cBhvr>
                                          <p:tavLst>
                                            <p:tav tm="0">
                                              <p:val>
                                                <p:fltVal val="0"/>
                                              </p:val>
                                            </p:tav>
                                            <p:tav tm="100000">
                                              <p:val>
                                                <p:strVal val="#ppt_w"/>
                                              </p:val>
                                            </p:tav>
                                          </p:tavLst>
                                        </p:anim>
                                        <p:anim calcmode="lin" valueType="num">
                                          <p:cBhvr>
                                            <p:cTn id="203" dur="250" fill="hold"/>
                                            <p:tgtEl>
                                              <p:spTgt spid="339"/>
                                            </p:tgtEl>
                                            <p:attrNameLst>
                                              <p:attrName>ppt_h</p:attrName>
                                            </p:attrNameLst>
                                          </p:cBhvr>
                                          <p:tavLst>
                                            <p:tav tm="0">
                                              <p:val>
                                                <p:fltVal val="0"/>
                                              </p:val>
                                            </p:tav>
                                            <p:tav tm="100000">
                                              <p:val>
                                                <p:strVal val="#ppt_h"/>
                                              </p:val>
                                            </p:tav>
                                          </p:tavLst>
                                        </p:anim>
                                      </p:childTnLst>
                                    </p:cTn>
                                  </p:par>
                                  <p:par>
                                    <p:cTn id="204" presetID="6" presetClass="emph" presetSubtype="0" autoRev="1" fill="hold" grpId="1" nodeType="withEffect">
                                      <p:stCondLst>
                                        <p:cond delay="2750"/>
                                      </p:stCondLst>
                                      <p:childTnLst>
                                        <p:animScale>
                                          <p:cBhvr>
                                            <p:cTn id="205" dur="150" fill="hold"/>
                                            <p:tgtEl>
                                              <p:spTgt spid="339"/>
                                            </p:tgtEl>
                                          </p:cBhvr>
                                          <p:by x="110000" y="110000"/>
                                        </p:animScale>
                                      </p:childTnLst>
                                    </p:cTn>
                                  </p:par>
                                  <p:par>
                                    <p:cTn id="206" presetID="23" presetClass="entr" presetSubtype="16" fill="hold" nodeType="withEffect">
                                      <p:stCondLst>
                                        <p:cond delay="2000"/>
                                      </p:stCondLst>
                                      <p:childTnLst>
                                        <p:set>
                                          <p:cBhvr>
                                            <p:cTn id="207" dur="1" fill="hold">
                                              <p:stCondLst>
                                                <p:cond delay="0"/>
                                              </p:stCondLst>
                                            </p:cTn>
                                            <p:tgtEl>
                                              <p:spTgt spid="295"/>
                                            </p:tgtEl>
                                            <p:attrNameLst>
                                              <p:attrName>style.visibility</p:attrName>
                                            </p:attrNameLst>
                                          </p:cBhvr>
                                          <p:to>
                                            <p:strVal val="visible"/>
                                          </p:to>
                                        </p:set>
                                        <p:anim calcmode="lin" valueType="num">
                                          <p:cBhvr>
                                            <p:cTn id="208" dur="250" fill="hold"/>
                                            <p:tgtEl>
                                              <p:spTgt spid="295"/>
                                            </p:tgtEl>
                                            <p:attrNameLst>
                                              <p:attrName>ppt_w</p:attrName>
                                            </p:attrNameLst>
                                          </p:cBhvr>
                                          <p:tavLst>
                                            <p:tav tm="0">
                                              <p:val>
                                                <p:fltVal val="0"/>
                                              </p:val>
                                            </p:tav>
                                            <p:tav tm="100000">
                                              <p:val>
                                                <p:strVal val="#ppt_w"/>
                                              </p:val>
                                            </p:tav>
                                          </p:tavLst>
                                        </p:anim>
                                        <p:anim calcmode="lin" valueType="num">
                                          <p:cBhvr>
                                            <p:cTn id="209" dur="250" fill="hold"/>
                                            <p:tgtEl>
                                              <p:spTgt spid="295"/>
                                            </p:tgtEl>
                                            <p:attrNameLst>
                                              <p:attrName>ppt_h</p:attrName>
                                            </p:attrNameLst>
                                          </p:cBhvr>
                                          <p:tavLst>
                                            <p:tav tm="0">
                                              <p:val>
                                                <p:fltVal val="0"/>
                                              </p:val>
                                            </p:tav>
                                            <p:tav tm="100000">
                                              <p:val>
                                                <p:strVal val="#ppt_h"/>
                                              </p:val>
                                            </p:tav>
                                          </p:tavLst>
                                        </p:anim>
                                      </p:childTnLst>
                                    </p:cTn>
                                  </p:par>
                                  <p:par>
                                    <p:cTn id="210" presetID="6" presetClass="emph" presetSubtype="0" autoRev="1" fill="hold" nodeType="withEffect">
                                      <p:stCondLst>
                                        <p:cond delay="2250"/>
                                      </p:stCondLst>
                                      <p:childTnLst>
                                        <p:animScale>
                                          <p:cBhvr>
                                            <p:cTn id="211" dur="150" fill="hold"/>
                                            <p:tgtEl>
                                              <p:spTgt spid="295"/>
                                            </p:tgtEl>
                                          </p:cBhvr>
                                          <p:by x="110000" y="110000"/>
                                        </p:animScale>
                                      </p:childTnLst>
                                    </p:cTn>
                                  </p:par>
                                  <p:par>
                                    <p:cTn id="212" presetID="23" presetClass="entr" presetSubtype="16" fill="hold" grpId="0" nodeType="withEffect">
                                      <p:stCondLst>
                                        <p:cond delay="2000"/>
                                      </p:stCondLst>
                                      <p:childTnLst>
                                        <p:set>
                                          <p:cBhvr>
                                            <p:cTn id="213" dur="1" fill="hold">
                                              <p:stCondLst>
                                                <p:cond delay="0"/>
                                              </p:stCondLst>
                                            </p:cTn>
                                            <p:tgtEl>
                                              <p:spTgt spid="456"/>
                                            </p:tgtEl>
                                            <p:attrNameLst>
                                              <p:attrName>style.visibility</p:attrName>
                                            </p:attrNameLst>
                                          </p:cBhvr>
                                          <p:to>
                                            <p:strVal val="visible"/>
                                          </p:to>
                                        </p:set>
                                        <p:anim calcmode="lin" valueType="num">
                                          <p:cBhvr>
                                            <p:cTn id="214" dur="250" fill="hold"/>
                                            <p:tgtEl>
                                              <p:spTgt spid="456"/>
                                            </p:tgtEl>
                                            <p:attrNameLst>
                                              <p:attrName>ppt_w</p:attrName>
                                            </p:attrNameLst>
                                          </p:cBhvr>
                                          <p:tavLst>
                                            <p:tav tm="0">
                                              <p:val>
                                                <p:fltVal val="0"/>
                                              </p:val>
                                            </p:tav>
                                            <p:tav tm="100000">
                                              <p:val>
                                                <p:strVal val="#ppt_w"/>
                                              </p:val>
                                            </p:tav>
                                          </p:tavLst>
                                        </p:anim>
                                        <p:anim calcmode="lin" valueType="num">
                                          <p:cBhvr>
                                            <p:cTn id="215" dur="250" fill="hold"/>
                                            <p:tgtEl>
                                              <p:spTgt spid="456"/>
                                            </p:tgtEl>
                                            <p:attrNameLst>
                                              <p:attrName>ppt_h</p:attrName>
                                            </p:attrNameLst>
                                          </p:cBhvr>
                                          <p:tavLst>
                                            <p:tav tm="0">
                                              <p:val>
                                                <p:fltVal val="0"/>
                                              </p:val>
                                            </p:tav>
                                            <p:tav tm="100000">
                                              <p:val>
                                                <p:strVal val="#ppt_h"/>
                                              </p:val>
                                            </p:tav>
                                          </p:tavLst>
                                        </p:anim>
                                      </p:childTnLst>
                                    </p:cTn>
                                  </p:par>
                                  <p:par>
                                    <p:cTn id="216" presetID="6" presetClass="emph" presetSubtype="0" autoRev="1" fill="hold" grpId="1" nodeType="withEffect">
                                      <p:stCondLst>
                                        <p:cond delay="2250"/>
                                      </p:stCondLst>
                                      <p:childTnLst>
                                        <p:animScale>
                                          <p:cBhvr>
                                            <p:cTn id="217" dur="150" fill="hold"/>
                                            <p:tgtEl>
                                              <p:spTgt spid="456"/>
                                            </p:tgtEl>
                                          </p:cBhvr>
                                          <p:by x="110000" y="110000"/>
                                        </p:animScale>
                                      </p:childTnLst>
                                    </p:cTn>
                                  </p:par>
                                  <p:par>
                                    <p:cTn id="218" presetID="23" presetClass="entr" presetSubtype="16" fill="hold" nodeType="withEffect">
                                      <p:stCondLst>
                                        <p:cond delay="2500"/>
                                      </p:stCondLst>
                                      <p:childTnLst>
                                        <p:set>
                                          <p:cBhvr>
                                            <p:cTn id="219" dur="1" fill="hold">
                                              <p:stCondLst>
                                                <p:cond delay="0"/>
                                              </p:stCondLst>
                                            </p:cTn>
                                            <p:tgtEl>
                                              <p:spTgt spid="440"/>
                                            </p:tgtEl>
                                            <p:attrNameLst>
                                              <p:attrName>style.visibility</p:attrName>
                                            </p:attrNameLst>
                                          </p:cBhvr>
                                          <p:to>
                                            <p:strVal val="visible"/>
                                          </p:to>
                                        </p:set>
                                        <p:anim calcmode="lin" valueType="num">
                                          <p:cBhvr>
                                            <p:cTn id="220" dur="250" fill="hold"/>
                                            <p:tgtEl>
                                              <p:spTgt spid="440"/>
                                            </p:tgtEl>
                                            <p:attrNameLst>
                                              <p:attrName>ppt_w</p:attrName>
                                            </p:attrNameLst>
                                          </p:cBhvr>
                                          <p:tavLst>
                                            <p:tav tm="0">
                                              <p:val>
                                                <p:fltVal val="0"/>
                                              </p:val>
                                            </p:tav>
                                            <p:tav tm="100000">
                                              <p:val>
                                                <p:strVal val="#ppt_w"/>
                                              </p:val>
                                            </p:tav>
                                          </p:tavLst>
                                        </p:anim>
                                        <p:anim calcmode="lin" valueType="num">
                                          <p:cBhvr>
                                            <p:cTn id="221" dur="250" fill="hold"/>
                                            <p:tgtEl>
                                              <p:spTgt spid="440"/>
                                            </p:tgtEl>
                                            <p:attrNameLst>
                                              <p:attrName>ppt_h</p:attrName>
                                            </p:attrNameLst>
                                          </p:cBhvr>
                                          <p:tavLst>
                                            <p:tav tm="0">
                                              <p:val>
                                                <p:fltVal val="0"/>
                                              </p:val>
                                            </p:tav>
                                            <p:tav tm="100000">
                                              <p:val>
                                                <p:strVal val="#ppt_h"/>
                                              </p:val>
                                            </p:tav>
                                          </p:tavLst>
                                        </p:anim>
                                      </p:childTnLst>
                                    </p:cTn>
                                  </p:par>
                                  <p:par>
                                    <p:cTn id="222" presetID="6" presetClass="emph" presetSubtype="0" autoRev="1" fill="hold" nodeType="withEffect">
                                      <p:stCondLst>
                                        <p:cond delay="2750"/>
                                      </p:stCondLst>
                                      <p:childTnLst>
                                        <p:animScale>
                                          <p:cBhvr>
                                            <p:cTn id="223" dur="150" fill="hold"/>
                                            <p:tgtEl>
                                              <p:spTgt spid="440"/>
                                            </p:tgtEl>
                                          </p:cBhvr>
                                          <p:by x="110000" y="110000"/>
                                        </p:animScale>
                                      </p:childTnLst>
                                    </p:cTn>
                                  </p:par>
                                  <p:par>
                                    <p:cTn id="224" presetID="23" presetClass="entr" presetSubtype="16" fill="hold" nodeType="withEffect">
                                      <p:stCondLst>
                                        <p:cond delay="2000"/>
                                      </p:stCondLst>
                                      <p:childTnLst>
                                        <p:set>
                                          <p:cBhvr>
                                            <p:cTn id="225" dur="1" fill="hold">
                                              <p:stCondLst>
                                                <p:cond delay="0"/>
                                              </p:stCondLst>
                                            </p:cTn>
                                            <p:tgtEl>
                                              <p:spTgt spid="433"/>
                                            </p:tgtEl>
                                            <p:attrNameLst>
                                              <p:attrName>style.visibility</p:attrName>
                                            </p:attrNameLst>
                                          </p:cBhvr>
                                          <p:to>
                                            <p:strVal val="visible"/>
                                          </p:to>
                                        </p:set>
                                        <p:anim calcmode="lin" valueType="num">
                                          <p:cBhvr>
                                            <p:cTn id="226" dur="250" fill="hold"/>
                                            <p:tgtEl>
                                              <p:spTgt spid="433"/>
                                            </p:tgtEl>
                                            <p:attrNameLst>
                                              <p:attrName>ppt_w</p:attrName>
                                            </p:attrNameLst>
                                          </p:cBhvr>
                                          <p:tavLst>
                                            <p:tav tm="0">
                                              <p:val>
                                                <p:fltVal val="0"/>
                                              </p:val>
                                            </p:tav>
                                            <p:tav tm="100000">
                                              <p:val>
                                                <p:strVal val="#ppt_w"/>
                                              </p:val>
                                            </p:tav>
                                          </p:tavLst>
                                        </p:anim>
                                        <p:anim calcmode="lin" valueType="num">
                                          <p:cBhvr>
                                            <p:cTn id="227" dur="250" fill="hold"/>
                                            <p:tgtEl>
                                              <p:spTgt spid="433"/>
                                            </p:tgtEl>
                                            <p:attrNameLst>
                                              <p:attrName>ppt_h</p:attrName>
                                            </p:attrNameLst>
                                          </p:cBhvr>
                                          <p:tavLst>
                                            <p:tav tm="0">
                                              <p:val>
                                                <p:fltVal val="0"/>
                                              </p:val>
                                            </p:tav>
                                            <p:tav tm="100000">
                                              <p:val>
                                                <p:strVal val="#ppt_h"/>
                                              </p:val>
                                            </p:tav>
                                          </p:tavLst>
                                        </p:anim>
                                      </p:childTnLst>
                                    </p:cTn>
                                  </p:par>
                                  <p:par>
                                    <p:cTn id="228" presetID="6" presetClass="emph" presetSubtype="0" autoRev="1" fill="hold" nodeType="withEffect">
                                      <p:stCondLst>
                                        <p:cond delay="2250"/>
                                      </p:stCondLst>
                                      <p:childTnLst>
                                        <p:animScale>
                                          <p:cBhvr>
                                            <p:cTn id="229" dur="150" fill="hold"/>
                                            <p:tgtEl>
                                              <p:spTgt spid="433"/>
                                            </p:tgtEl>
                                          </p:cBhvr>
                                          <p:by x="110000" y="110000"/>
                                        </p:animScale>
                                      </p:childTnLst>
                                    </p:cTn>
                                  </p:par>
                                  <p:par>
                                    <p:cTn id="230" presetID="23" presetClass="entr" presetSubtype="16" fill="hold" nodeType="withEffect">
                                      <p:stCondLst>
                                        <p:cond delay="2700"/>
                                      </p:stCondLst>
                                      <p:childTnLst>
                                        <p:set>
                                          <p:cBhvr>
                                            <p:cTn id="231" dur="1" fill="hold">
                                              <p:stCondLst>
                                                <p:cond delay="0"/>
                                              </p:stCondLst>
                                            </p:cTn>
                                            <p:tgtEl>
                                              <p:spTgt spid="365"/>
                                            </p:tgtEl>
                                            <p:attrNameLst>
                                              <p:attrName>style.visibility</p:attrName>
                                            </p:attrNameLst>
                                          </p:cBhvr>
                                          <p:to>
                                            <p:strVal val="visible"/>
                                          </p:to>
                                        </p:set>
                                        <p:anim calcmode="lin" valueType="num">
                                          <p:cBhvr>
                                            <p:cTn id="232" dur="250" fill="hold"/>
                                            <p:tgtEl>
                                              <p:spTgt spid="365"/>
                                            </p:tgtEl>
                                            <p:attrNameLst>
                                              <p:attrName>ppt_w</p:attrName>
                                            </p:attrNameLst>
                                          </p:cBhvr>
                                          <p:tavLst>
                                            <p:tav tm="0">
                                              <p:val>
                                                <p:fltVal val="0"/>
                                              </p:val>
                                            </p:tav>
                                            <p:tav tm="100000">
                                              <p:val>
                                                <p:strVal val="#ppt_w"/>
                                              </p:val>
                                            </p:tav>
                                          </p:tavLst>
                                        </p:anim>
                                        <p:anim calcmode="lin" valueType="num">
                                          <p:cBhvr>
                                            <p:cTn id="233" dur="250" fill="hold"/>
                                            <p:tgtEl>
                                              <p:spTgt spid="365"/>
                                            </p:tgtEl>
                                            <p:attrNameLst>
                                              <p:attrName>ppt_h</p:attrName>
                                            </p:attrNameLst>
                                          </p:cBhvr>
                                          <p:tavLst>
                                            <p:tav tm="0">
                                              <p:val>
                                                <p:fltVal val="0"/>
                                              </p:val>
                                            </p:tav>
                                            <p:tav tm="100000">
                                              <p:val>
                                                <p:strVal val="#ppt_h"/>
                                              </p:val>
                                            </p:tav>
                                          </p:tavLst>
                                        </p:anim>
                                      </p:childTnLst>
                                    </p:cTn>
                                  </p:par>
                                  <p:par>
                                    <p:cTn id="234" presetID="6" presetClass="emph" presetSubtype="0" autoRev="1" fill="hold" nodeType="withEffect">
                                      <p:stCondLst>
                                        <p:cond delay="2950"/>
                                      </p:stCondLst>
                                      <p:childTnLst>
                                        <p:animScale>
                                          <p:cBhvr>
                                            <p:cTn id="235" dur="150" fill="hold"/>
                                            <p:tgtEl>
                                              <p:spTgt spid="365"/>
                                            </p:tgtEl>
                                          </p:cBhvr>
                                          <p:by x="110000" y="110000"/>
                                        </p:animScale>
                                      </p:childTnLst>
                                    </p:cTn>
                                  </p:par>
                                  <p:par>
                                    <p:cTn id="236" presetID="23" presetClass="entr" presetSubtype="16" fill="hold" nodeType="withEffect">
                                      <p:stCondLst>
                                        <p:cond delay="2700"/>
                                      </p:stCondLst>
                                      <p:childTnLst>
                                        <p:set>
                                          <p:cBhvr>
                                            <p:cTn id="237" dur="1" fill="hold">
                                              <p:stCondLst>
                                                <p:cond delay="0"/>
                                              </p:stCondLst>
                                            </p:cTn>
                                            <p:tgtEl>
                                              <p:spTgt spid="425"/>
                                            </p:tgtEl>
                                            <p:attrNameLst>
                                              <p:attrName>style.visibility</p:attrName>
                                            </p:attrNameLst>
                                          </p:cBhvr>
                                          <p:to>
                                            <p:strVal val="visible"/>
                                          </p:to>
                                        </p:set>
                                        <p:anim calcmode="lin" valueType="num">
                                          <p:cBhvr>
                                            <p:cTn id="238" dur="250" fill="hold"/>
                                            <p:tgtEl>
                                              <p:spTgt spid="425"/>
                                            </p:tgtEl>
                                            <p:attrNameLst>
                                              <p:attrName>ppt_w</p:attrName>
                                            </p:attrNameLst>
                                          </p:cBhvr>
                                          <p:tavLst>
                                            <p:tav tm="0">
                                              <p:val>
                                                <p:fltVal val="0"/>
                                              </p:val>
                                            </p:tav>
                                            <p:tav tm="100000">
                                              <p:val>
                                                <p:strVal val="#ppt_w"/>
                                              </p:val>
                                            </p:tav>
                                          </p:tavLst>
                                        </p:anim>
                                        <p:anim calcmode="lin" valueType="num">
                                          <p:cBhvr>
                                            <p:cTn id="239" dur="250" fill="hold"/>
                                            <p:tgtEl>
                                              <p:spTgt spid="425"/>
                                            </p:tgtEl>
                                            <p:attrNameLst>
                                              <p:attrName>ppt_h</p:attrName>
                                            </p:attrNameLst>
                                          </p:cBhvr>
                                          <p:tavLst>
                                            <p:tav tm="0">
                                              <p:val>
                                                <p:fltVal val="0"/>
                                              </p:val>
                                            </p:tav>
                                            <p:tav tm="100000">
                                              <p:val>
                                                <p:strVal val="#ppt_h"/>
                                              </p:val>
                                            </p:tav>
                                          </p:tavLst>
                                        </p:anim>
                                      </p:childTnLst>
                                    </p:cTn>
                                  </p:par>
                                  <p:par>
                                    <p:cTn id="240" presetID="6" presetClass="emph" presetSubtype="0" autoRev="1" fill="hold" nodeType="withEffect">
                                      <p:stCondLst>
                                        <p:cond delay="2950"/>
                                      </p:stCondLst>
                                      <p:childTnLst>
                                        <p:animScale>
                                          <p:cBhvr>
                                            <p:cTn id="241" dur="150" fill="hold"/>
                                            <p:tgtEl>
                                              <p:spTgt spid="425"/>
                                            </p:tgtEl>
                                          </p:cBhvr>
                                          <p:by x="110000" y="110000"/>
                                        </p:animScale>
                                      </p:childTnLst>
                                    </p:cTn>
                                  </p:par>
                                  <p:par>
                                    <p:cTn id="242" presetID="23" presetClass="entr" presetSubtype="16" fill="hold" nodeType="withEffect">
                                      <p:stCondLst>
                                        <p:cond delay="2600"/>
                                      </p:stCondLst>
                                      <p:childTnLst>
                                        <p:set>
                                          <p:cBhvr>
                                            <p:cTn id="243" dur="1" fill="hold">
                                              <p:stCondLst>
                                                <p:cond delay="0"/>
                                              </p:stCondLst>
                                            </p:cTn>
                                            <p:tgtEl>
                                              <p:spTgt spid="331"/>
                                            </p:tgtEl>
                                            <p:attrNameLst>
                                              <p:attrName>style.visibility</p:attrName>
                                            </p:attrNameLst>
                                          </p:cBhvr>
                                          <p:to>
                                            <p:strVal val="visible"/>
                                          </p:to>
                                        </p:set>
                                        <p:anim calcmode="lin" valueType="num">
                                          <p:cBhvr>
                                            <p:cTn id="244" dur="250" fill="hold"/>
                                            <p:tgtEl>
                                              <p:spTgt spid="331"/>
                                            </p:tgtEl>
                                            <p:attrNameLst>
                                              <p:attrName>ppt_w</p:attrName>
                                            </p:attrNameLst>
                                          </p:cBhvr>
                                          <p:tavLst>
                                            <p:tav tm="0">
                                              <p:val>
                                                <p:fltVal val="0"/>
                                              </p:val>
                                            </p:tav>
                                            <p:tav tm="100000">
                                              <p:val>
                                                <p:strVal val="#ppt_w"/>
                                              </p:val>
                                            </p:tav>
                                          </p:tavLst>
                                        </p:anim>
                                        <p:anim calcmode="lin" valueType="num">
                                          <p:cBhvr>
                                            <p:cTn id="245" dur="250" fill="hold"/>
                                            <p:tgtEl>
                                              <p:spTgt spid="331"/>
                                            </p:tgtEl>
                                            <p:attrNameLst>
                                              <p:attrName>ppt_h</p:attrName>
                                            </p:attrNameLst>
                                          </p:cBhvr>
                                          <p:tavLst>
                                            <p:tav tm="0">
                                              <p:val>
                                                <p:fltVal val="0"/>
                                              </p:val>
                                            </p:tav>
                                            <p:tav tm="100000">
                                              <p:val>
                                                <p:strVal val="#ppt_h"/>
                                              </p:val>
                                            </p:tav>
                                          </p:tavLst>
                                        </p:anim>
                                      </p:childTnLst>
                                    </p:cTn>
                                  </p:par>
                                  <p:par>
                                    <p:cTn id="246" presetID="6" presetClass="emph" presetSubtype="0" autoRev="1" fill="hold" nodeType="withEffect">
                                      <p:stCondLst>
                                        <p:cond delay="2850"/>
                                      </p:stCondLst>
                                      <p:childTnLst>
                                        <p:animScale>
                                          <p:cBhvr>
                                            <p:cTn id="247" dur="150" fill="hold"/>
                                            <p:tgtEl>
                                              <p:spTgt spid="331"/>
                                            </p:tgtEl>
                                          </p:cBhvr>
                                          <p:by x="110000" y="110000"/>
                                        </p:animScale>
                                      </p:childTnLst>
                                    </p:cTn>
                                  </p:par>
                                  <p:par>
                                    <p:cTn id="248" presetID="23" presetClass="entr" presetSubtype="16" fill="hold" nodeType="withEffect">
                                      <p:stCondLst>
                                        <p:cond delay="2000"/>
                                      </p:stCondLst>
                                      <p:childTnLst>
                                        <p:set>
                                          <p:cBhvr>
                                            <p:cTn id="249" dur="1" fill="hold">
                                              <p:stCondLst>
                                                <p:cond delay="0"/>
                                              </p:stCondLst>
                                            </p:cTn>
                                            <p:tgtEl>
                                              <p:spTgt spid="375"/>
                                            </p:tgtEl>
                                            <p:attrNameLst>
                                              <p:attrName>style.visibility</p:attrName>
                                            </p:attrNameLst>
                                          </p:cBhvr>
                                          <p:to>
                                            <p:strVal val="visible"/>
                                          </p:to>
                                        </p:set>
                                        <p:anim calcmode="lin" valueType="num">
                                          <p:cBhvr>
                                            <p:cTn id="250" dur="250" fill="hold"/>
                                            <p:tgtEl>
                                              <p:spTgt spid="375"/>
                                            </p:tgtEl>
                                            <p:attrNameLst>
                                              <p:attrName>ppt_w</p:attrName>
                                            </p:attrNameLst>
                                          </p:cBhvr>
                                          <p:tavLst>
                                            <p:tav tm="0">
                                              <p:val>
                                                <p:fltVal val="0"/>
                                              </p:val>
                                            </p:tav>
                                            <p:tav tm="100000">
                                              <p:val>
                                                <p:strVal val="#ppt_w"/>
                                              </p:val>
                                            </p:tav>
                                          </p:tavLst>
                                        </p:anim>
                                        <p:anim calcmode="lin" valueType="num">
                                          <p:cBhvr>
                                            <p:cTn id="251" dur="250" fill="hold"/>
                                            <p:tgtEl>
                                              <p:spTgt spid="375"/>
                                            </p:tgtEl>
                                            <p:attrNameLst>
                                              <p:attrName>ppt_h</p:attrName>
                                            </p:attrNameLst>
                                          </p:cBhvr>
                                          <p:tavLst>
                                            <p:tav tm="0">
                                              <p:val>
                                                <p:fltVal val="0"/>
                                              </p:val>
                                            </p:tav>
                                            <p:tav tm="100000">
                                              <p:val>
                                                <p:strVal val="#ppt_h"/>
                                              </p:val>
                                            </p:tav>
                                          </p:tavLst>
                                        </p:anim>
                                      </p:childTnLst>
                                    </p:cTn>
                                  </p:par>
                                  <p:par>
                                    <p:cTn id="252" presetID="6" presetClass="emph" presetSubtype="0" autoRev="1" fill="hold" nodeType="withEffect">
                                      <p:stCondLst>
                                        <p:cond delay="2250"/>
                                      </p:stCondLst>
                                      <p:childTnLst>
                                        <p:animScale>
                                          <p:cBhvr>
                                            <p:cTn id="253" dur="150" fill="hold"/>
                                            <p:tgtEl>
                                              <p:spTgt spid="375"/>
                                            </p:tgtEl>
                                          </p:cBhvr>
                                          <p:by x="110000" y="110000"/>
                                        </p:animScale>
                                      </p:childTnLst>
                                    </p:cTn>
                                  </p:par>
                                  <p:par>
                                    <p:cTn id="254" presetID="23" presetClass="entr" presetSubtype="16" fill="hold" nodeType="withEffect">
                                      <p:stCondLst>
                                        <p:cond delay="2000"/>
                                      </p:stCondLst>
                                      <p:childTnLst>
                                        <p:set>
                                          <p:cBhvr>
                                            <p:cTn id="255" dur="1" fill="hold">
                                              <p:stCondLst>
                                                <p:cond delay="0"/>
                                              </p:stCondLst>
                                            </p:cTn>
                                            <p:tgtEl>
                                              <p:spTgt spid="351"/>
                                            </p:tgtEl>
                                            <p:attrNameLst>
                                              <p:attrName>style.visibility</p:attrName>
                                            </p:attrNameLst>
                                          </p:cBhvr>
                                          <p:to>
                                            <p:strVal val="visible"/>
                                          </p:to>
                                        </p:set>
                                        <p:anim calcmode="lin" valueType="num">
                                          <p:cBhvr>
                                            <p:cTn id="256" dur="250" fill="hold"/>
                                            <p:tgtEl>
                                              <p:spTgt spid="351"/>
                                            </p:tgtEl>
                                            <p:attrNameLst>
                                              <p:attrName>ppt_w</p:attrName>
                                            </p:attrNameLst>
                                          </p:cBhvr>
                                          <p:tavLst>
                                            <p:tav tm="0">
                                              <p:val>
                                                <p:fltVal val="0"/>
                                              </p:val>
                                            </p:tav>
                                            <p:tav tm="100000">
                                              <p:val>
                                                <p:strVal val="#ppt_w"/>
                                              </p:val>
                                            </p:tav>
                                          </p:tavLst>
                                        </p:anim>
                                        <p:anim calcmode="lin" valueType="num">
                                          <p:cBhvr>
                                            <p:cTn id="257" dur="250" fill="hold"/>
                                            <p:tgtEl>
                                              <p:spTgt spid="351"/>
                                            </p:tgtEl>
                                            <p:attrNameLst>
                                              <p:attrName>ppt_h</p:attrName>
                                            </p:attrNameLst>
                                          </p:cBhvr>
                                          <p:tavLst>
                                            <p:tav tm="0">
                                              <p:val>
                                                <p:fltVal val="0"/>
                                              </p:val>
                                            </p:tav>
                                            <p:tav tm="100000">
                                              <p:val>
                                                <p:strVal val="#ppt_h"/>
                                              </p:val>
                                            </p:tav>
                                          </p:tavLst>
                                        </p:anim>
                                      </p:childTnLst>
                                    </p:cTn>
                                  </p:par>
                                  <p:par>
                                    <p:cTn id="258" presetID="6" presetClass="emph" presetSubtype="0" autoRev="1" fill="hold" nodeType="withEffect">
                                      <p:stCondLst>
                                        <p:cond delay="2250"/>
                                      </p:stCondLst>
                                      <p:childTnLst>
                                        <p:animScale>
                                          <p:cBhvr>
                                            <p:cTn id="259" dur="150" fill="hold"/>
                                            <p:tgtEl>
                                              <p:spTgt spid="351"/>
                                            </p:tgtEl>
                                          </p:cBhvr>
                                          <p:by x="110000" y="110000"/>
                                        </p:animScale>
                                      </p:childTnLst>
                                    </p:cTn>
                                  </p:par>
                                  <p:par>
                                    <p:cTn id="260" presetID="23" presetClass="entr" presetSubtype="16" fill="hold" nodeType="withEffect">
                                      <p:stCondLst>
                                        <p:cond delay="2700"/>
                                      </p:stCondLst>
                                      <p:childTnLst>
                                        <p:set>
                                          <p:cBhvr>
                                            <p:cTn id="261" dur="1" fill="hold">
                                              <p:stCondLst>
                                                <p:cond delay="0"/>
                                              </p:stCondLst>
                                            </p:cTn>
                                            <p:tgtEl>
                                              <p:spTgt spid="340"/>
                                            </p:tgtEl>
                                            <p:attrNameLst>
                                              <p:attrName>style.visibility</p:attrName>
                                            </p:attrNameLst>
                                          </p:cBhvr>
                                          <p:to>
                                            <p:strVal val="visible"/>
                                          </p:to>
                                        </p:set>
                                        <p:anim calcmode="lin" valueType="num">
                                          <p:cBhvr>
                                            <p:cTn id="262" dur="250" fill="hold"/>
                                            <p:tgtEl>
                                              <p:spTgt spid="340"/>
                                            </p:tgtEl>
                                            <p:attrNameLst>
                                              <p:attrName>ppt_w</p:attrName>
                                            </p:attrNameLst>
                                          </p:cBhvr>
                                          <p:tavLst>
                                            <p:tav tm="0">
                                              <p:val>
                                                <p:fltVal val="0"/>
                                              </p:val>
                                            </p:tav>
                                            <p:tav tm="100000">
                                              <p:val>
                                                <p:strVal val="#ppt_w"/>
                                              </p:val>
                                            </p:tav>
                                          </p:tavLst>
                                        </p:anim>
                                        <p:anim calcmode="lin" valueType="num">
                                          <p:cBhvr>
                                            <p:cTn id="263" dur="250" fill="hold"/>
                                            <p:tgtEl>
                                              <p:spTgt spid="340"/>
                                            </p:tgtEl>
                                            <p:attrNameLst>
                                              <p:attrName>ppt_h</p:attrName>
                                            </p:attrNameLst>
                                          </p:cBhvr>
                                          <p:tavLst>
                                            <p:tav tm="0">
                                              <p:val>
                                                <p:fltVal val="0"/>
                                              </p:val>
                                            </p:tav>
                                            <p:tav tm="100000">
                                              <p:val>
                                                <p:strVal val="#ppt_h"/>
                                              </p:val>
                                            </p:tav>
                                          </p:tavLst>
                                        </p:anim>
                                      </p:childTnLst>
                                    </p:cTn>
                                  </p:par>
                                  <p:par>
                                    <p:cTn id="264" presetID="6" presetClass="emph" presetSubtype="0" autoRev="1" fill="hold" nodeType="withEffect">
                                      <p:stCondLst>
                                        <p:cond delay="2950"/>
                                      </p:stCondLst>
                                      <p:childTnLst>
                                        <p:animScale>
                                          <p:cBhvr>
                                            <p:cTn id="265" dur="150" fill="hold"/>
                                            <p:tgtEl>
                                              <p:spTgt spid="340"/>
                                            </p:tgtEl>
                                          </p:cBhvr>
                                          <p:by x="110000" y="110000"/>
                                        </p:animScale>
                                      </p:childTnLst>
                                    </p:cTn>
                                  </p:par>
                                  <p:par>
                                    <p:cTn id="266" presetID="23" presetClass="entr" presetSubtype="16" fill="hold" grpId="0" nodeType="withEffect">
                                      <p:stCondLst>
                                        <p:cond delay="2000"/>
                                      </p:stCondLst>
                                      <p:childTnLst>
                                        <p:set>
                                          <p:cBhvr>
                                            <p:cTn id="267" dur="1" fill="hold">
                                              <p:stCondLst>
                                                <p:cond delay="0"/>
                                              </p:stCondLst>
                                            </p:cTn>
                                            <p:tgtEl>
                                              <p:spTgt spid="431"/>
                                            </p:tgtEl>
                                            <p:attrNameLst>
                                              <p:attrName>style.visibility</p:attrName>
                                            </p:attrNameLst>
                                          </p:cBhvr>
                                          <p:to>
                                            <p:strVal val="visible"/>
                                          </p:to>
                                        </p:set>
                                        <p:anim calcmode="lin" valueType="num">
                                          <p:cBhvr>
                                            <p:cTn id="268" dur="250" fill="hold"/>
                                            <p:tgtEl>
                                              <p:spTgt spid="431"/>
                                            </p:tgtEl>
                                            <p:attrNameLst>
                                              <p:attrName>ppt_w</p:attrName>
                                            </p:attrNameLst>
                                          </p:cBhvr>
                                          <p:tavLst>
                                            <p:tav tm="0">
                                              <p:val>
                                                <p:fltVal val="0"/>
                                              </p:val>
                                            </p:tav>
                                            <p:tav tm="100000">
                                              <p:val>
                                                <p:strVal val="#ppt_w"/>
                                              </p:val>
                                            </p:tav>
                                          </p:tavLst>
                                        </p:anim>
                                        <p:anim calcmode="lin" valueType="num">
                                          <p:cBhvr>
                                            <p:cTn id="269" dur="250" fill="hold"/>
                                            <p:tgtEl>
                                              <p:spTgt spid="431"/>
                                            </p:tgtEl>
                                            <p:attrNameLst>
                                              <p:attrName>ppt_h</p:attrName>
                                            </p:attrNameLst>
                                          </p:cBhvr>
                                          <p:tavLst>
                                            <p:tav tm="0">
                                              <p:val>
                                                <p:fltVal val="0"/>
                                              </p:val>
                                            </p:tav>
                                            <p:tav tm="100000">
                                              <p:val>
                                                <p:strVal val="#ppt_h"/>
                                              </p:val>
                                            </p:tav>
                                          </p:tavLst>
                                        </p:anim>
                                      </p:childTnLst>
                                    </p:cTn>
                                  </p:par>
                                  <p:par>
                                    <p:cTn id="270" presetID="6" presetClass="emph" presetSubtype="0" autoRev="1" fill="hold" grpId="1" nodeType="withEffect">
                                      <p:stCondLst>
                                        <p:cond delay="2250"/>
                                      </p:stCondLst>
                                      <p:childTnLst>
                                        <p:animScale>
                                          <p:cBhvr>
                                            <p:cTn id="271" dur="150" fill="hold"/>
                                            <p:tgtEl>
                                              <p:spTgt spid="431"/>
                                            </p:tgtEl>
                                          </p:cBhvr>
                                          <p:by x="110000" y="110000"/>
                                        </p:animScale>
                                      </p:childTnLst>
                                    </p:cTn>
                                  </p:par>
                                  <p:par>
                                    <p:cTn id="272" presetID="23" presetClass="entr" presetSubtype="16" fill="hold" nodeType="withEffect">
                                      <p:stCondLst>
                                        <p:cond delay="2600"/>
                                      </p:stCondLst>
                                      <p:childTnLst>
                                        <p:set>
                                          <p:cBhvr>
                                            <p:cTn id="273" dur="1" fill="hold">
                                              <p:stCondLst>
                                                <p:cond delay="0"/>
                                              </p:stCondLst>
                                            </p:cTn>
                                            <p:tgtEl>
                                              <p:spTgt spid="395"/>
                                            </p:tgtEl>
                                            <p:attrNameLst>
                                              <p:attrName>style.visibility</p:attrName>
                                            </p:attrNameLst>
                                          </p:cBhvr>
                                          <p:to>
                                            <p:strVal val="visible"/>
                                          </p:to>
                                        </p:set>
                                        <p:anim calcmode="lin" valueType="num">
                                          <p:cBhvr>
                                            <p:cTn id="274" dur="250" fill="hold"/>
                                            <p:tgtEl>
                                              <p:spTgt spid="395"/>
                                            </p:tgtEl>
                                            <p:attrNameLst>
                                              <p:attrName>ppt_w</p:attrName>
                                            </p:attrNameLst>
                                          </p:cBhvr>
                                          <p:tavLst>
                                            <p:tav tm="0">
                                              <p:val>
                                                <p:fltVal val="0"/>
                                              </p:val>
                                            </p:tav>
                                            <p:tav tm="100000">
                                              <p:val>
                                                <p:strVal val="#ppt_w"/>
                                              </p:val>
                                            </p:tav>
                                          </p:tavLst>
                                        </p:anim>
                                        <p:anim calcmode="lin" valueType="num">
                                          <p:cBhvr>
                                            <p:cTn id="275" dur="250" fill="hold"/>
                                            <p:tgtEl>
                                              <p:spTgt spid="395"/>
                                            </p:tgtEl>
                                            <p:attrNameLst>
                                              <p:attrName>ppt_h</p:attrName>
                                            </p:attrNameLst>
                                          </p:cBhvr>
                                          <p:tavLst>
                                            <p:tav tm="0">
                                              <p:val>
                                                <p:fltVal val="0"/>
                                              </p:val>
                                            </p:tav>
                                            <p:tav tm="100000">
                                              <p:val>
                                                <p:strVal val="#ppt_h"/>
                                              </p:val>
                                            </p:tav>
                                          </p:tavLst>
                                        </p:anim>
                                      </p:childTnLst>
                                    </p:cTn>
                                  </p:par>
                                  <p:par>
                                    <p:cTn id="276" presetID="6" presetClass="emph" presetSubtype="0" autoRev="1" fill="hold" nodeType="withEffect">
                                      <p:stCondLst>
                                        <p:cond delay="2850"/>
                                      </p:stCondLst>
                                      <p:childTnLst>
                                        <p:animScale>
                                          <p:cBhvr>
                                            <p:cTn id="277" dur="150" fill="hold"/>
                                            <p:tgtEl>
                                              <p:spTgt spid="395"/>
                                            </p:tgtEl>
                                          </p:cBhvr>
                                          <p:by x="110000" y="110000"/>
                                        </p:animScale>
                                      </p:childTnLst>
                                    </p:cTn>
                                  </p:par>
                                  <p:par>
                                    <p:cTn id="278" presetID="23" presetClass="entr" presetSubtype="16" fill="hold" nodeType="withEffect">
                                      <p:stCondLst>
                                        <p:cond delay="2600"/>
                                      </p:stCondLst>
                                      <p:childTnLst>
                                        <p:set>
                                          <p:cBhvr>
                                            <p:cTn id="279" dur="1" fill="hold">
                                              <p:stCondLst>
                                                <p:cond delay="0"/>
                                              </p:stCondLst>
                                            </p:cTn>
                                            <p:tgtEl>
                                              <p:spTgt spid="385"/>
                                            </p:tgtEl>
                                            <p:attrNameLst>
                                              <p:attrName>style.visibility</p:attrName>
                                            </p:attrNameLst>
                                          </p:cBhvr>
                                          <p:to>
                                            <p:strVal val="visible"/>
                                          </p:to>
                                        </p:set>
                                        <p:anim calcmode="lin" valueType="num">
                                          <p:cBhvr>
                                            <p:cTn id="280" dur="250" fill="hold"/>
                                            <p:tgtEl>
                                              <p:spTgt spid="385"/>
                                            </p:tgtEl>
                                            <p:attrNameLst>
                                              <p:attrName>ppt_w</p:attrName>
                                            </p:attrNameLst>
                                          </p:cBhvr>
                                          <p:tavLst>
                                            <p:tav tm="0">
                                              <p:val>
                                                <p:fltVal val="0"/>
                                              </p:val>
                                            </p:tav>
                                            <p:tav tm="100000">
                                              <p:val>
                                                <p:strVal val="#ppt_w"/>
                                              </p:val>
                                            </p:tav>
                                          </p:tavLst>
                                        </p:anim>
                                        <p:anim calcmode="lin" valueType="num">
                                          <p:cBhvr>
                                            <p:cTn id="281" dur="250" fill="hold"/>
                                            <p:tgtEl>
                                              <p:spTgt spid="385"/>
                                            </p:tgtEl>
                                            <p:attrNameLst>
                                              <p:attrName>ppt_h</p:attrName>
                                            </p:attrNameLst>
                                          </p:cBhvr>
                                          <p:tavLst>
                                            <p:tav tm="0">
                                              <p:val>
                                                <p:fltVal val="0"/>
                                              </p:val>
                                            </p:tav>
                                            <p:tav tm="100000">
                                              <p:val>
                                                <p:strVal val="#ppt_h"/>
                                              </p:val>
                                            </p:tav>
                                          </p:tavLst>
                                        </p:anim>
                                      </p:childTnLst>
                                    </p:cTn>
                                  </p:par>
                                  <p:par>
                                    <p:cTn id="282" presetID="6" presetClass="emph" presetSubtype="0" autoRev="1" fill="hold" nodeType="withEffect">
                                      <p:stCondLst>
                                        <p:cond delay="2850"/>
                                      </p:stCondLst>
                                      <p:childTnLst>
                                        <p:animScale>
                                          <p:cBhvr>
                                            <p:cTn id="283" dur="150" fill="hold"/>
                                            <p:tgtEl>
                                              <p:spTgt spid="385"/>
                                            </p:tgtEl>
                                          </p:cBhvr>
                                          <p:by x="110000" y="110000"/>
                                        </p:animScale>
                                      </p:childTnLst>
                                    </p:cTn>
                                  </p:par>
                                  <p:par>
                                    <p:cTn id="284" presetID="10" presetClass="entr" presetSubtype="0" fill="hold" grpId="0" nodeType="withEffect">
                                      <p:stCondLst>
                                        <p:cond delay="2000"/>
                                      </p:stCondLst>
                                      <p:childTnLst>
                                        <p:set>
                                          <p:cBhvr>
                                            <p:cTn id="285" dur="1" fill="hold">
                                              <p:stCondLst>
                                                <p:cond delay="0"/>
                                              </p:stCondLst>
                                            </p:cTn>
                                            <p:tgtEl>
                                              <p:spTgt spid="259"/>
                                            </p:tgtEl>
                                            <p:attrNameLst>
                                              <p:attrName>style.visibility</p:attrName>
                                            </p:attrNameLst>
                                          </p:cBhvr>
                                          <p:to>
                                            <p:strVal val="visible"/>
                                          </p:to>
                                        </p:set>
                                        <p:animEffect transition="in" filter="fade">
                                          <p:cBhvr>
                                            <p:cTn id="286" dur="500"/>
                                            <p:tgtEl>
                                              <p:spTgt spid="259"/>
                                            </p:tgtEl>
                                          </p:cBhvr>
                                        </p:animEffect>
                                      </p:childTnLst>
                                    </p:cTn>
                                  </p:par>
                                  <p:par>
                                    <p:cTn id="287" presetID="10" presetClass="entr" presetSubtype="0" fill="hold" nodeType="withEffect">
                                      <p:stCondLst>
                                        <p:cond delay="2000"/>
                                      </p:stCondLst>
                                      <p:childTnLst>
                                        <p:set>
                                          <p:cBhvr>
                                            <p:cTn id="288" dur="1" fill="hold">
                                              <p:stCondLst>
                                                <p:cond delay="0"/>
                                              </p:stCondLst>
                                            </p:cTn>
                                            <p:tgtEl>
                                              <p:spTgt spid="263"/>
                                            </p:tgtEl>
                                            <p:attrNameLst>
                                              <p:attrName>style.visibility</p:attrName>
                                            </p:attrNameLst>
                                          </p:cBhvr>
                                          <p:to>
                                            <p:strVal val="visible"/>
                                          </p:to>
                                        </p:set>
                                        <p:animEffect transition="in" filter="fade">
                                          <p:cBhvr>
                                            <p:cTn id="289" dur="500"/>
                                            <p:tgtEl>
                                              <p:spTgt spid="263"/>
                                            </p:tgtEl>
                                          </p:cBhvr>
                                        </p:animEffect>
                                      </p:childTnLst>
                                    </p:cTn>
                                  </p:par>
                                  <p:par>
                                    <p:cTn id="290" presetID="10" presetClass="entr" presetSubtype="0" fill="hold" nodeType="withEffect">
                                      <p:stCondLst>
                                        <p:cond delay="2000"/>
                                      </p:stCondLst>
                                      <p:childTnLst>
                                        <p:set>
                                          <p:cBhvr>
                                            <p:cTn id="291" dur="1" fill="hold">
                                              <p:stCondLst>
                                                <p:cond delay="0"/>
                                              </p:stCondLst>
                                            </p:cTn>
                                            <p:tgtEl>
                                              <p:spTgt spid="278"/>
                                            </p:tgtEl>
                                            <p:attrNameLst>
                                              <p:attrName>style.visibility</p:attrName>
                                            </p:attrNameLst>
                                          </p:cBhvr>
                                          <p:to>
                                            <p:strVal val="visible"/>
                                          </p:to>
                                        </p:set>
                                        <p:animEffect transition="in" filter="fade">
                                          <p:cBhvr>
                                            <p:cTn id="292" dur="500"/>
                                            <p:tgtEl>
                                              <p:spTgt spid="278"/>
                                            </p:tgtEl>
                                          </p:cBhvr>
                                        </p:animEffect>
                                      </p:childTnLst>
                                    </p:cTn>
                                  </p:par>
                                  <p:par>
                                    <p:cTn id="293" presetID="10" presetClass="entr" presetSubtype="0" fill="hold" grpId="0" nodeType="withEffect">
                                      <p:stCondLst>
                                        <p:cond delay="2000"/>
                                      </p:stCondLst>
                                      <p:childTnLst>
                                        <p:set>
                                          <p:cBhvr>
                                            <p:cTn id="294" dur="1" fill="hold">
                                              <p:stCondLst>
                                                <p:cond delay="0"/>
                                              </p:stCondLst>
                                            </p:cTn>
                                            <p:tgtEl>
                                              <p:spTgt spid="254"/>
                                            </p:tgtEl>
                                            <p:attrNameLst>
                                              <p:attrName>style.visibility</p:attrName>
                                            </p:attrNameLst>
                                          </p:cBhvr>
                                          <p:to>
                                            <p:strVal val="visible"/>
                                          </p:to>
                                        </p:set>
                                        <p:animEffect transition="in" filter="fade">
                                          <p:cBhvr>
                                            <p:cTn id="295" dur="500"/>
                                            <p:tgtEl>
                                              <p:spTgt spid="254"/>
                                            </p:tgtEl>
                                          </p:cBhvr>
                                        </p:animEffect>
                                      </p:childTnLst>
                                    </p:cTn>
                                  </p:par>
                                  <p:par>
                                    <p:cTn id="296" presetID="22" presetClass="entr" presetSubtype="2" fill="hold" nodeType="withEffect">
                                      <p:stCondLst>
                                        <p:cond delay="2000"/>
                                      </p:stCondLst>
                                      <p:childTnLst>
                                        <p:set>
                                          <p:cBhvr>
                                            <p:cTn id="297" dur="1" fill="hold">
                                              <p:stCondLst>
                                                <p:cond delay="0"/>
                                              </p:stCondLst>
                                            </p:cTn>
                                            <p:tgtEl>
                                              <p:spTgt spid="255"/>
                                            </p:tgtEl>
                                            <p:attrNameLst>
                                              <p:attrName>style.visibility</p:attrName>
                                            </p:attrNameLst>
                                          </p:cBhvr>
                                          <p:to>
                                            <p:strVal val="visible"/>
                                          </p:to>
                                        </p:set>
                                        <p:animEffect transition="in" filter="wipe(right)">
                                          <p:cBhvr>
                                            <p:cTn id="298" dur="500"/>
                                            <p:tgtEl>
                                              <p:spTgt spid="255"/>
                                            </p:tgtEl>
                                          </p:cBhvr>
                                        </p:animEffect>
                                      </p:childTnLst>
                                    </p:cTn>
                                  </p:par>
                                  <p:par>
                                    <p:cTn id="299" presetID="10" presetClass="entr" presetSubtype="0" fill="hold" grpId="0" nodeType="withEffect">
                                      <p:stCondLst>
                                        <p:cond delay="3000"/>
                                      </p:stCondLst>
                                      <p:childTnLst>
                                        <p:set>
                                          <p:cBhvr>
                                            <p:cTn id="300" dur="1" fill="hold">
                                              <p:stCondLst>
                                                <p:cond delay="0"/>
                                              </p:stCondLst>
                                            </p:cTn>
                                            <p:tgtEl>
                                              <p:spTgt spid="260"/>
                                            </p:tgtEl>
                                            <p:attrNameLst>
                                              <p:attrName>style.visibility</p:attrName>
                                            </p:attrNameLst>
                                          </p:cBhvr>
                                          <p:to>
                                            <p:strVal val="visible"/>
                                          </p:to>
                                        </p:set>
                                        <p:animEffect transition="in" filter="fade">
                                          <p:cBhvr>
                                            <p:cTn id="301" dur="500"/>
                                            <p:tgtEl>
                                              <p:spTgt spid="260"/>
                                            </p:tgtEl>
                                          </p:cBhvr>
                                        </p:animEffect>
                                      </p:childTnLst>
                                    </p:cTn>
                                  </p:par>
                                  <p:par>
                                    <p:cTn id="302" presetID="10" presetClass="entr" presetSubtype="0" fill="hold" nodeType="withEffect">
                                      <p:stCondLst>
                                        <p:cond delay="3000"/>
                                      </p:stCondLst>
                                      <p:childTnLst>
                                        <p:set>
                                          <p:cBhvr>
                                            <p:cTn id="303" dur="1" fill="hold">
                                              <p:stCondLst>
                                                <p:cond delay="0"/>
                                              </p:stCondLst>
                                            </p:cTn>
                                            <p:tgtEl>
                                              <p:spTgt spid="268"/>
                                            </p:tgtEl>
                                            <p:attrNameLst>
                                              <p:attrName>style.visibility</p:attrName>
                                            </p:attrNameLst>
                                          </p:cBhvr>
                                          <p:to>
                                            <p:strVal val="visible"/>
                                          </p:to>
                                        </p:set>
                                        <p:animEffect transition="in" filter="fade">
                                          <p:cBhvr>
                                            <p:cTn id="304" dur="500"/>
                                            <p:tgtEl>
                                              <p:spTgt spid="268"/>
                                            </p:tgtEl>
                                          </p:cBhvr>
                                        </p:animEffect>
                                      </p:childTnLst>
                                    </p:cTn>
                                  </p:par>
                                  <p:par>
                                    <p:cTn id="305" presetID="10" presetClass="entr" presetSubtype="0" fill="hold" grpId="0" nodeType="withEffect">
                                      <p:stCondLst>
                                        <p:cond delay="3000"/>
                                      </p:stCondLst>
                                      <p:childTnLst>
                                        <p:set>
                                          <p:cBhvr>
                                            <p:cTn id="306" dur="1" fill="hold">
                                              <p:stCondLst>
                                                <p:cond delay="0"/>
                                              </p:stCondLst>
                                            </p:cTn>
                                            <p:tgtEl>
                                              <p:spTgt spid="251"/>
                                            </p:tgtEl>
                                            <p:attrNameLst>
                                              <p:attrName>style.visibility</p:attrName>
                                            </p:attrNameLst>
                                          </p:cBhvr>
                                          <p:to>
                                            <p:strVal val="visible"/>
                                          </p:to>
                                        </p:set>
                                        <p:animEffect transition="in" filter="fade">
                                          <p:cBhvr>
                                            <p:cTn id="307" dur="500"/>
                                            <p:tgtEl>
                                              <p:spTgt spid="251"/>
                                            </p:tgtEl>
                                          </p:cBhvr>
                                        </p:animEffect>
                                      </p:childTnLst>
                                    </p:cTn>
                                  </p:par>
                                  <p:par>
                                    <p:cTn id="308" presetID="10" presetClass="entr" presetSubtype="0" fill="hold" nodeType="withEffect">
                                      <p:stCondLst>
                                        <p:cond delay="3000"/>
                                      </p:stCondLst>
                                      <p:childTnLst>
                                        <p:set>
                                          <p:cBhvr>
                                            <p:cTn id="309" dur="1" fill="hold">
                                              <p:stCondLst>
                                                <p:cond delay="0"/>
                                              </p:stCondLst>
                                            </p:cTn>
                                            <p:tgtEl>
                                              <p:spTgt spid="281"/>
                                            </p:tgtEl>
                                            <p:attrNameLst>
                                              <p:attrName>style.visibility</p:attrName>
                                            </p:attrNameLst>
                                          </p:cBhvr>
                                          <p:to>
                                            <p:strVal val="visible"/>
                                          </p:to>
                                        </p:set>
                                        <p:animEffect transition="in" filter="fade">
                                          <p:cBhvr>
                                            <p:cTn id="310" dur="500"/>
                                            <p:tgtEl>
                                              <p:spTgt spid="281"/>
                                            </p:tgtEl>
                                          </p:cBhvr>
                                        </p:animEffect>
                                      </p:childTnLst>
                                    </p:cTn>
                                  </p:par>
                                  <p:par>
                                    <p:cTn id="311" presetID="22" presetClass="entr" presetSubtype="2" fill="hold" nodeType="withEffect">
                                      <p:stCondLst>
                                        <p:cond delay="3000"/>
                                      </p:stCondLst>
                                      <p:childTnLst>
                                        <p:set>
                                          <p:cBhvr>
                                            <p:cTn id="312" dur="1" fill="hold">
                                              <p:stCondLst>
                                                <p:cond delay="0"/>
                                              </p:stCondLst>
                                            </p:cTn>
                                            <p:tgtEl>
                                              <p:spTgt spid="256"/>
                                            </p:tgtEl>
                                            <p:attrNameLst>
                                              <p:attrName>style.visibility</p:attrName>
                                            </p:attrNameLst>
                                          </p:cBhvr>
                                          <p:to>
                                            <p:strVal val="visible"/>
                                          </p:to>
                                        </p:set>
                                        <p:animEffect transition="in" filter="wipe(right)">
                                          <p:cBhvr>
                                            <p:cTn id="313" dur="500"/>
                                            <p:tgtEl>
                                              <p:spTgt spid="256"/>
                                            </p:tgtEl>
                                          </p:cBhvr>
                                        </p:animEffect>
                                      </p:childTnLst>
                                    </p:cTn>
                                  </p:par>
                                  <p:par>
                                    <p:cTn id="314" presetID="10" presetClass="entr" presetSubtype="0" fill="hold" grpId="0" nodeType="withEffect">
                                      <p:stCondLst>
                                        <p:cond delay="4000"/>
                                      </p:stCondLst>
                                      <p:childTnLst>
                                        <p:set>
                                          <p:cBhvr>
                                            <p:cTn id="315" dur="1" fill="hold">
                                              <p:stCondLst>
                                                <p:cond delay="0"/>
                                              </p:stCondLst>
                                            </p:cTn>
                                            <p:tgtEl>
                                              <p:spTgt spid="261"/>
                                            </p:tgtEl>
                                            <p:attrNameLst>
                                              <p:attrName>style.visibility</p:attrName>
                                            </p:attrNameLst>
                                          </p:cBhvr>
                                          <p:to>
                                            <p:strVal val="visible"/>
                                          </p:to>
                                        </p:set>
                                        <p:animEffect transition="in" filter="fade">
                                          <p:cBhvr>
                                            <p:cTn id="316" dur="500"/>
                                            <p:tgtEl>
                                              <p:spTgt spid="261"/>
                                            </p:tgtEl>
                                          </p:cBhvr>
                                        </p:animEffect>
                                      </p:childTnLst>
                                    </p:cTn>
                                  </p:par>
                                  <p:par>
                                    <p:cTn id="317" presetID="22" presetClass="entr" presetSubtype="2" fill="hold" nodeType="withEffect">
                                      <p:stCondLst>
                                        <p:cond delay="4000"/>
                                      </p:stCondLst>
                                      <p:childTnLst>
                                        <p:set>
                                          <p:cBhvr>
                                            <p:cTn id="318" dur="1" fill="hold">
                                              <p:stCondLst>
                                                <p:cond delay="0"/>
                                              </p:stCondLst>
                                            </p:cTn>
                                            <p:tgtEl>
                                              <p:spTgt spid="257"/>
                                            </p:tgtEl>
                                            <p:attrNameLst>
                                              <p:attrName>style.visibility</p:attrName>
                                            </p:attrNameLst>
                                          </p:cBhvr>
                                          <p:to>
                                            <p:strVal val="visible"/>
                                          </p:to>
                                        </p:set>
                                        <p:animEffect transition="in" filter="wipe(right)">
                                          <p:cBhvr>
                                            <p:cTn id="319" dur="500"/>
                                            <p:tgtEl>
                                              <p:spTgt spid="257"/>
                                            </p:tgtEl>
                                          </p:cBhvr>
                                        </p:animEffect>
                                      </p:childTnLst>
                                    </p:cTn>
                                  </p:par>
                                  <p:par>
                                    <p:cTn id="320" presetID="10" presetClass="entr" presetSubtype="0" fill="hold" grpId="0" nodeType="withEffect">
                                      <p:stCondLst>
                                        <p:cond delay="4000"/>
                                      </p:stCondLst>
                                      <p:childTnLst>
                                        <p:set>
                                          <p:cBhvr>
                                            <p:cTn id="321" dur="1" fill="hold">
                                              <p:stCondLst>
                                                <p:cond delay="0"/>
                                              </p:stCondLst>
                                            </p:cTn>
                                            <p:tgtEl>
                                              <p:spTgt spid="252"/>
                                            </p:tgtEl>
                                            <p:attrNameLst>
                                              <p:attrName>style.visibility</p:attrName>
                                            </p:attrNameLst>
                                          </p:cBhvr>
                                          <p:to>
                                            <p:strVal val="visible"/>
                                          </p:to>
                                        </p:set>
                                        <p:animEffect transition="in" filter="fade">
                                          <p:cBhvr>
                                            <p:cTn id="322" dur="500"/>
                                            <p:tgtEl>
                                              <p:spTgt spid="252"/>
                                            </p:tgtEl>
                                          </p:cBhvr>
                                        </p:animEffect>
                                      </p:childTnLst>
                                    </p:cTn>
                                  </p:par>
                                  <p:par>
                                    <p:cTn id="323" presetID="10" presetClass="entr" presetSubtype="0" fill="hold" nodeType="withEffect">
                                      <p:stCondLst>
                                        <p:cond delay="4000"/>
                                      </p:stCondLst>
                                      <p:childTnLst>
                                        <p:set>
                                          <p:cBhvr>
                                            <p:cTn id="324" dur="1" fill="hold">
                                              <p:stCondLst>
                                                <p:cond delay="0"/>
                                              </p:stCondLst>
                                            </p:cTn>
                                            <p:tgtEl>
                                              <p:spTgt spid="274"/>
                                            </p:tgtEl>
                                            <p:attrNameLst>
                                              <p:attrName>style.visibility</p:attrName>
                                            </p:attrNameLst>
                                          </p:cBhvr>
                                          <p:to>
                                            <p:strVal val="visible"/>
                                          </p:to>
                                        </p:set>
                                        <p:animEffect transition="in" filter="fade">
                                          <p:cBhvr>
                                            <p:cTn id="325" dur="500"/>
                                            <p:tgtEl>
                                              <p:spTgt spid="274"/>
                                            </p:tgtEl>
                                          </p:cBhvr>
                                        </p:animEffect>
                                      </p:childTnLst>
                                    </p:cTn>
                                  </p:par>
                                  <p:par>
                                    <p:cTn id="326" presetID="10" presetClass="entr" presetSubtype="0" fill="hold" nodeType="withEffect">
                                      <p:stCondLst>
                                        <p:cond delay="4000"/>
                                      </p:stCondLst>
                                      <p:childTnLst>
                                        <p:set>
                                          <p:cBhvr>
                                            <p:cTn id="327" dur="1" fill="hold">
                                              <p:stCondLst>
                                                <p:cond delay="0"/>
                                              </p:stCondLst>
                                            </p:cTn>
                                            <p:tgtEl>
                                              <p:spTgt spid="284"/>
                                            </p:tgtEl>
                                            <p:attrNameLst>
                                              <p:attrName>style.visibility</p:attrName>
                                            </p:attrNameLst>
                                          </p:cBhvr>
                                          <p:to>
                                            <p:strVal val="visible"/>
                                          </p:to>
                                        </p:set>
                                        <p:animEffect transition="in" filter="fade">
                                          <p:cBhvr>
                                            <p:cTn id="328" dur="500"/>
                                            <p:tgtEl>
                                              <p:spTgt spid="284"/>
                                            </p:tgtEl>
                                          </p:cBhvr>
                                        </p:animEffect>
                                      </p:childTnLst>
                                    </p:cTn>
                                  </p:par>
                                  <p:par>
                                    <p:cTn id="329" presetID="10" presetClass="entr" presetSubtype="0" fill="hold" grpId="0" nodeType="withEffect">
                                      <p:stCondLst>
                                        <p:cond delay="4750"/>
                                      </p:stCondLst>
                                      <p:childTnLst>
                                        <p:set>
                                          <p:cBhvr>
                                            <p:cTn id="330" dur="1" fill="hold">
                                              <p:stCondLst>
                                                <p:cond delay="0"/>
                                              </p:stCondLst>
                                            </p:cTn>
                                            <p:tgtEl>
                                              <p:spTgt spid="262"/>
                                            </p:tgtEl>
                                            <p:attrNameLst>
                                              <p:attrName>style.visibility</p:attrName>
                                            </p:attrNameLst>
                                          </p:cBhvr>
                                          <p:to>
                                            <p:strVal val="visible"/>
                                          </p:to>
                                        </p:set>
                                        <p:animEffect transition="in" filter="fade">
                                          <p:cBhvr>
                                            <p:cTn id="331" dur="500"/>
                                            <p:tgtEl>
                                              <p:spTgt spid="262"/>
                                            </p:tgtEl>
                                          </p:cBhvr>
                                        </p:animEffect>
                                      </p:childTnLst>
                                    </p:cTn>
                                  </p:par>
                                  <p:par>
                                    <p:cTn id="332" presetID="10" presetClass="entr" presetSubtype="0" fill="hold" grpId="0" nodeType="withEffect">
                                      <p:stCondLst>
                                        <p:cond delay="4750"/>
                                      </p:stCondLst>
                                      <p:childTnLst>
                                        <p:set>
                                          <p:cBhvr>
                                            <p:cTn id="333" dur="1" fill="hold">
                                              <p:stCondLst>
                                                <p:cond delay="0"/>
                                              </p:stCondLst>
                                            </p:cTn>
                                            <p:tgtEl>
                                              <p:spTgt spid="277"/>
                                            </p:tgtEl>
                                            <p:attrNameLst>
                                              <p:attrName>style.visibility</p:attrName>
                                            </p:attrNameLst>
                                          </p:cBhvr>
                                          <p:to>
                                            <p:strVal val="visible"/>
                                          </p:to>
                                        </p:set>
                                        <p:animEffect transition="in" filter="fade">
                                          <p:cBhvr>
                                            <p:cTn id="334" dur="500"/>
                                            <p:tgtEl>
                                              <p:spTgt spid="277"/>
                                            </p:tgtEl>
                                          </p:cBhvr>
                                        </p:animEffect>
                                      </p:childTnLst>
                                    </p:cTn>
                                  </p:par>
                                  <p:par>
                                    <p:cTn id="335" presetID="10" presetClass="entr" presetSubtype="0" fill="hold" nodeType="withEffect">
                                      <p:stCondLst>
                                        <p:cond delay="4750"/>
                                      </p:stCondLst>
                                      <p:childTnLst>
                                        <p:set>
                                          <p:cBhvr>
                                            <p:cTn id="336" dur="1" fill="hold">
                                              <p:stCondLst>
                                                <p:cond delay="0"/>
                                              </p:stCondLst>
                                            </p:cTn>
                                            <p:tgtEl>
                                              <p:spTgt spid="287"/>
                                            </p:tgtEl>
                                            <p:attrNameLst>
                                              <p:attrName>style.visibility</p:attrName>
                                            </p:attrNameLst>
                                          </p:cBhvr>
                                          <p:to>
                                            <p:strVal val="visible"/>
                                          </p:to>
                                        </p:set>
                                        <p:animEffect transition="in" filter="fade">
                                          <p:cBhvr>
                                            <p:cTn id="337" dur="500"/>
                                            <p:tgtEl>
                                              <p:spTgt spid="287"/>
                                            </p:tgtEl>
                                          </p:cBhvr>
                                        </p:animEffect>
                                      </p:childTnLst>
                                    </p:cTn>
                                  </p:par>
                                  <p:par>
                                    <p:cTn id="338" presetID="10" presetClass="entr" presetSubtype="0" fill="hold" grpId="0" nodeType="withEffect">
                                      <p:stCondLst>
                                        <p:cond delay="4750"/>
                                      </p:stCondLst>
                                      <p:childTnLst>
                                        <p:set>
                                          <p:cBhvr>
                                            <p:cTn id="339" dur="1" fill="hold">
                                              <p:stCondLst>
                                                <p:cond delay="0"/>
                                              </p:stCondLst>
                                            </p:cTn>
                                            <p:tgtEl>
                                              <p:spTgt spid="253"/>
                                            </p:tgtEl>
                                            <p:attrNameLst>
                                              <p:attrName>style.visibility</p:attrName>
                                            </p:attrNameLst>
                                          </p:cBhvr>
                                          <p:to>
                                            <p:strVal val="visible"/>
                                          </p:to>
                                        </p:set>
                                        <p:animEffect transition="in" filter="fade">
                                          <p:cBhvr>
                                            <p:cTn id="340" dur="500"/>
                                            <p:tgtEl>
                                              <p:spTgt spid="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p:bldP spid="244" grpId="0" animBg="1"/>
          <p:bldP spid="245" grpId="0"/>
          <p:bldP spid="246" grpId="0" animBg="1"/>
          <p:bldP spid="247" grpId="0"/>
          <p:bldP spid="247" grpId="1"/>
          <p:bldP spid="248" grpId="0" animBg="1"/>
          <p:bldP spid="249" grpId="0"/>
          <p:bldP spid="250" grpId="0"/>
          <p:bldP spid="251" grpId="0" animBg="1"/>
          <p:bldP spid="252" grpId="0" animBg="1"/>
          <p:bldP spid="253" grpId="0" animBg="1"/>
          <p:bldP spid="254" grpId="0" animBg="1"/>
          <p:bldP spid="259" grpId="0" animBg="1"/>
          <p:bldP spid="260" grpId="0" animBg="1"/>
          <p:bldP spid="261" grpId="0" animBg="1"/>
          <p:bldP spid="262" grpId="0" animBg="1"/>
          <p:bldP spid="277" grpId="0" animBg="1"/>
          <p:bldP spid="290" grpId="0"/>
          <p:bldP spid="291" grpId="0" animBg="1"/>
          <p:bldP spid="291" grpId="1" animBg="1"/>
          <p:bldP spid="317" grpId="0" animBg="1"/>
          <p:bldP spid="317" grpId="1" animBg="1"/>
          <p:bldP spid="324" grpId="0" animBg="1"/>
          <p:bldP spid="324" grpId="1" animBg="1"/>
          <p:bldP spid="325" grpId="0" animBg="1"/>
          <p:bldP spid="325" grpId="1" animBg="1"/>
          <p:bldP spid="338" grpId="0" animBg="1"/>
          <p:bldP spid="338" grpId="1" animBg="1"/>
          <p:bldP spid="339" grpId="0" animBg="1"/>
          <p:bldP spid="339" grpId="1" animBg="1"/>
          <p:bldP spid="429" grpId="0" animBg="1"/>
          <p:bldP spid="429" grpId="1" animBg="1"/>
          <p:bldP spid="430" grpId="0" animBg="1"/>
          <p:bldP spid="430" grpId="1" animBg="1"/>
          <p:bldP spid="431" grpId="0" animBg="1"/>
          <p:bldP spid="431" grpId="1" animBg="1"/>
          <p:bldP spid="432" grpId="0" animBg="1"/>
          <p:bldP spid="432" grpId="1" animBg="1"/>
          <p:bldP spid="456" grpId="0" animBg="1"/>
          <p:bldP spid="456" grpId="1" animBg="1"/>
          <p:bldP spid="473" grpId="0" animBg="1"/>
          <p:bldP spid="479" grpId="0" animBg="1"/>
          <p:bldP spid="479" grpId="1" animBg="1"/>
          <p:bldP spid="479" grpId="2" animBg="1"/>
          <p:bldP spid="480" grpId="0" animBg="1"/>
          <p:bldP spid="480" grpId="1" animBg="1"/>
          <p:bldP spid="480" grpId="2"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椭圆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9400" y="3974455"/>
            <a:ext cx="133350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95" name="椭圆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3700" y="3987155"/>
            <a:ext cx="133350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96" name="椭圆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8313" y="3961755"/>
            <a:ext cx="1333500" cy="1333500"/>
          </a:xfrm>
          <a:prstGeom prst="rect">
            <a:avLst/>
          </a:prstGeom>
          <a:noFill/>
          <a:extLst>
            <a:ext uri="{909E8E84-426E-40DD-AFC4-6F175D3DCCD1}">
              <a14:hiddenFill xmlns:a14="http://schemas.microsoft.com/office/drawing/2010/main">
                <a:solidFill>
                  <a:srgbClr val="FFFFFF"/>
                </a:solidFill>
              </a14:hiddenFill>
            </a:ext>
          </a:extLst>
        </p:spPr>
      </p:pic>
      <p:pic>
        <p:nvPicPr>
          <p:cNvPr id="97" name="椭圆 4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47213" y="3949055"/>
            <a:ext cx="1333500" cy="1333500"/>
          </a:xfrm>
          <a:prstGeom prst="rect">
            <a:avLst/>
          </a:prstGeom>
          <a:noFill/>
          <a:extLst>
            <a:ext uri="{909E8E84-426E-40DD-AFC4-6F175D3DCCD1}">
              <a14:hiddenFill xmlns:a14="http://schemas.microsoft.com/office/drawing/2010/main">
                <a:solidFill>
                  <a:srgbClr val="FFFFFF"/>
                </a:solidFill>
              </a14:hiddenFill>
            </a:ext>
          </a:extLst>
        </p:spPr>
      </p:pic>
      <p:sp>
        <p:nvSpPr>
          <p:cNvPr id="98" name="Rectangle 2"/>
          <p:cNvSpPr/>
          <p:nvPr/>
        </p:nvSpPr>
        <p:spPr>
          <a:xfrm>
            <a:off x="6096000" y="1358255"/>
            <a:ext cx="4883150" cy="2333625"/>
          </a:xfrm>
          <a:prstGeom prst="rect">
            <a:avLst/>
          </a:prstGeom>
          <a:blipFill>
            <a:blip r:embed="rId4" cstate="prin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buFontTx/>
              <a:buNone/>
              <a:defRPr/>
            </a:pPr>
            <a:endParaRPr lang="en-US" sz="1867">
              <a:solidFill>
                <a:schemeClr val="bg1">
                  <a:lumMod val="95000"/>
                </a:schemeClr>
              </a:solidFill>
            </a:endParaRPr>
          </a:p>
        </p:txBody>
      </p:sp>
      <p:sp>
        <p:nvSpPr>
          <p:cNvPr id="99" name="Rectangle 3"/>
          <p:cNvSpPr>
            <a:spLocks noChangeArrowheads="1"/>
          </p:cNvSpPr>
          <p:nvPr/>
        </p:nvSpPr>
        <p:spPr bwMode="auto">
          <a:xfrm>
            <a:off x="1219200" y="1358255"/>
            <a:ext cx="4876800" cy="2336800"/>
          </a:xfrm>
          <a:prstGeom prst="rect">
            <a:avLst/>
          </a:prstGeom>
          <a:solidFill>
            <a:schemeClr val="tx1">
              <a:lumMod val="50000"/>
              <a:lumOff val="50000"/>
            </a:schemeClr>
          </a:solidFill>
          <a:ln>
            <a:noFill/>
          </a:ln>
        </p:spPr>
        <p:txBody>
          <a:bodyPr anchor="ctr"/>
          <a:lstStyle/>
          <a:p>
            <a:pPr algn="ctr" defTabSz="912813">
              <a:buFontTx/>
              <a:buNone/>
            </a:pPr>
            <a:endParaRPr lang="en-US" altLang="zh-CN" sz="3200">
              <a:solidFill>
                <a:srgbClr val="F2F2F2"/>
              </a:solidFill>
              <a:latin typeface="Calibri" pitchFamily="34" charset="0"/>
            </a:endParaRPr>
          </a:p>
        </p:txBody>
      </p:sp>
      <p:sp>
        <p:nvSpPr>
          <p:cNvPr id="100" name="Oval 4"/>
          <p:cNvSpPr>
            <a:spLocks noChangeArrowheads="1"/>
          </p:cNvSpPr>
          <p:nvPr/>
        </p:nvSpPr>
        <p:spPr bwMode="auto">
          <a:xfrm>
            <a:off x="1679575" y="4099868"/>
            <a:ext cx="955675" cy="960437"/>
          </a:xfrm>
          <a:prstGeom prst="ellipse">
            <a:avLst/>
          </a:prstGeom>
          <a:solidFill>
            <a:srgbClr val="EA5E66"/>
          </a:solidFill>
          <a:ln>
            <a:noFill/>
          </a:ln>
        </p:spPr>
        <p:txBody>
          <a:bodyPr anchor="ctr"/>
          <a:lstStyle/>
          <a:p>
            <a:pPr algn="ctr" defTabSz="912813">
              <a:buFontTx/>
              <a:buNone/>
            </a:pPr>
            <a:endParaRPr lang="en-US" altLang="zh-CN" sz="3200">
              <a:solidFill>
                <a:srgbClr val="F2F2F2"/>
              </a:solidFill>
              <a:latin typeface="Calibri" pitchFamily="34" charset="0"/>
            </a:endParaRPr>
          </a:p>
        </p:txBody>
      </p:sp>
      <p:sp>
        <p:nvSpPr>
          <p:cNvPr id="101" name="Oval 12"/>
          <p:cNvSpPr>
            <a:spLocks noChangeArrowheads="1"/>
          </p:cNvSpPr>
          <p:nvPr/>
        </p:nvSpPr>
        <p:spPr bwMode="auto">
          <a:xfrm>
            <a:off x="4343400" y="4122093"/>
            <a:ext cx="957263" cy="960437"/>
          </a:xfrm>
          <a:prstGeom prst="ellipse">
            <a:avLst/>
          </a:prstGeom>
          <a:solidFill>
            <a:srgbClr val="0099A9"/>
          </a:solidFill>
          <a:ln>
            <a:noFill/>
          </a:ln>
        </p:spPr>
        <p:txBody>
          <a:bodyPr anchor="ctr"/>
          <a:lstStyle/>
          <a:p>
            <a:pPr algn="ctr" defTabSz="912813">
              <a:buFontTx/>
              <a:buNone/>
            </a:pPr>
            <a:endParaRPr lang="en-US" altLang="zh-CN" sz="3200">
              <a:solidFill>
                <a:srgbClr val="F2F2F2"/>
              </a:solidFill>
              <a:latin typeface="Calibri" pitchFamily="34" charset="0"/>
            </a:endParaRPr>
          </a:p>
        </p:txBody>
      </p:sp>
      <p:sp>
        <p:nvSpPr>
          <p:cNvPr id="102" name="Oval 14"/>
          <p:cNvSpPr>
            <a:spLocks noChangeArrowheads="1"/>
          </p:cNvSpPr>
          <p:nvPr/>
        </p:nvSpPr>
        <p:spPr bwMode="auto">
          <a:xfrm>
            <a:off x="6959600" y="4099868"/>
            <a:ext cx="955675" cy="960437"/>
          </a:xfrm>
          <a:prstGeom prst="ellipse">
            <a:avLst/>
          </a:prstGeom>
          <a:solidFill>
            <a:srgbClr val="0070C0"/>
          </a:solidFill>
          <a:ln>
            <a:noFill/>
          </a:ln>
        </p:spPr>
        <p:txBody>
          <a:bodyPr anchor="ctr"/>
          <a:lstStyle/>
          <a:p>
            <a:pPr algn="ctr" defTabSz="912813">
              <a:buFontTx/>
              <a:buNone/>
            </a:pPr>
            <a:endParaRPr lang="en-US" altLang="zh-CN" sz="3200">
              <a:solidFill>
                <a:srgbClr val="F2F2F2"/>
              </a:solidFill>
              <a:latin typeface="Calibri" pitchFamily="34" charset="0"/>
            </a:endParaRPr>
          </a:p>
        </p:txBody>
      </p:sp>
      <p:sp>
        <p:nvSpPr>
          <p:cNvPr id="103" name="Oval 16"/>
          <p:cNvSpPr>
            <a:spLocks noChangeArrowheads="1"/>
          </p:cNvSpPr>
          <p:nvPr/>
        </p:nvSpPr>
        <p:spPr bwMode="auto">
          <a:xfrm>
            <a:off x="9599613" y="4076055"/>
            <a:ext cx="955675" cy="960438"/>
          </a:xfrm>
          <a:prstGeom prst="ellipse">
            <a:avLst/>
          </a:prstGeom>
          <a:solidFill>
            <a:srgbClr val="EA6103"/>
          </a:solidFill>
          <a:ln>
            <a:noFill/>
          </a:ln>
        </p:spPr>
        <p:txBody>
          <a:bodyPr anchor="ctr"/>
          <a:lstStyle/>
          <a:p>
            <a:pPr algn="ctr" defTabSz="912813">
              <a:buFontTx/>
              <a:buNone/>
            </a:pPr>
            <a:endParaRPr lang="en-US" altLang="zh-CN" sz="3200">
              <a:solidFill>
                <a:srgbClr val="F2F2F2"/>
              </a:solidFill>
              <a:latin typeface="Calibri" pitchFamily="34" charset="0"/>
            </a:endParaRPr>
          </a:p>
        </p:txBody>
      </p:sp>
      <p:grpSp>
        <p:nvGrpSpPr>
          <p:cNvPr id="104" name="Group 20"/>
          <p:cNvGrpSpPr/>
          <p:nvPr/>
        </p:nvGrpSpPr>
        <p:grpSpPr>
          <a:xfrm>
            <a:off x="1903149" y="4307868"/>
            <a:ext cx="535763" cy="539089"/>
            <a:chOff x="7971783" y="2080670"/>
            <a:chExt cx="401822" cy="404317"/>
          </a:xfrm>
          <a:solidFill>
            <a:schemeClr val="bg1"/>
          </a:solidFill>
        </p:grpSpPr>
        <p:sp>
          <p:nvSpPr>
            <p:cNvPr id="105"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06"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grpSp>
      <p:grpSp>
        <p:nvGrpSpPr>
          <p:cNvPr id="107" name="Group 23"/>
          <p:cNvGrpSpPr/>
          <p:nvPr/>
        </p:nvGrpSpPr>
        <p:grpSpPr>
          <a:xfrm>
            <a:off x="4582694" y="4366104"/>
            <a:ext cx="519123" cy="452567"/>
            <a:chOff x="7540014" y="4306907"/>
            <a:chExt cx="389342" cy="339426"/>
          </a:xfrm>
          <a:solidFill>
            <a:schemeClr val="bg1"/>
          </a:solidFill>
        </p:grpSpPr>
        <p:sp>
          <p:nvSpPr>
            <p:cNvPr id="108"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09"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0"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1"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2"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3"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4"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5" name="Rectangle 117"/>
            <p:cNvSpPr>
              <a:spLocks noChangeArrowheads="1"/>
            </p:cNvSpPr>
            <p:nvPr/>
          </p:nvSpPr>
          <p:spPr bwMode="auto">
            <a:xfrm>
              <a:off x="7589930" y="4421713"/>
              <a:ext cx="109814" cy="17471"/>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6" name="Rectangle 118"/>
            <p:cNvSpPr>
              <a:spLocks noChangeArrowheads="1"/>
            </p:cNvSpPr>
            <p:nvPr/>
          </p:nvSpPr>
          <p:spPr bwMode="auto">
            <a:xfrm>
              <a:off x="7589930" y="4461645"/>
              <a:ext cx="109814" cy="17471"/>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7" name="Rectangle 119"/>
            <p:cNvSpPr>
              <a:spLocks noChangeArrowheads="1"/>
            </p:cNvSpPr>
            <p:nvPr/>
          </p:nvSpPr>
          <p:spPr bwMode="auto">
            <a:xfrm>
              <a:off x="7589930" y="4506569"/>
              <a:ext cx="109814" cy="14975"/>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18" name="Rectangle 120"/>
            <p:cNvSpPr>
              <a:spLocks noChangeArrowheads="1"/>
            </p:cNvSpPr>
            <p:nvPr/>
          </p:nvSpPr>
          <p:spPr bwMode="auto">
            <a:xfrm>
              <a:off x="7589930" y="4548998"/>
              <a:ext cx="109814" cy="17471"/>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grpSp>
      <p:grpSp>
        <p:nvGrpSpPr>
          <p:cNvPr id="119" name="Group 35"/>
          <p:cNvGrpSpPr/>
          <p:nvPr/>
        </p:nvGrpSpPr>
        <p:grpSpPr>
          <a:xfrm>
            <a:off x="9821513" y="4320112"/>
            <a:ext cx="505812" cy="502485"/>
            <a:chOff x="6853673" y="3715407"/>
            <a:chExt cx="379359" cy="376864"/>
          </a:xfrm>
          <a:solidFill>
            <a:schemeClr val="bg1"/>
          </a:solidFill>
        </p:grpSpPr>
        <p:sp>
          <p:nvSpPr>
            <p:cNvPr id="120"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1" name="Rectangle 151"/>
            <p:cNvSpPr>
              <a:spLocks noChangeArrowheads="1"/>
            </p:cNvSpPr>
            <p:nvPr/>
          </p:nvSpPr>
          <p:spPr bwMode="auto">
            <a:xfrm>
              <a:off x="6998429" y="3987447"/>
              <a:ext cx="22463" cy="42429"/>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2" name="Rectangle 152"/>
            <p:cNvSpPr>
              <a:spLocks noChangeArrowheads="1"/>
            </p:cNvSpPr>
            <p:nvPr/>
          </p:nvSpPr>
          <p:spPr bwMode="auto">
            <a:xfrm>
              <a:off x="7033370" y="3987447"/>
              <a:ext cx="19966" cy="42429"/>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3" name="Rectangle 153"/>
            <p:cNvSpPr>
              <a:spLocks noChangeArrowheads="1"/>
            </p:cNvSpPr>
            <p:nvPr/>
          </p:nvSpPr>
          <p:spPr bwMode="auto">
            <a:xfrm>
              <a:off x="7068311" y="3987447"/>
              <a:ext cx="19966" cy="42429"/>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4"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5"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6"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7"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8"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29" name="Rectangle 159"/>
            <p:cNvSpPr>
              <a:spLocks noChangeArrowheads="1"/>
            </p:cNvSpPr>
            <p:nvPr/>
          </p:nvSpPr>
          <p:spPr bwMode="auto">
            <a:xfrm>
              <a:off x="7040858" y="3750348"/>
              <a:ext cx="7488" cy="22463"/>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0"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1"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2"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3"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4"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5"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6" name="Rectangle 166"/>
            <p:cNvSpPr>
              <a:spLocks noChangeArrowheads="1"/>
            </p:cNvSpPr>
            <p:nvPr/>
          </p:nvSpPr>
          <p:spPr bwMode="auto">
            <a:xfrm>
              <a:off x="6893606" y="3890112"/>
              <a:ext cx="24958" cy="7488"/>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37" name="Rectangle 167"/>
            <p:cNvSpPr>
              <a:spLocks noChangeArrowheads="1"/>
            </p:cNvSpPr>
            <p:nvPr/>
          </p:nvSpPr>
          <p:spPr bwMode="auto">
            <a:xfrm>
              <a:off x="7170638" y="3892607"/>
              <a:ext cx="27454" cy="7488"/>
            </a:xfrm>
            <a:prstGeom prst="rect">
              <a:avLst/>
            </a:pr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grpSp>
      <p:grpSp>
        <p:nvGrpSpPr>
          <p:cNvPr id="138" name="Group 54"/>
          <p:cNvGrpSpPr/>
          <p:nvPr/>
        </p:nvGrpSpPr>
        <p:grpSpPr>
          <a:xfrm>
            <a:off x="7242806" y="4368436"/>
            <a:ext cx="399325" cy="519123"/>
            <a:chOff x="6421904" y="4798576"/>
            <a:chExt cx="299494" cy="389342"/>
          </a:xfrm>
          <a:solidFill>
            <a:schemeClr val="bg1"/>
          </a:solidFill>
        </p:grpSpPr>
        <p:sp>
          <p:nvSpPr>
            <p:cNvPr id="139"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sp>
          <p:nvSpPr>
            <p:cNvPr id="140"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p:spPr>
          <p:txBody>
            <a:bodyPr/>
            <a:lstStyle/>
            <a:p>
              <a:pPr defTabSz="914332" fontAlgn="auto">
                <a:spcBef>
                  <a:spcPts val="0"/>
                </a:spcBef>
                <a:spcAft>
                  <a:spcPts val="0"/>
                </a:spcAft>
                <a:buFontTx/>
                <a:buNone/>
                <a:defRPr/>
              </a:pPr>
              <a:endParaRPr lang="en-US" sz="1867">
                <a:solidFill>
                  <a:schemeClr val="bg1">
                    <a:lumMod val="95000"/>
                  </a:schemeClr>
                </a:solidFill>
                <a:latin typeface="+mn-lt"/>
                <a:ea typeface="+mn-ea"/>
              </a:endParaRPr>
            </a:p>
          </p:txBody>
        </p:sp>
      </p:grpSp>
      <p:sp>
        <p:nvSpPr>
          <p:cNvPr id="141" name="矩形 140"/>
          <p:cNvSpPr/>
          <p:nvPr/>
        </p:nvSpPr>
        <p:spPr>
          <a:xfrm>
            <a:off x="4295006" y="1557586"/>
            <a:ext cx="1415754" cy="584767"/>
          </a:xfrm>
          <a:prstGeom prst="rect">
            <a:avLst/>
          </a:prstGeom>
        </p:spPr>
        <p:txBody>
          <a:bodyPr wrap="none" lIns="91431" tIns="45716" rIns="91431" bIns="45716">
            <a:spAutoFit/>
          </a:bodyPr>
          <a:lstStyle/>
          <a:p>
            <a:pPr algn="r" defTabSz="914332" fontAlgn="auto">
              <a:spcBef>
                <a:spcPts val="0"/>
              </a:spcBef>
              <a:spcAft>
                <a:spcPts val="0"/>
              </a:spcAft>
              <a:buFontTx/>
              <a:buNone/>
              <a:defRPr/>
            </a:pPr>
            <a:r>
              <a:rPr lang="zh-CN" altLang="en-US" sz="3200" b="1" dirty="0" smtClean="0">
                <a:solidFill>
                  <a:schemeClr val="bg1">
                    <a:lumMod val="95000"/>
                  </a:schemeClr>
                </a:solidFill>
                <a:latin typeface="微软雅黑" pitchFamily="34" charset="-122"/>
                <a:ea typeface="微软雅黑" pitchFamily="34" charset="-122"/>
              </a:rPr>
              <a:t>实施二</a:t>
            </a:r>
            <a:endParaRPr lang="en-US" altLang="zh-CN" sz="3200" b="1" dirty="0">
              <a:solidFill>
                <a:schemeClr val="bg1">
                  <a:lumMod val="95000"/>
                </a:schemeClr>
              </a:solidFill>
              <a:latin typeface="微软雅黑" pitchFamily="34" charset="-122"/>
              <a:ea typeface="微软雅黑" pitchFamily="34" charset="-122"/>
            </a:endParaRPr>
          </a:p>
        </p:txBody>
      </p:sp>
      <p:sp>
        <p:nvSpPr>
          <p:cNvPr id="142" name="矩形 47"/>
          <p:cNvSpPr>
            <a:spLocks noChangeArrowheads="1"/>
          </p:cNvSpPr>
          <p:nvPr/>
        </p:nvSpPr>
        <p:spPr bwMode="auto">
          <a:xfrm>
            <a:off x="1563688" y="2193280"/>
            <a:ext cx="4197350" cy="1114425"/>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332" fontAlgn="auto">
              <a:lnSpc>
                <a:spcPct val="120000"/>
              </a:lnSpc>
              <a:spcBef>
                <a:spcPct val="0"/>
              </a:spcBef>
              <a:spcAft>
                <a:spcPts val="0"/>
              </a:spcAft>
              <a:buFont typeface="Arial" charset="0"/>
              <a:buNone/>
              <a:defRPr/>
            </a:pPr>
            <a:r>
              <a:rPr lang="zh-CN" altLang="en-US" sz="1400" dirty="0">
                <a:solidFill>
                  <a:schemeClr val="bg1">
                    <a:lumMod val="95000"/>
                  </a:schemeClr>
                </a:solidFill>
                <a:sym typeface="微软雅黑" pitchFamily="34" charset="-122"/>
              </a:rPr>
              <a:t>在此录入上述图表的综合描述说明，在此录入上述图表的综合描述说明</a:t>
            </a:r>
            <a:r>
              <a:rPr lang="zh-CN" altLang="en-US" sz="1400" dirty="0" smtClean="0">
                <a:solidFill>
                  <a:schemeClr val="bg1">
                    <a:lumMod val="95000"/>
                  </a:schemeClr>
                </a:solidFill>
                <a:sym typeface="微软雅黑" pitchFamily="34" charset="-122"/>
              </a:rPr>
              <a:t>，在此</a:t>
            </a:r>
            <a:r>
              <a:rPr lang="zh-CN" altLang="en-US" sz="1400" dirty="0">
                <a:solidFill>
                  <a:schemeClr val="bg1">
                    <a:lumMod val="95000"/>
                  </a:schemeClr>
                </a:solidFill>
                <a:sym typeface="微软雅黑" pitchFamily="34" charset="-122"/>
              </a:rPr>
              <a:t>录入上述图表的综合描述说明</a:t>
            </a:r>
            <a:r>
              <a:rPr lang="zh-CN" altLang="en-US" sz="1400" dirty="0" smtClean="0">
                <a:solidFill>
                  <a:schemeClr val="bg1">
                    <a:lumMod val="95000"/>
                  </a:schemeClr>
                </a:solidFill>
                <a:sym typeface="微软雅黑" pitchFamily="34" charset="-122"/>
              </a:rPr>
              <a:t>，</a:t>
            </a:r>
            <a:r>
              <a:rPr lang="zh-CN" altLang="en-US" sz="1400" dirty="0">
                <a:solidFill>
                  <a:schemeClr val="bg1">
                    <a:lumMod val="95000"/>
                  </a:schemeClr>
                </a:solidFill>
                <a:sym typeface="微软雅黑" pitchFamily="34" charset="-122"/>
              </a:rPr>
              <a:t>在此录入上述图表的综合描述说明，</a:t>
            </a:r>
            <a:r>
              <a:rPr lang="zh-CN" altLang="en-US" sz="1400" dirty="0" smtClean="0">
                <a:solidFill>
                  <a:schemeClr val="bg1">
                    <a:lumMod val="95000"/>
                  </a:schemeClr>
                </a:solidFill>
                <a:sym typeface="微软雅黑" pitchFamily="34" charset="-122"/>
              </a:rPr>
              <a:t>在此</a:t>
            </a:r>
            <a:r>
              <a:rPr lang="zh-CN" altLang="en-US" sz="1400" dirty="0">
                <a:solidFill>
                  <a:schemeClr val="bg1">
                    <a:lumMod val="95000"/>
                  </a:schemeClr>
                </a:solidFill>
                <a:sym typeface="微软雅黑" pitchFamily="34" charset="-122"/>
              </a:rPr>
              <a:t>录入上述图表的综合描述</a:t>
            </a:r>
            <a:r>
              <a:rPr lang="zh-CN" altLang="en-US" sz="1400" dirty="0" smtClean="0">
                <a:solidFill>
                  <a:schemeClr val="bg1">
                    <a:lumMod val="95000"/>
                  </a:schemeClr>
                </a:solidFill>
                <a:sym typeface="微软雅黑" pitchFamily="34" charset="-122"/>
              </a:rPr>
              <a:t>说明</a:t>
            </a:r>
            <a:endParaRPr lang="zh-CN" altLang="en-US" sz="1400" dirty="0">
              <a:solidFill>
                <a:schemeClr val="bg1">
                  <a:lumMod val="95000"/>
                </a:schemeClr>
              </a:solidFill>
              <a:sym typeface="微软雅黑" pitchFamily="34" charset="-122"/>
            </a:endParaRPr>
          </a:p>
        </p:txBody>
      </p:sp>
      <p:sp>
        <p:nvSpPr>
          <p:cNvPr id="143" name="矩形 142"/>
          <p:cNvSpPr/>
          <p:nvPr/>
        </p:nvSpPr>
        <p:spPr>
          <a:xfrm>
            <a:off x="1381125" y="5174605"/>
            <a:ext cx="1552575" cy="427038"/>
          </a:xfrm>
          <a:prstGeom prst="rect">
            <a:avLst/>
          </a:prstGeom>
        </p:spPr>
        <p:txBody>
          <a:bodyPr lIns="91431" tIns="45716" rIns="91431" bIns="45716">
            <a:spAutoFit/>
          </a:bodyPr>
          <a:lstStyle/>
          <a:p>
            <a:pPr algn="ctr" defTabSz="912813">
              <a:buFontTx/>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144" name="矩形 47"/>
          <p:cNvSpPr>
            <a:spLocks noChangeArrowheads="1"/>
          </p:cNvSpPr>
          <p:nvPr/>
        </p:nvSpPr>
        <p:spPr bwMode="auto">
          <a:xfrm>
            <a:off x="1171575" y="5595293"/>
            <a:ext cx="1971675" cy="858837"/>
          </a:xfrm>
          <a:prstGeom prst="rect">
            <a:avLst/>
          </a:prstGeom>
          <a:noFill/>
          <a:ln>
            <a:noFill/>
          </a:ln>
          <a:extLst/>
        </p:spPr>
        <p:txBody>
          <a:bodyPr lIns="91431" tIns="45716" rIns="91431" bIns="45716">
            <a:spAutoFit/>
          </a:bodyPr>
          <a:lstStyle/>
          <a:p>
            <a:pPr algn="ct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45" name="矩形 144"/>
          <p:cNvSpPr/>
          <p:nvPr/>
        </p:nvSpPr>
        <p:spPr>
          <a:xfrm>
            <a:off x="4021138" y="5174605"/>
            <a:ext cx="1550987" cy="427038"/>
          </a:xfrm>
          <a:prstGeom prst="rect">
            <a:avLst/>
          </a:prstGeom>
        </p:spPr>
        <p:txBody>
          <a:bodyPr lIns="91431" tIns="45716" rIns="91431" bIns="45716">
            <a:spAutoFit/>
          </a:bodyPr>
          <a:lstStyle/>
          <a:p>
            <a:pPr algn="ctr" defTabSz="912813">
              <a:buFontTx/>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146" name="矩形 47"/>
          <p:cNvSpPr>
            <a:spLocks noChangeArrowheads="1"/>
          </p:cNvSpPr>
          <p:nvPr/>
        </p:nvSpPr>
        <p:spPr bwMode="auto">
          <a:xfrm>
            <a:off x="3811588" y="5595293"/>
            <a:ext cx="1970087" cy="858837"/>
          </a:xfrm>
          <a:prstGeom prst="rect">
            <a:avLst/>
          </a:prstGeom>
          <a:noFill/>
          <a:ln>
            <a:noFill/>
          </a:ln>
          <a:extLst/>
        </p:spPr>
        <p:txBody>
          <a:bodyPr lIns="91431" tIns="45716" rIns="91431" bIns="45716">
            <a:spAutoFit/>
          </a:bodyPr>
          <a:lstStyle/>
          <a:p>
            <a:pPr algn="ct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47" name="矩形 146"/>
          <p:cNvSpPr/>
          <p:nvPr/>
        </p:nvSpPr>
        <p:spPr>
          <a:xfrm>
            <a:off x="9299575" y="5174605"/>
            <a:ext cx="1552575" cy="427038"/>
          </a:xfrm>
          <a:prstGeom prst="rect">
            <a:avLst/>
          </a:prstGeom>
        </p:spPr>
        <p:txBody>
          <a:bodyPr lIns="91431" tIns="45716" rIns="91431" bIns="45716">
            <a:spAutoFit/>
          </a:bodyPr>
          <a:lstStyle/>
          <a:p>
            <a:pPr algn="ctr" defTabSz="912813">
              <a:buFontTx/>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148" name="矩形 47"/>
          <p:cNvSpPr>
            <a:spLocks noChangeArrowheads="1"/>
          </p:cNvSpPr>
          <p:nvPr/>
        </p:nvSpPr>
        <p:spPr bwMode="auto">
          <a:xfrm>
            <a:off x="9090025" y="5595293"/>
            <a:ext cx="1971675" cy="858837"/>
          </a:xfrm>
          <a:prstGeom prst="rect">
            <a:avLst/>
          </a:prstGeom>
          <a:noFill/>
          <a:ln>
            <a:noFill/>
          </a:ln>
          <a:extLst/>
        </p:spPr>
        <p:txBody>
          <a:bodyPr lIns="91431" tIns="45716" rIns="91431" bIns="45716">
            <a:spAutoFit/>
          </a:bodyPr>
          <a:lstStyle/>
          <a:p>
            <a:pPr algn="ct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49" name="矩形 148"/>
          <p:cNvSpPr/>
          <p:nvPr/>
        </p:nvSpPr>
        <p:spPr>
          <a:xfrm>
            <a:off x="6659563" y="5174605"/>
            <a:ext cx="1552575" cy="427038"/>
          </a:xfrm>
          <a:prstGeom prst="rect">
            <a:avLst/>
          </a:prstGeom>
        </p:spPr>
        <p:txBody>
          <a:bodyPr lIns="91431" tIns="45716" rIns="91431" bIns="45716">
            <a:spAutoFit/>
          </a:bodyPr>
          <a:lstStyle/>
          <a:p>
            <a:pPr algn="ctr" defTabSz="912813">
              <a:buFontTx/>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150" name="矩形 47"/>
          <p:cNvSpPr>
            <a:spLocks noChangeArrowheads="1"/>
          </p:cNvSpPr>
          <p:nvPr/>
        </p:nvSpPr>
        <p:spPr bwMode="auto">
          <a:xfrm>
            <a:off x="6450013" y="5595293"/>
            <a:ext cx="1971675" cy="858837"/>
          </a:xfrm>
          <a:prstGeom prst="rect">
            <a:avLst/>
          </a:prstGeom>
          <a:noFill/>
          <a:ln>
            <a:noFill/>
          </a:ln>
          <a:extLst/>
        </p:spPr>
        <p:txBody>
          <a:bodyPr lIns="91431" tIns="45716" rIns="91431" bIns="45716">
            <a:spAutoFit/>
          </a:bodyPr>
          <a:lstStyle/>
          <a:p>
            <a:pPr algn="ct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151" name="矩形 33"/>
          <p:cNvGrpSpPr>
            <a:grpSpLocks/>
          </p:cNvGrpSpPr>
          <p:nvPr/>
        </p:nvGrpSpPr>
        <p:grpSpPr bwMode="auto">
          <a:xfrm>
            <a:off x="1190625" y="3644255"/>
            <a:ext cx="9932988" cy="371475"/>
            <a:chOff x="634" y="937"/>
            <a:chExt cx="6470" cy="234"/>
          </a:xfrm>
        </p:grpSpPr>
        <p:pic>
          <p:nvPicPr>
            <p:cNvPr id="152" name="矩形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 y="937"/>
              <a:ext cx="6470" cy="234"/>
            </a:xfrm>
            <a:prstGeom prst="rect">
              <a:avLst/>
            </a:prstGeom>
            <a:noFill/>
            <a:extLst>
              <a:ext uri="{909E8E84-426E-40DD-AFC4-6F175D3DCCD1}">
                <a14:hiddenFill xmlns:a14="http://schemas.microsoft.com/office/drawing/2010/main">
                  <a:solidFill>
                    <a:srgbClr val="FFFFFF"/>
                  </a:solidFill>
                </a14:hiddenFill>
              </a:ext>
            </a:extLst>
          </p:spPr>
        </p:pic>
        <p:sp>
          <p:nvSpPr>
            <p:cNvPr id="153" name="Text Box 55"/>
            <p:cNvSpPr txBox="1">
              <a:spLocks noChangeArrowheads="1"/>
            </p:cNvSpPr>
            <p:nvPr/>
          </p:nvSpPr>
          <p:spPr bwMode="auto">
            <a:xfrm rot="16200000">
              <a:off x="3769" y="-2163"/>
              <a:ext cx="102" cy="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zh-CN" altLang="en-US" sz="800" b="1"/>
            </a:p>
          </p:txBody>
        </p:sp>
      </p:grpSp>
      <p:grpSp>
        <p:nvGrpSpPr>
          <p:cNvPr id="154" name="矩形 33"/>
          <p:cNvGrpSpPr>
            <a:grpSpLocks/>
          </p:cNvGrpSpPr>
          <p:nvPr/>
        </p:nvGrpSpPr>
        <p:grpSpPr bwMode="auto">
          <a:xfrm>
            <a:off x="1190625" y="1172517"/>
            <a:ext cx="9932988" cy="371475"/>
            <a:chOff x="634" y="937"/>
            <a:chExt cx="6470" cy="234"/>
          </a:xfrm>
        </p:grpSpPr>
        <p:pic>
          <p:nvPicPr>
            <p:cNvPr id="155" name="矩形 3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 y="937"/>
              <a:ext cx="6470" cy="234"/>
            </a:xfrm>
            <a:prstGeom prst="rect">
              <a:avLst/>
            </a:prstGeom>
            <a:noFill/>
            <a:extLst>
              <a:ext uri="{909E8E84-426E-40DD-AFC4-6F175D3DCCD1}">
                <a14:hiddenFill xmlns:a14="http://schemas.microsoft.com/office/drawing/2010/main">
                  <a:solidFill>
                    <a:srgbClr val="FFFFFF"/>
                  </a:solidFill>
                </a14:hiddenFill>
              </a:ext>
            </a:extLst>
          </p:spPr>
        </p:pic>
        <p:sp>
          <p:nvSpPr>
            <p:cNvPr id="156" name="Text Box 55"/>
            <p:cNvSpPr txBox="1">
              <a:spLocks noChangeArrowheads="1"/>
            </p:cNvSpPr>
            <p:nvPr/>
          </p:nvSpPr>
          <p:spPr bwMode="auto">
            <a:xfrm rot="16200000">
              <a:off x="3769" y="-2163"/>
              <a:ext cx="102" cy="6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zh-CN" altLang="en-US" sz="800" b="1"/>
            </a:p>
          </p:txBody>
        </p:sp>
      </p:grpSp>
      <p:sp>
        <p:nvSpPr>
          <p:cNvPr id="157" name="TextBox 156"/>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67" name="TextBox 6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68" name="Picture 3" descr="C:\Users\Administrator\Desktop\微立体创业计划\005.png"/>
          <p:cNvPicPr>
            <a:picLocks noChangeAspect="1" noChangeArrowheads="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69" name="Picture 4" descr="C:\Users\Administrator\Desktop\微立体创业计划\00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0" name="椭圆 69"/>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70"/>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72" name="椭圆 71"/>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74" name="椭圆 73"/>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TextBox 74"/>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686561754"/>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14:bounceEnd="50000">
                                          <p:cBhvr additive="base">
                                            <p:cTn id="7" dur="1200" fill="hold"/>
                                            <p:tgtEl>
                                              <p:spTgt spid="6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6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14:bounceEnd="50000">
                                          <p:cBhvr additive="base">
                                            <p:cTn id="11" dur="1200" fill="hold"/>
                                            <p:tgtEl>
                                              <p:spTgt spid="6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1"/>
                                            </p:tgtEl>
                                            <p:attrNameLst>
                                              <p:attrName>style.visibility</p:attrName>
                                            </p:attrNameLst>
                                          </p:cBhvr>
                                          <p:to>
                                            <p:strVal val="visible"/>
                                          </p:to>
                                        </p:set>
                                        <p:animEffect transition="in" filter="wipe(left)">
                                          <p:cBhvr>
                                            <p:cTn id="23" dur="500"/>
                                            <p:tgtEl>
                                              <p:spTgt spid="7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3"/>
                                            </p:tgtEl>
                                            <p:attrNameLst>
                                              <p:attrName>style.color</p:attrName>
                                            </p:attrNameLst>
                                          </p:cBhvr>
                                          <p:to>
                                            <p:clrVal>
                                              <a:schemeClr val="accent2"/>
                                            </p:clrVal>
                                          </p:to>
                                        </p:set>
                                        <p:set>
                                          <p:cBhvr>
                                            <p:cTn id="41" dur="1000" fill="hold"/>
                                            <p:tgtEl>
                                              <p:spTgt spid="73"/>
                                            </p:tgtEl>
                                            <p:attrNameLst>
                                              <p:attrName>fillcolor</p:attrName>
                                            </p:attrNameLst>
                                          </p:cBhvr>
                                          <p:to>
                                            <p:clrVal>
                                              <a:schemeClr val="accent2"/>
                                            </p:clrVal>
                                          </p:to>
                                        </p:set>
                                        <p:set>
                                          <p:cBhvr>
                                            <p:cTn id="42" dur="1000" fill="hold"/>
                                            <p:tgtEl>
                                              <p:spTgt spid="73"/>
                                            </p:tgtEl>
                                            <p:attrNameLst>
                                              <p:attrName>fill.type</p:attrName>
                                            </p:attrNameLst>
                                          </p:cBhvr>
                                          <p:to>
                                            <p:strVal val="solid"/>
                                          </p:to>
                                        </p:set>
                                      </p:childTnLst>
                                    </p:cTn>
                                  </p:par>
                                </p:childTnLst>
                              </p:cTn>
                            </p:par>
                            <p:par>
                              <p:cTn id="43" fill="hold">
                                <p:stCondLst>
                                  <p:cond delay="4320"/>
                                </p:stCondLst>
                                <p:childTnLst>
                                  <p:par>
                                    <p:cTn id="44" presetID="17" presetClass="entr" presetSubtype="10" fill="hold" nodeType="afterEffect">
                                      <p:stCondLst>
                                        <p:cond delay="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fltVal val="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childTnLst>
                                    </p:cTn>
                                  </p:par>
                                </p:childTnLst>
                              </p:cTn>
                            </p:par>
                            <p:par>
                              <p:cTn id="48" fill="hold">
                                <p:stCondLst>
                                  <p:cond delay="4820"/>
                                </p:stCondLst>
                                <p:childTnLst>
                                  <p:par>
                                    <p:cTn id="49" presetID="2" presetClass="entr" presetSubtype="8"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additive="base">
                                            <p:cTn id="51" dur="500" fill="hold"/>
                                            <p:tgtEl>
                                              <p:spTgt spid="98"/>
                                            </p:tgtEl>
                                            <p:attrNameLst>
                                              <p:attrName>ppt_x</p:attrName>
                                            </p:attrNameLst>
                                          </p:cBhvr>
                                          <p:tavLst>
                                            <p:tav tm="0">
                                              <p:val>
                                                <p:strVal val="0-#ppt_w/2"/>
                                              </p:val>
                                            </p:tav>
                                            <p:tav tm="100000">
                                              <p:val>
                                                <p:strVal val="#ppt_x"/>
                                              </p:val>
                                            </p:tav>
                                          </p:tavLst>
                                        </p:anim>
                                        <p:anim calcmode="lin" valueType="num">
                                          <p:cBhvr additive="base">
                                            <p:cTn id="52" dur="500" fill="hold"/>
                                            <p:tgtEl>
                                              <p:spTgt spid="98"/>
                                            </p:tgtEl>
                                            <p:attrNameLst>
                                              <p:attrName>ppt_y</p:attrName>
                                            </p:attrNameLst>
                                          </p:cBhvr>
                                          <p:tavLst>
                                            <p:tav tm="0">
                                              <p:val>
                                                <p:strVal val="#ppt_y"/>
                                              </p:val>
                                            </p:tav>
                                            <p:tav tm="100000">
                                              <p:val>
                                                <p:strVal val="#ppt_y"/>
                                              </p:val>
                                            </p:tav>
                                          </p:tavLst>
                                        </p:anim>
                                      </p:childTnLst>
                                    </p:cTn>
                                  </p:par>
                                </p:childTnLst>
                              </p:cTn>
                            </p:par>
                            <p:par>
                              <p:cTn id="53" fill="hold">
                                <p:stCondLst>
                                  <p:cond delay="5320"/>
                                </p:stCondLst>
                                <p:childTnLst>
                                  <p:par>
                                    <p:cTn id="54" presetID="22" presetClass="entr" presetSubtype="2" fill="hold" grpId="0" nodeType="after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wipe(right)">
                                          <p:cBhvr>
                                            <p:cTn id="56" dur="500"/>
                                            <p:tgtEl>
                                              <p:spTgt spid="99"/>
                                            </p:tgtEl>
                                          </p:cBhvr>
                                        </p:animEffect>
                                      </p:childTnLst>
                                    </p:cTn>
                                  </p:par>
                                </p:childTnLst>
                              </p:cTn>
                            </p:par>
                            <p:par>
                              <p:cTn id="57" fill="hold">
                                <p:stCondLst>
                                  <p:cond delay="5820"/>
                                </p:stCondLst>
                                <p:childTnLst>
                                  <p:par>
                                    <p:cTn id="58" presetID="22" presetClass="entr" presetSubtype="2" fill="hold" grpId="0" nodeType="afterEffect">
                                      <p:stCondLst>
                                        <p:cond delay="0"/>
                                      </p:stCondLst>
                                      <p:childTnLst>
                                        <p:set>
                                          <p:cBhvr>
                                            <p:cTn id="59" dur="1" fill="hold">
                                              <p:stCondLst>
                                                <p:cond delay="0"/>
                                              </p:stCondLst>
                                            </p:cTn>
                                            <p:tgtEl>
                                              <p:spTgt spid="141"/>
                                            </p:tgtEl>
                                            <p:attrNameLst>
                                              <p:attrName>style.visibility</p:attrName>
                                            </p:attrNameLst>
                                          </p:cBhvr>
                                          <p:to>
                                            <p:strVal val="visible"/>
                                          </p:to>
                                        </p:set>
                                        <p:animEffect transition="in" filter="wipe(right)">
                                          <p:cBhvr>
                                            <p:cTn id="60" dur="500"/>
                                            <p:tgtEl>
                                              <p:spTgt spid="141"/>
                                            </p:tgtEl>
                                          </p:cBhvr>
                                        </p:animEffect>
                                      </p:childTnLst>
                                    </p:cTn>
                                  </p:par>
                                </p:childTnLst>
                              </p:cTn>
                            </p:par>
                            <p:par>
                              <p:cTn id="61" fill="hold">
                                <p:stCondLst>
                                  <p:cond delay="6320"/>
                                </p:stCondLst>
                                <p:childTnLst>
                                  <p:par>
                                    <p:cTn id="62" presetID="22" presetClass="entr" presetSubtype="2" fill="hold" grpId="0" nodeType="afterEffect">
                                      <p:stCondLst>
                                        <p:cond delay="0"/>
                                      </p:stCondLst>
                                      <p:childTnLst>
                                        <p:set>
                                          <p:cBhvr>
                                            <p:cTn id="63" dur="1" fill="hold">
                                              <p:stCondLst>
                                                <p:cond delay="0"/>
                                              </p:stCondLst>
                                            </p:cTn>
                                            <p:tgtEl>
                                              <p:spTgt spid="142"/>
                                            </p:tgtEl>
                                            <p:attrNameLst>
                                              <p:attrName>style.visibility</p:attrName>
                                            </p:attrNameLst>
                                          </p:cBhvr>
                                          <p:to>
                                            <p:strVal val="visible"/>
                                          </p:to>
                                        </p:set>
                                        <p:animEffect transition="in" filter="wipe(right)">
                                          <p:cBhvr>
                                            <p:cTn id="64" dur="500"/>
                                            <p:tgtEl>
                                              <p:spTgt spid="142"/>
                                            </p:tgtEl>
                                          </p:cBhvr>
                                        </p:animEffect>
                                      </p:childTnLst>
                                    </p:cTn>
                                  </p:par>
                                </p:childTnLst>
                              </p:cTn>
                            </p:par>
                            <p:par>
                              <p:cTn id="65" fill="hold">
                                <p:stCondLst>
                                  <p:cond delay="6820"/>
                                </p:stCondLst>
                                <p:childTnLst>
                                  <p:par>
                                    <p:cTn id="66" presetID="17" presetClass="entr" presetSubtype="10"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 calcmode="lin" valueType="num">
                                          <p:cBhvr>
                                            <p:cTn id="68" dur="500" fill="hold"/>
                                            <p:tgtEl>
                                              <p:spTgt spid="151"/>
                                            </p:tgtEl>
                                            <p:attrNameLst>
                                              <p:attrName>ppt_w</p:attrName>
                                            </p:attrNameLst>
                                          </p:cBhvr>
                                          <p:tavLst>
                                            <p:tav tm="0">
                                              <p:val>
                                                <p:fltVal val="0"/>
                                              </p:val>
                                            </p:tav>
                                            <p:tav tm="100000">
                                              <p:val>
                                                <p:strVal val="#ppt_w"/>
                                              </p:val>
                                            </p:tav>
                                          </p:tavLst>
                                        </p:anim>
                                        <p:anim calcmode="lin" valueType="num">
                                          <p:cBhvr>
                                            <p:cTn id="69" dur="500" fill="hold"/>
                                            <p:tgtEl>
                                              <p:spTgt spid="151"/>
                                            </p:tgtEl>
                                            <p:attrNameLst>
                                              <p:attrName>ppt_h</p:attrName>
                                            </p:attrNameLst>
                                          </p:cBhvr>
                                          <p:tavLst>
                                            <p:tav tm="0">
                                              <p:val>
                                                <p:strVal val="#ppt_h"/>
                                              </p:val>
                                            </p:tav>
                                            <p:tav tm="100000">
                                              <p:val>
                                                <p:strVal val="#ppt_h"/>
                                              </p:val>
                                            </p:tav>
                                          </p:tavLst>
                                        </p:anim>
                                      </p:childTnLst>
                                    </p:cTn>
                                  </p:par>
                                </p:childTnLst>
                              </p:cTn>
                            </p:par>
                            <p:par>
                              <p:cTn id="70" fill="hold">
                                <p:stCondLst>
                                  <p:cond delay="7320"/>
                                </p:stCondLst>
                                <p:childTnLst>
                                  <p:par>
                                    <p:cTn id="71" presetID="53" presetClass="entr" presetSubtype="0" fill="hold" nodeType="after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p:cTn id="73" dur="500" fill="hold"/>
                                            <p:tgtEl>
                                              <p:spTgt spid="94"/>
                                            </p:tgtEl>
                                            <p:attrNameLst>
                                              <p:attrName>ppt_w</p:attrName>
                                            </p:attrNameLst>
                                          </p:cBhvr>
                                          <p:tavLst>
                                            <p:tav tm="0">
                                              <p:val>
                                                <p:fltVal val="0"/>
                                              </p:val>
                                            </p:tav>
                                            <p:tav tm="100000">
                                              <p:val>
                                                <p:strVal val="#ppt_w"/>
                                              </p:val>
                                            </p:tav>
                                          </p:tavLst>
                                        </p:anim>
                                        <p:anim calcmode="lin" valueType="num">
                                          <p:cBhvr>
                                            <p:cTn id="74" dur="500" fill="hold"/>
                                            <p:tgtEl>
                                              <p:spTgt spid="94"/>
                                            </p:tgtEl>
                                            <p:attrNameLst>
                                              <p:attrName>ppt_h</p:attrName>
                                            </p:attrNameLst>
                                          </p:cBhvr>
                                          <p:tavLst>
                                            <p:tav tm="0">
                                              <p:val>
                                                <p:fltVal val="0"/>
                                              </p:val>
                                            </p:tav>
                                            <p:tav tm="100000">
                                              <p:val>
                                                <p:strVal val="#ppt_h"/>
                                              </p:val>
                                            </p:tav>
                                          </p:tavLst>
                                        </p:anim>
                                        <p:animEffect transition="in" filter="fade">
                                          <p:cBhvr>
                                            <p:cTn id="75" dur="500"/>
                                            <p:tgtEl>
                                              <p:spTgt spid="94"/>
                                            </p:tgtEl>
                                          </p:cBhvr>
                                        </p:animEffect>
                                      </p:childTnLst>
                                    </p:cTn>
                                  </p:par>
                                </p:childTnLst>
                              </p:cTn>
                            </p:par>
                            <p:par>
                              <p:cTn id="76" fill="hold">
                                <p:stCondLst>
                                  <p:cond delay="7820"/>
                                </p:stCondLst>
                                <p:childTnLst>
                                  <p:par>
                                    <p:cTn id="77" presetID="53" presetClass="entr" presetSubtype="0" fill="hold"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Effect transition="in" filter="fade">
                                          <p:cBhvr>
                                            <p:cTn id="81" dur="500"/>
                                            <p:tgtEl>
                                              <p:spTgt spid="95"/>
                                            </p:tgtEl>
                                          </p:cBhvr>
                                        </p:animEffect>
                                      </p:childTnLst>
                                    </p:cTn>
                                  </p:par>
                                </p:childTnLst>
                              </p:cTn>
                            </p:par>
                            <p:par>
                              <p:cTn id="82" fill="hold">
                                <p:stCondLst>
                                  <p:cond delay="8320"/>
                                </p:stCondLst>
                                <p:childTnLst>
                                  <p:par>
                                    <p:cTn id="83" presetID="53" presetClass="entr" presetSubtype="0" fill="hold"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childTnLst>
                                    </p:cTn>
                                  </p:par>
                                </p:childTnLst>
                              </p:cTn>
                            </p:par>
                            <p:par>
                              <p:cTn id="88" fill="hold">
                                <p:stCondLst>
                                  <p:cond delay="8820"/>
                                </p:stCondLst>
                                <p:childTnLst>
                                  <p:par>
                                    <p:cTn id="89" presetID="53" presetClass="entr" presetSubtype="0" fill="hold" nodeType="afterEffect">
                                      <p:stCondLst>
                                        <p:cond delay="0"/>
                                      </p:stCondLst>
                                      <p:childTnLst>
                                        <p:set>
                                          <p:cBhvr>
                                            <p:cTn id="90" dur="1" fill="hold">
                                              <p:stCondLst>
                                                <p:cond delay="0"/>
                                              </p:stCondLst>
                                            </p:cTn>
                                            <p:tgtEl>
                                              <p:spTgt spid="97"/>
                                            </p:tgtEl>
                                            <p:attrNameLst>
                                              <p:attrName>style.visibility</p:attrName>
                                            </p:attrNameLst>
                                          </p:cBhvr>
                                          <p:to>
                                            <p:strVal val="visible"/>
                                          </p:to>
                                        </p:set>
                                        <p:anim calcmode="lin" valueType="num">
                                          <p:cBhvr>
                                            <p:cTn id="91" dur="500" fill="hold"/>
                                            <p:tgtEl>
                                              <p:spTgt spid="97"/>
                                            </p:tgtEl>
                                            <p:attrNameLst>
                                              <p:attrName>ppt_w</p:attrName>
                                            </p:attrNameLst>
                                          </p:cBhvr>
                                          <p:tavLst>
                                            <p:tav tm="0">
                                              <p:val>
                                                <p:fltVal val="0"/>
                                              </p:val>
                                            </p:tav>
                                            <p:tav tm="100000">
                                              <p:val>
                                                <p:strVal val="#ppt_w"/>
                                              </p:val>
                                            </p:tav>
                                          </p:tavLst>
                                        </p:anim>
                                        <p:anim calcmode="lin" valueType="num">
                                          <p:cBhvr>
                                            <p:cTn id="92" dur="500" fill="hold"/>
                                            <p:tgtEl>
                                              <p:spTgt spid="97"/>
                                            </p:tgtEl>
                                            <p:attrNameLst>
                                              <p:attrName>ppt_h</p:attrName>
                                            </p:attrNameLst>
                                          </p:cBhvr>
                                          <p:tavLst>
                                            <p:tav tm="0">
                                              <p:val>
                                                <p:fltVal val="0"/>
                                              </p:val>
                                            </p:tav>
                                            <p:tav tm="100000">
                                              <p:val>
                                                <p:strVal val="#ppt_h"/>
                                              </p:val>
                                            </p:tav>
                                          </p:tavLst>
                                        </p:anim>
                                        <p:animEffect transition="in" filter="fade">
                                          <p:cBhvr>
                                            <p:cTn id="93" dur="500"/>
                                            <p:tgtEl>
                                              <p:spTgt spid="97"/>
                                            </p:tgtEl>
                                          </p:cBhvr>
                                        </p:animEffect>
                                      </p:childTnLst>
                                    </p:cTn>
                                  </p:par>
                                </p:childTnLst>
                              </p:cTn>
                            </p:par>
                            <p:par>
                              <p:cTn id="94" fill="hold">
                                <p:stCondLst>
                                  <p:cond delay="9320"/>
                                </p:stCondLst>
                                <p:childTnLst>
                                  <p:par>
                                    <p:cTn id="95" presetID="21" presetClass="entr" presetSubtype="1"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Effect transition="in" filter="wheel(1)">
                                          <p:cBhvr>
                                            <p:cTn id="97" dur="400"/>
                                            <p:tgtEl>
                                              <p:spTgt spid="100"/>
                                            </p:tgtEl>
                                          </p:cBhvr>
                                        </p:animEffect>
                                      </p:childTnLst>
                                    </p:cTn>
                                  </p:par>
                                </p:childTnLst>
                              </p:cTn>
                            </p:par>
                            <p:par>
                              <p:cTn id="98" fill="hold">
                                <p:stCondLst>
                                  <p:cond delay="9720"/>
                                </p:stCondLst>
                                <p:childTnLst>
                                  <p:par>
                                    <p:cTn id="99" presetID="21" presetClass="entr" presetSubtype="1" fill="hold" grpId="0" nodeType="afterEffect">
                                      <p:stCondLst>
                                        <p:cond delay="0"/>
                                      </p:stCondLst>
                                      <p:childTnLst>
                                        <p:set>
                                          <p:cBhvr>
                                            <p:cTn id="100" dur="1" fill="hold">
                                              <p:stCondLst>
                                                <p:cond delay="0"/>
                                              </p:stCondLst>
                                            </p:cTn>
                                            <p:tgtEl>
                                              <p:spTgt spid="101"/>
                                            </p:tgtEl>
                                            <p:attrNameLst>
                                              <p:attrName>style.visibility</p:attrName>
                                            </p:attrNameLst>
                                          </p:cBhvr>
                                          <p:to>
                                            <p:strVal val="visible"/>
                                          </p:to>
                                        </p:set>
                                        <p:animEffect transition="in" filter="wheel(1)">
                                          <p:cBhvr>
                                            <p:cTn id="101" dur="400"/>
                                            <p:tgtEl>
                                              <p:spTgt spid="101"/>
                                            </p:tgtEl>
                                          </p:cBhvr>
                                        </p:animEffect>
                                      </p:childTnLst>
                                    </p:cTn>
                                  </p:par>
                                </p:childTnLst>
                              </p:cTn>
                            </p:par>
                            <p:par>
                              <p:cTn id="102" fill="hold">
                                <p:stCondLst>
                                  <p:cond delay="10120"/>
                                </p:stCondLst>
                                <p:childTnLst>
                                  <p:par>
                                    <p:cTn id="103" presetID="21" presetClass="entr" presetSubtype="1" fill="hold" grpId="0" nodeType="afterEffect">
                                      <p:stCondLst>
                                        <p:cond delay="0"/>
                                      </p:stCondLst>
                                      <p:childTnLst>
                                        <p:set>
                                          <p:cBhvr>
                                            <p:cTn id="104" dur="1" fill="hold">
                                              <p:stCondLst>
                                                <p:cond delay="0"/>
                                              </p:stCondLst>
                                            </p:cTn>
                                            <p:tgtEl>
                                              <p:spTgt spid="102"/>
                                            </p:tgtEl>
                                            <p:attrNameLst>
                                              <p:attrName>style.visibility</p:attrName>
                                            </p:attrNameLst>
                                          </p:cBhvr>
                                          <p:to>
                                            <p:strVal val="visible"/>
                                          </p:to>
                                        </p:set>
                                        <p:animEffect transition="in" filter="wheel(1)">
                                          <p:cBhvr>
                                            <p:cTn id="105" dur="400"/>
                                            <p:tgtEl>
                                              <p:spTgt spid="102"/>
                                            </p:tgtEl>
                                          </p:cBhvr>
                                        </p:animEffect>
                                      </p:childTnLst>
                                    </p:cTn>
                                  </p:par>
                                </p:childTnLst>
                              </p:cTn>
                            </p:par>
                            <p:par>
                              <p:cTn id="106" fill="hold">
                                <p:stCondLst>
                                  <p:cond delay="10520"/>
                                </p:stCondLst>
                                <p:childTnLst>
                                  <p:par>
                                    <p:cTn id="107" presetID="21" presetClass="entr" presetSubtype="1" fill="hold" grpId="0" nodeType="afterEffect">
                                      <p:stCondLst>
                                        <p:cond delay="0"/>
                                      </p:stCondLst>
                                      <p:childTnLst>
                                        <p:set>
                                          <p:cBhvr>
                                            <p:cTn id="108" dur="1" fill="hold">
                                              <p:stCondLst>
                                                <p:cond delay="0"/>
                                              </p:stCondLst>
                                            </p:cTn>
                                            <p:tgtEl>
                                              <p:spTgt spid="103"/>
                                            </p:tgtEl>
                                            <p:attrNameLst>
                                              <p:attrName>style.visibility</p:attrName>
                                            </p:attrNameLst>
                                          </p:cBhvr>
                                          <p:to>
                                            <p:strVal val="visible"/>
                                          </p:to>
                                        </p:set>
                                        <p:animEffect transition="in" filter="wheel(1)">
                                          <p:cBhvr>
                                            <p:cTn id="109" dur="400"/>
                                            <p:tgtEl>
                                              <p:spTgt spid="103"/>
                                            </p:tgtEl>
                                          </p:cBhvr>
                                        </p:animEffect>
                                      </p:childTnLst>
                                    </p:cTn>
                                  </p:par>
                                </p:childTnLst>
                              </p:cTn>
                            </p:par>
                            <p:par>
                              <p:cTn id="110" fill="hold">
                                <p:stCondLst>
                                  <p:cond delay="10920"/>
                                </p:stCondLst>
                                <p:childTnLst>
                                  <p:par>
                                    <p:cTn id="111" presetID="16" presetClass="entr" presetSubtype="21" fill="hold" nodeType="afterEffect">
                                      <p:stCondLst>
                                        <p:cond delay="0"/>
                                      </p:stCondLst>
                                      <p:childTnLst>
                                        <p:set>
                                          <p:cBhvr>
                                            <p:cTn id="112" dur="1" fill="hold">
                                              <p:stCondLst>
                                                <p:cond delay="0"/>
                                              </p:stCondLst>
                                            </p:cTn>
                                            <p:tgtEl>
                                              <p:spTgt spid="104"/>
                                            </p:tgtEl>
                                            <p:attrNameLst>
                                              <p:attrName>style.visibility</p:attrName>
                                            </p:attrNameLst>
                                          </p:cBhvr>
                                          <p:to>
                                            <p:strVal val="visible"/>
                                          </p:to>
                                        </p:set>
                                        <p:animEffect transition="in" filter="barn(inVertical)">
                                          <p:cBhvr>
                                            <p:cTn id="113" dur="250"/>
                                            <p:tgtEl>
                                              <p:spTgt spid="104"/>
                                            </p:tgtEl>
                                          </p:cBhvr>
                                        </p:animEffect>
                                      </p:childTnLst>
                                    </p:cTn>
                                  </p:par>
                                </p:childTnLst>
                              </p:cTn>
                            </p:par>
                            <p:par>
                              <p:cTn id="114" fill="hold">
                                <p:stCondLst>
                                  <p:cond delay="11170"/>
                                </p:stCondLst>
                                <p:childTnLst>
                                  <p:par>
                                    <p:cTn id="115" presetID="16" presetClass="entr" presetSubtype="21" fill="hold" nodeType="afterEffect">
                                      <p:stCondLst>
                                        <p:cond delay="0"/>
                                      </p:stCondLst>
                                      <p:childTnLst>
                                        <p:set>
                                          <p:cBhvr>
                                            <p:cTn id="116" dur="1" fill="hold">
                                              <p:stCondLst>
                                                <p:cond delay="0"/>
                                              </p:stCondLst>
                                            </p:cTn>
                                            <p:tgtEl>
                                              <p:spTgt spid="107"/>
                                            </p:tgtEl>
                                            <p:attrNameLst>
                                              <p:attrName>style.visibility</p:attrName>
                                            </p:attrNameLst>
                                          </p:cBhvr>
                                          <p:to>
                                            <p:strVal val="visible"/>
                                          </p:to>
                                        </p:set>
                                        <p:animEffect transition="in" filter="barn(inVertical)">
                                          <p:cBhvr>
                                            <p:cTn id="117" dur="250"/>
                                            <p:tgtEl>
                                              <p:spTgt spid="107"/>
                                            </p:tgtEl>
                                          </p:cBhvr>
                                        </p:animEffect>
                                      </p:childTnLst>
                                    </p:cTn>
                                  </p:par>
                                </p:childTnLst>
                              </p:cTn>
                            </p:par>
                            <p:par>
                              <p:cTn id="118" fill="hold">
                                <p:stCondLst>
                                  <p:cond delay="11420"/>
                                </p:stCondLst>
                                <p:childTnLst>
                                  <p:par>
                                    <p:cTn id="119" presetID="16" presetClass="entr" presetSubtype="21" fill="hold" nodeType="afterEffect">
                                      <p:stCondLst>
                                        <p:cond delay="0"/>
                                      </p:stCondLst>
                                      <p:childTnLst>
                                        <p:set>
                                          <p:cBhvr>
                                            <p:cTn id="120" dur="1" fill="hold">
                                              <p:stCondLst>
                                                <p:cond delay="0"/>
                                              </p:stCondLst>
                                            </p:cTn>
                                            <p:tgtEl>
                                              <p:spTgt spid="138"/>
                                            </p:tgtEl>
                                            <p:attrNameLst>
                                              <p:attrName>style.visibility</p:attrName>
                                            </p:attrNameLst>
                                          </p:cBhvr>
                                          <p:to>
                                            <p:strVal val="visible"/>
                                          </p:to>
                                        </p:set>
                                        <p:animEffect transition="in" filter="barn(inVertical)">
                                          <p:cBhvr>
                                            <p:cTn id="121" dur="250"/>
                                            <p:tgtEl>
                                              <p:spTgt spid="138"/>
                                            </p:tgtEl>
                                          </p:cBhvr>
                                        </p:animEffect>
                                      </p:childTnLst>
                                    </p:cTn>
                                  </p:par>
                                </p:childTnLst>
                              </p:cTn>
                            </p:par>
                            <p:par>
                              <p:cTn id="122" fill="hold">
                                <p:stCondLst>
                                  <p:cond delay="11670"/>
                                </p:stCondLst>
                                <p:childTnLst>
                                  <p:par>
                                    <p:cTn id="123" presetID="16" presetClass="entr" presetSubtype="21" fill="hold" nodeType="afterEffect">
                                      <p:stCondLst>
                                        <p:cond delay="0"/>
                                      </p:stCondLst>
                                      <p:childTnLst>
                                        <p:set>
                                          <p:cBhvr>
                                            <p:cTn id="124" dur="1" fill="hold">
                                              <p:stCondLst>
                                                <p:cond delay="0"/>
                                              </p:stCondLst>
                                            </p:cTn>
                                            <p:tgtEl>
                                              <p:spTgt spid="119"/>
                                            </p:tgtEl>
                                            <p:attrNameLst>
                                              <p:attrName>style.visibility</p:attrName>
                                            </p:attrNameLst>
                                          </p:cBhvr>
                                          <p:to>
                                            <p:strVal val="visible"/>
                                          </p:to>
                                        </p:set>
                                        <p:animEffect transition="in" filter="barn(inVertical)">
                                          <p:cBhvr>
                                            <p:cTn id="125" dur="250"/>
                                            <p:tgtEl>
                                              <p:spTgt spid="119"/>
                                            </p:tgtEl>
                                          </p:cBhvr>
                                        </p:animEffect>
                                      </p:childTnLst>
                                    </p:cTn>
                                  </p:par>
                                </p:childTnLst>
                              </p:cTn>
                            </p:par>
                            <p:par>
                              <p:cTn id="126" fill="hold">
                                <p:stCondLst>
                                  <p:cond delay="11920"/>
                                </p:stCondLst>
                                <p:childTnLst>
                                  <p:par>
                                    <p:cTn id="127" presetID="2" presetClass="entr" presetSubtype="4" fill="hold" grpId="0" nodeType="afterEffect">
                                      <p:stCondLst>
                                        <p:cond delay="0"/>
                                      </p:stCondLst>
                                      <p:childTnLst>
                                        <p:set>
                                          <p:cBhvr>
                                            <p:cTn id="128" dur="1" fill="hold">
                                              <p:stCondLst>
                                                <p:cond delay="0"/>
                                              </p:stCondLst>
                                            </p:cTn>
                                            <p:tgtEl>
                                              <p:spTgt spid="143"/>
                                            </p:tgtEl>
                                            <p:attrNameLst>
                                              <p:attrName>style.visibility</p:attrName>
                                            </p:attrNameLst>
                                          </p:cBhvr>
                                          <p:to>
                                            <p:strVal val="visible"/>
                                          </p:to>
                                        </p:set>
                                        <p:anim calcmode="lin" valueType="num">
                                          <p:cBhvr additive="base">
                                            <p:cTn id="129" dur="500" fill="hold"/>
                                            <p:tgtEl>
                                              <p:spTgt spid="143"/>
                                            </p:tgtEl>
                                            <p:attrNameLst>
                                              <p:attrName>ppt_x</p:attrName>
                                            </p:attrNameLst>
                                          </p:cBhvr>
                                          <p:tavLst>
                                            <p:tav tm="0">
                                              <p:val>
                                                <p:strVal val="#ppt_x"/>
                                              </p:val>
                                            </p:tav>
                                            <p:tav tm="100000">
                                              <p:val>
                                                <p:strVal val="#ppt_x"/>
                                              </p:val>
                                            </p:tav>
                                          </p:tavLst>
                                        </p:anim>
                                        <p:anim calcmode="lin" valueType="num">
                                          <p:cBhvr additive="base">
                                            <p:cTn id="130" dur="500" fill="hold"/>
                                            <p:tgtEl>
                                              <p:spTgt spid="143"/>
                                            </p:tgtEl>
                                            <p:attrNameLst>
                                              <p:attrName>ppt_y</p:attrName>
                                            </p:attrNameLst>
                                          </p:cBhvr>
                                          <p:tavLst>
                                            <p:tav tm="0">
                                              <p:val>
                                                <p:strVal val="1+#ppt_h/2"/>
                                              </p:val>
                                            </p:tav>
                                            <p:tav tm="100000">
                                              <p:val>
                                                <p:strVal val="#ppt_y"/>
                                              </p:val>
                                            </p:tav>
                                          </p:tavLst>
                                        </p:anim>
                                      </p:childTnLst>
                                    </p:cTn>
                                  </p:par>
                                </p:childTnLst>
                              </p:cTn>
                            </p:par>
                            <p:par>
                              <p:cTn id="131" fill="hold">
                                <p:stCondLst>
                                  <p:cond delay="12420"/>
                                </p:stCondLst>
                                <p:childTnLst>
                                  <p:par>
                                    <p:cTn id="132" presetID="2" presetClass="entr" presetSubtype="4" fill="hold" grpId="0" nodeType="afterEffect">
                                      <p:stCondLst>
                                        <p:cond delay="0"/>
                                      </p:stCondLst>
                                      <p:childTnLst>
                                        <p:set>
                                          <p:cBhvr>
                                            <p:cTn id="133" dur="1" fill="hold">
                                              <p:stCondLst>
                                                <p:cond delay="0"/>
                                              </p:stCondLst>
                                            </p:cTn>
                                            <p:tgtEl>
                                              <p:spTgt spid="144"/>
                                            </p:tgtEl>
                                            <p:attrNameLst>
                                              <p:attrName>style.visibility</p:attrName>
                                            </p:attrNameLst>
                                          </p:cBhvr>
                                          <p:to>
                                            <p:strVal val="visible"/>
                                          </p:to>
                                        </p:set>
                                        <p:anim calcmode="lin" valueType="num">
                                          <p:cBhvr additive="base">
                                            <p:cTn id="134" dur="500" fill="hold"/>
                                            <p:tgtEl>
                                              <p:spTgt spid="144"/>
                                            </p:tgtEl>
                                            <p:attrNameLst>
                                              <p:attrName>ppt_x</p:attrName>
                                            </p:attrNameLst>
                                          </p:cBhvr>
                                          <p:tavLst>
                                            <p:tav tm="0">
                                              <p:val>
                                                <p:strVal val="#ppt_x"/>
                                              </p:val>
                                            </p:tav>
                                            <p:tav tm="100000">
                                              <p:val>
                                                <p:strVal val="#ppt_x"/>
                                              </p:val>
                                            </p:tav>
                                          </p:tavLst>
                                        </p:anim>
                                        <p:anim calcmode="lin" valueType="num">
                                          <p:cBhvr additive="base">
                                            <p:cTn id="135" dur="500" fill="hold"/>
                                            <p:tgtEl>
                                              <p:spTgt spid="144"/>
                                            </p:tgtEl>
                                            <p:attrNameLst>
                                              <p:attrName>ppt_y</p:attrName>
                                            </p:attrNameLst>
                                          </p:cBhvr>
                                          <p:tavLst>
                                            <p:tav tm="0">
                                              <p:val>
                                                <p:strVal val="1+#ppt_h/2"/>
                                              </p:val>
                                            </p:tav>
                                            <p:tav tm="100000">
                                              <p:val>
                                                <p:strVal val="#ppt_y"/>
                                              </p:val>
                                            </p:tav>
                                          </p:tavLst>
                                        </p:anim>
                                      </p:childTnLst>
                                    </p:cTn>
                                  </p:par>
                                </p:childTnLst>
                              </p:cTn>
                            </p:par>
                            <p:par>
                              <p:cTn id="136" fill="hold">
                                <p:stCondLst>
                                  <p:cond delay="12920"/>
                                </p:stCondLst>
                                <p:childTnLst>
                                  <p:par>
                                    <p:cTn id="137" presetID="2" presetClass="entr" presetSubtype="4" fill="hold" grpId="0" nodeType="afterEffect">
                                      <p:stCondLst>
                                        <p:cond delay="0"/>
                                      </p:stCondLst>
                                      <p:childTnLst>
                                        <p:set>
                                          <p:cBhvr>
                                            <p:cTn id="138" dur="1" fill="hold">
                                              <p:stCondLst>
                                                <p:cond delay="0"/>
                                              </p:stCondLst>
                                            </p:cTn>
                                            <p:tgtEl>
                                              <p:spTgt spid="145"/>
                                            </p:tgtEl>
                                            <p:attrNameLst>
                                              <p:attrName>style.visibility</p:attrName>
                                            </p:attrNameLst>
                                          </p:cBhvr>
                                          <p:to>
                                            <p:strVal val="visible"/>
                                          </p:to>
                                        </p:set>
                                        <p:anim calcmode="lin" valueType="num">
                                          <p:cBhvr additive="base">
                                            <p:cTn id="139" dur="500" fill="hold"/>
                                            <p:tgtEl>
                                              <p:spTgt spid="145"/>
                                            </p:tgtEl>
                                            <p:attrNameLst>
                                              <p:attrName>ppt_x</p:attrName>
                                            </p:attrNameLst>
                                          </p:cBhvr>
                                          <p:tavLst>
                                            <p:tav tm="0">
                                              <p:val>
                                                <p:strVal val="#ppt_x"/>
                                              </p:val>
                                            </p:tav>
                                            <p:tav tm="100000">
                                              <p:val>
                                                <p:strVal val="#ppt_x"/>
                                              </p:val>
                                            </p:tav>
                                          </p:tavLst>
                                        </p:anim>
                                        <p:anim calcmode="lin" valueType="num">
                                          <p:cBhvr additive="base">
                                            <p:cTn id="140" dur="500" fill="hold"/>
                                            <p:tgtEl>
                                              <p:spTgt spid="145"/>
                                            </p:tgtEl>
                                            <p:attrNameLst>
                                              <p:attrName>ppt_y</p:attrName>
                                            </p:attrNameLst>
                                          </p:cBhvr>
                                          <p:tavLst>
                                            <p:tav tm="0">
                                              <p:val>
                                                <p:strVal val="1+#ppt_h/2"/>
                                              </p:val>
                                            </p:tav>
                                            <p:tav tm="100000">
                                              <p:val>
                                                <p:strVal val="#ppt_y"/>
                                              </p:val>
                                            </p:tav>
                                          </p:tavLst>
                                        </p:anim>
                                      </p:childTnLst>
                                    </p:cTn>
                                  </p:par>
                                </p:childTnLst>
                              </p:cTn>
                            </p:par>
                            <p:par>
                              <p:cTn id="141" fill="hold">
                                <p:stCondLst>
                                  <p:cond delay="13420"/>
                                </p:stCondLst>
                                <p:childTnLst>
                                  <p:par>
                                    <p:cTn id="142" presetID="2" presetClass="entr" presetSubtype="4" fill="hold" grpId="0" nodeType="afterEffect">
                                      <p:stCondLst>
                                        <p:cond delay="0"/>
                                      </p:stCondLst>
                                      <p:childTnLst>
                                        <p:set>
                                          <p:cBhvr>
                                            <p:cTn id="143" dur="1" fill="hold">
                                              <p:stCondLst>
                                                <p:cond delay="0"/>
                                              </p:stCondLst>
                                            </p:cTn>
                                            <p:tgtEl>
                                              <p:spTgt spid="146"/>
                                            </p:tgtEl>
                                            <p:attrNameLst>
                                              <p:attrName>style.visibility</p:attrName>
                                            </p:attrNameLst>
                                          </p:cBhvr>
                                          <p:to>
                                            <p:strVal val="visible"/>
                                          </p:to>
                                        </p:set>
                                        <p:anim calcmode="lin" valueType="num">
                                          <p:cBhvr additive="base">
                                            <p:cTn id="144" dur="500" fill="hold"/>
                                            <p:tgtEl>
                                              <p:spTgt spid="146"/>
                                            </p:tgtEl>
                                            <p:attrNameLst>
                                              <p:attrName>ppt_x</p:attrName>
                                            </p:attrNameLst>
                                          </p:cBhvr>
                                          <p:tavLst>
                                            <p:tav tm="0">
                                              <p:val>
                                                <p:strVal val="#ppt_x"/>
                                              </p:val>
                                            </p:tav>
                                            <p:tav tm="100000">
                                              <p:val>
                                                <p:strVal val="#ppt_x"/>
                                              </p:val>
                                            </p:tav>
                                          </p:tavLst>
                                        </p:anim>
                                        <p:anim calcmode="lin" valueType="num">
                                          <p:cBhvr additive="base">
                                            <p:cTn id="145" dur="500" fill="hold"/>
                                            <p:tgtEl>
                                              <p:spTgt spid="146"/>
                                            </p:tgtEl>
                                            <p:attrNameLst>
                                              <p:attrName>ppt_y</p:attrName>
                                            </p:attrNameLst>
                                          </p:cBhvr>
                                          <p:tavLst>
                                            <p:tav tm="0">
                                              <p:val>
                                                <p:strVal val="1+#ppt_h/2"/>
                                              </p:val>
                                            </p:tav>
                                            <p:tav tm="100000">
                                              <p:val>
                                                <p:strVal val="#ppt_y"/>
                                              </p:val>
                                            </p:tav>
                                          </p:tavLst>
                                        </p:anim>
                                      </p:childTnLst>
                                    </p:cTn>
                                  </p:par>
                                </p:childTnLst>
                              </p:cTn>
                            </p:par>
                            <p:par>
                              <p:cTn id="146" fill="hold">
                                <p:stCondLst>
                                  <p:cond delay="13920"/>
                                </p:stCondLst>
                                <p:childTnLst>
                                  <p:par>
                                    <p:cTn id="147" presetID="2" presetClass="entr" presetSubtype="4" fill="hold" grpId="0" nodeType="afterEffect">
                                      <p:stCondLst>
                                        <p:cond delay="0"/>
                                      </p:stCondLst>
                                      <p:childTnLst>
                                        <p:set>
                                          <p:cBhvr>
                                            <p:cTn id="148" dur="1" fill="hold">
                                              <p:stCondLst>
                                                <p:cond delay="0"/>
                                              </p:stCondLst>
                                            </p:cTn>
                                            <p:tgtEl>
                                              <p:spTgt spid="149"/>
                                            </p:tgtEl>
                                            <p:attrNameLst>
                                              <p:attrName>style.visibility</p:attrName>
                                            </p:attrNameLst>
                                          </p:cBhvr>
                                          <p:to>
                                            <p:strVal val="visible"/>
                                          </p:to>
                                        </p:set>
                                        <p:anim calcmode="lin" valueType="num">
                                          <p:cBhvr additive="base">
                                            <p:cTn id="149" dur="500" fill="hold"/>
                                            <p:tgtEl>
                                              <p:spTgt spid="149"/>
                                            </p:tgtEl>
                                            <p:attrNameLst>
                                              <p:attrName>ppt_x</p:attrName>
                                            </p:attrNameLst>
                                          </p:cBhvr>
                                          <p:tavLst>
                                            <p:tav tm="0">
                                              <p:val>
                                                <p:strVal val="#ppt_x"/>
                                              </p:val>
                                            </p:tav>
                                            <p:tav tm="100000">
                                              <p:val>
                                                <p:strVal val="#ppt_x"/>
                                              </p:val>
                                            </p:tav>
                                          </p:tavLst>
                                        </p:anim>
                                        <p:anim calcmode="lin" valueType="num">
                                          <p:cBhvr additive="base">
                                            <p:cTn id="150" dur="500" fill="hold"/>
                                            <p:tgtEl>
                                              <p:spTgt spid="149"/>
                                            </p:tgtEl>
                                            <p:attrNameLst>
                                              <p:attrName>ppt_y</p:attrName>
                                            </p:attrNameLst>
                                          </p:cBhvr>
                                          <p:tavLst>
                                            <p:tav tm="0">
                                              <p:val>
                                                <p:strVal val="1+#ppt_h/2"/>
                                              </p:val>
                                            </p:tav>
                                            <p:tav tm="100000">
                                              <p:val>
                                                <p:strVal val="#ppt_y"/>
                                              </p:val>
                                            </p:tav>
                                          </p:tavLst>
                                        </p:anim>
                                      </p:childTnLst>
                                    </p:cTn>
                                  </p:par>
                                </p:childTnLst>
                              </p:cTn>
                            </p:par>
                            <p:par>
                              <p:cTn id="151" fill="hold">
                                <p:stCondLst>
                                  <p:cond delay="14420"/>
                                </p:stCondLst>
                                <p:childTnLst>
                                  <p:par>
                                    <p:cTn id="152" presetID="2" presetClass="entr" presetSubtype="4" fill="hold" grpId="0" nodeType="afterEffect">
                                      <p:stCondLst>
                                        <p:cond delay="0"/>
                                      </p:stCondLst>
                                      <p:childTnLst>
                                        <p:set>
                                          <p:cBhvr>
                                            <p:cTn id="153" dur="1" fill="hold">
                                              <p:stCondLst>
                                                <p:cond delay="0"/>
                                              </p:stCondLst>
                                            </p:cTn>
                                            <p:tgtEl>
                                              <p:spTgt spid="150"/>
                                            </p:tgtEl>
                                            <p:attrNameLst>
                                              <p:attrName>style.visibility</p:attrName>
                                            </p:attrNameLst>
                                          </p:cBhvr>
                                          <p:to>
                                            <p:strVal val="visible"/>
                                          </p:to>
                                        </p:set>
                                        <p:anim calcmode="lin" valueType="num">
                                          <p:cBhvr additive="base">
                                            <p:cTn id="154" dur="500" fill="hold"/>
                                            <p:tgtEl>
                                              <p:spTgt spid="150"/>
                                            </p:tgtEl>
                                            <p:attrNameLst>
                                              <p:attrName>ppt_x</p:attrName>
                                            </p:attrNameLst>
                                          </p:cBhvr>
                                          <p:tavLst>
                                            <p:tav tm="0">
                                              <p:val>
                                                <p:strVal val="#ppt_x"/>
                                              </p:val>
                                            </p:tav>
                                            <p:tav tm="100000">
                                              <p:val>
                                                <p:strVal val="#ppt_x"/>
                                              </p:val>
                                            </p:tav>
                                          </p:tavLst>
                                        </p:anim>
                                        <p:anim calcmode="lin" valueType="num">
                                          <p:cBhvr additive="base">
                                            <p:cTn id="155" dur="500" fill="hold"/>
                                            <p:tgtEl>
                                              <p:spTgt spid="150"/>
                                            </p:tgtEl>
                                            <p:attrNameLst>
                                              <p:attrName>ppt_y</p:attrName>
                                            </p:attrNameLst>
                                          </p:cBhvr>
                                          <p:tavLst>
                                            <p:tav tm="0">
                                              <p:val>
                                                <p:strVal val="1+#ppt_h/2"/>
                                              </p:val>
                                            </p:tav>
                                            <p:tav tm="100000">
                                              <p:val>
                                                <p:strVal val="#ppt_y"/>
                                              </p:val>
                                            </p:tav>
                                          </p:tavLst>
                                        </p:anim>
                                      </p:childTnLst>
                                    </p:cTn>
                                  </p:par>
                                </p:childTnLst>
                              </p:cTn>
                            </p:par>
                            <p:par>
                              <p:cTn id="156" fill="hold">
                                <p:stCondLst>
                                  <p:cond delay="14920"/>
                                </p:stCondLst>
                                <p:childTnLst>
                                  <p:par>
                                    <p:cTn id="157" presetID="2" presetClass="entr" presetSubtype="4" fill="hold" grpId="0" nodeType="afterEffect">
                                      <p:stCondLst>
                                        <p:cond delay="0"/>
                                      </p:stCondLst>
                                      <p:childTnLst>
                                        <p:set>
                                          <p:cBhvr>
                                            <p:cTn id="158" dur="1" fill="hold">
                                              <p:stCondLst>
                                                <p:cond delay="0"/>
                                              </p:stCondLst>
                                            </p:cTn>
                                            <p:tgtEl>
                                              <p:spTgt spid="147"/>
                                            </p:tgtEl>
                                            <p:attrNameLst>
                                              <p:attrName>style.visibility</p:attrName>
                                            </p:attrNameLst>
                                          </p:cBhvr>
                                          <p:to>
                                            <p:strVal val="visible"/>
                                          </p:to>
                                        </p:set>
                                        <p:anim calcmode="lin" valueType="num">
                                          <p:cBhvr additive="base">
                                            <p:cTn id="159" dur="500" fill="hold"/>
                                            <p:tgtEl>
                                              <p:spTgt spid="147"/>
                                            </p:tgtEl>
                                            <p:attrNameLst>
                                              <p:attrName>ppt_x</p:attrName>
                                            </p:attrNameLst>
                                          </p:cBhvr>
                                          <p:tavLst>
                                            <p:tav tm="0">
                                              <p:val>
                                                <p:strVal val="#ppt_x"/>
                                              </p:val>
                                            </p:tav>
                                            <p:tav tm="100000">
                                              <p:val>
                                                <p:strVal val="#ppt_x"/>
                                              </p:val>
                                            </p:tav>
                                          </p:tavLst>
                                        </p:anim>
                                        <p:anim calcmode="lin" valueType="num">
                                          <p:cBhvr additive="base">
                                            <p:cTn id="160" dur="500" fill="hold"/>
                                            <p:tgtEl>
                                              <p:spTgt spid="147"/>
                                            </p:tgtEl>
                                            <p:attrNameLst>
                                              <p:attrName>ppt_y</p:attrName>
                                            </p:attrNameLst>
                                          </p:cBhvr>
                                          <p:tavLst>
                                            <p:tav tm="0">
                                              <p:val>
                                                <p:strVal val="1+#ppt_h/2"/>
                                              </p:val>
                                            </p:tav>
                                            <p:tav tm="100000">
                                              <p:val>
                                                <p:strVal val="#ppt_y"/>
                                              </p:val>
                                            </p:tav>
                                          </p:tavLst>
                                        </p:anim>
                                      </p:childTnLst>
                                    </p:cTn>
                                  </p:par>
                                </p:childTnLst>
                              </p:cTn>
                            </p:par>
                            <p:par>
                              <p:cTn id="161" fill="hold">
                                <p:stCondLst>
                                  <p:cond delay="15420"/>
                                </p:stCondLst>
                                <p:childTnLst>
                                  <p:par>
                                    <p:cTn id="162" presetID="2" presetClass="entr" presetSubtype="4" fill="hold" grpId="0" nodeType="afterEffect">
                                      <p:stCondLst>
                                        <p:cond delay="0"/>
                                      </p:stCondLst>
                                      <p:childTnLst>
                                        <p:set>
                                          <p:cBhvr>
                                            <p:cTn id="163" dur="1" fill="hold">
                                              <p:stCondLst>
                                                <p:cond delay="0"/>
                                              </p:stCondLst>
                                            </p:cTn>
                                            <p:tgtEl>
                                              <p:spTgt spid="148"/>
                                            </p:tgtEl>
                                            <p:attrNameLst>
                                              <p:attrName>style.visibility</p:attrName>
                                            </p:attrNameLst>
                                          </p:cBhvr>
                                          <p:to>
                                            <p:strVal val="visible"/>
                                          </p:to>
                                        </p:set>
                                        <p:anim calcmode="lin" valueType="num">
                                          <p:cBhvr additive="base">
                                            <p:cTn id="164" dur="500" fill="hold"/>
                                            <p:tgtEl>
                                              <p:spTgt spid="148"/>
                                            </p:tgtEl>
                                            <p:attrNameLst>
                                              <p:attrName>ppt_x</p:attrName>
                                            </p:attrNameLst>
                                          </p:cBhvr>
                                          <p:tavLst>
                                            <p:tav tm="0">
                                              <p:val>
                                                <p:strVal val="#ppt_x"/>
                                              </p:val>
                                            </p:tav>
                                            <p:tav tm="100000">
                                              <p:val>
                                                <p:strVal val="#ppt_x"/>
                                              </p:val>
                                            </p:tav>
                                          </p:tavLst>
                                        </p:anim>
                                        <p:anim calcmode="lin" valueType="num">
                                          <p:cBhvr additive="base">
                                            <p:cTn id="165" dur="500" fill="hold"/>
                                            <p:tgtEl>
                                              <p:spTgt spid="148"/>
                                            </p:tgtEl>
                                            <p:attrNameLst>
                                              <p:attrName>ppt_y</p:attrName>
                                            </p:attrNameLst>
                                          </p:cBhvr>
                                          <p:tavLst>
                                            <p:tav tm="0">
                                              <p:val>
                                                <p:strVal val="1+#ppt_h/2"/>
                                              </p:val>
                                            </p:tav>
                                            <p:tav tm="100000">
                                              <p:val>
                                                <p:strVal val="#ppt_y"/>
                                              </p:val>
                                            </p:tav>
                                          </p:tavLst>
                                        </p:anim>
                                      </p:childTnLst>
                                    </p:cTn>
                                  </p:par>
                                </p:childTnLst>
                              </p:cTn>
                            </p:par>
                            <p:par>
                              <p:cTn id="166" fill="hold">
                                <p:stCondLst>
                                  <p:cond delay="15920"/>
                                </p:stCondLst>
                                <p:childTnLst>
                                  <p:par>
                                    <p:cTn id="167" presetID="10" presetClass="entr" presetSubtype="0" fill="hold" grpId="0" nodeType="afterEffect">
                                      <p:stCondLst>
                                        <p:cond delay="0"/>
                                      </p:stCondLst>
                                      <p:childTnLst>
                                        <p:set>
                                          <p:cBhvr>
                                            <p:cTn id="168" dur="1" fill="hold">
                                              <p:stCondLst>
                                                <p:cond delay="0"/>
                                              </p:stCondLst>
                                            </p:cTn>
                                            <p:tgtEl>
                                              <p:spTgt spid="157"/>
                                            </p:tgtEl>
                                            <p:attrNameLst>
                                              <p:attrName>style.visibility</p:attrName>
                                            </p:attrNameLst>
                                          </p:cBhvr>
                                          <p:to>
                                            <p:strVal val="visible"/>
                                          </p:to>
                                        </p:set>
                                        <p:animEffect transition="in" filter="fade">
                                          <p:cBhvr>
                                            <p:cTn id="169"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41" grpId="0"/>
          <p:bldP spid="142" grpId="0"/>
          <p:bldP spid="143" grpId="0"/>
          <p:bldP spid="144" grpId="0"/>
          <p:bldP spid="145" grpId="0"/>
          <p:bldP spid="146" grpId="0"/>
          <p:bldP spid="147" grpId="0"/>
          <p:bldP spid="148" grpId="0"/>
          <p:bldP spid="149" grpId="0"/>
          <p:bldP spid="150" grpId="0"/>
          <p:bldP spid="157" grpId="0"/>
          <p:bldP spid="67" grpId="0"/>
          <p:bldP spid="70" grpId="0" animBg="1"/>
          <p:bldP spid="71" grpId="0"/>
          <p:bldP spid="72" grpId="0" animBg="1"/>
          <p:bldP spid="73" grpId="0"/>
          <p:bldP spid="73" grpId="1"/>
          <p:bldP spid="74" grpId="0" animBg="1"/>
          <p:bldP spid="7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1200" fill="hold"/>
                                            <p:tgtEl>
                                              <p:spTgt spid="68"/>
                                            </p:tgtEl>
                                            <p:attrNameLst>
                                              <p:attrName>ppt_x</p:attrName>
                                            </p:attrNameLst>
                                          </p:cBhvr>
                                          <p:tavLst>
                                            <p:tav tm="0">
                                              <p:val>
                                                <p:strVal val="0-#ppt_w/2"/>
                                              </p:val>
                                            </p:tav>
                                            <p:tav tm="100000">
                                              <p:val>
                                                <p:strVal val="#ppt_x"/>
                                              </p:val>
                                            </p:tav>
                                          </p:tavLst>
                                        </p:anim>
                                        <p:anim calcmode="lin" valueType="num">
                                          <p:cBhvr additive="base">
                                            <p:cTn id="8" dur="1200" fill="hold"/>
                                            <p:tgtEl>
                                              <p:spTgt spid="6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1200" fill="hold"/>
                                            <p:tgtEl>
                                              <p:spTgt spid="69"/>
                                            </p:tgtEl>
                                            <p:attrNameLst>
                                              <p:attrName>ppt_x</p:attrName>
                                            </p:attrNameLst>
                                          </p:cBhvr>
                                          <p:tavLst>
                                            <p:tav tm="0">
                                              <p:val>
                                                <p:strVal val="#ppt_x"/>
                                              </p:val>
                                            </p:tav>
                                            <p:tav tm="100000">
                                              <p:val>
                                                <p:strVal val="#ppt_x"/>
                                              </p:val>
                                            </p:tav>
                                          </p:tavLst>
                                        </p:anim>
                                        <p:anim calcmode="lin" valueType="num">
                                          <p:cBhvr additive="base">
                                            <p:cTn id="12" dur="1200" fill="hold"/>
                                            <p:tgtEl>
                                              <p:spTgt spid="6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7"/>
                                            </p:tgtEl>
                                            <p:attrNameLst>
                                              <p:attrName>style.visibility</p:attrName>
                                            </p:attrNameLst>
                                          </p:cBhvr>
                                          <p:to>
                                            <p:strVal val="visible"/>
                                          </p:to>
                                        </p:set>
                                        <p:animEffect transition="in" filter="wipe(left)">
                                          <p:cBhvr>
                                            <p:cTn id="16" dur="500"/>
                                            <p:tgtEl>
                                              <p:spTgt spid="6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Effect transition="in" filter="fade">
                                          <p:cBhvr>
                                            <p:cTn id="20" dur="500"/>
                                            <p:tgtEl>
                                              <p:spTgt spid="7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1"/>
                                            </p:tgtEl>
                                            <p:attrNameLst>
                                              <p:attrName>style.visibility</p:attrName>
                                            </p:attrNameLst>
                                          </p:cBhvr>
                                          <p:to>
                                            <p:strVal val="visible"/>
                                          </p:to>
                                        </p:set>
                                        <p:animEffect transition="in" filter="wipe(left)">
                                          <p:cBhvr>
                                            <p:cTn id="23" dur="500"/>
                                            <p:tgtEl>
                                              <p:spTgt spid="7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fade">
                                          <p:cBhvr>
                                            <p:cTn id="27" dur="500"/>
                                            <p:tgtEl>
                                              <p:spTgt spid="7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3"/>
                                            </p:tgtEl>
                                            <p:attrNameLst>
                                              <p:attrName>style.visibility</p:attrName>
                                            </p:attrNameLst>
                                          </p:cBhvr>
                                          <p:to>
                                            <p:strVal val="visible"/>
                                          </p:to>
                                        </p:set>
                                        <p:animEffect transition="in" filter="wipe(left)">
                                          <p:cBhvr>
                                            <p:cTn id="30" dur="500"/>
                                            <p:tgtEl>
                                              <p:spTgt spid="7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4"/>
                                            </p:tgtEl>
                                            <p:attrNameLst>
                                              <p:attrName>style.visibility</p:attrName>
                                            </p:attrNameLst>
                                          </p:cBhvr>
                                          <p:to>
                                            <p:strVal val="visible"/>
                                          </p:to>
                                        </p:set>
                                        <p:animEffect transition="in" filter="fade">
                                          <p:cBhvr>
                                            <p:cTn id="34" dur="500"/>
                                            <p:tgtEl>
                                              <p:spTgt spid="7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wipe(left)">
                                          <p:cBhvr>
                                            <p:cTn id="37" dur="500"/>
                                            <p:tgtEl>
                                              <p:spTgt spid="7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3"/>
                                            </p:tgtEl>
                                            <p:attrNameLst>
                                              <p:attrName>style.color</p:attrName>
                                            </p:attrNameLst>
                                          </p:cBhvr>
                                          <p:to>
                                            <p:clrVal>
                                              <a:schemeClr val="accent2"/>
                                            </p:clrVal>
                                          </p:to>
                                        </p:set>
                                        <p:set>
                                          <p:cBhvr>
                                            <p:cTn id="41" dur="1000" fill="hold"/>
                                            <p:tgtEl>
                                              <p:spTgt spid="73"/>
                                            </p:tgtEl>
                                            <p:attrNameLst>
                                              <p:attrName>fillcolor</p:attrName>
                                            </p:attrNameLst>
                                          </p:cBhvr>
                                          <p:to>
                                            <p:clrVal>
                                              <a:schemeClr val="accent2"/>
                                            </p:clrVal>
                                          </p:to>
                                        </p:set>
                                        <p:set>
                                          <p:cBhvr>
                                            <p:cTn id="42" dur="1000" fill="hold"/>
                                            <p:tgtEl>
                                              <p:spTgt spid="73"/>
                                            </p:tgtEl>
                                            <p:attrNameLst>
                                              <p:attrName>fill.type</p:attrName>
                                            </p:attrNameLst>
                                          </p:cBhvr>
                                          <p:to>
                                            <p:strVal val="solid"/>
                                          </p:to>
                                        </p:set>
                                      </p:childTnLst>
                                    </p:cTn>
                                  </p:par>
                                </p:childTnLst>
                              </p:cTn>
                            </p:par>
                            <p:par>
                              <p:cTn id="43" fill="hold">
                                <p:stCondLst>
                                  <p:cond delay="4320"/>
                                </p:stCondLst>
                                <p:childTnLst>
                                  <p:par>
                                    <p:cTn id="44" presetID="17" presetClass="entr" presetSubtype="10" fill="hold" nodeType="afterEffect">
                                      <p:stCondLst>
                                        <p:cond delay="0"/>
                                      </p:stCondLst>
                                      <p:childTnLst>
                                        <p:set>
                                          <p:cBhvr>
                                            <p:cTn id="45" dur="1" fill="hold">
                                              <p:stCondLst>
                                                <p:cond delay="0"/>
                                              </p:stCondLst>
                                            </p:cTn>
                                            <p:tgtEl>
                                              <p:spTgt spid="154"/>
                                            </p:tgtEl>
                                            <p:attrNameLst>
                                              <p:attrName>style.visibility</p:attrName>
                                            </p:attrNameLst>
                                          </p:cBhvr>
                                          <p:to>
                                            <p:strVal val="visible"/>
                                          </p:to>
                                        </p:set>
                                        <p:anim calcmode="lin" valueType="num">
                                          <p:cBhvr>
                                            <p:cTn id="46" dur="500" fill="hold"/>
                                            <p:tgtEl>
                                              <p:spTgt spid="154"/>
                                            </p:tgtEl>
                                            <p:attrNameLst>
                                              <p:attrName>ppt_w</p:attrName>
                                            </p:attrNameLst>
                                          </p:cBhvr>
                                          <p:tavLst>
                                            <p:tav tm="0">
                                              <p:val>
                                                <p:fltVal val="0"/>
                                              </p:val>
                                            </p:tav>
                                            <p:tav tm="100000">
                                              <p:val>
                                                <p:strVal val="#ppt_w"/>
                                              </p:val>
                                            </p:tav>
                                          </p:tavLst>
                                        </p:anim>
                                        <p:anim calcmode="lin" valueType="num">
                                          <p:cBhvr>
                                            <p:cTn id="47" dur="500" fill="hold"/>
                                            <p:tgtEl>
                                              <p:spTgt spid="154"/>
                                            </p:tgtEl>
                                            <p:attrNameLst>
                                              <p:attrName>ppt_h</p:attrName>
                                            </p:attrNameLst>
                                          </p:cBhvr>
                                          <p:tavLst>
                                            <p:tav tm="0">
                                              <p:val>
                                                <p:strVal val="#ppt_h"/>
                                              </p:val>
                                            </p:tav>
                                            <p:tav tm="100000">
                                              <p:val>
                                                <p:strVal val="#ppt_h"/>
                                              </p:val>
                                            </p:tav>
                                          </p:tavLst>
                                        </p:anim>
                                      </p:childTnLst>
                                    </p:cTn>
                                  </p:par>
                                </p:childTnLst>
                              </p:cTn>
                            </p:par>
                            <p:par>
                              <p:cTn id="48" fill="hold">
                                <p:stCondLst>
                                  <p:cond delay="4820"/>
                                </p:stCondLst>
                                <p:childTnLst>
                                  <p:par>
                                    <p:cTn id="49" presetID="2" presetClass="entr" presetSubtype="8"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additive="base">
                                            <p:cTn id="51" dur="500" fill="hold"/>
                                            <p:tgtEl>
                                              <p:spTgt spid="98"/>
                                            </p:tgtEl>
                                            <p:attrNameLst>
                                              <p:attrName>ppt_x</p:attrName>
                                            </p:attrNameLst>
                                          </p:cBhvr>
                                          <p:tavLst>
                                            <p:tav tm="0">
                                              <p:val>
                                                <p:strVal val="0-#ppt_w/2"/>
                                              </p:val>
                                            </p:tav>
                                            <p:tav tm="100000">
                                              <p:val>
                                                <p:strVal val="#ppt_x"/>
                                              </p:val>
                                            </p:tav>
                                          </p:tavLst>
                                        </p:anim>
                                        <p:anim calcmode="lin" valueType="num">
                                          <p:cBhvr additive="base">
                                            <p:cTn id="52" dur="500" fill="hold"/>
                                            <p:tgtEl>
                                              <p:spTgt spid="98"/>
                                            </p:tgtEl>
                                            <p:attrNameLst>
                                              <p:attrName>ppt_y</p:attrName>
                                            </p:attrNameLst>
                                          </p:cBhvr>
                                          <p:tavLst>
                                            <p:tav tm="0">
                                              <p:val>
                                                <p:strVal val="#ppt_y"/>
                                              </p:val>
                                            </p:tav>
                                            <p:tav tm="100000">
                                              <p:val>
                                                <p:strVal val="#ppt_y"/>
                                              </p:val>
                                            </p:tav>
                                          </p:tavLst>
                                        </p:anim>
                                      </p:childTnLst>
                                    </p:cTn>
                                  </p:par>
                                </p:childTnLst>
                              </p:cTn>
                            </p:par>
                            <p:par>
                              <p:cTn id="53" fill="hold">
                                <p:stCondLst>
                                  <p:cond delay="5320"/>
                                </p:stCondLst>
                                <p:childTnLst>
                                  <p:par>
                                    <p:cTn id="54" presetID="22" presetClass="entr" presetSubtype="2" fill="hold" grpId="0" nodeType="afterEffect">
                                      <p:stCondLst>
                                        <p:cond delay="0"/>
                                      </p:stCondLst>
                                      <p:childTnLst>
                                        <p:set>
                                          <p:cBhvr>
                                            <p:cTn id="55" dur="1" fill="hold">
                                              <p:stCondLst>
                                                <p:cond delay="0"/>
                                              </p:stCondLst>
                                            </p:cTn>
                                            <p:tgtEl>
                                              <p:spTgt spid="99"/>
                                            </p:tgtEl>
                                            <p:attrNameLst>
                                              <p:attrName>style.visibility</p:attrName>
                                            </p:attrNameLst>
                                          </p:cBhvr>
                                          <p:to>
                                            <p:strVal val="visible"/>
                                          </p:to>
                                        </p:set>
                                        <p:animEffect transition="in" filter="wipe(right)">
                                          <p:cBhvr>
                                            <p:cTn id="56" dur="500"/>
                                            <p:tgtEl>
                                              <p:spTgt spid="99"/>
                                            </p:tgtEl>
                                          </p:cBhvr>
                                        </p:animEffect>
                                      </p:childTnLst>
                                    </p:cTn>
                                  </p:par>
                                </p:childTnLst>
                              </p:cTn>
                            </p:par>
                            <p:par>
                              <p:cTn id="57" fill="hold">
                                <p:stCondLst>
                                  <p:cond delay="5820"/>
                                </p:stCondLst>
                                <p:childTnLst>
                                  <p:par>
                                    <p:cTn id="58" presetID="22" presetClass="entr" presetSubtype="2" fill="hold" grpId="0" nodeType="afterEffect">
                                      <p:stCondLst>
                                        <p:cond delay="0"/>
                                      </p:stCondLst>
                                      <p:childTnLst>
                                        <p:set>
                                          <p:cBhvr>
                                            <p:cTn id="59" dur="1" fill="hold">
                                              <p:stCondLst>
                                                <p:cond delay="0"/>
                                              </p:stCondLst>
                                            </p:cTn>
                                            <p:tgtEl>
                                              <p:spTgt spid="141"/>
                                            </p:tgtEl>
                                            <p:attrNameLst>
                                              <p:attrName>style.visibility</p:attrName>
                                            </p:attrNameLst>
                                          </p:cBhvr>
                                          <p:to>
                                            <p:strVal val="visible"/>
                                          </p:to>
                                        </p:set>
                                        <p:animEffect transition="in" filter="wipe(right)">
                                          <p:cBhvr>
                                            <p:cTn id="60" dur="500"/>
                                            <p:tgtEl>
                                              <p:spTgt spid="141"/>
                                            </p:tgtEl>
                                          </p:cBhvr>
                                        </p:animEffect>
                                      </p:childTnLst>
                                    </p:cTn>
                                  </p:par>
                                </p:childTnLst>
                              </p:cTn>
                            </p:par>
                            <p:par>
                              <p:cTn id="61" fill="hold">
                                <p:stCondLst>
                                  <p:cond delay="6320"/>
                                </p:stCondLst>
                                <p:childTnLst>
                                  <p:par>
                                    <p:cTn id="62" presetID="22" presetClass="entr" presetSubtype="2" fill="hold" grpId="0" nodeType="afterEffect">
                                      <p:stCondLst>
                                        <p:cond delay="0"/>
                                      </p:stCondLst>
                                      <p:childTnLst>
                                        <p:set>
                                          <p:cBhvr>
                                            <p:cTn id="63" dur="1" fill="hold">
                                              <p:stCondLst>
                                                <p:cond delay="0"/>
                                              </p:stCondLst>
                                            </p:cTn>
                                            <p:tgtEl>
                                              <p:spTgt spid="142"/>
                                            </p:tgtEl>
                                            <p:attrNameLst>
                                              <p:attrName>style.visibility</p:attrName>
                                            </p:attrNameLst>
                                          </p:cBhvr>
                                          <p:to>
                                            <p:strVal val="visible"/>
                                          </p:to>
                                        </p:set>
                                        <p:animEffect transition="in" filter="wipe(right)">
                                          <p:cBhvr>
                                            <p:cTn id="64" dur="500"/>
                                            <p:tgtEl>
                                              <p:spTgt spid="142"/>
                                            </p:tgtEl>
                                          </p:cBhvr>
                                        </p:animEffect>
                                      </p:childTnLst>
                                    </p:cTn>
                                  </p:par>
                                </p:childTnLst>
                              </p:cTn>
                            </p:par>
                            <p:par>
                              <p:cTn id="65" fill="hold">
                                <p:stCondLst>
                                  <p:cond delay="6820"/>
                                </p:stCondLst>
                                <p:childTnLst>
                                  <p:par>
                                    <p:cTn id="66" presetID="17" presetClass="entr" presetSubtype="10" fill="hold" nodeType="afterEffect">
                                      <p:stCondLst>
                                        <p:cond delay="0"/>
                                      </p:stCondLst>
                                      <p:childTnLst>
                                        <p:set>
                                          <p:cBhvr>
                                            <p:cTn id="67" dur="1" fill="hold">
                                              <p:stCondLst>
                                                <p:cond delay="0"/>
                                              </p:stCondLst>
                                            </p:cTn>
                                            <p:tgtEl>
                                              <p:spTgt spid="151"/>
                                            </p:tgtEl>
                                            <p:attrNameLst>
                                              <p:attrName>style.visibility</p:attrName>
                                            </p:attrNameLst>
                                          </p:cBhvr>
                                          <p:to>
                                            <p:strVal val="visible"/>
                                          </p:to>
                                        </p:set>
                                        <p:anim calcmode="lin" valueType="num">
                                          <p:cBhvr>
                                            <p:cTn id="68" dur="500" fill="hold"/>
                                            <p:tgtEl>
                                              <p:spTgt spid="151"/>
                                            </p:tgtEl>
                                            <p:attrNameLst>
                                              <p:attrName>ppt_w</p:attrName>
                                            </p:attrNameLst>
                                          </p:cBhvr>
                                          <p:tavLst>
                                            <p:tav tm="0">
                                              <p:val>
                                                <p:fltVal val="0"/>
                                              </p:val>
                                            </p:tav>
                                            <p:tav tm="100000">
                                              <p:val>
                                                <p:strVal val="#ppt_w"/>
                                              </p:val>
                                            </p:tav>
                                          </p:tavLst>
                                        </p:anim>
                                        <p:anim calcmode="lin" valueType="num">
                                          <p:cBhvr>
                                            <p:cTn id="69" dur="500" fill="hold"/>
                                            <p:tgtEl>
                                              <p:spTgt spid="151"/>
                                            </p:tgtEl>
                                            <p:attrNameLst>
                                              <p:attrName>ppt_h</p:attrName>
                                            </p:attrNameLst>
                                          </p:cBhvr>
                                          <p:tavLst>
                                            <p:tav tm="0">
                                              <p:val>
                                                <p:strVal val="#ppt_h"/>
                                              </p:val>
                                            </p:tav>
                                            <p:tav tm="100000">
                                              <p:val>
                                                <p:strVal val="#ppt_h"/>
                                              </p:val>
                                            </p:tav>
                                          </p:tavLst>
                                        </p:anim>
                                      </p:childTnLst>
                                    </p:cTn>
                                  </p:par>
                                </p:childTnLst>
                              </p:cTn>
                            </p:par>
                            <p:par>
                              <p:cTn id="70" fill="hold">
                                <p:stCondLst>
                                  <p:cond delay="7320"/>
                                </p:stCondLst>
                                <p:childTnLst>
                                  <p:par>
                                    <p:cTn id="71" presetID="53" presetClass="entr" presetSubtype="0" fill="hold" nodeType="afterEffect">
                                      <p:stCondLst>
                                        <p:cond delay="0"/>
                                      </p:stCondLst>
                                      <p:childTnLst>
                                        <p:set>
                                          <p:cBhvr>
                                            <p:cTn id="72" dur="1" fill="hold">
                                              <p:stCondLst>
                                                <p:cond delay="0"/>
                                              </p:stCondLst>
                                            </p:cTn>
                                            <p:tgtEl>
                                              <p:spTgt spid="94"/>
                                            </p:tgtEl>
                                            <p:attrNameLst>
                                              <p:attrName>style.visibility</p:attrName>
                                            </p:attrNameLst>
                                          </p:cBhvr>
                                          <p:to>
                                            <p:strVal val="visible"/>
                                          </p:to>
                                        </p:set>
                                        <p:anim calcmode="lin" valueType="num">
                                          <p:cBhvr>
                                            <p:cTn id="73" dur="500" fill="hold"/>
                                            <p:tgtEl>
                                              <p:spTgt spid="94"/>
                                            </p:tgtEl>
                                            <p:attrNameLst>
                                              <p:attrName>ppt_w</p:attrName>
                                            </p:attrNameLst>
                                          </p:cBhvr>
                                          <p:tavLst>
                                            <p:tav tm="0">
                                              <p:val>
                                                <p:fltVal val="0"/>
                                              </p:val>
                                            </p:tav>
                                            <p:tav tm="100000">
                                              <p:val>
                                                <p:strVal val="#ppt_w"/>
                                              </p:val>
                                            </p:tav>
                                          </p:tavLst>
                                        </p:anim>
                                        <p:anim calcmode="lin" valueType="num">
                                          <p:cBhvr>
                                            <p:cTn id="74" dur="500" fill="hold"/>
                                            <p:tgtEl>
                                              <p:spTgt spid="94"/>
                                            </p:tgtEl>
                                            <p:attrNameLst>
                                              <p:attrName>ppt_h</p:attrName>
                                            </p:attrNameLst>
                                          </p:cBhvr>
                                          <p:tavLst>
                                            <p:tav tm="0">
                                              <p:val>
                                                <p:fltVal val="0"/>
                                              </p:val>
                                            </p:tav>
                                            <p:tav tm="100000">
                                              <p:val>
                                                <p:strVal val="#ppt_h"/>
                                              </p:val>
                                            </p:tav>
                                          </p:tavLst>
                                        </p:anim>
                                        <p:animEffect transition="in" filter="fade">
                                          <p:cBhvr>
                                            <p:cTn id="75" dur="500"/>
                                            <p:tgtEl>
                                              <p:spTgt spid="94"/>
                                            </p:tgtEl>
                                          </p:cBhvr>
                                        </p:animEffect>
                                      </p:childTnLst>
                                    </p:cTn>
                                  </p:par>
                                </p:childTnLst>
                              </p:cTn>
                            </p:par>
                            <p:par>
                              <p:cTn id="76" fill="hold">
                                <p:stCondLst>
                                  <p:cond delay="7820"/>
                                </p:stCondLst>
                                <p:childTnLst>
                                  <p:par>
                                    <p:cTn id="77" presetID="53" presetClass="entr" presetSubtype="0" fill="hold"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Effect transition="in" filter="fade">
                                          <p:cBhvr>
                                            <p:cTn id="81" dur="500"/>
                                            <p:tgtEl>
                                              <p:spTgt spid="95"/>
                                            </p:tgtEl>
                                          </p:cBhvr>
                                        </p:animEffect>
                                      </p:childTnLst>
                                    </p:cTn>
                                  </p:par>
                                </p:childTnLst>
                              </p:cTn>
                            </p:par>
                            <p:par>
                              <p:cTn id="82" fill="hold">
                                <p:stCondLst>
                                  <p:cond delay="8320"/>
                                </p:stCondLst>
                                <p:childTnLst>
                                  <p:par>
                                    <p:cTn id="83" presetID="53" presetClass="entr" presetSubtype="0" fill="hold" nodeType="afterEffect">
                                      <p:stCondLst>
                                        <p:cond delay="0"/>
                                      </p:stCondLst>
                                      <p:childTnLst>
                                        <p:set>
                                          <p:cBhvr>
                                            <p:cTn id="84" dur="1" fill="hold">
                                              <p:stCondLst>
                                                <p:cond delay="0"/>
                                              </p:stCondLst>
                                            </p:cTn>
                                            <p:tgtEl>
                                              <p:spTgt spid="96"/>
                                            </p:tgtEl>
                                            <p:attrNameLst>
                                              <p:attrName>style.visibility</p:attrName>
                                            </p:attrNameLst>
                                          </p:cBhvr>
                                          <p:to>
                                            <p:strVal val="visible"/>
                                          </p:to>
                                        </p:set>
                                        <p:anim calcmode="lin" valueType="num">
                                          <p:cBhvr>
                                            <p:cTn id="85" dur="500" fill="hold"/>
                                            <p:tgtEl>
                                              <p:spTgt spid="96"/>
                                            </p:tgtEl>
                                            <p:attrNameLst>
                                              <p:attrName>ppt_w</p:attrName>
                                            </p:attrNameLst>
                                          </p:cBhvr>
                                          <p:tavLst>
                                            <p:tav tm="0">
                                              <p:val>
                                                <p:fltVal val="0"/>
                                              </p:val>
                                            </p:tav>
                                            <p:tav tm="100000">
                                              <p:val>
                                                <p:strVal val="#ppt_w"/>
                                              </p:val>
                                            </p:tav>
                                          </p:tavLst>
                                        </p:anim>
                                        <p:anim calcmode="lin" valueType="num">
                                          <p:cBhvr>
                                            <p:cTn id="86" dur="500" fill="hold"/>
                                            <p:tgtEl>
                                              <p:spTgt spid="96"/>
                                            </p:tgtEl>
                                            <p:attrNameLst>
                                              <p:attrName>ppt_h</p:attrName>
                                            </p:attrNameLst>
                                          </p:cBhvr>
                                          <p:tavLst>
                                            <p:tav tm="0">
                                              <p:val>
                                                <p:fltVal val="0"/>
                                              </p:val>
                                            </p:tav>
                                            <p:tav tm="100000">
                                              <p:val>
                                                <p:strVal val="#ppt_h"/>
                                              </p:val>
                                            </p:tav>
                                          </p:tavLst>
                                        </p:anim>
                                        <p:animEffect transition="in" filter="fade">
                                          <p:cBhvr>
                                            <p:cTn id="87" dur="500"/>
                                            <p:tgtEl>
                                              <p:spTgt spid="96"/>
                                            </p:tgtEl>
                                          </p:cBhvr>
                                        </p:animEffect>
                                      </p:childTnLst>
                                    </p:cTn>
                                  </p:par>
                                </p:childTnLst>
                              </p:cTn>
                            </p:par>
                            <p:par>
                              <p:cTn id="88" fill="hold">
                                <p:stCondLst>
                                  <p:cond delay="8820"/>
                                </p:stCondLst>
                                <p:childTnLst>
                                  <p:par>
                                    <p:cTn id="89" presetID="53" presetClass="entr" presetSubtype="0" fill="hold" nodeType="afterEffect">
                                      <p:stCondLst>
                                        <p:cond delay="0"/>
                                      </p:stCondLst>
                                      <p:childTnLst>
                                        <p:set>
                                          <p:cBhvr>
                                            <p:cTn id="90" dur="1" fill="hold">
                                              <p:stCondLst>
                                                <p:cond delay="0"/>
                                              </p:stCondLst>
                                            </p:cTn>
                                            <p:tgtEl>
                                              <p:spTgt spid="97"/>
                                            </p:tgtEl>
                                            <p:attrNameLst>
                                              <p:attrName>style.visibility</p:attrName>
                                            </p:attrNameLst>
                                          </p:cBhvr>
                                          <p:to>
                                            <p:strVal val="visible"/>
                                          </p:to>
                                        </p:set>
                                        <p:anim calcmode="lin" valueType="num">
                                          <p:cBhvr>
                                            <p:cTn id="91" dur="500" fill="hold"/>
                                            <p:tgtEl>
                                              <p:spTgt spid="97"/>
                                            </p:tgtEl>
                                            <p:attrNameLst>
                                              <p:attrName>ppt_w</p:attrName>
                                            </p:attrNameLst>
                                          </p:cBhvr>
                                          <p:tavLst>
                                            <p:tav tm="0">
                                              <p:val>
                                                <p:fltVal val="0"/>
                                              </p:val>
                                            </p:tav>
                                            <p:tav tm="100000">
                                              <p:val>
                                                <p:strVal val="#ppt_w"/>
                                              </p:val>
                                            </p:tav>
                                          </p:tavLst>
                                        </p:anim>
                                        <p:anim calcmode="lin" valueType="num">
                                          <p:cBhvr>
                                            <p:cTn id="92" dur="500" fill="hold"/>
                                            <p:tgtEl>
                                              <p:spTgt spid="97"/>
                                            </p:tgtEl>
                                            <p:attrNameLst>
                                              <p:attrName>ppt_h</p:attrName>
                                            </p:attrNameLst>
                                          </p:cBhvr>
                                          <p:tavLst>
                                            <p:tav tm="0">
                                              <p:val>
                                                <p:fltVal val="0"/>
                                              </p:val>
                                            </p:tav>
                                            <p:tav tm="100000">
                                              <p:val>
                                                <p:strVal val="#ppt_h"/>
                                              </p:val>
                                            </p:tav>
                                          </p:tavLst>
                                        </p:anim>
                                        <p:animEffect transition="in" filter="fade">
                                          <p:cBhvr>
                                            <p:cTn id="93" dur="500"/>
                                            <p:tgtEl>
                                              <p:spTgt spid="97"/>
                                            </p:tgtEl>
                                          </p:cBhvr>
                                        </p:animEffect>
                                      </p:childTnLst>
                                    </p:cTn>
                                  </p:par>
                                </p:childTnLst>
                              </p:cTn>
                            </p:par>
                            <p:par>
                              <p:cTn id="94" fill="hold">
                                <p:stCondLst>
                                  <p:cond delay="9320"/>
                                </p:stCondLst>
                                <p:childTnLst>
                                  <p:par>
                                    <p:cTn id="95" presetID="21" presetClass="entr" presetSubtype="1" fill="hold" grpId="0" nodeType="afterEffect">
                                      <p:stCondLst>
                                        <p:cond delay="0"/>
                                      </p:stCondLst>
                                      <p:childTnLst>
                                        <p:set>
                                          <p:cBhvr>
                                            <p:cTn id="96" dur="1" fill="hold">
                                              <p:stCondLst>
                                                <p:cond delay="0"/>
                                              </p:stCondLst>
                                            </p:cTn>
                                            <p:tgtEl>
                                              <p:spTgt spid="100"/>
                                            </p:tgtEl>
                                            <p:attrNameLst>
                                              <p:attrName>style.visibility</p:attrName>
                                            </p:attrNameLst>
                                          </p:cBhvr>
                                          <p:to>
                                            <p:strVal val="visible"/>
                                          </p:to>
                                        </p:set>
                                        <p:animEffect transition="in" filter="wheel(1)">
                                          <p:cBhvr>
                                            <p:cTn id="97" dur="400"/>
                                            <p:tgtEl>
                                              <p:spTgt spid="100"/>
                                            </p:tgtEl>
                                          </p:cBhvr>
                                        </p:animEffect>
                                      </p:childTnLst>
                                    </p:cTn>
                                  </p:par>
                                </p:childTnLst>
                              </p:cTn>
                            </p:par>
                            <p:par>
                              <p:cTn id="98" fill="hold">
                                <p:stCondLst>
                                  <p:cond delay="9720"/>
                                </p:stCondLst>
                                <p:childTnLst>
                                  <p:par>
                                    <p:cTn id="99" presetID="21" presetClass="entr" presetSubtype="1" fill="hold" grpId="0" nodeType="afterEffect">
                                      <p:stCondLst>
                                        <p:cond delay="0"/>
                                      </p:stCondLst>
                                      <p:childTnLst>
                                        <p:set>
                                          <p:cBhvr>
                                            <p:cTn id="100" dur="1" fill="hold">
                                              <p:stCondLst>
                                                <p:cond delay="0"/>
                                              </p:stCondLst>
                                            </p:cTn>
                                            <p:tgtEl>
                                              <p:spTgt spid="101"/>
                                            </p:tgtEl>
                                            <p:attrNameLst>
                                              <p:attrName>style.visibility</p:attrName>
                                            </p:attrNameLst>
                                          </p:cBhvr>
                                          <p:to>
                                            <p:strVal val="visible"/>
                                          </p:to>
                                        </p:set>
                                        <p:animEffect transition="in" filter="wheel(1)">
                                          <p:cBhvr>
                                            <p:cTn id="101" dur="400"/>
                                            <p:tgtEl>
                                              <p:spTgt spid="101"/>
                                            </p:tgtEl>
                                          </p:cBhvr>
                                        </p:animEffect>
                                      </p:childTnLst>
                                    </p:cTn>
                                  </p:par>
                                </p:childTnLst>
                              </p:cTn>
                            </p:par>
                            <p:par>
                              <p:cTn id="102" fill="hold">
                                <p:stCondLst>
                                  <p:cond delay="10120"/>
                                </p:stCondLst>
                                <p:childTnLst>
                                  <p:par>
                                    <p:cTn id="103" presetID="21" presetClass="entr" presetSubtype="1" fill="hold" grpId="0" nodeType="afterEffect">
                                      <p:stCondLst>
                                        <p:cond delay="0"/>
                                      </p:stCondLst>
                                      <p:childTnLst>
                                        <p:set>
                                          <p:cBhvr>
                                            <p:cTn id="104" dur="1" fill="hold">
                                              <p:stCondLst>
                                                <p:cond delay="0"/>
                                              </p:stCondLst>
                                            </p:cTn>
                                            <p:tgtEl>
                                              <p:spTgt spid="102"/>
                                            </p:tgtEl>
                                            <p:attrNameLst>
                                              <p:attrName>style.visibility</p:attrName>
                                            </p:attrNameLst>
                                          </p:cBhvr>
                                          <p:to>
                                            <p:strVal val="visible"/>
                                          </p:to>
                                        </p:set>
                                        <p:animEffect transition="in" filter="wheel(1)">
                                          <p:cBhvr>
                                            <p:cTn id="105" dur="400"/>
                                            <p:tgtEl>
                                              <p:spTgt spid="102"/>
                                            </p:tgtEl>
                                          </p:cBhvr>
                                        </p:animEffect>
                                      </p:childTnLst>
                                    </p:cTn>
                                  </p:par>
                                </p:childTnLst>
                              </p:cTn>
                            </p:par>
                            <p:par>
                              <p:cTn id="106" fill="hold">
                                <p:stCondLst>
                                  <p:cond delay="10520"/>
                                </p:stCondLst>
                                <p:childTnLst>
                                  <p:par>
                                    <p:cTn id="107" presetID="21" presetClass="entr" presetSubtype="1" fill="hold" grpId="0" nodeType="afterEffect">
                                      <p:stCondLst>
                                        <p:cond delay="0"/>
                                      </p:stCondLst>
                                      <p:childTnLst>
                                        <p:set>
                                          <p:cBhvr>
                                            <p:cTn id="108" dur="1" fill="hold">
                                              <p:stCondLst>
                                                <p:cond delay="0"/>
                                              </p:stCondLst>
                                            </p:cTn>
                                            <p:tgtEl>
                                              <p:spTgt spid="103"/>
                                            </p:tgtEl>
                                            <p:attrNameLst>
                                              <p:attrName>style.visibility</p:attrName>
                                            </p:attrNameLst>
                                          </p:cBhvr>
                                          <p:to>
                                            <p:strVal val="visible"/>
                                          </p:to>
                                        </p:set>
                                        <p:animEffect transition="in" filter="wheel(1)">
                                          <p:cBhvr>
                                            <p:cTn id="109" dur="400"/>
                                            <p:tgtEl>
                                              <p:spTgt spid="103"/>
                                            </p:tgtEl>
                                          </p:cBhvr>
                                        </p:animEffect>
                                      </p:childTnLst>
                                    </p:cTn>
                                  </p:par>
                                </p:childTnLst>
                              </p:cTn>
                            </p:par>
                            <p:par>
                              <p:cTn id="110" fill="hold">
                                <p:stCondLst>
                                  <p:cond delay="10920"/>
                                </p:stCondLst>
                                <p:childTnLst>
                                  <p:par>
                                    <p:cTn id="111" presetID="16" presetClass="entr" presetSubtype="21" fill="hold" nodeType="afterEffect">
                                      <p:stCondLst>
                                        <p:cond delay="0"/>
                                      </p:stCondLst>
                                      <p:childTnLst>
                                        <p:set>
                                          <p:cBhvr>
                                            <p:cTn id="112" dur="1" fill="hold">
                                              <p:stCondLst>
                                                <p:cond delay="0"/>
                                              </p:stCondLst>
                                            </p:cTn>
                                            <p:tgtEl>
                                              <p:spTgt spid="104"/>
                                            </p:tgtEl>
                                            <p:attrNameLst>
                                              <p:attrName>style.visibility</p:attrName>
                                            </p:attrNameLst>
                                          </p:cBhvr>
                                          <p:to>
                                            <p:strVal val="visible"/>
                                          </p:to>
                                        </p:set>
                                        <p:animEffect transition="in" filter="barn(inVertical)">
                                          <p:cBhvr>
                                            <p:cTn id="113" dur="250"/>
                                            <p:tgtEl>
                                              <p:spTgt spid="104"/>
                                            </p:tgtEl>
                                          </p:cBhvr>
                                        </p:animEffect>
                                      </p:childTnLst>
                                    </p:cTn>
                                  </p:par>
                                </p:childTnLst>
                              </p:cTn>
                            </p:par>
                            <p:par>
                              <p:cTn id="114" fill="hold">
                                <p:stCondLst>
                                  <p:cond delay="11170"/>
                                </p:stCondLst>
                                <p:childTnLst>
                                  <p:par>
                                    <p:cTn id="115" presetID="16" presetClass="entr" presetSubtype="21" fill="hold" nodeType="afterEffect">
                                      <p:stCondLst>
                                        <p:cond delay="0"/>
                                      </p:stCondLst>
                                      <p:childTnLst>
                                        <p:set>
                                          <p:cBhvr>
                                            <p:cTn id="116" dur="1" fill="hold">
                                              <p:stCondLst>
                                                <p:cond delay="0"/>
                                              </p:stCondLst>
                                            </p:cTn>
                                            <p:tgtEl>
                                              <p:spTgt spid="107"/>
                                            </p:tgtEl>
                                            <p:attrNameLst>
                                              <p:attrName>style.visibility</p:attrName>
                                            </p:attrNameLst>
                                          </p:cBhvr>
                                          <p:to>
                                            <p:strVal val="visible"/>
                                          </p:to>
                                        </p:set>
                                        <p:animEffect transition="in" filter="barn(inVertical)">
                                          <p:cBhvr>
                                            <p:cTn id="117" dur="250"/>
                                            <p:tgtEl>
                                              <p:spTgt spid="107"/>
                                            </p:tgtEl>
                                          </p:cBhvr>
                                        </p:animEffect>
                                      </p:childTnLst>
                                    </p:cTn>
                                  </p:par>
                                </p:childTnLst>
                              </p:cTn>
                            </p:par>
                            <p:par>
                              <p:cTn id="118" fill="hold">
                                <p:stCondLst>
                                  <p:cond delay="11420"/>
                                </p:stCondLst>
                                <p:childTnLst>
                                  <p:par>
                                    <p:cTn id="119" presetID="16" presetClass="entr" presetSubtype="21" fill="hold" nodeType="afterEffect">
                                      <p:stCondLst>
                                        <p:cond delay="0"/>
                                      </p:stCondLst>
                                      <p:childTnLst>
                                        <p:set>
                                          <p:cBhvr>
                                            <p:cTn id="120" dur="1" fill="hold">
                                              <p:stCondLst>
                                                <p:cond delay="0"/>
                                              </p:stCondLst>
                                            </p:cTn>
                                            <p:tgtEl>
                                              <p:spTgt spid="138"/>
                                            </p:tgtEl>
                                            <p:attrNameLst>
                                              <p:attrName>style.visibility</p:attrName>
                                            </p:attrNameLst>
                                          </p:cBhvr>
                                          <p:to>
                                            <p:strVal val="visible"/>
                                          </p:to>
                                        </p:set>
                                        <p:animEffect transition="in" filter="barn(inVertical)">
                                          <p:cBhvr>
                                            <p:cTn id="121" dur="250"/>
                                            <p:tgtEl>
                                              <p:spTgt spid="138"/>
                                            </p:tgtEl>
                                          </p:cBhvr>
                                        </p:animEffect>
                                      </p:childTnLst>
                                    </p:cTn>
                                  </p:par>
                                </p:childTnLst>
                              </p:cTn>
                            </p:par>
                            <p:par>
                              <p:cTn id="122" fill="hold">
                                <p:stCondLst>
                                  <p:cond delay="11670"/>
                                </p:stCondLst>
                                <p:childTnLst>
                                  <p:par>
                                    <p:cTn id="123" presetID="16" presetClass="entr" presetSubtype="21" fill="hold" nodeType="afterEffect">
                                      <p:stCondLst>
                                        <p:cond delay="0"/>
                                      </p:stCondLst>
                                      <p:childTnLst>
                                        <p:set>
                                          <p:cBhvr>
                                            <p:cTn id="124" dur="1" fill="hold">
                                              <p:stCondLst>
                                                <p:cond delay="0"/>
                                              </p:stCondLst>
                                            </p:cTn>
                                            <p:tgtEl>
                                              <p:spTgt spid="119"/>
                                            </p:tgtEl>
                                            <p:attrNameLst>
                                              <p:attrName>style.visibility</p:attrName>
                                            </p:attrNameLst>
                                          </p:cBhvr>
                                          <p:to>
                                            <p:strVal val="visible"/>
                                          </p:to>
                                        </p:set>
                                        <p:animEffect transition="in" filter="barn(inVertical)">
                                          <p:cBhvr>
                                            <p:cTn id="125" dur="250"/>
                                            <p:tgtEl>
                                              <p:spTgt spid="119"/>
                                            </p:tgtEl>
                                          </p:cBhvr>
                                        </p:animEffect>
                                      </p:childTnLst>
                                    </p:cTn>
                                  </p:par>
                                </p:childTnLst>
                              </p:cTn>
                            </p:par>
                            <p:par>
                              <p:cTn id="126" fill="hold">
                                <p:stCondLst>
                                  <p:cond delay="11920"/>
                                </p:stCondLst>
                                <p:childTnLst>
                                  <p:par>
                                    <p:cTn id="127" presetID="2" presetClass="entr" presetSubtype="4" fill="hold" grpId="0" nodeType="afterEffect">
                                      <p:stCondLst>
                                        <p:cond delay="0"/>
                                      </p:stCondLst>
                                      <p:childTnLst>
                                        <p:set>
                                          <p:cBhvr>
                                            <p:cTn id="128" dur="1" fill="hold">
                                              <p:stCondLst>
                                                <p:cond delay="0"/>
                                              </p:stCondLst>
                                            </p:cTn>
                                            <p:tgtEl>
                                              <p:spTgt spid="143"/>
                                            </p:tgtEl>
                                            <p:attrNameLst>
                                              <p:attrName>style.visibility</p:attrName>
                                            </p:attrNameLst>
                                          </p:cBhvr>
                                          <p:to>
                                            <p:strVal val="visible"/>
                                          </p:to>
                                        </p:set>
                                        <p:anim calcmode="lin" valueType="num">
                                          <p:cBhvr additive="base">
                                            <p:cTn id="129" dur="500" fill="hold"/>
                                            <p:tgtEl>
                                              <p:spTgt spid="143"/>
                                            </p:tgtEl>
                                            <p:attrNameLst>
                                              <p:attrName>ppt_x</p:attrName>
                                            </p:attrNameLst>
                                          </p:cBhvr>
                                          <p:tavLst>
                                            <p:tav tm="0">
                                              <p:val>
                                                <p:strVal val="#ppt_x"/>
                                              </p:val>
                                            </p:tav>
                                            <p:tav tm="100000">
                                              <p:val>
                                                <p:strVal val="#ppt_x"/>
                                              </p:val>
                                            </p:tav>
                                          </p:tavLst>
                                        </p:anim>
                                        <p:anim calcmode="lin" valueType="num">
                                          <p:cBhvr additive="base">
                                            <p:cTn id="130" dur="500" fill="hold"/>
                                            <p:tgtEl>
                                              <p:spTgt spid="143"/>
                                            </p:tgtEl>
                                            <p:attrNameLst>
                                              <p:attrName>ppt_y</p:attrName>
                                            </p:attrNameLst>
                                          </p:cBhvr>
                                          <p:tavLst>
                                            <p:tav tm="0">
                                              <p:val>
                                                <p:strVal val="1+#ppt_h/2"/>
                                              </p:val>
                                            </p:tav>
                                            <p:tav tm="100000">
                                              <p:val>
                                                <p:strVal val="#ppt_y"/>
                                              </p:val>
                                            </p:tav>
                                          </p:tavLst>
                                        </p:anim>
                                      </p:childTnLst>
                                    </p:cTn>
                                  </p:par>
                                </p:childTnLst>
                              </p:cTn>
                            </p:par>
                            <p:par>
                              <p:cTn id="131" fill="hold">
                                <p:stCondLst>
                                  <p:cond delay="12420"/>
                                </p:stCondLst>
                                <p:childTnLst>
                                  <p:par>
                                    <p:cTn id="132" presetID="2" presetClass="entr" presetSubtype="4" fill="hold" grpId="0" nodeType="afterEffect">
                                      <p:stCondLst>
                                        <p:cond delay="0"/>
                                      </p:stCondLst>
                                      <p:childTnLst>
                                        <p:set>
                                          <p:cBhvr>
                                            <p:cTn id="133" dur="1" fill="hold">
                                              <p:stCondLst>
                                                <p:cond delay="0"/>
                                              </p:stCondLst>
                                            </p:cTn>
                                            <p:tgtEl>
                                              <p:spTgt spid="144"/>
                                            </p:tgtEl>
                                            <p:attrNameLst>
                                              <p:attrName>style.visibility</p:attrName>
                                            </p:attrNameLst>
                                          </p:cBhvr>
                                          <p:to>
                                            <p:strVal val="visible"/>
                                          </p:to>
                                        </p:set>
                                        <p:anim calcmode="lin" valueType="num">
                                          <p:cBhvr additive="base">
                                            <p:cTn id="134" dur="500" fill="hold"/>
                                            <p:tgtEl>
                                              <p:spTgt spid="144"/>
                                            </p:tgtEl>
                                            <p:attrNameLst>
                                              <p:attrName>ppt_x</p:attrName>
                                            </p:attrNameLst>
                                          </p:cBhvr>
                                          <p:tavLst>
                                            <p:tav tm="0">
                                              <p:val>
                                                <p:strVal val="#ppt_x"/>
                                              </p:val>
                                            </p:tav>
                                            <p:tav tm="100000">
                                              <p:val>
                                                <p:strVal val="#ppt_x"/>
                                              </p:val>
                                            </p:tav>
                                          </p:tavLst>
                                        </p:anim>
                                        <p:anim calcmode="lin" valueType="num">
                                          <p:cBhvr additive="base">
                                            <p:cTn id="135" dur="500" fill="hold"/>
                                            <p:tgtEl>
                                              <p:spTgt spid="144"/>
                                            </p:tgtEl>
                                            <p:attrNameLst>
                                              <p:attrName>ppt_y</p:attrName>
                                            </p:attrNameLst>
                                          </p:cBhvr>
                                          <p:tavLst>
                                            <p:tav tm="0">
                                              <p:val>
                                                <p:strVal val="1+#ppt_h/2"/>
                                              </p:val>
                                            </p:tav>
                                            <p:tav tm="100000">
                                              <p:val>
                                                <p:strVal val="#ppt_y"/>
                                              </p:val>
                                            </p:tav>
                                          </p:tavLst>
                                        </p:anim>
                                      </p:childTnLst>
                                    </p:cTn>
                                  </p:par>
                                </p:childTnLst>
                              </p:cTn>
                            </p:par>
                            <p:par>
                              <p:cTn id="136" fill="hold">
                                <p:stCondLst>
                                  <p:cond delay="12920"/>
                                </p:stCondLst>
                                <p:childTnLst>
                                  <p:par>
                                    <p:cTn id="137" presetID="2" presetClass="entr" presetSubtype="4" fill="hold" grpId="0" nodeType="afterEffect">
                                      <p:stCondLst>
                                        <p:cond delay="0"/>
                                      </p:stCondLst>
                                      <p:childTnLst>
                                        <p:set>
                                          <p:cBhvr>
                                            <p:cTn id="138" dur="1" fill="hold">
                                              <p:stCondLst>
                                                <p:cond delay="0"/>
                                              </p:stCondLst>
                                            </p:cTn>
                                            <p:tgtEl>
                                              <p:spTgt spid="145"/>
                                            </p:tgtEl>
                                            <p:attrNameLst>
                                              <p:attrName>style.visibility</p:attrName>
                                            </p:attrNameLst>
                                          </p:cBhvr>
                                          <p:to>
                                            <p:strVal val="visible"/>
                                          </p:to>
                                        </p:set>
                                        <p:anim calcmode="lin" valueType="num">
                                          <p:cBhvr additive="base">
                                            <p:cTn id="139" dur="500" fill="hold"/>
                                            <p:tgtEl>
                                              <p:spTgt spid="145"/>
                                            </p:tgtEl>
                                            <p:attrNameLst>
                                              <p:attrName>ppt_x</p:attrName>
                                            </p:attrNameLst>
                                          </p:cBhvr>
                                          <p:tavLst>
                                            <p:tav tm="0">
                                              <p:val>
                                                <p:strVal val="#ppt_x"/>
                                              </p:val>
                                            </p:tav>
                                            <p:tav tm="100000">
                                              <p:val>
                                                <p:strVal val="#ppt_x"/>
                                              </p:val>
                                            </p:tav>
                                          </p:tavLst>
                                        </p:anim>
                                        <p:anim calcmode="lin" valueType="num">
                                          <p:cBhvr additive="base">
                                            <p:cTn id="140" dur="500" fill="hold"/>
                                            <p:tgtEl>
                                              <p:spTgt spid="145"/>
                                            </p:tgtEl>
                                            <p:attrNameLst>
                                              <p:attrName>ppt_y</p:attrName>
                                            </p:attrNameLst>
                                          </p:cBhvr>
                                          <p:tavLst>
                                            <p:tav tm="0">
                                              <p:val>
                                                <p:strVal val="1+#ppt_h/2"/>
                                              </p:val>
                                            </p:tav>
                                            <p:tav tm="100000">
                                              <p:val>
                                                <p:strVal val="#ppt_y"/>
                                              </p:val>
                                            </p:tav>
                                          </p:tavLst>
                                        </p:anim>
                                      </p:childTnLst>
                                    </p:cTn>
                                  </p:par>
                                </p:childTnLst>
                              </p:cTn>
                            </p:par>
                            <p:par>
                              <p:cTn id="141" fill="hold">
                                <p:stCondLst>
                                  <p:cond delay="13420"/>
                                </p:stCondLst>
                                <p:childTnLst>
                                  <p:par>
                                    <p:cTn id="142" presetID="2" presetClass="entr" presetSubtype="4" fill="hold" grpId="0" nodeType="afterEffect">
                                      <p:stCondLst>
                                        <p:cond delay="0"/>
                                      </p:stCondLst>
                                      <p:childTnLst>
                                        <p:set>
                                          <p:cBhvr>
                                            <p:cTn id="143" dur="1" fill="hold">
                                              <p:stCondLst>
                                                <p:cond delay="0"/>
                                              </p:stCondLst>
                                            </p:cTn>
                                            <p:tgtEl>
                                              <p:spTgt spid="146"/>
                                            </p:tgtEl>
                                            <p:attrNameLst>
                                              <p:attrName>style.visibility</p:attrName>
                                            </p:attrNameLst>
                                          </p:cBhvr>
                                          <p:to>
                                            <p:strVal val="visible"/>
                                          </p:to>
                                        </p:set>
                                        <p:anim calcmode="lin" valueType="num">
                                          <p:cBhvr additive="base">
                                            <p:cTn id="144" dur="500" fill="hold"/>
                                            <p:tgtEl>
                                              <p:spTgt spid="146"/>
                                            </p:tgtEl>
                                            <p:attrNameLst>
                                              <p:attrName>ppt_x</p:attrName>
                                            </p:attrNameLst>
                                          </p:cBhvr>
                                          <p:tavLst>
                                            <p:tav tm="0">
                                              <p:val>
                                                <p:strVal val="#ppt_x"/>
                                              </p:val>
                                            </p:tav>
                                            <p:tav tm="100000">
                                              <p:val>
                                                <p:strVal val="#ppt_x"/>
                                              </p:val>
                                            </p:tav>
                                          </p:tavLst>
                                        </p:anim>
                                        <p:anim calcmode="lin" valueType="num">
                                          <p:cBhvr additive="base">
                                            <p:cTn id="145" dur="500" fill="hold"/>
                                            <p:tgtEl>
                                              <p:spTgt spid="146"/>
                                            </p:tgtEl>
                                            <p:attrNameLst>
                                              <p:attrName>ppt_y</p:attrName>
                                            </p:attrNameLst>
                                          </p:cBhvr>
                                          <p:tavLst>
                                            <p:tav tm="0">
                                              <p:val>
                                                <p:strVal val="1+#ppt_h/2"/>
                                              </p:val>
                                            </p:tav>
                                            <p:tav tm="100000">
                                              <p:val>
                                                <p:strVal val="#ppt_y"/>
                                              </p:val>
                                            </p:tav>
                                          </p:tavLst>
                                        </p:anim>
                                      </p:childTnLst>
                                    </p:cTn>
                                  </p:par>
                                </p:childTnLst>
                              </p:cTn>
                            </p:par>
                            <p:par>
                              <p:cTn id="146" fill="hold">
                                <p:stCondLst>
                                  <p:cond delay="13920"/>
                                </p:stCondLst>
                                <p:childTnLst>
                                  <p:par>
                                    <p:cTn id="147" presetID="2" presetClass="entr" presetSubtype="4" fill="hold" grpId="0" nodeType="afterEffect">
                                      <p:stCondLst>
                                        <p:cond delay="0"/>
                                      </p:stCondLst>
                                      <p:childTnLst>
                                        <p:set>
                                          <p:cBhvr>
                                            <p:cTn id="148" dur="1" fill="hold">
                                              <p:stCondLst>
                                                <p:cond delay="0"/>
                                              </p:stCondLst>
                                            </p:cTn>
                                            <p:tgtEl>
                                              <p:spTgt spid="149"/>
                                            </p:tgtEl>
                                            <p:attrNameLst>
                                              <p:attrName>style.visibility</p:attrName>
                                            </p:attrNameLst>
                                          </p:cBhvr>
                                          <p:to>
                                            <p:strVal val="visible"/>
                                          </p:to>
                                        </p:set>
                                        <p:anim calcmode="lin" valueType="num">
                                          <p:cBhvr additive="base">
                                            <p:cTn id="149" dur="500" fill="hold"/>
                                            <p:tgtEl>
                                              <p:spTgt spid="149"/>
                                            </p:tgtEl>
                                            <p:attrNameLst>
                                              <p:attrName>ppt_x</p:attrName>
                                            </p:attrNameLst>
                                          </p:cBhvr>
                                          <p:tavLst>
                                            <p:tav tm="0">
                                              <p:val>
                                                <p:strVal val="#ppt_x"/>
                                              </p:val>
                                            </p:tav>
                                            <p:tav tm="100000">
                                              <p:val>
                                                <p:strVal val="#ppt_x"/>
                                              </p:val>
                                            </p:tav>
                                          </p:tavLst>
                                        </p:anim>
                                        <p:anim calcmode="lin" valueType="num">
                                          <p:cBhvr additive="base">
                                            <p:cTn id="150" dur="500" fill="hold"/>
                                            <p:tgtEl>
                                              <p:spTgt spid="149"/>
                                            </p:tgtEl>
                                            <p:attrNameLst>
                                              <p:attrName>ppt_y</p:attrName>
                                            </p:attrNameLst>
                                          </p:cBhvr>
                                          <p:tavLst>
                                            <p:tav tm="0">
                                              <p:val>
                                                <p:strVal val="1+#ppt_h/2"/>
                                              </p:val>
                                            </p:tav>
                                            <p:tav tm="100000">
                                              <p:val>
                                                <p:strVal val="#ppt_y"/>
                                              </p:val>
                                            </p:tav>
                                          </p:tavLst>
                                        </p:anim>
                                      </p:childTnLst>
                                    </p:cTn>
                                  </p:par>
                                </p:childTnLst>
                              </p:cTn>
                            </p:par>
                            <p:par>
                              <p:cTn id="151" fill="hold">
                                <p:stCondLst>
                                  <p:cond delay="14420"/>
                                </p:stCondLst>
                                <p:childTnLst>
                                  <p:par>
                                    <p:cTn id="152" presetID="2" presetClass="entr" presetSubtype="4" fill="hold" grpId="0" nodeType="afterEffect">
                                      <p:stCondLst>
                                        <p:cond delay="0"/>
                                      </p:stCondLst>
                                      <p:childTnLst>
                                        <p:set>
                                          <p:cBhvr>
                                            <p:cTn id="153" dur="1" fill="hold">
                                              <p:stCondLst>
                                                <p:cond delay="0"/>
                                              </p:stCondLst>
                                            </p:cTn>
                                            <p:tgtEl>
                                              <p:spTgt spid="150"/>
                                            </p:tgtEl>
                                            <p:attrNameLst>
                                              <p:attrName>style.visibility</p:attrName>
                                            </p:attrNameLst>
                                          </p:cBhvr>
                                          <p:to>
                                            <p:strVal val="visible"/>
                                          </p:to>
                                        </p:set>
                                        <p:anim calcmode="lin" valueType="num">
                                          <p:cBhvr additive="base">
                                            <p:cTn id="154" dur="500" fill="hold"/>
                                            <p:tgtEl>
                                              <p:spTgt spid="150"/>
                                            </p:tgtEl>
                                            <p:attrNameLst>
                                              <p:attrName>ppt_x</p:attrName>
                                            </p:attrNameLst>
                                          </p:cBhvr>
                                          <p:tavLst>
                                            <p:tav tm="0">
                                              <p:val>
                                                <p:strVal val="#ppt_x"/>
                                              </p:val>
                                            </p:tav>
                                            <p:tav tm="100000">
                                              <p:val>
                                                <p:strVal val="#ppt_x"/>
                                              </p:val>
                                            </p:tav>
                                          </p:tavLst>
                                        </p:anim>
                                        <p:anim calcmode="lin" valueType="num">
                                          <p:cBhvr additive="base">
                                            <p:cTn id="155" dur="500" fill="hold"/>
                                            <p:tgtEl>
                                              <p:spTgt spid="150"/>
                                            </p:tgtEl>
                                            <p:attrNameLst>
                                              <p:attrName>ppt_y</p:attrName>
                                            </p:attrNameLst>
                                          </p:cBhvr>
                                          <p:tavLst>
                                            <p:tav tm="0">
                                              <p:val>
                                                <p:strVal val="1+#ppt_h/2"/>
                                              </p:val>
                                            </p:tav>
                                            <p:tav tm="100000">
                                              <p:val>
                                                <p:strVal val="#ppt_y"/>
                                              </p:val>
                                            </p:tav>
                                          </p:tavLst>
                                        </p:anim>
                                      </p:childTnLst>
                                    </p:cTn>
                                  </p:par>
                                </p:childTnLst>
                              </p:cTn>
                            </p:par>
                            <p:par>
                              <p:cTn id="156" fill="hold">
                                <p:stCondLst>
                                  <p:cond delay="14920"/>
                                </p:stCondLst>
                                <p:childTnLst>
                                  <p:par>
                                    <p:cTn id="157" presetID="2" presetClass="entr" presetSubtype="4" fill="hold" grpId="0" nodeType="afterEffect">
                                      <p:stCondLst>
                                        <p:cond delay="0"/>
                                      </p:stCondLst>
                                      <p:childTnLst>
                                        <p:set>
                                          <p:cBhvr>
                                            <p:cTn id="158" dur="1" fill="hold">
                                              <p:stCondLst>
                                                <p:cond delay="0"/>
                                              </p:stCondLst>
                                            </p:cTn>
                                            <p:tgtEl>
                                              <p:spTgt spid="147"/>
                                            </p:tgtEl>
                                            <p:attrNameLst>
                                              <p:attrName>style.visibility</p:attrName>
                                            </p:attrNameLst>
                                          </p:cBhvr>
                                          <p:to>
                                            <p:strVal val="visible"/>
                                          </p:to>
                                        </p:set>
                                        <p:anim calcmode="lin" valueType="num">
                                          <p:cBhvr additive="base">
                                            <p:cTn id="159" dur="500" fill="hold"/>
                                            <p:tgtEl>
                                              <p:spTgt spid="147"/>
                                            </p:tgtEl>
                                            <p:attrNameLst>
                                              <p:attrName>ppt_x</p:attrName>
                                            </p:attrNameLst>
                                          </p:cBhvr>
                                          <p:tavLst>
                                            <p:tav tm="0">
                                              <p:val>
                                                <p:strVal val="#ppt_x"/>
                                              </p:val>
                                            </p:tav>
                                            <p:tav tm="100000">
                                              <p:val>
                                                <p:strVal val="#ppt_x"/>
                                              </p:val>
                                            </p:tav>
                                          </p:tavLst>
                                        </p:anim>
                                        <p:anim calcmode="lin" valueType="num">
                                          <p:cBhvr additive="base">
                                            <p:cTn id="160" dur="500" fill="hold"/>
                                            <p:tgtEl>
                                              <p:spTgt spid="147"/>
                                            </p:tgtEl>
                                            <p:attrNameLst>
                                              <p:attrName>ppt_y</p:attrName>
                                            </p:attrNameLst>
                                          </p:cBhvr>
                                          <p:tavLst>
                                            <p:tav tm="0">
                                              <p:val>
                                                <p:strVal val="1+#ppt_h/2"/>
                                              </p:val>
                                            </p:tav>
                                            <p:tav tm="100000">
                                              <p:val>
                                                <p:strVal val="#ppt_y"/>
                                              </p:val>
                                            </p:tav>
                                          </p:tavLst>
                                        </p:anim>
                                      </p:childTnLst>
                                    </p:cTn>
                                  </p:par>
                                </p:childTnLst>
                              </p:cTn>
                            </p:par>
                            <p:par>
                              <p:cTn id="161" fill="hold">
                                <p:stCondLst>
                                  <p:cond delay="15420"/>
                                </p:stCondLst>
                                <p:childTnLst>
                                  <p:par>
                                    <p:cTn id="162" presetID="2" presetClass="entr" presetSubtype="4" fill="hold" grpId="0" nodeType="afterEffect">
                                      <p:stCondLst>
                                        <p:cond delay="0"/>
                                      </p:stCondLst>
                                      <p:childTnLst>
                                        <p:set>
                                          <p:cBhvr>
                                            <p:cTn id="163" dur="1" fill="hold">
                                              <p:stCondLst>
                                                <p:cond delay="0"/>
                                              </p:stCondLst>
                                            </p:cTn>
                                            <p:tgtEl>
                                              <p:spTgt spid="148"/>
                                            </p:tgtEl>
                                            <p:attrNameLst>
                                              <p:attrName>style.visibility</p:attrName>
                                            </p:attrNameLst>
                                          </p:cBhvr>
                                          <p:to>
                                            <p:strVal val="visible"/>
                                          </p:to>
                                        </p:set>
                                        <p:anim calcmode="lin" valueType="num">
                                          <p:cBhvr additive="base">
                                            <p:cTn id="164" dur="500" fill="hold"/>
                                            <p:tgtEl>
                                              <p:spTgt spid="148"/>
                                            </p:tgtEl>
                                            <p:attrNameLst>
                                              <p:attrName>ppt_x</p:attrName>
                                            </p:attrNameLst>
                                          </p:cBhvr>
                                          <p:tavLst>
                                            <p:tav tm="0">
                                              <p:val>
                                                <p:strVal val="#ppt_x"/>
                                              </p:val>
                                            </p:tav>
                                            <p:tav tm="100000">
                                              <p:val>
                                                <p:strVal val="#ppt_x"/>
                                              </p:val>
                                            </p:tav>
                                          </p:tavLst>
                                        </p:anim>
                                        <p:anim calcmode="lin" valueType="num">
                                          <p:cBhvr additive="base">
                                            <p:cTn id="165" dur="500" fill="hold"/>
                                            <p:tgtEl>
                                              <p:spTgt spid="148"/>
                                            </p:tgtEl>
                                            <p:attrNameLst>
                                              <p:attrName>ppt_y</p:attrName>
                                            </p:attrNameLst>
                                          </p:cBhvr>
                                          <p:tavLst>
                                            <p:tav tm="0">
                                              <p:val>
                                                <p:strVal val="1+#ppt_h/2"/>
                                              </p:val>
                                            </p:tav>
                                            <p:tav tm="100000">
                                              <p:val>
                                                <p:strVal val="#ppt_y"/>
                                              </p:val>
                                            </p:tav>
                                          </p:tavLst>
                                        </p:anim>
                                      </p:childTnLst>
                                    </p:cTn>
                                  </p:par>
                                </p:childTnLst>
                              </p:cTn>
                            </p:par>
                            <p:par>
                              <p:cTn id="166" fill="hold">
                                <p:stCondLst>
                                  <p:cond delay="15920"/>
                                </p:stCondLst>
                                <p:childTnLst>
                                  <p:par>
                                    <p:cTn id="167" presetID="10" presetClass="entr" presetSubtype="0" fill="hold" grpId="0" nodeType="afterEffect">
                                      <p:stCondLst>
                                        <p:cond delay="0"/>
                                      </p:stCondLst>
                                      <p:childTnLst>
                                        <p:set>
                                          <p:cBhvr>
                                            <p:cTn id="168" dur="1" fill="hold">
                                              <p:stCondLst>
                                                <p:cond delay="0"/>
                                              </p:stCondLst>
                                            </p:cTn>
                                            <p:tgtEl>
                                              <p:spTgt spid="157"/>
                                            </p:tgtEl>
                                            <p:attrNameLst>
                                              <p:attrName>style.visibility</p:attrName>
                                            </p:attrNameLst>
                                          </p:cBhvr>
                                          <p:to>
                                            <p:strVal val="visible"/>
                                          </p:to>
                                        </p:set>
                                        <p:animEffect transition="in" filter="fade">
                                          <p:cBhvr>
                                            <p:cTn id="169"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2" grpId="0" animBg="1"/>
          <p:bldP spid="103" grpId="0" animBg="1"/>
          <p:bldP spid="141" grpId="0"/>
          <p:bldP spid="142" grpId="0"/>
          <p:bldP spid="143" grpId="0"/>
          <p:bldP spid="144" grpId="0"/>
          <p:bldP spid="145" grpId="0"/>
          <p:bldP spid="146" grpId="0"/>
          <p:bldP spid="147" grpId="0"/>
          <p:bldP spid="148" grpId="0"/>
          <p:bldP spid="149" grpId="0"/>
          <p:bldP spid="150" grpId="0"/>
          <p:bldP spid="157" grpId="0"/>
          <p:bldP spid="67" grpId="0"/>
          <p:bldP spid="70" grpId="0" animBg="1"/>
          <p:bldP spid="71" grpId="0"/>
          <p:bldP spid="72" grpId="0" animBg="1"/>
          <p:bldP spid="73" grpId="0"/>
          <p:bldP spid="73" grpId="1"/>
          <p:bldP spid="74" grpId="0" animBg="1"/>
          <p:bldP spid="75"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Box 106"/>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grpSp>
        <p:nvGrpSpPr>
          <p:cNvPr id="21" name="Group 79"/>
          <p:cNvGrpSpPr>
            <a:grpSpLocks/>
          </p:cNvGrpSpPr>
          <p:nvPr/>
        </p:nvGrpSpPr>
        <p:grpSpPr bwMode="auto">
          <a:xfrm>
            <a:off x="4483100" y="1981200"/>
            <a:ext cx="3821113" cy="3811588"/>
            <a:chOff x="1344" y="-2400"/>
            <a:chExt cx="2407" cy="2401"/>
          </a:xfrm>
        </p:grpSpPr>
        <p:grpSp>
          <p:nvGrpSpPr>
            <p:cNvPr id="22" name="椭圆 34"/>
            <p:cNvGrpSpPr>
              <a:grpSpLocks/>
            </p:cNvGrpSpPr>
            <p:nvPr/>
          </p:nvGrpSpPr>
          <p:grpSpPr bwMode="auto">
            <a:xfrm>
              <a:off x="1344" y="-2400"/>
              <a:ext cx="2257" cy="2261"/>
              <a:chOff x="1749552" y="1804416"/>
              <a:chExt cx="1865376" cy="1871472"/>
            </a:xfrm>
          </p:grpSpPr>
          <p:pic>
            <p:nvPicPr>
              <p:cNvPr id="24" name="椭圆 34"/>
              <p:cNvPicPr>
                <a:picLocks noChangeArrowheads="1"/>
              </p:cNvPicPr>
              <p:nvPr/>
            </p:nvPicPr>
            <p:blipFill>
              <a:blip r:embed="rId3">
                <a:lum bright="12000"/>
                <a:extLst>
                  <a:ext uri="{28A0092B-C50C-407E-A947-70E740481C1C}">
                    <a14:useLocalDpi xmlns:a14="http://schemas.microsoft.com/office/drawing/2010/main" val="0"/>
                  </a:ext>
                </a:extLst>
              </a:blip>
              <a:srcRect/>
              <a:stretch>
                <a:fillRect/>
              </a:stretch>
            </p:blipFill>
            <p:spPr bwMode="auto">
              <a:xfrm>
                <a:off x="1749552" y="1804416"/>
                <a:ext cx="1865376" cy="1871472"/>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82"/>
              <p:cNvSpPr txBox="1">
                <a:spLocks noChangeArrowheads="1"/>
              </p:cNvSpPr>
              <p:nvPr/>
            </p:nvSpPr>
            <p:spPr bwMode="auto">
              <a:xfrm>
                <a:off x="2026194" y="2081756"/>
                <a:ext cx="1313363" cy="1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en-US" altLang="zh-CN" sz="10000">
                  <a:solidFill>
                    <a:srgbClr val="FFFFFF"/>
                  </a:solidFill>
                  <a:latin typeface="方正兰亭大黑_GBK" pitchFamily="2" charset="-122"/>
                  <a:ea typeface="方正兰亭大黑_GBK" pitchFamily="2" charset="-122"/>
                </a:endParaRPr>
              </a:p>
            </p:txBody>
          </p:sp>
        </p:grpSp>
        <p:pic>
          <p:nvPicPr>
            <p:cNvPr id="23" name="椭圆 35"/>
            <p:cNvPicPr>
              <a:picLocks noChangeArrowheads="1"/>
            </p:cNvPicPr>
            <p:nvPr/>
          </p:nvPicPr>
          <p:blipFill>
            <a:blip r:embed="rId4">
              <a:lum bright="12000"/>
              <a:extLst>
                <a:ext uri="{28A0092B-C50C-407E-A947-70E740481C1C}">
                  <a14:useLocalDpi xmlns:a14="http://schemas.microsoft.com/office/drawing/2010/main" val="0"/>
                </a:ext>
              </a:extLst>
            </a:blip>
            <a:srcRect/>
            <a:stretch>
              <a:fillRect/>
            </a:stretch>
          </p:blipFill>
          <p:spPr bwMode="auto">
            <a:xfrm>
              <a:off x="1362" y="-2385"/>
              <a:ext cx="2389" cy="2386"/>
            </a:xfrm>
            <a:prstGeom prst="rect">
              <a:avLst/>
            </a:prstGeom>
            <a:noFill/>
            <a:extLst>
              <a:ext uri="{909E8E84-426E-40DD-AFC4-6F175D3DCCD1}">
                <a14:hiddenFill xmlns:a14="http://schemas.microsoft.com/office/drawing/2010/main">
                  <a:solidFill>
                    <a:srgbClr val="FFFFFF"/>
                  </a:solidFill>
                </a14:hiddenFill>
              </a:ext>
            </a:extLst>
          </p:spPr>
        </p:pic>
      </p:grpSp>
      <p:pic>
        <p:nvPicPr>
          <p:cNvPr id="26" name="圆角矩形 5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8822093">
            <a:off x="5418137" y="2963863"/>
            <a:ext cx="1800225" cy="1816100"/>
          </a:xfrm>
          <a:prstGeom prst="rect">
            <a:avLst/>
          </a:prstGeom>
          <a:noFill/>
          <a:extLst>
            <a:ext uri="{909E8E84-426E-40DD-AFC4-6F175D3DCCD1}">
              <a14:hiddenFill xmlns:a14="http://schemas.microsoft.com/office/drawing/2010/main">
                <a:solidFill>
                  <a:srgbClr val="FFFFFF"/>
                </a:solidFill>
              </a14:hiddenFill>
            </a:ext>
          </a:extLst>
        </p:spPr>
      </p:pic>
      <p:sp>
        <p:nvSpPr>
          <p:cNvPr id="27" name="Oval 53"/>
          <p:cNvSpPr>
            <a:spLocks noChangeArrowheads="1"/>
          </p:cNvSpPr>
          <p:nvPr/>
        </p:nvSpPr>
        <p:spPr bwMode="auto">
          <a:xfrm>
            <a:off x="3927827" y="1789699"/>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8" name="Oval 53"/>
          <p:cNvSpPr>
            <a:spLocks noChangeArrowheads="1"/>
          </p:cNvSpPr>
          <p:nvPr/>
        </p:nvSpPr>
        <p:spPr bwMode="auto">
          <a:xfrm>
            <a:off x="3937352" y="4239212"/>
            <a:ext cx="1516133" cy="1516452"/>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29" name="Oval 53"/>
          <p:cNvSpPr>
            <a:spLocks noChangeArrowheads="1"/>
          </p:cNvSpPr>
          <p:nvPr/>
        </p:nvSpPr>
        <p:spPr bwMode="auto">
          <a:xfrm>
            <a:off x="7179027" y="4256674"/>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0" name="Oval 53"/>
          <p:cNvSpPr>
            <a:spLocks noChangeArrowheads="1"/>
          </p:cNvSpPr>
          <p:nvPr/>
        </p:nvSpPr>
        <p:spPr bwMode="auto">
          <a:xfrm>
            <a:off x="7106002" y="1735724"/>
            <a:ext cx="1516133" cy="151645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p>
        </p:txBody>
      </p:sp>
      <p:sp>
        <p:nvSpPr>
          <p:cNvPr id="31" name="Line 548"/>
          <p:cNvSpPr>
            <a:spLocks noChangeShapeType="1"/>
          </p:cNvSpPr>
          <p:nvPr/>
        </p:nvSpPr>
        <p:spPr bwMode="auto">
          <a:xfrm>
            <a:off x="1495425" y="3176588"/>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3" name="Line 548"/>
          <p:cNvSpPr>
            <a:spLocks noChangeShapeType="1"/>
          </p:cNvSpPr>
          <p:nvPr/>
        </p:nvSpPr>
        <p:spPr bwMode="auto">
          <a:xfrm>
            <a:off x="8407400" y="5695950"/>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34" name="Line 548"/>
          <p:cNvSpPr>
            <a:spLocks noChangeShapeType="1"/>
          </p:cNvSpPr>
          <p:nvPr/>
        </p:nvSpPr>
        <p:spPr bwMode="auto">
          <a:xfrm>
            <a:off x="8480425" y="3103563"/>
            <a:ext cx="2520950" cy="0"/>
          </a:xfrm>
          <a:prstGeom prst="line">
            <a:avLst/>
          </a:prstGeom>
          <a:noFill/>
          <a:ln w="19050">
            <a:solidFill>
              <a:schemeClr val="tx1"/>
            </a:solidFill>
            <a:prstDash val="dash"/>
            <a:round/>
            <a:headEnd type="oval" w="med" len="med"/>
            <a:tailEnd type="stealth" w="med" len="med"/>
          </a:ln>
          <a:extLst>
            <a:ext uri="{909E8E84-426E-40DD-AFC4-6F175D3DCCD1}">
              <a14:hiddenFill xmlns:a14="http://schemas.microsoft.com/office/drawing/2010/main">
                <a:noFill/>
              </a14:hiddenFill>
            </a:ext>
          </a:extLst>
        </p:spPr>
        <p:txBody>
          <a:bodyPr/>
          <a:lstStyle/>
          <a:p>
            <a:endParaRPr lang="zh-CN" altLang="en-US"/>
          </a:p>
        </p:txBody>
      </p:sp>
      <p:sp>
        <p:nvSpPr>
          <p:cNvPr id="35" name="Line 548"/>
          <p:cNvSpPr>
            <a:spLocks noChangeShapeType="1"/>
          </p:cNvSpPr>
          <p:nvPr/>
        </p:nvSpPr>
        <p:spPr bwMode="auto">
          <a:xfrm>
            <a:off x="1711325" y="5695950"/>
            <a:ext cx="2520950" cy="0"/>
          </a:xfrm>
          <a:prstGeom prst="line">
            <a:avLst/>
          </a:prstGeom>
          <a:noFill/>
          <a:ln w="19050">
            <a:solidFill>
              <a:schemeClr val="tx1"/>
            </a:solidFill>
            <a:prstDash val="dash"/>
            <a:round/>
            <a:headEnd type="stealth"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36" name="Rectangle 65"/>
          <p:cNvSpPr>
            <a:spLocks noChangeArrowheads="1"/>
          </p:cNvSpPr>
          <p:nvPr/>
        </p:nvSpPr>
        <p:spPr bwMode="auto">
          <a:xfrm>
            <a:off x="1782763" y="2024063"/>
            <a:ext cx="1944687"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37" name="Rectangle 66"/>
          <p:cNvSpPr>
            <a:spLocks noChangeArrowheads="1"/>
          </p:cNvSpPr>
          <p:nvPr/>
        </p:nvSpPr>
        <p:spPr bwMode="auto">
          <a:xfrm>
            <a:off x="1855788" y="4616450"/>
            <a:ext cx="1944687"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38" name="Rectangle 67"/>
          <p:cNvSpPr>
            <a:spLocks noChangeArrowheads="1"/>
          </p:cNvSpPr>
          <p:nvPr/>
        </p:nvSpPr>
        <p:spPr bwMode="auto">
          <a:xfrm>
            <a:off x="8839200" y="2024063"/>
            <a:ext cx="1944688" cy="1049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39" name="Rectangle 68"/>
          <p:cNvSpPr>
            <a:spLocks noChangeArrowheads="1"/>
          </p:cNvSpPr>
          <p:nvPr/>
        </p:nvSpPr>
        <p:spPr bwMode="auto">
          <a:xfrm>
            <a:off x="8912225" y="4616450"/>
            <a:ext cx="1944688"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a:t>
            </a:r>
            <a:r>
              <a:rPr lang="zh-CN" altLang="en-US" sz="1400">
                <a:ea typeface="微软雅黑" pitchFamily="34" charset="-122"/>
              </a:rPr>
              <a:t>添加文本内容添加文本内容添加文本添加</a:t>
            </a:r>
          </a:p>
        </p:txBody>
      </p:sp>
      <p:sp>
        <p:nvSpPr>
          <p:cNvPr id="40" name="Rectangle 69"/>
          <p:cNvSpPr>
            <a:spLocks noChangeArrowheads="1"/>
          </p:cNvSpPr>
          <p:nvPr/>
        </p:nvSpPr>
        <p:spPr bwMode="auto">
          <a:xfrm>
            <a:off x="9344025" y="1663700"/>
            <a:ext cx="1295400" cy="51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2000">
                <a:solidFill>
                  <a:srgbClr val="EA5E66"/>
                </a:solidFill>
                <a:latin typeface="微软雅黑" pitchFamily="34" charset="-122"/>
                <a:ea typeface="方正兰亭大黑_GBK" pitchFamily="2" charset="-122"/>
              </a:rPr>
              <a:t>添加标题</a:t>
            </a:r>
            <a:endParaRPr lang="zh-CN" altLang="en-US" sz="2000">
              <a:solidFill>
                <a:srgbClr val="EA5E66"/>
              </a:solidFill>
              <a:ea typeface="方正兰亭大黑_GBK" pitchFamily="2" charset="-122"/>
            </a:endParaRPr>
          </a:p>
        </p:txBody>
      </p:sp>
      <p:sp>
        <p:nvSpPr>
          <p:cNvPr id="41" name="Rectangle 70"/>
          <p:cNvSpPr>
            <a:spLocks noChangeArrowheads="1"/>
          </p:cNvSpPr>
          <p:nvPr/>
        </p:nvSpPr>
        <p:spPr bwMode="auto">
          <a:xfrm>
            <a:off x="9488488" y="4184650"/>
            <a:ext cx="1295400" cy="51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2000" dirty="0">
                <a:solidFill>
                  <a:srgbClr val="F69F1E"/>
                </a:solidFill>
                <a:latin typeface="微软雅黑" pitchFamily="34" charset="-122"/>
                <a:ea typeface="方正兰亭大黑_GBK" pitchFamily="2" charset="-122"/>
              </a:rPr>
              <a:t>添加标题</a:t>
            </a:r>
            <a:endParaRPr lang="zh-CN" altLang="en-US" sz="2000" dirty="0">
              <a:solidFill>
                <a:srgbClr val="F69F1E"/>
              </a:solidFill>
              <a:ea typeface="方正兰亭大黑_GBK" pitchFamily="2" charset="-122"/>
            </a:endParaRPr>
          </a:p>
        </p:txBody>
      </p:sp>
      <p:sp>
        <p:nvSpPr>
          <p:cNvPr id="42" name="Rectangle 71"/>
          <p:cNvSpPr>
            <a:spLocks noChangeArrowheads="1"/>
          </p:cNvSpPr>
          <p:nvPr/>
        </p:nvSpPr>
        <p:spPr bwMode="auto">
          <a:xfrm>
            <a:off x="1855788" y="4184650"/>
            <a:ext cx="1295400" cy="51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2000" dirty="0">
                <a:solidFill>
                  <a:srgbClr val="0099A9"/>
                </a:solidFill>
                <a:latin typeface="微软雅黑" pitchFamily="34" charset="-122"/>
                <a:ea typeface="方正兰亭大黑_GBK" pitchFamily="2" charset="-122"/>
              </a:rPr>
              <a:t>添加标题</a:t>
            </a:r>
            <a:endParaRPr lang="zh-CN" altLang="en-US" sz="2000" dirty="0">
              <a:solidFill>
                <a:srgbClr val="0099A9"/>
              </a:solidFill>
              <a:ea typeface="方正兰亭大黑_GBK" pitchFamily="2" charset="-122"/>
            </a:endParaRPr>
          </a:p>
        </p:txBody>
      </p:sp>
      <p:sp>
        <p:nvSpPr>
          <p:cNvPr id="43" name="Rectangle 72"/>
          <p:cNvSpPr>
            <a:spLocks noChangeArrowheads="1"/>
          </p:cNvSpPr>
          <p:nvPr/>
        </p:nvSpPr>
        <p:spPr bwMode="auto">
          <a:xfrm>
            <a:off x="1782763" y="1592263"/>
            <a:ext cx="1295400" cy="514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buFontTx/>
              <a:buNone/>
            </a:pPr>
            <a:r>
              <a:rPr lang="zh-CN" altLang="en-US" sz="2000">
                <a:solidFill>
                  <a:srgbClr val="EA6103"/>
                </a:solidFill>
                <a:latin typeface="微软雅黑" pitchFamily="34" charset="-122"/>
                <a:ea typeface="方正兰亭大黑_GBK" pitchFamily="2" charset="-122"/>
              </a:rPr>
              <a:t>添加标题</a:t>
            </a:r>
            <a:endParaRPr lang="zh-CN" altLang="en-US" sz="2000">
              <a:solidFill>
                <a:srgbClr val="EA6103"/>
              </a:solidFill>
              <a:ea typeface="方正兰亭大黑_GBK" pitchFamily="2" charset="-122"/>
            </a:endParaRPr>
          </a:p>
        </p:txBody>
      </p:sp>
      <p:sp>
        <p:nvSpPr>
          <p:cNvPr id="44" name="Text Box 73"/>
          <p:cNvSpPr txBox="1">
            <a:spLocks noChangeArrowheads="1"/>
          </p:cNvSpPr>
          <p:nvPr/>
        </p:nvSpPr>
        <p:spPr bwMode="auto">
          <a:xfrm>
            <a:off x="4343400" y="2168525"/>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dirty="0">
                <a:solidFill>
                  <a:srgbClr val="EA6103"/>
                </a:solidFill>
                <a:ea typeface="方正兰亭大黑_GBK" pitchFamily="2" charset="-122"/>
              </a:rPr>
              <a:t>添加标题</a:t>
            </a:r>
          </a:p>
        </p:txBody>
      </p:sp>
      <p:sp>
        <p:nvSpPr>
          <p:cNvPr id="45" name="Text Box 74"/>
          <p:cNvSpPr txBox="1">
            <a:spLocks noChangeArrowheads="1"/>
          </p:cNvSpPr>
          <p:nvPr/>
        </p:nvSpPr>
        <p:spPr bwMode="auto">
          <a:xfrm>
            <a:off x="4343400" y="4616450"/>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a:solidFill>
                  <a:srgbClr val="0099A9"/>
                </a:solidFill>
                <a:ea typeface="方正兰亭大黑_GBK" pitchFamily="2" charset="-122"/>
              </a:rPr>
              <a:t>添加标题</a:t>
            </a:r>
          </a:p>
        </p:txBody>
      </p:sp>
      <p:sp>
        <p:nvSpPr>
          <p:cNvPr id="46" name="Text Box 75"/>
          <p:cNvSpPr txBox="1">
            <a:spLocks noChangeArrowheads="1"/>
          </p:cNvSpPr>
          <p:nvPr/>
        </p:nvSpPr>
        <p:spPr bwMode="auto">
          <a:xfrm>
            <a:off x="7543800" y="4616450"/>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a:solidFill>
                  <a:srgbClr val="F69F1E"/>
                </a:solidFill>
                <a:ea typeface="方正兰亭大黑_GBK" pitchFamily="2" charset="-122"/>
              </a:rPr>
              <a:t>添加标题</a:t>
            </a:r>
          </a:p>
        </p:txBody>
      </p:sp>
      <p:sp>
        <p:nvSpPr>
          <p:cNvPr id="47" name="Text Box 76"/>
          <p:cNvSpPr txBox="1">
            <a:spLocks noChangeArrowheads="1"/>
          </p:cNvSpPr>
          <p:nvPr/>
        </p:nvSpPr>
        <p:spPr bwMode="auto">
          <a:xfrm>
            <a:off x="7466013" y="2095500"/>
            <a:ext cx="107950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Tx/>
              <a:buNone/>
            </a:pPr>
            <a:r>
              <a:rPr lang="zh-CN" altLang="en-US" sz="2400">
                <a:solidFill>
                  <a:srgbClr val="EA5E66"/>
                </a:solidFill>
                <a:ea typeface="方正兰亭大黑_GBK" pitchFamily="2" charset="-122"/>
              </a:rPr>
              <a:t>添加标题</a:t>
            </a:r>
          </a:p>
        </p:txBody>
      </p:sp>
      <p:sp>
        <p:nvSpPr>
          <p:cNvPr id="48" name="Text Box 77"/>
          <p:cNvSpPr txBox="1">
            <a:spLocks noChangeArrowheads="1"/>
          </p:cNvSpPr>
          <p:nvPr/>
        </p:nvSpPr>
        <p:spPr bwMode="auto">
          <a:xfrm>
            <a:off x="5803473" y="3545036"/>
            <a:ext cx="137185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Tx/>
              <a:buNone/>
            </a:pPr>
            <a:r>
              <a:rPr lang="zh-CN" altLang="en-US" sz="2400" dirty="0" smtClean="0">
                <a:ea typeface="方正兰亭大黑_GBK" pitchFamily="2" charset="-122"/>
              </a:rPr>
              <a:t>实施三</a:t>
            </a:r>
            <a:endParaRPr lang="zh-CN" altLang="en-US" sz="2400" dirty="0">
              <a:ea typeface="方正兰亭大黑_GBK" pitchFamily="2" charset="-122"/>
            </a:endParaRPr>
          </a:p>
        </p:txBody>
      </p:sp>
      <p:sp>
        <p:nvSpPr>
          <p:cNvPr id="49" name="TextBox 48"/>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50" name="Picture 3" descr="C:\Users\Administrator\Desktop\微立体创业计划\005.png"/>
          <p:cNvPicPr>
            <a:picLocks noChangeAspect="1" noChangeArrowheads="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1" name="Picture 4" descr="C:\Users\Administrator\Desktop\微立体创业计划\00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2" name="椭圆 51"/>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54" name="椭圆 53"/>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56" name="椭圆 55"/>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TextBox 56"/>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35483247"/>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50000">
                                          <p:cBhvr additive="base">
                                            <p:cTn id="7" dur="1200" fill="hold"/>
                                            <p:tgtEl>
                                              <p:spTgt spid="50"/>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50000">
                                          <p:cBhvr additive="base">
                                            <p:cTn id="11" dur="12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55"/>
                                            </p:tgtEl>
                                            <p:attrNameLst>
                                              <p:attrName>style.color</p:attrName>
                                            </p:attrNameLst>
                                          </p:cBhvr>
                                          <p:to>
                                            <p:clrVal>
                                              <a:schemeClr val="accent2"/>
                                            </p:clrVal>
                                          </p:to>
                                        </p:set>
                                        <p:set>
                                          <p:cBhvr>
                                            <p:cTn id="41" dur="1000" fill="hold"/>
                                            <p:tgtEl>
                                              <p:spTgt spid="55"/>
                                            </p:tgtEl>
                                            <p:attrNameLst>
                                              <p:attrName>fillcolor</p:attrName>
                                            </p:attrNameLst>
                                          </p:cBhvr>
                                          <p:to>
                                            <p:clrVal>
                                              <a:schemeClr val="accent2"/>
                                            </p:clrVal>
                                          </p:to>
                                        </p:set>
                                        <p:set>
                                          <p:cBhvr>
                                            <p:cTn id="42" dur="1000" fill="hold"/>
                                            <p:tgtEl>
                                              <p:spTgt spid="55"/>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childTnLst>
                              </p:cTn>
                            </p:par>
                            <p:par>
                              <p:cTn id="47" fill="hold">
                                <p:stCondLst>
                                  <p:cond delay="4820"/>
                                </p:stCondLst>
                                <p:childTnLst>
                                  <p:par>
                                    <p:cTn id="48" presetID="49" presetClass="entr" presetSubtype="0" decel="10000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 calcmode="lin" valueType="num">
                                          <p:cBhvr>
                                            <p:cTn id="52" dur="500" fill="hold"/>
                                            <p:tgtEl>
                                              <p:spTgt spid="21"/>
                                            </p:tgtEl>
                                            <p:attrNameLst>
                                              <p:attrName>style.rotation</p:attrName>
                                            </p:attrNameLst>
                                          </p:cBhvr>
                                          <p:tavLst>
                                            <p:tav tm="0">
                                              <p:val>
                                                <p:fltVal val="360"/>
                                              </p:val>
                                            </p:tav>
                                            <p:tav tm="100000">
                                              <p:val>
                                                <p:fltVal val="0"/>
                                              </p:val>
                                            </p:tav>
                                          </p:tavLst>
                                        </p:anim>
                                        <p:animEffect transition="in" filter="fade">
                                          <p:cBhvr>
                                            <p:cTn id="53" dur="500"/>
                                            <p:tgtEl>
                                              <p:spTgt spid="21"/>
                                            </p:tgtEl>
                                          </p:cBhvr>
                                        </p:animEffect>
                                      </p:childTnLst>
                                    </p:cTn>
                                  </p:par>
                                </p:childTnLst>
                              </p:cTn>
                            </p:par>
                            <p:par>
                              <p:cTn id="54" fill="hold">
                                <p:stCondLst>
                                  <p:cond delay="5320"/>
                                </p:stCondLst>
                                <p:childTnLst>
                                  <p:par>
                                    <p:cTn id="55" presetID="23" presetClass="entr" presetSubtype="16"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childTnLst>
                                    </p:cTn>
                                  </p:par>
                                  <p:par>
                                    <p:cTn id="67" presetID="23" presetClass="entr" presetSubtype="16"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childTnLst>
                                    </p:cTn>
                                  </p:par>
                                </p:childTnLst>
                              </p:cTn>
                            </p:par>
                            <p:par>
                              <p:cTn id="71" fill="hold">
                                <p:stCondLst>
                                  <p:cond delay="5820"/>
                                </p:stCondLst>
                                <p:childTnLst>
                                  <p:par>
                                    <p:cTn id="72" presetID="49" presetClass="entr" presetSubtype="0" decel="100000"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 calcmode="lin" valueType="num">
                                          <p:cBhvr>
                                            <p:cTn id="76" dur="500" fill="hold"/>
                                            <p:tgtEl>
                                              <p:spTgt spid="26"/>
                                            </p:tgtEl>
                                            <p:attrNameLst>
                                              <p:attrName>style.rotation</p:attrName>
                                            </p:attrNameLst>
                                          </p:cBhvr>
                                          <p:tavLst>
                                            <p:tav tm="0">
                                              <p:val>
                                                <p:fltVal val="360"/>
                                              </p:val>
                                            </p:tav>
                                            <p:tav tm="100000">
                                              <p:val>
                                                <p:fltVal val="0"/>
                                              </p:val>
                                            </p:tav>
                                          </p:tavLst>
                                        </p:anim>
                                        <p:animEffect transition="in" filter="fade">
                                          <p:cBhvr>
                                            <p:cTn id="77" dur="500"/>
                                            <p:tgtEl>
                                              <p:spTgt spid="26"/>
                                            </p:tgtEl>
                                          </p:cBhvr>
                                        </p:animEffect>
                                      </p:childTnLst>
                                    </p:cTn>
                                  </p:par>
                                  <p:par>
                                    <p:cTn id="78" presetID="17" presetClass="entr" presetSubtype="1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p:cTn id="80" dur="500" fill="hold"/>
                                            <p:tgtEl>
                                              <p:spTgt spid="48"/>
                                            </p:tgtEl>
                                            <p:attrNameLst>
                                              <p:attrName>ppt_w</p:attrName>
                                            </p:attrNameLst>
                                          </p:cBhvr>
                                          <p:tavLst>
                                            <p:tav tm="0">
                                              <p:val>
                                                <p:fltVal val="0"/>
                                              </p:val>
                                            </p:tav>
                                            <p:tav tm="100000">
                                              <p:val>
                                                <p:strVal val="#ppt_w"/>
                                              </p:val>
                                            </p:tav>
                                          </p:tavLst>
                                        </p:anim>
                                        <p:anim calcmode="lin" valueType="num">
                                          <p:cBhvr>
                                            <p:cTn id="81" dur="500" fill="hold"/>
                                            <p:tgtEl>
                                              <p:spTgt spid="48"/>
                                            </p:tgtEl>
                                            <p:attrNameLst>
                                              <p:attrName>ppt_h</p:attrName>
                                            </p:attrNameLst>
                                          </p:cBhvr>
                                          <p:tavLst>
                                            <p:tav tm="0">
                                              <p:val>
                                                <p:strVal val="#ppt_h"/>
                                              </p:val>
                                            </p:tav>
                                            <p:tav tm="100000">
                                              <p:val>
                                                <p:strVal val="#ppt_h"/>
                                              </p:val>
                                            </p:tav>
                                          </p:tavLst>
                                        </p:anim>
                                      </p:childTnLst>
                                    </p:cTn>
                                  </p:par>
                                  <p:par>
                                    <p:cTn id="82" presetID="30"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800" decel="100000"/>
                                            <p:tgtEl>
                                              <p:spTgt spid="44"/>
                                            </p:tgtEl>
                                          </p:cBhvr>
                                        </p:animEffect>
                                        <p:anim calcmode="lin" valueType="num">
                                          <p:cBhvr>
                                            <p:cTn id="85" dur="800" decel="100000" fill="hold"/>
                                            <p:tgtEl>
                                              <p:spTgt spid="44"/>
                                            </p:tgtEl>
                                            <p:attrNameLst>
                                              <p:attrName>style.rotation</p:attrName>
                                            </p:attrNameLst>
                                          </p:cBhvr>
                                          <p:tavLst>
                                            <p:tav tm="0">
                                              <p:val>
                                                <p:fltVal val="-90"/>
                                              </p:val>
                                            </p:tav>
                                            <p:tav tm="100000">
                                              <p:val>
                                                <p:fltVal val="0"/>
                                              </p:val>
                                            </p:tav>
                                          </p:tavLst>
                                        </p:anim>
                                        <p:anim calcmode="lin" valueType="num">
                                          <p:cBhvr>
                                            <p:cTn id="86" dur="800" decel="100000" fill="hold"/>
                                            <p:tgtEl>
                                              <p:spTgt spid="44"/>
                                            </p:tgtEl>
                                            <p:attrNameLst>
                                              <p:attrName>ppt_x</p:attrName>
                                            </p:attrNameLst>
                                          </p:cBhvr>
                                          <p:tavLst>
                                            <p:tav tm="0">
                                              <p:val>
                                                <p:strVal val="#ppt_x+0.4"/>
                                              </p:val>
                                            </p:tav>
                                            <p:tav tm="100000">
                                              <p:val>
                                                <p:strVal val="#ppt_x-0.05"/>
                                              </p:val>
                                            </p:tav>
                                          </p:tavLst>
                                        </p:anim>
                                        <p:anim calcmode="lin" valueType="num">
                                          <p:cBhvr>
                                            <p:cTn id="87" dur="800" decel="100000" fill="hold"/>
                                            <p:tgtEl>
                                              <p:spTgt spid="44"/>
                                            </p:tgtEl>
                                            <p:attrNameLst>
                                              <p:attrName>ppt_y</p:attrName>
                                            </p:attrNameLst>
                                          </p:cBhvr>
                                          <p:tavLst>
                                            <p:tav tm="0">
                                              <p:val>
                                                <p:strVal val="#ppt_y-0.4"/>
                                              </p:val>
                                            </p:tav>
                                            <p:tav tm="100000">
                                              <p:val>
                                                <p:strVal val="#ppt_y+0.1"/>
                                              </p:val>
                                            </p:tav>
                                          </p:tavLst>
                                        </p:anim>
                                        <p:anim calcmode="lin" valueType="num">
                                          <p:cBhvr>
                                            <p:cTn id="88"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89"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par>
                              <p:cTn id="90" fill="hold">
                                <p:stCondLst>
                                  <p:cond delay="6820"/>
                                </p:stCondLst>
                                <p:childTnLst>
                                  <p:par>
                                    <p:cTn id="91" presetID="17" presetClass="entr" presetSubtype="1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strVal val="#ppt_h"/>
                                              </p:val>
                                            </p:tav>
                                            <p:tav tm="100000">
                                              <p:val>
                                                <p:strVal val="#ppt_h"/>
                                              </p:val>
                                            </p:tav>
                                          </p:tavLst>
                                        </p:anim>
                                      </p:childTnLst>
                                    </p:cTn>
                                  </p:par>
                                  <p:par>
                                    <p:cTn id="95" presetID="17" presetClass="entr" presetSubtype="1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 calcmode="lin" valueType="num">
                                          <p:cBhvr>
                                            <p:cTn id="97" dur="500" fill="hold"/>
                                            <p:tgtEl>
                                              <p:spTgt spid="36"/>
                                            </p:tgtEl>
                                            <p:attrNameLst>
                                              <p:attrName>ppt_w</p:attrName>
                                            </p:attrNameLst>
                                          </p:cBhvr>
                                          <p:tavLst>
                                            <p:tav tm="0">
                                              <p:val>
                                                <p:fltVal val="0"/>
                                              </p:val>
                                            </p:tav>
                                            <p:tav tm="100000">
                                              <p:val>
                                                <p:strVal val="#ppt_w"/>
                                              </p:val>
                                            </p:tav>
                                          </p:tavLst>
                                        </p:anim>
                                        <p:anim calcmode="lin" valueType="num">
                                          <p:cBhvr>
                                            <p:cTn id="98" dur="500" fill="hold"/>
                                            <p:tgtEl>
                                              <p:spTgt spid="36"/>
                                            </p:tgtEl>
                                            <p:attrNameLst>
                                              <p:attrName>ppt_h</p:attrName>
                                            </p:attrNameLst>
                                          </p:cBhvr>
                                          <p:tavLst>
                                            <p:tav tm="0">
                                              <p:val>
                                                <p:strVal val="#ppt_h"/>
                                              </p:val>
                                            </p:tav>
                                            <p:tav tm="100000">
                                              <p:val>
                                                <p:strVal val="#ppt_h"/>
                                              </p:val>
                                            </p:tav>
                                          </p:tavLst>
                                        </p:anim>
                                      </p:childTnLst>
                                    </p:cTn>
                                  </p:par>
                                  <p:par>
                                    <p:cTn id="99" presetID="17" presetClass="entr" presetSubtype="1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p:cTn id="101" dur="500" fill="hold"/>
                                            <p:tgtEl>
                                              <p:spTgt spid="43"/>
                                            </p:tgtEl>
                                            <p:attrNameLst>
                                              <p:attrName>ppt_w</p:attrName>
                                            </p:attrNameLst>
                                          </p:cBhvr>
                                          <p:tavLst>
                                            <p:tav tm="0">
                                              <p:val>
                                                <p:fltVal val="0"/>
                                              </p:val>
                                            </p:tav>
                                            <p:tav tm="100000">
                                              <p:val>
                                                <p:strVal val="#ppt_w"/>
                                              </p:val>
                                            </p:tav>
                                          </p:tavLst>
                                        </p:anim>
                                        <p:anim calcmode="lin" valueType="num">
                                          <p:cBhvr>
                                            <p:cTn id="102" dur="500" fill="hold"/>
                                            <p:tgtEl>
                                              <p:spTgt spid="43"/>
                                            </p:tgtEl>
                                            <p:attrNameLst>
                                              <p:attrName>ppt_h</p:attrName>
                                            </p:attrNameLst>
                                          </p:cBhvr>
                                          <p:tavLst>
                                            <p:tav tm="0">
                                              <p:val>
                                                <p:strVal val="#ppt_h"/>
                                              </p:val>
                                            </p:tav>
                                            <p:tav tm="100000">
                                              <p:val>
                                                <p:strVal val="#ppt_h"/>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800" decel="100000"/>
                                            <p:tgtEl>
                                              <p:spTgt spid="45"/>
                                            </p:tgtEl>
                                          </p:cBhvr>
                                        </p:animEffect>
                                        <p:anim calcmode="lin" valueType="num">
                                          <p:cBhvr>
                                            <p:cTn id="106" dur="800" decel="100000" fill="hold"/>
                                            <p:tgtEl>
                                              <p:spTgt spid="45"/>
                                            </p:tgtEl>
                                            <p:attrNameLst>
                                              <p:attrName>style.rotation</p:attrName>
                                            </p:attrNameLst>
                                          </p:cBhvr>
                                          <p:tavLst>
                                            <p:tav tm="0">
                                              <p:val>
                                                <p:fltVal val="-90"/>
                                              </p:val>
                                            </p:tav>
                                            <p:tav tm="100000">
                                              <p:val>
                                                <p:fltVal val="0"/>
                                              </p:val>
                                            </p:tav>
                                          </p:tavLst>
                                        </p:anim>
                                        <p:anim calcmode="lin" valueType="num">
                                          <p:cBhvr>
                                            <p:cTn id="107" dur="800" decel="100000" fill="hold"/>
                                            <p:tgtEl>
                                              <p:spTgt spid="45"/>
                                            </p:tgtEl>
                                            <p:attrNameLst>
                                              <p:attrName>ppt_x</p:attrName>
                                            </p:attrNameLst>
                                          </p:cBhvr>
                                          <p:tavLst>
                                            <p:tav tm="0">
                                              <p:val>
                                                <p:strVal val="#ppt_x+0.4"/>
                                              </p:val>
                                            </p:tav>
                                            <p:tav tm="100000">
                                              <p:val>
                                                <p:strVal val="#ppt_x-0.05"/>
                                              </p:val>
                                            </p:tav>
                                          </p:tavLst>
                                        </p:anim>
                                        <p:anim calcmode="lin" valueType="num">
                                          <p:cBhvr>
                                            <p:cTn id="108" dur="800" decel="100000" fill="hold"/>
                                            <p:tgtEl>
                                              <p:spTgt spid="45"/>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111" fill="hold">
                                <p:stCondLst>
                                  <p:cond delay="7820"/>
                                </p:stCondLst>
                                <p:childTnLst>
                                  <p:par>
                                    <p:cTn id="112" presetID="17" presetClass="entr" presetSubtype="10" fill="hold" grpId="0" nodeType="afterEffect">
                                      <p:stCondLst>
                                        <p:cond delay="0"/>
                                      </p:stCondLst>
                                      <p:childTnLst>
                                        <p:set>
                                          <p:cBhvr>
                                            <p:cTn id="113" dur="1" fill="hold">
                                              <p:stCondLst>
                                                <p:cond delay="0"/>
                                              </p:stCondLst>
                                            </p:cTn>
                                            <p:tgtEl>
                                              <p:spTgt spid="35"/>
                                            </p:tgtEl>
                                            <p:attrNameLst>
                                              <p:attrName>style.visibility</p:attrName>
                                            </p:attrNameLst>
                                          </p:cBhvr>
                                          <p:to>
                                            <p:strVal val="visible"/>
                                          </p:to>
                                        </p:set>
                                        <p:anim calcmode="lin" valueType="num">
                                          <p:cBhvr>
                                            <p:cTn id="114" dur="500" fill="hold"/>
                                            <p:tgtEl>
                                              <p:spTgt spid="35"/>
                                            </p:tgtEl>
                                            <p:attrNameLst>
                                              <p:attrName>ppt_w</p:attrName>
                                            </p:attrNameLst>
                                          </p:cBhvr>
                                          <p:tavLst>
                                            <p:tav tm="0">
                                              <p:val>
                                                <p:fltVal val="0"/>
                                              </p:val>
                                            </p:tav>
                                            <p:tav tm="100000">
                                              <p:val>
                                                <p:strVal val="#ppt_w"/>
                                              </p:val>
                                            </p:tav>
                                          </p:tavLst>
                                        </p:anim>
                                        <p:anim calcmode="lin" valueType="num">
                                          <p:cBhvr>
                                            <p:cTn id="115" dur="500" fill="hold"/>
                                            <p:tgtEl>
                                              <p:spTgt spid="35"/>
                                            </p:tgtEl>
                                            <p:attrNameLst>
                                              <p:attrName>ppt_h</p:attrName>
                                            </p:attrNameLst>
                                          </p:cBhvr>
                                          <p:tavLst>
                                            <p:tav tm="0">
                                              <p:val>
                                                <p:strVal val="#ppt_h"/>
                                              </p:val>
                                            </p:tav>
                                            <p:tav tm="100000">
                                              <p:val>
                                                <p:strVal val="#ppt_h"/>
                                              </p:val>
                                            </p:tav>
                                          </p:tavLst>
                                        </p:anim>
                                      </p:childTnLst>
                                    </p:cTn>
                                  </p:par>
                                  <p:par>
                                    <p:cTn id="116" presetID="17" presetClass="entr" presetSubtype="10"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p:cTn id="118" dur="500" fill="hold"/>
                                            <p:tgtEl>
                                              <p:spTgt spid="37"/>
                                            </p:tgtEl>
                                            <p:attrNameLst>
                                              <p:attrName>ppt_w</p:attrName>
                                            </p:attrNameLst>
                                          </p:cBhvr>
                                          <p:tavLst>
                                            <p:tav tm="0">
                                              <p:val>
                                                <p:fltVal val="0"/>
                                              </p:val>
                                            </p:tav>
                                            <p:tav tm="100000">
                                              <p:val>
                                                <p:strVal val="#ppt_w"/>
                                              </p:val>
                                            </p:tav>
                                          </p:tavLst>
                                        </p:anim>
                                        <p:anim calcmode="lin" valueType="num">
                                          <p:cBhvr>
                                            <p:cTn id="119" dur="500" fill="hold"/>
                                            <p:tgtEl>
                                              <p:spTgt spid="37"/>
                                            </p:tgtEl>
                                            <p:attrNameLst>
                                              <p:attrName>ppt_h</p:attrName>
                                            </p:attrNameLst>
                                          </p:cBhvr>
                                          <p:tavLst>
                                            <p:tav tm="0">
                                              <p:val>
                                                <p:strVal val="#ppt_h"/>
                                              </p:val>
                                            </p:tav>
                                            <p:tav tm="100000">
                                              <p:val>
                                                <p:strVal val="#ppt_h"/>
                                              </p:val>
                                            </p:tav>
                                          </p:tavLst>
                                        </p:anim>
                                      </p:childTnLst>
                                    </p:cTn>
                                  </p:par>
                                  <p:par>
                                    <p:cTn id="120" presetID="17" presetClass="entr" presetSubtype="10" fill="hold" grpId="0" nodeType="withEffect">
                                      <p:stCondLst>
                                        <p:cond delay="0"/>
                                      </p:stCondLst>
                                      <p:childTnLst>
                                        <p:set>
                                          <p:cBhvr>
                                            <p:cTn id="121" dur="1" fill="hold">
                                              <p:stCondLst>
                                                <p:cond delay="0"/>
                                              </p:stCondLst>
                                            </p:cTn>
                                            <p:tgtEl>
                                              <p:spTgt spid="42"/>
                                            </p:tgtEl>
                                            <p:attrNameLst>
                                              <p:attrName>style.visibility</p:attrName>
                                            </p:attrNameLst>
                                          </p:cBhvr>
                                          <p:to>
                                            <p:strVal val="visible"/>
                                          </p:to>
                                        </p:set>
                                        <p:anim calcmode="lin" valueType="num">
                                          <p:cBhvr>
                                            <p:cTn id="122" dur="500" fill="hold"/>
                                            <p:tgtEl>
                                              <p:spTgt spid="42"/>
                                            </p:tgtEl>
                                            <p:attrNameLst>
                                              <p:attrName>ppt_w</p:attrName>
                                            </p:attrNameLst>
                                          </p:cBhvr>
                                          <p:tavLst>
                                            <p:tav tm="0">
                                              <p:val>
                                                <p:fltVal val="0"/>
                                              </p:val>
                                            </p:tav>
                                            <p:tav tm="100000">
                                              <p:val>
                                                <p:strVal val="#ppt_w"/>
                                              </p:val>
                                            </p:tav>
                                          </p:tavLst>
                                        </p:anim>
                                        <p:anim calcmode="lin" valueType="num">
                                          <p:cBhvr>
                                            <p:cTn id="123" dur="500" fill="hold"/>
                                            <p:tgtEl>
                                              <p:spTgt spid="42"/>
                                            </p:tgtEl>
                                            <p:attrNameLst>
                                              <p:attrName>ppt_h</p:attrName>
                                            </p:attrNameLst>
                                          </p:cBhvr>
                                          <p:tavLst>
                                            <p:tav tm="0">
                                              <p:val>
                                                <p:strVal val="#ppt_h"/>
                                              </p:val>
                                            </p:tav>
                                            <p:tav tm="100000">
                                              <p:val>
                                                <p:strVal val="#ppt_h"/>
                                              </p:val>
                                            </p:tav>
                                          </p:tavLst>
                                        </p:anim>
                                      </p:childTnLst>
                                    </p:cTn>
                                  </p:par>
                                  <p:par>
                                    <p:cTn id="124" presetID="30" presetClass="entr" presetSubtype="0" fill="hold" grpId="0" nodeType="with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800" decel="100000"/>
                                            <p:tgtEl>
                                              <p:spTgt spid="47"/>
                                            </p:tgtEl>
                                          </p:cBhvr>
                                        </p:animEffect>
                                        <p:anim calcmode="lin" valueType="num">
                                          <p:cBhvr>
                                            <p:cTn id="127" dur="800" decel="100000" fill="hold"/>
                                            <p:tgtEl>
                                              <p:spTgt spid="47"/>
                                            </p:tgtEl>
                                            <p:attrNameLst>
                                              <p:attrName>style.rotation</p:attrName>
                                            </p:attrNameLst>
                                          </p:cBhvr>
                                          <p:tavLst>
                                            <p:tav tm="0">
                                              <p:val>
                                                <p:fltVal val="-90"/>
                                              </p:val>
                                            </p:tav>
                                            <p:tav tm="100000">
                                              <p:val>
                                                <p:fltVal val="0"/>
                                              </p:val>
                                            </p:tav>
                                          </p:tavLst>
                                        </p:anim>
                                        <p:anim calcmode="lin" valueType="num">
                                          <p:cBhvr>
                                            <p:cTn id="128" dur="800" decel="100000" fill="hold"/>
                                            <p:tgtEl>
                                              <p:spTgt spid="47"/>
                                            </p:tgtEl>
                                            <p:attrNameLst>
                                              <p:attrName>ppt_x</p:attrName>
                                            </p:attrNameLst>
                                          </p:cBhvr>
                                          <p:tavLst>
                                            <p:tav tm="0">
                                              <p:val>
                                                <p:strVal val="#ppt_x+0.4"/>
                                              </p:val>
                                            </p:tav>
                                            <p:tav tm="100000">
                                              <p:val>
                                                <p:strVal val="#ppt_x-0.05"/>
                                              </p:val>
                                            </p:tav>
                                          </p:tavLst>
                                        </p:anim>
                                        <p:anim calcmode="lin" valueType="num">
                                          <p:cBhvr>
                                            <p:cTn id="129" dur="800" decel="100000" fill="hold"/>
                                            <p:tgtEl>
                                              <p:spTgt spid="47"/>
                                            </p:tgtEl>
                                            <p:attrNameLst>
                                              <p:attrName>ppt_y</p:attrName>
                                            </p:attrNameLst>
                                          </p:cBhvr>
                                          <p:tavLst>
                                            <p:tav tm="0">
                                              <p:val>
                                                <p:strVal val="#ppt_y-0.4"/>
                                              </p:val>
                                            </p:tav>
                                            <p:tav tm="100000">
                                              <p:val>
                                                <p:strVal val="#ppt_y+0.1"/>
                                              </p:val>
                                            </p:tav>
                                          </p:tavLst>
                                        </p:anim>
                                        <p:anim calcmode="lin" valueType="num">
                                          <p:cBhvr>
                                            <p:cTn id="130"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131"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132" fill="hold">
                                <p:stCondLst>
                                  <p:cond delay="8820"/>
                                </p:stCondLst>
                                <p:childTnLst>
                                  <p:par>
                                    <p:cTn id="133" presetID="17" presetClass="entr" presetSubtype="10" fill="hold" grpId="0" nodeType="after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p:cTn id="135" dur="500" fill="hold"/>
                                            <p:tgtEl>
                                              <p:spTgt spid="34"/>
                                            </p:tgtEl>
                                            <p:attrNameLst>
                                              <p:attrName>ppt_w</p:attrName>
                                            </p:attrNameLst>
                                          </p:cBhvr>
                                          <p:tavLst>
                                            <p:tav tm="0">
                                              <p:val>
                                                <p:fltVal val="0"/>
                                              </p:val>
                                            </p:tav>
                                            <p:tav tm="100000">
                                              <p:val>
                                                <p:strVal val="#ppt_w"/>
                                              </p:val>
                                            </p:tav>
                                          </p:tavLst>
                                        </p:anim>
                                        <p:anim calcmode="lin" valueType="num">
                                          <p:cBhvr>
                                            <p:cTn id="136" dur="500" fill="hold"/>
                                            <p:tgtEl>
                                              <p:spTgt spid="34"/>
                                            </p:tgtEl>
                                            <p:attrNameLst>
                                              <p:attrName>ppt_h</p:attrName>
                                            </p:attrNameLst>
                                          </p:cBhvr>
                                          <p:tavLst>
                                            <p:tav tm="0">
                                              <p:val>
                                                <p:strVal val="#ppt_h"/>
                                              </p:val>
                                            </p:tav>
                                            <p:tav tm="100000">
                                              <p:val>
                                                <p:strVal val="#ppt_h"/>
                                              </p:val>
                                            </p:tav>
                                          </p:tavLst>
                                        </p:anim>
                                      </p:childTnLst>
                                    </p:cTn>
                                  </p:par>
                                  <p:par>
                                    <p:cTn id="137" presetID="17" presetClass="entr" presetSubtype="10" fill="hold" grpId="0" nodeType="withEffect">
                                      <p:stCondLst>
                                        <p:cond delay="0"/>
                                      </p:stCondLst>
                                      <p:childTnLst>
                                        <p:set>
                                          <p:cBhvr>
                                            <p:cTn id="138" dur="1" fill="hold">
                                              <p:stCondLst>
                                                <p:cond delay="0"/>
                                              </p:stCondLst>
                                            </p:cTn>
                                            <p:tgtEl>
                                              <p:spTgt spid="38"/>
                                            </p:tgtEl>
                                            <p:attrNameLst>
                                              <p:attrName>style.visibility</p:attrName>
                                            </p:attrNameLst>
                                          </p:cBhvr>
                                          <p:to>
                                            <p:strVal val="visible"/>
                                          </p:to>
                                        </p:set>
                                        <p:anim calcmode="lin" valueType="num">
                                          <p:cBhvr>
                                            <p:cTn id="139" dur="500" fill="hold"/>
                                            <p:tgtEl>
                                              <p:spTgt spid="38"/>
                                            </p:tgtEl>
                                            <p:attrNameLst>
                                              <p:attrName>ppt_w</p:attrName>
                                            </p:attrNameLst>
                                          </p:cBhvr>
                                          <p:tavLst>
                                            <p:tav tm="0">
                                              <p:val>
                                                <p:fltVal val="0"/>
                                              </p:val>
                                            </p:tav>
                                            <p:tav tm="100000">
                                              <p:val>
                                                <p:strVal val="#ppt_w"/>
                                              </p:val>
                                            </p:tav>
                                          </p:tavLst>
                                        </p:anim>
                                        <p:anim calcmode="lin" valueType="num">
                                          <p:cBhvr>
                                            <p:cTn id="140" dur="500" fill="hold"/>
                                            <p:tgtEl>
                                              <p:spTgt spid="38"/>
                                            </p:tgtEl>
                                            <p:attrNameLst>
                                              <p:attrName>ppt_h</p:attrName>
                                            </p:attrNameLst>
                                          </p:cBhvr>
                                          <p:tavLst>
                                            <p:tav tm="0">
                                              <p:val>
                                                <p:strVal val="#ppt_h"/>
                                              </p:val>
                                            </p:tav>
                                            <p:tav tm="100000">
                                              <p:val>
                                                <p:strVal val="#ppt_h"/>
                                              </p:val>
                                            </p:tav>
                                          </p:tavLst>
                                        </p:anim>
                                      </p:childTnLst>
                                    </p:cTn>
                                  </p:par>
                                  <p:par>
                                    <p:cTn id="141" presetID="17" presetClass="entr" presetSubtype="10" fill="hold" grpId="0" nodeType="withEffect">
                                      <p:stCondLst>
                                        <p:cond delay="0"/>
                                      </p:stCondLst>
                                      <p:childTnLst>
                                        <p:set>
                                          <p:cBhvr>
                                            <p:cTn id="142" dur="1" fill="hold">
                                              <p:stCondLst>
                                                <p:cond delay="0"/>
                                              </p:stCondLst>
                                            </p:cTn>
                                            <p:tgtEl>
                                              <p:spTgt spid="40"/>
                                            </p:tgtEl>
                                            <p:attrNameLst>
                                              <p:attrName>style.visibility</p:attrName>
                                            </p:attrNameLst>
                                          </p:cBhvr>
                                          <p:to>
                                            <p:strVal val="visible"/>
                                          </p:to>
                                        </p:set>
                                        <p:anim calcmode="lin" valueType="num">
                                          <p:cBhvr>
                                            <p:cTn id="143" dur="500" fill="hold"/>
                                            <p:tgtEl>
                                              <p:spTgt spid="40"/>
                                            </p:tgtEl>
                                            <p:attrNameLst>
                                              <p:attrName>ppt_w</p:attrName>
                                            </p:attrNameLst>
                                          </p:cBhvr>
                                          <p:tavLst>
                                            <p:tav tm="0">
                                              <p:val>
                                                <p:fltVal val="0"/>
                                              </p:val>
                                            </p:tav>
                                            <p:tav tm="100000">
                                              <p:val>
                                                <p:strVal val="#ppt_w"/>
                                              </p:val>
                                            </p:tav>
                                          </p:tavLst>
                                        </p:anim>
                                        <p:anim calcmode="lin" valueType="num">
                                          <p:cBhvr>
                                            <p:cTn id="144" dur="500" fill="hold"/>
                                            <p:tgtEl>
                                              <p:spTgt spid="40"/>
                                            </p:tgtEl>
                                            <p:attrNameLst>
                                              <p:attrName>ppt_h</p:attrName>
                                            </p:attrNameLst>
                                          </p:cBhvr>
                                          <p:tavLst>
                                            <p:tav tm="0">
                                              <p:val>
                                                <p:strVal val="#ppt_h"/>
                                              </p:val>
                                            </p:tav>
                                            <p:tav tm="100000">
                                              <p:val>
                                                <p:strVal val="#ppt_h"/>
                                              </p:val>
                                            </p:tav>
                                          </p:tavLst>
                                        </p:anim>
                                      </p:childTnLst>
                                    </p:cTn>
                                  </p:par>
                                  <p:par>
                                    <p:cTn id="145" presetID="30" presetClass="entr" presetSubtype="0" fill="hold" grpId="0" nodeType="withEffect">
                                      <p:stCondLst>
                                        <p:cond delay="0"/>
                                      </p:stCondLst>
                                      <p:childTnLst>
                                        <p:set>
                                          <p:cBhvr>
                                            <p:cTn id="146" dur="1" fill="hold">
                                              <p:stCondLst>
                                                <p:cond delay="0"/>
                                              </p:stCondLst>
                                            </p:cTn>
                                            <p:tgtEl>
                                              <p:spTgt spid="46"/>
                                            </p:tgtEl>
                                            <p:attrNameLst>
                                              <p:attrName>style.visibility</p:attrName>
                                            </p:attrNameLst>
                                          </p:cBhvr>
                                          <p:to>
                                            <p:strVal val="visible"/>
                                          </p:to>
                                        </p:set>
                                        <p:animEffect transition="in" filter="fade">
                                          <p:cBhvr>
                                            <p:cTn id="147" dur="800" decel="100000"/>
                                            <p:tgtEl>
                                              <p:spTgt spid="46"/>
                                            </p:tgtEl>
                                          </p:cBhvr>
                                        </p:animEffect>
                                        <p:anim calcmode="lin" valueType="num">
                                          <p:cBhvr>
                                            <p:cTn id="148" dur="800" decel="100000" fill="hold"/>
                                            <p:tgtEl>
                                              <p:spTgt spid="46"/>
                                            </p:tgtEl>
                                            <p:attrNameLst>
                                              <p:attrName>style.rotation</p:attrName>
                                            </p:attrNameLst>
                                          </p:cBhvr>
                                          <p:tavLst>
                                            <p:tav tm="0">
                                              <p:val>
                                                <p:fltVal val="-90"/>
                                              </p:val>
                                            </p:tav>
                                            <p:tav tm="100000">
                                              <p:val>
                                                <p:fltVal val="0"/>
                                              </p:val>
                                            </p:tav>
                                          </p:tavLst>
                                        </p:anim>
                                        <p:anim calcmode="lin" valueType="num">
                                          <p:cBhvr>
                                            <p:cTn id="149" dur="800" decel="100000" fill="hold"/>
                                            <p:tgtEl>
                                              <p:spTgt spid="46"/>
                                            </p:tgtEl>
                                            <p:attrNameLst>
                                              <p:attrName>ppt_x</p:attrName>
                                            </p:attrNameLst>
                                          </p:cBhvr>
                                          <p:tavLst>
                                            <p:tav tm="0">
                                              <p:val>
                                                <p:strVal val="#ppt_x+0.4"/>
                                              </p:val>
                                            </p:tav>
                                            <p:tav tm="100000">
                                              <p:val>
                                                <p:strVal val="#ppt_x-0.05"/>
                                              </p:val>
                                            </p:tav>
                                          </p:tavLst>
                                        </p:anim>
                                        <p:anim calcmode="lin" valueType="num">
                                          <p:cBhvr>
                                            <p:cTn id="150" dur="800" decel="100000" fill="hold"/>
                                            <p:tgtEl>
                                              <p:spTgt spid="46"/>
                                            </p:tgtEl>
                                            <p:attrNameLst>
                                              <p:attrName>ppt_y</p:attrName>
                                            </p:attrNameLst>
                                          </p:cBhvr>
                                          <p:tavLst>
                                            <p:tav tm="0">
                                              <p:val>
                                                <p:strVal val="#ppt_y-0.4"/>
                                              </p:val>
                                            </p:tav>
                                            <p:tav tm="100000">
                                              <p:val>
                                                <p:strVal val="#ppt_y+0.1"/>
                                              </p:val>
                                            </p:tav>
                                          </p:tavLst>
                                        </p:anim>
                                        <p:anim calcmode="lin" valueType="num">
                                          <p:cBhvr>
                                            <p:cTn id="151"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152"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par>
                              <p:cTn id="153" fill="hold">
                                <p:stCondLst>
                                  <p:cond delay="9820"/>
                                </p:stCondLst>
                                <p:childTnLst>
                                  <p:par>
                                    <p:cTn id="154" presetID="17" presetClass="entr" presetSubtype="10" fill="hold" grpId="0" nodeType="afterEffect">
                                      <p:stCondLst>
                                        <p:cond delay="0"/>
                                      </p:stCondLst>
                                      <p:childTnLst>
                                        <p:set>
                                          <p:cBhvr>
                                            <p:cTn id="155" dur="1" fill="hold">
                                              <p:stCondLst>
                                                <p:cond delay="0"/>
                                              </p:stCondLst>
                                            </p:cTn>
                                            <p:tgtEl>
                                              <p:spTgt spid="33"/>
                                            </p:tgtEl>
                                            <p:attrNameLst>
                                              <p:attrName>style.visibility</p:attrName>
                                            </p:attrNameLst>
                                          </p:cBhvr>
                                          <p:to>
                                            <p:strVal val="visible"/>
                                          </p:to>
                                        </p:set>
                                        <p:anim calcmode="lin" valueType="num">
                                          <p:cBhvr>
                                            <p:cTn id="156" dur="500" fill="hold"/>
                                            <p:tgtEl>
                                              <p:spTgt spid="33"/>
                                            </p:tgtEl>
                                            <p:attrNameLst>
                                              <p:attrName>ppt_w</p:attrName>
                                            </p:attrNameLst>
                                          </p:cBhvr>
                                          <p:tavLst>
                                            <p:tav tm="0">
                                              <p:val>
                                                <p:fltVal val="0"/>
                                              </p:val>
                                            </p:tav>
                                            <p:tav tm="100000">
                                              <p:val>
                                                <p:strVal val="#ppt_w"/>
                                              </p:val>
                                            </p:tav>
                                          </p:tavLst>
                                        </p:anim>
                                        <p:anim calcmode="lin" valueType="num">
                                          <p:cBhvr>
                                            <p:cTn id="157" dur="500" fill="hold"/>
                                            <p:tgtEl>
                                              <p:spTgt spid="33"/>
                                            </p:tgtEl>
                                            <p:attrNameLst>
                                              <p:attrName>ppt_h</p:attrName>
                                            </p:attrNameLst>
                                          </p:cBhvr>
                                          <p:tavLst>
                                            <p:tav tm="0">
                                              <p:val>
                                                <p:strVal val="#ppt_h"/>
                                              </p:val>
                                            </p:tav>
                                            <p:tav tm="100000">
                                              <p:val>
                                                <p:strVal val="#ppt_h"/>
                                              </p:val>
                                            </p:tav>
                                          </p:tavLst>
                                        </p:anim>
                                      </p:childTnLst>
                                    </p:cTn>
                                  </p:par>
                                  <p:par>
                                    <p:cTn id="158" presetID="17" presetClass="entr" presetSubtype="10" fill="hold" grpId="0" nodeType="withEffect">
                                      <p:stCondLst>
                                        <p:cond delay="0"/>
                                      </p:stCondLst>
                                      <p:childTnLst>
                                        <p:set>
                                          <p:cBhvr>
                                            <p:cTn id="159" dur="1" fill="hold">
                                              <p:stCondLst>
                                                <p:cond delay="0"/>
                                              </p:stCondLst>
                                            </p:cTn>
                                            <p:tgtEl>
                                              <p:spTgt spid="39"/>
                                            </p:tgtEl>
                                            <p:attrNameLst>
                                              <p:attrName>style.visibility</p:attrName>
                                            </p:attrNameLst>
                                          </p:cBhvr>
                                          <p:to>
                                            <p:strVal val="visible"/>
                                          </p:to>
                                        </p:set>
                                        <p:anim calcmode="lin" valueType="num">
                                          <p:cBhvr>
                                            <p:cTn id="160" dur="500" fill="hold"/>
                                            <p:tgtEl>
                                              <p:spTgt spid="39"/>
                                            </p:tgtEl>
                                            <p:attrNameLst>
                                              <p:attrName>ppt_w</p:attrName>
                                            </p:attrNameLst>
                                          </p:cBhvr>
                                          <p:tavLst>
                                            <p:tav tm="0">
                                              <p:val>
                                                <p:fltVal val="0"/>
                                              </p:val>
                                            </p:tav>
                                            <p:tav tm="100000">
                                              <p:val>
                                                <p:strVal val="#ppt_w"/>
                                              </p:val>
                                            </p:tav>
                                          </p:tavLst>
                                        </p:anim>
                                        <p:anim calcmode="lin" valueType="num">
                                          <p:cBhvr>
                                            <p:cTn id="161" dur="500" fill="hold"/>
                                            <p:tgtEl>
                                              <p:spTgt spid="39"/>
                                            </p:tgtEl>
                                            <p:attrNameLst>
                                              <p:attrName>ppt_h</p:attrName>
                                            </p:attrNameLst>
                                          </p:cBhvr>
                                          <p:tavLst>
                                            <p:tav tm="0">
                                              <p:val>
                                                <p:strVal val="#ppt_h"/>
                                              </p:val>
                                            </p:tav>
                                            <p:tav tm="100000">
                                              <p:val>
                                                <p:strVal val="#ppt_h"/>
                                              </p:val>
                                            </p:tav>
                                          </p:tavLst>
                                        </p:anim>
                                      </p:childTnLst>
                                    </p:cTn>
                                  </p:par>
                                  <p:par>
                                    <p:cTn id="162" presetID="17" presetClass="entr" presetSubtype="10" fill="hold" grpId="0" nodeType="withEffect">
                                      <p:stCondLst>
                                        <p:cond delay="0"/>
                                      </p:stCondLst>
                                      <p:childTnLst>
                                        <p:set>
                                          <p:cBhvr>
                                            <p:cTn id="163" dur="1" fill="hold">
                                              <p:stCondLst>
                                                <p:cond delay="0"/>
                                              </p:stCondLst>
                                            </p:cTn>
                                            <p:tgtEl>
                                              <p:spTgt spid="41"/>
                                            </p:tgtEl>
                                            <p:attrNameLst>
                                              <p:attrName>style.visibility</p:attrName>
                                            </p:attrNameLst>
                                          </p:cBhvr>
                                          <p:to>
                                            <p:strVal val="visible"/>
                                          </p:to>
                                        </p:set>
                                        <p:anim calcmode="lin" valueType="num">
                                          <p:cBhvr>
                                            <p:cTn id="164" dur="500" fill="hold"/>
                                            <p:tgtEl>
                                              <p:spTgt spid="41"/>
                                            </p:tgtEl>
                                            <p:attrNameLst>
                                              <p:attrName>ppt_w</p:attrName>
                                            </p:attrNameLst>
                                          </p:cBhvr>
                                          <p:tavLst>
                                            <p:tav tm="0">
                                              <p:val>
                                                <p:fltVal val="0"/>
                                              </p:val>
                                            </p:tav>
                                            <p:tav tm="100000">
                                              <p:val>
                                                <p:strVal val="#ppt_w"/>
                                              </p:val>
                                            </p:tav>
                                          </p:tavLst>
                                        </p:anim>
                                        <p:anim calcmode="lin" valueType="num">
                                          <p:cBhvr>
                                            <p:cTn id="165" dur="500" fill="hold"/>
                                            <p:tgtEl>
                                              <p:spTgt spid="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1"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2" grpId="0" animBg="1"/>
          <p:bldP spid="53" grpId="0"/>
          <p:bldP spid="54" grpId="0" animBg="1"/>
          <p:bldP spid="55" grpId="0"/>
          <p:bldP spid="55" grpId="1"/>
          <p:bldP spid="56" grpId="0" animBg="1"/>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1200" fill="hold"/>
                                            <p:tgtEl>
                                              <p:spTgt spid="50"/>
                                            </p:tgtEl>
                                            <p:attrNameLst>
                                              <p:attrName>ppt_x</p:attrName>
                                            </p:attrNameLst>
                                          </p:cBhvr>
                                          <p:tavLst>
                                            <p:tav tm="0">
                                              <p:val>
                                                <p:strVal val="0-#ppt_w/2"/>
                                              </p:val>
                                            </p:tav>
                                            <p:tav tm="100000">
                                              <p:val>
                                                <p:strVal val="#ppt_x"/>
                                              </p:val>
                                            </p:tav>
                                          </p:tavLst>
                                        </p:anim>
                                        <p:anim calcmode="lin" valueType="num">
                                          <p:cBhvr additive="base">
                                            <p:cTn id="8" dur="12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1200" fill="hold"/>
                                            <p:tgtEl>
                                              <p:spTgt spid="51"/>
                                            </p:tgtEl>
                                            <p:attrNameLst>
                                              <p:attrName>ppt_x</p:attrName>
                                            </p:attrNameLst>
                                          </p:cBhvr>
                                          <p:tavLst>
                                            <p:tav tm="0">
                                              <p:val>
                                                <p:strVal val="#ppt_x"/>
                                              </p:val>
                                            </p:tav>
                                            <p:tav tm="100000">
                                              <p:val>
                                                <p:strVal val="#ppt_x"/>
                                              </p:val>
                                            </p:tav>
                                          </p:tavLst>
                                        </p:anim>
                                        <p:anim calcmode="lin" valueType="num">
                                          <p:cBhvr additive="base">
                                            <p:cTn id="12" dur="1200" fill="hold"/>
                                            <p:tgtEl>
                                              <p:spTgt spid="5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left)">
                                          <p:cBhvr>
                                            <p:cTn id="16" dur="500"/>
                                            <p:tgtEl>
                                              <p:spTgt spid="4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3"/>
                                            </p:tgtEl>
                                            <p:attrNameLst>
                                              <p:attrName>style.visibility</p:attrName>
                                            </p:attrNameLst>
                                          </p:cBhvr>
                                          <p:to>
                                            <p:strVal val="visible"/>
                                          </p:to>
                                        </p:set>
                                        <p:animEffect transition="in" filter="wipe(left)">
                                          <p:cBhvr>
                                            <p:cTn id="23" dur="500"/>
                                            <p:tgtEl>
                                              <p:spTgt spid="53"/>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6"/>
                                            </p:tgtEl>
                                            <p:attrNameLst>
                                              <p:attrName>style.visibility</p:attrName>
                                            </p:attrNameLst>
                                          </p:cBhvr>
                                          <p:to>
                                            <p:strVal val="visible"/>
                                          </p:to>
                                        </p:set>
                                        <p:animEffect transition="in" filter="fade">
                                          <p:cBhvr>
                                            <p:cTn id="34" dur="500"/>
                                            <p:tgtEl>
                                              <p:spTgt spid="5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55"/>
                                            </p:tgtEl>
                                            <p:attrNameLst>
                                              <p:attrName>style.color</p:attrName>
                                            </p:attrNameLst>
                                          </p:cBhvr>
                                          <p:to>
                                            <p:clrVal>
                                              <a:schemeClr val="accent2"/>
                                            </p:clrVal>
                                          </p:to>
                                        </p:set>
                                        <p:set>
                                          <p:cBhvr>
                                            <p:cTn id="41" dur="1000" fill="hold"/>
                                            <p:tgtEl>
                                              <p:spTgt spid="55"/>
                                            </p:tgtEl>
                                            <p:attrNameLst>
                                              <p:attrName>fillcolor</p:attrName>
                                            </p:attrNameLst>
                                          </p:cBhvr>
                                          <p:to>
                                            <p:clrVal>
                                              <a:schemeClr val="accent2"/>
                                            </p:clrVal>
                                          </p:to>
                                        </p:set>
                                        <p:set>
                                          <p:cBhvr>
                                            <p:cTn id="42" dur="1000" fill="hold"/>
                                            <p:tgtEl>
                                              <p:spTgt spid="55"/>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107"/>
                                            </p:tgtEl>
                                            <p:attrNameLst>
                                              <p:attrName>style.visibility</p:attrName>
                                            </p:attrNameLst>
                                          </p:cBhvr>
                                          <p:to>
                                            <p:strVal val="visible"/>
                                          </p:to>
                                        </p:set>
                                        <p:animEffect transition="in" filter="fade">
                                          <p:cBhvr>
                                            <p:cTn id="46" dur="500"/>
                                            <p:tgtEl>
                                              <p:spTgt spid="107"/>
                                            </p:tgtEl>
                                          </p:cBhvr>
                                        </p:animEffect>
                                      </p:childTnLst>
                                    </p:cTn>
                                  </p:par>
                                </p:childTnLst>
                              </p:cTn>
                            </p:par>
                            <p:par>
                              <p:cTn id="47" fill="hold">
                                <p:stCondLst>
                                  <p:cond delay="4820"/>
                                </p:stCondLst>
                                <p:childTnLst>
                                  <p:par>
                                    <p:cTn id="48" presetID="49" presetClass="entr" presetSubtype="0" decel="100000" fill="hold"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 calcmode="lin" valueType="num">
                                          <p:cBhvr>
                                            <p:cTn id="52" dur="500" fill="hold"/>
                                            <p:tgtEl>
                                              <p:spTgt spid="21"/>
                                            </p:tgtEl>
                                            <p:attrNameLst>
                                              <p:attrName>style.rotation</p:attrName>
                                            </p:attrNameLst>
                                          </p:cBhvr>
                                          <p:tavLst>
                                            <p:tav tm="0">
                                              <p:val>
                                                <p:fltVal val="360"/>
                                              </p:val>
                                            </p:tav>
                                            <p:tav tm="100000">
                                              <p:val>
                                                <p:fltVal val="0"/>
                                              </p:val>
                                            </p:tav>
                                          </p:tavLst>
                                        </p:anim>
                                        <p:animEffect transition="in" filter="fade">
                                          <p:cBhvr>
                                            <p:cTn id="53" dur="500"/>
                                            <p:tgtEl>
                                              <p:spTgt spid="21"/>
                                            </p:tgtEl>
                                          </p:cBhvr>
                                        </p:animEffect>
                                      </p:childTnLst>
                                    </p:cTn>
                                  </p:par>
                                </p:childTnLst>
                              </p:cTn>
                            </p:par>
                            <p:par>
                              <p:cTn id="54" fill="hold">
                                <p:stCondLst>
                                  <p:cond delay="5320"/>
                                </p:stCondLst>
                                <p:childTnLst>
                                  <p:par>
                                    <p:cTn id="55" presetID="23" presetClass="entr" presetSubtype="16"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childTnLst>
                                    </p:cTn>
                                  </p:par>
                                  <p:par>
                                    <p:cTn id="59" presetID="23" presetClass="entr" presetSubtype="16"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childTnLst>
                                    </p:cTn>
                                  </p:par>
                                  <p:par>
                                    <p:cTn id="63" presetID="23" presetClass="entr" presetSubtype="16"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 calcmode="lin" valueType="num">
                                          <p:cBhvr>
                                            <p:cTn id="65" dur="500" fill="hold"/>
                                            <p:tgtEl>
                                              <p:spTgt spid="29"/>
                                            </p:tgtEl>
                                            <p:attrNameLst>
                                              <p:attrName>ppt_w</p:attrName>
                                            </p:attrNameLst>
                                          </p:cBhvr>
                                          <p:tavLst>
                                            <p:tav tm="0">
                                              <p:val>
                                                <p:fltVal val="0"/>
                                              </p:val>
                                            </p:tav>
                                            <p:tav tm="100000">
                                              <p:val>
                                                <p:strVal val="#ppt_w"/>
                                              </p:val>
                                            </p:tav>
                                          </p:tavLst>
                                        </p:anim>
                                        <p:anim calcmode="lin" valueType="num">
                                          <p:cBhvr>
                                            <p:cTn id="66" dur="500" fill="hold"/>
                                            <p:tgtEl>
                                              <p:spTgt spid="29"/>
                                            </p:tgtEl>
                                            <p:attrNameLst>
                                              <p:attrName>ppt_h</p:attrName>
                                            </p:attrNameLst>
                                          </p:cBhvr>
                                          <p:tavLst>
                                            <p:tav tm="0">
                                              <p:val>
                                                <p:fltVal val="0"/>
                                              </p:val>
                                            </p:tav>
                                            <p:tav tm="100000">
                                              <p:val>
                                                <p:strVal val="#ppt_h"/>
                                              </p:val>
                                            </p:tav>
                                          </p:tavLst>
                                        </p:anim>
                                      </p:childTnLst>
                                    </p:cTn>
                                  </p:par>
                                  <p:par>
                                    <p:cTn id="67" presetID="23" presetClass="entr" presetSubtype="16" fill="hold" nodeType="with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childTnLst>
                                    </p:cTn>
                                  </p:par>
                                </p:childTnLst>
                              </p:cTn>
                            </p:par>
                            <p:par>
                              <p:cTn id="71" fill="hold">
                                <p:stCondLst>
                                  <p:cond delay="5820"/>
                                </p:stCondLst>
                                <p:childTnLst>
                                  <p:par>
                                    <p:cTn id="72" presetID="49" presetClass="entr" presetSubtype="0" decel="100000" fill="hold" nodeType="afterEffect">
                                      <p:stCondLst>
                                        <p:cond delay="0"/>
                                      </p:stCondLst>
                                      <p:childTnLst>
                                        <p:set>
                                          <p:cBhvr>
                                            <p:cTn id="73" dur="1" fill="hold">
                                              <p:stCondLst>
                                                <p:cond delay="0"/>
                                              </p:stCondLst>
                                            </p:cTn>
                                            <p:tgtEl>
                                              <p:spTgt spid="26"/>
                                            </p:tgtEl>
                                            <p:attrNameLst>
                                              <p:attrName>style.visibility</p:attrName>
                                            </p:attrNameLst>
                                          </p:cBhvr>
                                          <p:to>
                                            <p:strVal val="visible"/>
                                          </p:to>
                                        </p:set>
                                        <p:anim calcmode="lin" valueType="num">
                                          <p:cBhvr>
                                            <p:cTn id="74" dur="500" fill="hold"/>
                                            <p:tgtEl>
                                              <p:spTgt spid="26"/>
                                            </p:tgtEl>
                                            <p:attrNameLst>
                                              <p:attrName>ppt_w</p:attrName>
                                            </p:attrNameLst>
                                          </p:cBhvr>
                                          <p:tavLst>
                                            <p:tav tm="0">
                                              <p:val>
                                                <p:fltVal val="0"/>
                                              </p:val>
                                            </p:tav>
                                            <p:tav tm="100000">
                                              <p:val>
                                                <p:strVal val="#ppt_w"/>
                                              </p:val>
                                            </p:tav>
                                          </p:tavLst>
                                        </p:anim>
                                        <p:anim calcmode="lin" valueType="num">
                                          <p:cBhvr>
                                            <p:cTn id="75" dur="500" fill="hold"/>
                                            <p:tgtEl>
                                              <p:spTgt spid="26"/>
                                            </p:tgtEl>
                                            <p:attrNameLst>
                                              <p:attrName>ppt_h</p:attrName>
                                            </p:attrNameLst>
                                          </p:cBhvr>
                                          <p:tavLst>
                                            <p:tav tm="0">
                                              <p:val>
                                                <p:fltVal val="0"/>
                                              </p:val>
                                            </p:tav>
                                            <p:tav tm="100000">
                                              <p:val>
                                                <p:strVal val="#ppt_h"/>
                                              </p:val>
                                            </p:tav>
                                          </p:tavLst>
                                        </p:anim>
                                        <p:anim calcmode="lin" valueType="num">
                                          <p:cBhvr>
                                            <p:cTn id="76" dur="500" fill="hold"/>
                                            <p:tgtEl>
                                              <p:spTgt spid="26"/>
                                            </p:tgtEl>
                                            <p:attrNameLst>
                                              <p:attrName>style.rotation</p:attrName>
                                            </p:attrNameLst>
                                          </p:cBhvr>
                                          <p:tavLst>
                                            <p:tav tm="0">
                                              <p:val>
                                                <p:fltVal val="360"/>
                                              </p:val>
                                            </p:tav>
                                            <p:tav tm="100000">
                                              <p:val>
                                                <p:fltVal val="0"/>
                                              </p:val>
                                            </p:tav>
                                          </p:tavLst>
                                        </p:anim>
                                        <p:animEffect transition="in" filter="fade">
                                          <p:cBhvr>
                                            <p:cTn id="77" dur="500"/>
                                            <p:tgtEl>
                                              <p:spTgt spid="26"/>
                                            </p:tgtEl>
                                          </p:cBhvr>
                                        </p:animEffect>
                                      </p:childTnLst>
                                    </p:cTn>
                                  </p:par>
                                  <p:par>
                                    <p:cTn id="78" presetID="17" presetClass="entr" presetSubtype="10" fill="hold" grpId="0" nodeType="with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p:cTn id="80" dur="500" fill="hold"/>
                                            <p:tgtEl>
                                              <p:spTgt spid="48"/>
                                            </p:tgtEl>
                                            <p:attrNameLst>
                                              <p:attrName>ppt_w</p:attrName>
                                            </p:attrNameLst>
                                          </p:cBhvr>
                                          <p:tavLst>
                                            <p:tav tm="0">
                                              <p:val>
                                                <p:fltVal val="0"/>
                                              </p:val>
                                            </p:tav>
                                            <p:tav tm="100000">
                                              <p:val>
                                                <p:strVal val="#ppt_w"/>
                                              </p:val>
                                            </p:tav>
                                          </p:tavLst>
                                        </p:anim>
                                        <p:anim calcmode="lin" valueType="num">
                                          <p:cBhvr>
                                            <p:cTn id="81" dur="500" fill="hold"/>
                                            <p:tgtEl>
                                              <p:spTgt spid="48"/>
                                            </p:tgtEl>
                                            <p:attrNameLst>
                                              <p:attrName>ppt_h</p:attrName>
                                            </p:attrNameLst>
                                          </p:cBhvr>
                                          <p:tavLst>
                                            <p:tav tm="0">
                                              <p:val>
                                                <p:strVal val="#ppt_h"/>
                                              </p:val>
                                            </p:tav>
                                            <p:tav tm="100000">
                                              <p:val>
                                                <p:strVal val="#ppt_h"/>
                                              </p:val>
                                            </p:tav>
                                          </p:tavLst>
                                        </p:anim>
                                      </p:childTnLst>
                                    </p:cTn>
                                  </p:par>
                                  <p:par>
                                    <p:cTn id="82" presetID="30"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800" decel="100000"/>
                                            <p:tgtEl>
                                              <p:spTgt spid="44"/>
                                            </p:tgtEl>
                                          </p:cBhvr>
                                        </p:animEffect>
                                        <p:anim calcmode="lin" valueType="num">
                                          <p:cBhvr>
                                            <p:cTn id="85" dur="800" decel="100000" fill="hold"/>
                                            <p:tgtEl>
                                              <p:spTgt spid="44"/>
                                            </p:tgtEl>
                                            <p:attrNameLst>
                                              <p:attrName>style.rotation</p:attrName>
                                            </p:attrNameLst>
                                          </p:cBhvr>
                                          <p:tavLst>
                                            <p:tav tm="0">
                                              <p:val>
                                                <p:fltVal val="-90"/>
                                              </p:val>
                                            </p:tav>
                                            <p:tav tm="100000">
                                              <p:val>
                                                <p:fltVal val="0"/>
                                              </p:val>
                                            </p:tav>
                                          </p:tavLst>
                                        </p:anim>
                                        <p:anim calcmode="lin" valueType="num">
                                          <p:cBhvr>
                                            <p:cTn id="86" dur="800" decel="100000" fill="hold"/>
                                            <p:tgtEl>
                                              <p:spTgt spid="44"/>
                                            </p:tgtEl>
                                            <p:attrNameLst>
                                              <p:attrName>ppt_x</p:attrName>
                                            </p:attrNameLst>
                                          </p:cBhvr>
                                          <p:tavLst>
                                            <p:tav tm="0">
                                              <p:val>
                                                <p:strVal val="#ppt_x+0.4"/>
                                              </p:val>
                                            </p:tav>
                                            <p:tav tm="100000">
                                              <p:val>
                                                <p:strVal val="#ppt_x-0.05"/>
                                              </p:val>
                                            </p:tav>
                                          </p:tavLst>
                                        </p:anim>
                                        <p:anim calcmode="lin" valueType="num">
                                          <p:cBhvr>
                                            <p:cTn id="87" dur="800" decel="100000" fill="hold"/>
                                            <p:tgtEl>
                                              <p:spTgt spid="44"/>
                                            </p:tgtEl>
                                            <p:attrNameLst>
                                              <p:attrName>ppt_y</p:attrName>
                                            </p:attrNameLst>
                                          </p:cBhvr>
                                          <p:tavLst>
                                            <p:tav tm="0">
                                              <p:val>
                                                <p:strVal val="#ppt_y-0.4"/>
                                              </p:val>
                                            </p:tav>
                                            <p:tav tm="100000">
                                              <p:val>
                                                <p:strVal val="#ppt_y+0.1"/>
                                              </p:val>
                                            </p:tav>
                                          </p:tavLst>
                                        </p:anim>
                                        <p:anim calcmode="lin" valueType="num">
                                          <p:cBhvr>
                                            <p:cTn id="88" dur="200" accel="100000" fill="hold">
                                              <p:stCondLst>
                                                <p:cond delay="800"/>
                                              </p:stCondLst>
                                            </p:cTn>
                                            <p:tgtEl>
                                              <p:spTgt spid="44"/>
                                            </p:tgtEl>
                                            <p:attrNameLst>
                                              <p:attrName>ppt_x</p:attrName>
                                            </p:attrNameLst>
                                          </p:cBhvr>
                                          <p:tavLst>
                                            <p:tav tm="0">
                                              <p:val>
                                                <p:strVal val="#ppt_x-0.05"/>
                                              </p:val>
                                            </p:tav>
                                            <p:tav tm="100000">
                                              <p:val>
                                                <p:strVal val="#ppt_x"/>
                                              </p:val>
                                            </p:tav>
                                          </p:tavLst>
                                        </p:anim>
                                        <p:anim calcmode="lin" valueType="num">
                                          <p:cBhvr>
                                            <p:cTn id="89" dur="200" accel="100000" fill="hold">
                                              <p:stCondLst>
                                                <p:cond delay="800"/>
                                              </p:stCondLst>
                                            </p:cTn>
                                            <p:tgtEl>
                                              <p:spTgt spid="44"/>
                                            </p:tgtEl>
                                            <p:attrNameLst>
                                              <p:attrName>ppt_y</p:attrName>
                                            </p:attrNameLst>
                                          </p:cBhvr>
                                          <p:tavLst>
                                            <p:tav tm="0">
                                              <p:val>
                                                <p:strVal val="#ppt_y+0.1"/>
                                              </p:val>
                                            </p:tav>
                                            <p:tav tm="100000">
                                              <p:val>
                                                <p:strVal val="#ppt_y"/>
                                              </p:val>
                                            </p:tav>
                                          </p:tavLst>
                                        </p:anim>
                                      </p:childTnLst>
                                    </p:cTn>
                                  </p:par>
                                </p:childTnLst>
                              </p:cTn>
                            </p:par>
                            <p:par>
                              <p:cTn id="90" fill="hold">
                                <p:stCondLst>
                                  <p:cond delay="6820"/>
                                </p:stCondLst>
                                <p:childTnLst>
                                  <p:par>
                                    <p:cTn id="91" presetID="17" presetClass="entr" presetSubtype="10" fill="hold" grpId="0" nodeType="afterEffect">
                                      <p:stCondLst>
                                        <p:cond delay="0"/>
                                      </p:stCondLst>
                                      <p:childTnLst>
                                        <p:set>
                                          <p:cBhvr>
                                            <p:cTn id="92" dur="1" fill="hold">
                                              <p:stCondLst>
                                                <p:cond delay="0"/>
                                              </p:stCondLst>
                                            </p:cTn>
                                            <p:tgtEl>
                                              <p:spTgt spid="31"/>
                                            </p:tgtEl>
                                            <p:attrNameLst>
                                              <p:attrName>style.visibility</p:attrName>
                                            </p:attrNameLst>
                                          </p:cBhvr>
                                          <p:to>
                                            <p:strVal val="visible"/>
                                          </p:to>
                                        </p:set>
                                        <p:anim calcmode="lin" valueType="num">
                                          <p:cBhvr>
                                            <p:cTn id="93" dur="500" fill="hold"/>
                                            <p:tgtEl>
                                              <p:spTgt spid="31"/>
                                            </p:tgtEl>
                                            <p:attrNameLst>
                                              <p:attrName>ppt_w</p:attrName>
                                            </p:attrNameLst>
                                          </p:cBhvr>
                                          <p:tavLst>
                                            <p:tav tm="0">
                                              <p:val>
                                                <p:fltVal val="0"/>
                                              </p:val>
                                            </p:tav>
                                            <p:tav tm="100000">
                                              <p:val>
                                                <p:strVal val="#ppt_w"/>
                                              </p:val>
                                            </p:tav>
                                          </p:tavLst>
                                        </p:anim>
                                        <p:anim calcmode="lin" valueType="num">
                                          <p:cBhvr>
                                            <p:cTn id="94" dur="500" fill="hold"/>
                                            <p:tgtEl>
                                              <p:spTgt spid="31"/>
                                            </p:tgtEl>
                                            <p:attrNameLst>
                                              <p:attrName>ppt_h</p:attrName>
                                            </p:attrNameLst>
                                          </p:cBhvr>
                                          <p:tavLst>
                                            <p:tav tm="0">
                                              <p:val>
                                                <p:strVal val="#ppt_h"/>
                                              </p:val>
                                            </p:tav>
                                            <p:tav tm="100000">
                                              <p:val>
                                                <p:strVal val="#ppt_h"/>
                                              </p:val>
                                            </p:tav>
                                          </p:tavLst>
                                        </p:anim>
                                      </p:childTnLst>
                                    </p:cTn>
                                  </p:par>
                                  <p:par>
                                    <p:cTn id="95" presetID="17" presetClass="entr" presetSubtype="10" fill="hold" grpId="0" nodeType="withEffect">
                                      <p:stCondLst>
                                        <p:cond delay="0"/>
                                      </p:stCondLst>
                                      <p:childTnLst>
                                        <p:set>
                                          <p:cBhvr>
                                            <p:cTn id="96" dur="1" fill="hold">
                                              <p:stCondLst>
                                                <p:cond delay="0"/>
                                              </p:stCondLst>
                                            </p:cTn>
                                            <p:tgtEl>
                                              <p:spTgt spid="36"/>
                                            </p:tgtEl>
                                            <p:attrNameLst>
                                              <p:attrName>style.visibility</p:attrName>
                                            </p:attrNameLst>
                                          </p:cBhvr>
                                          <p:to>
                                            <p:strVal val="visible"/>
                                          </p:to>
                                        </p:set>
                                        <p:anim calcmode="lin" valueType="num">
                                          <p:cBhvr>
                                            <p:cTn id="97" dur="500" fill="hold"/>
                                            <p:tgtEl>
                                              <p:spTgt spid="36"/>
                                            </p:tgtEl>
                                            <p:attrNameLst>
                                              <p:attrName>ppt_w</p:attrName>
                                            </p:attrNameLst>
                                          </p:cBhvr>
                                          <p:tavLst>
                                            <p:tav tm="0">
                                              <p:val>
                                                <p:fltVal val="0"/>
                                              </p:val>
                                            </p:tav>
                                            <p:tav tm="100000">
                                              <p:val>
                                                <p:strVal val="#ppt_w"/>
                                              </p:val>
                                            </p:tav>
                                          </p:tavLst>
                                        </p:anim>
                                        <p:anim calcmode="lin" valueType="num">
                                          <p:cBhvr>
                                            <p:cTn id="98" dur="500" fill="hold"/>
                                            <p:tgtEl>
                                              <p:spTgt spid="36"/>
                                            </p:tgtEl>
                                            <p:attrNameLst>
                                              <p:attrName>ppt_h</p:attrName>
                                            </p:attrNameLst>
                                          </p:cBhvr>
                                          <p:tavLst>
                                            <p:tav tm="0">
                                              <p:val>
                                                <p:strVal val="#ppt_h"/>
                                              </p:val>
                                            </p:tav>
                                            <p:tav tm="100000">
                                              <p:val>
                                                <p:strVal val="#ppt_h"/>
                                              </p:val>
                                            </p:tav>
                                          </p:tavLst>
                                        </p:anim>
                                      </p:childTnLst>
                                    </p:cTn>
                                  </p:par>
                                  <p:par>
                                    <p:cTn id="99" presetID="17" presetClass="entr" presetSubtype="1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 calcmode="lin" valueType="num">
                                          <p:cBhvr>
                                            <p:cTn id="101" dur="500" fill="hold"/>
                                            <p:tgtEl>
                                              <p:spTgt spid="43"/>
                                            </p:tgtEl>
                                            <p:attrNameLst>
                                              <p:attrName>ppt_w</p:attrName>
                                            </p:attrNameLst>
                                          </p:cBhvr>
                                          <p:tavLst>
                                            <p:tav tm="0">
                                              <p:val>
                                                <p:fltVal val="0"/>
                                              </p:val>
                                            </p:tav>
                                            <p:tav tm="100000">
                                              <p:val>
                                                <p:strVal val="#ppt_w"/>
                                              </p:val>
                                            </p:tav>
                                          </p:tavLst>
                                        </p:anim>
                                        <p:anim calcmode="lin" valueType="num">
                                          <p:cBhvr>
                                            <p:cTn id="102" dur="500" fill="hold"/>
                                            <p:tgtEl>
                                              <p:spTgt spid="43"/>
                                            </p:tgtEl>
                                            <p:attrNameLst>
                                              <p:attrName>ppt_h</p:attrName>
                                            </p:attrNameLst>
                                          </p:cBhvr>
                                          <p:tavLst>
                                            <p:tav tm="0">
                                              <p:val>
                                                <p:strVal val="#ppt_h"/>
                                              </p:val>
                                            </p:tav>
                                            <p:tav tm="100000">
                                              <p:val>
                                                <p:strVal val="#ppt_h"/>
                                              </p:val>
                                            </p:tav>
                                          </p:tavLst>
                                        </p:anim>
                                      </p:childTnLst>
                                    </p:cTn>
                                  </p:par>
                                  <p:par>
                                    <p:cTn id="103" presetID="30" presetClass="entr" presetSubtype="0" fill="hold" grpId="0" nodeType="withEffect">
                                      <p:stCondLst>
                                        <p:cond delay="0"/>
                                      </p:stCondLst>
                                      <p:childTnLst>
                                        <p:set>
                                          <p:cBhvr>
                                            <p:cTn id="104" dur="1" fill="hold">
                                              <p:stCondLst>
                                                <p:cond delay="0"/>
                                              </p:stCondLst>
                                            </p:cTn>
                                            <p:tgtEl>
                                              <p:spTgt spid="45"/>
                                            </p:tgtEl>
                                            <p:attrNameLst>
                                              <p:attrName>style.visibility</p:attrName>
                                            </p:attrNameLst>
                                          </p:cBhvr>
                                          <p:to>
                                            <p:strVal val="visible"/>
                                          </p:to>
                                        </p:set>
                                        <p:animEffect transition="in" filter="fade">
                                          <p:cBhvr>
                                            <p:cTn id="105" dur="800" decel="100000"/>
                                            <p:tgtEl>
                                              <p:spTgt spid="45"/>
                                            </p:tgtEl>
                                          </p:cBhvr>
                                        </p:animEffect>
                                        <p:anim calcmode="lin" valueType="num">
                                          <p:cBhvr>
                                            <p:cTn id="106" dur="800" decel="100000" fill="hold"/>
                                            <p:tgtEl>
                                              <p:spTgt spid="45"/>
                                            </p:tgtEl>
                                            <p:attrNameLst>
                                              <p:attrName>style.rotation</p:attrName>
                                            </p:attrNameLst>
                                          </p:cBhvr>
                                          <p:tavLst>
                                            <p:tav tm="0">
                                              <p:val>
                                                <p:fltVal val="-90"/>
                                              </p:val>
                                            </p:tav>
                                            <p:tav tm="100000">
                                              <p:val>
                                                <p:fltVal val="0"/>
                                              </p:val>
                                            </p:tav>
                                          </p:tavLst>
                                        </p:anim>
                                        <p:anim calcmode="lin" valueType="num">
                                          <p:cBhvr>
                                            <p:cTn id="107" dur="800" decel="100000" fill="hold"/>
                                            <p:tgtEl>
                                              <p:spTgt spid="45"/>
                                            </p:tgtEl>
                                            <p:attrNameLst>
                                              <p:attrName>ppt_x</p:attrName>
                                            </p:attrNameLst>
                                          </p:cBhvr>
                                          <p:tavLst>
                                            <p:tav tm="0">
                                              <p:val>
                                                <p:strVal val="#ppt_x+0.4"/>
                                              </p:val>
                                            </p:tav>
                                            <p:tav tm="100000">
                                              <p:val>
                                                <p:strVal val="#ppt_x-0.05"/>
                                              </p:val>
                                            </p:tav>
                                          </p:tavLst>
                                        </p:anim>
                                        <p:anim calcmode="lin" valueType="num">
                                          <p:cBhvr>
                                            <p:cTn id="108" dur="800" decel="100000" fill="hold"/>
                                            <p:tgtEl>
                                              <p:spTgt spid="45"/>
                                            </p:tgtEl>
                                            <p:attrNameLst>
                                              <p:attrName>ppt_y</p:attrName>
                                            </p:attrNameLst>
                                          </p:cBhvr>
                                          <p:tavLst>
                                            <p:tav tm="0">
                                              <p:val>
                                                <p:strVal val="#ppt_y-0.4"/>
                                              </p:val>
                                            </p:tav>
                                            <p:tav tm="100000">
                                              <p:val>
                                                <p:strVal val="#ppt_y+0.1"/>
                                              </p:val>
                                            </p:tav>
                                          </p:tavLst>
                                        </p:anim>
                                        <p:anim calcmode="lin" valueType="num">
                                          <p:cBhvr>
                                            <p:cTn id="109"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110"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111" fill="hold">
                                <p:stCondLst>
                                  <p:cond delay="7820"/>
                                </p:stCondLst>
                                <p:childTnLst>
                                  <p:par>
                                    <p:cTn id="112" presetID="17" presetClass="entr" presetSubtype="10" fill="hold" grpId="0" nodeType="afterEffect">
                                      <p:stCondLst>
                                        <p:cond delay="0"/>
                                      </p:stCondLst>
                                      <p:childTnLst>
                                        <p:set>
                                          <p:cBhvr>
                                            <p:cTn id="113" dur="1" fill="hold">
                                              <p:stCondLst>
                                                <p:cond delay="0"/>
                                              </p:stCondLst>
                                            </p:cTn>
                                            <p:tgtEl>
                                              <p:spTgt spid="35"/>
                                            </p:tgtEl>
                                            <p:attrNameLst>
                                              <p:attrName>style.visibility</p:attrName>
                                            </p:attrNameLst>
                                          </p:cBhvr>
                                          <p:to>
                                            <p:strVal val="visible"/>
                                          </p:to>
                                        </p:set>
                                        <p:anim calcmode="lin" valueType="num">
                                          <p:cBhvr>
                                            <p:cTn id="114" dur="500" fill="hold"/>
                                            <p:tgtEl>
                                              <p:spTgt spid="35"/>
                                            </p:tgtEl>
                                            <p:attrNameLst>
                                              <p:attrName>ppt_w</p:attrName>
                                            </p:attrNameLst>
                                          </p:cBhvr>
                                          <p:tavLst>
                                            <p:tav tm="0">
                                              <p:val>
                                                <p:fltVal val="0"/>
                                              </p:val>
                                            </p:tav>
                                            <p:tav tm="100000">
                                              <p:val>
                                                <p:strVal val="#ppt_w"/>
                                              </p:val>
                                            </p:tav>
                                          </p:tavLst>
                                        </p:anim>
                                        <p:anim calcmode="lin" valueType="num">
                                          <p:cBhvr>
                                            <p:cTn id="115" dur="500" fill="hold"/>
                                            <p:tgtEl>
                                              <p:spTgt spid="35"/>
                                            </p:tgtEl>
                                            <p:attrNameLst>
                                              <p:attrName>ppt_h</p:attrName>
                                            </p:attrNameLst>
                                          </p:cBhvr>
                                          <p:tavLst>
                                            <p:tav tm="0">
                                              <p:val>
                                                <p:strVal val="#ppt_h"/>
                                              </p:val>
                                            </p:tav>
                                            <p:tav tm="100000">
                                              <p:val>
                                                <p:strVal val="#ppt_h"/>
                                              </p:val>
                                            </p:tav>
                                          </p:tavLst>
                                        </p:anim>
                                      </p:childTnLst>
                                    </p:cTn>
                                  </p:par>
                                  <p:par>
                                    <p:cTn id="116" presetID="17" presetClass="entr" presetSubtype="10"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p:cTn id="118" dur="500" fill="hold"/>
                                            <p:tgtEl>
                                              <p:spTgt spid="37"/>
                                            </p:tgtEl>
                                            <p:attrNameLst>
                                              <p:attrName>ppt_w</p:attrName>
                                            </p:attrNameLst>
                                          </p:cBhvr>
                                          <p:tavLst>
                                            <p:tav tm="0">
                                              <p:val>
                                                <p:fltVal val="0"/>
                                              </p:val>
                                            </p:tav>
                                            <p:tav tm="100000">
                                              <p:val>
                                                <p:strVal val="#ppt_w"/>
                                              </p:val>
                                            </p:tav>
                                          </p:tavLst>
                                        </p:anim>
                                        <p:anim calcmode="lin" valueType="num">
                                          <p:cBhvr>
                                            <p:cTn id="119" dur="500" fill="hold"/>
                                            <p:tgtEl>
                                              <p:spTgt spid="37"/>
                                            </p:tgtEl>
                                            <p:attrNameLst>
                                              <p:attrName>ppt_h</p:attrName>
                                            </p:attrNameLst>
                                          </p:cBhvr>
                                          <p:tavLst>
                                            <p:tav tm="0">
                                              <p:val>
                                                <p:strVal val="#ppt_h"/>
                                              </p:val>
                                            </p:tav>
                                            <p:tav tm="100000">
                                              <p:val>
                                                <p:strVal val="#ppt_h"/>
                                              </p:val>
                                            </p:tav>
                                          </p:tavLst>
                                        </p:anim>
                                      </p:childTnLst>
                                    </p:cTn>
                                  </p:par>
                                  <p:par>
                                    <p:cTn id="120" presetID="17" presetClass="entr" presetSubtype="10" fill="hold" grpId="0" nodeType="withEffect">
                                      <p:stCondLst>
                                        <p:cond delay="0"/>
                                      </p:stCondLst>
                                      <p:childTnLst>
                                        <p:set>
                                          <p:cBhvr>
                                            <p:cTn id="121" dur="1" fill="hold">
                                              <p:stCondLst>
                                                <p:cond delay="0"/>
                                              </p:stCondLst>
                                            </p:cTn>
                                            <p:tgtEl>
                                              <p:spTgt spid="42"/>
                                            </p:tgtEl>
                                            <p:attrNameLst>
                                              <p:attrName>style.visibility</p:attrName>
                                            </p:attrNameLst>
                                          </p:cBhvr>
                                          <p:to>
                                            <p:strVal val="visible"/>
                                          </p:to>
                                        </p:set>
                                        <p:anim calcmode="lin" valueType="num">
                                          <p:cBhvr>
                                            <p:cTn id="122" dur="500" fill="hold"/>
                                            <p:tgtEl>
                                              <p:spTgt spid="42"/>
                                            </p:tgtEl>
                                            <p:attrNameLst>
                                              <p:attrName>ppt_w</p:attrName>
                                            </p:attrNameLst>
                                          </p:cBhvr>
                                          <p:tavLst>
                                            <p:tav tm="0">
                                              <p:val>
                                                <p:fltVal val="0"/>
                                              </p:val>
                                            </p:tav>
                                            <p:tav tm="100000">
                                              <p:val>
                                                <p:strVal val="#ppt_w"/>
                                              </p:val>
                                            </p:tav>
                                          </p:tavLst>
                                        </p:anim>
                                        <p:anim calcmode="lin" valueType="num">
                                          <p:cBhvr>
                                            <p:cTn id="123" dur="500" fill="hold"/>
                                            <p:tgtEl>
                                              <p:spTgt spid="42"/>
                                            </p:tgtEl>
                                            <p:attrNameLst>
                                              <p:attrName>ppt_h</p:attrName>
                                            </p:attrNameLst>
                                          </p:cBhvr>
                                          <p:tavLst>
                                            <p:tav tm="0">
                                              <p:val>
                                                <p:strVal val="#ppt_h"/>
                                              </p:val>
                                            </p:tav>
                                            <p:tav tm="100000">
                                              <p:val>
                                                <p:strVal val="#ppt_h"/>
                                              </p:val>
                                            </p:tav>
                                          </p:tavLst>
                                        </p:anim>
                                      </p:childTnLst>
                                    </p:cTn>
                                  </p:par>
                                  <p:par>
                                    <p:cTn id="124" presetID="30" presetClass="entr" presetSubtype="0" fill="hold" grpId="0" nodeType="withEffect">
                                      <p:stCondLst>
                                        <p:cond delay="0"/>
                                      </p:stCondLst>
                                      <p:childTnLst>
                                        <p:set>
                                          <p:cBhvr>
                                            <p:cTn id="125" dur="1" fill="hold">
                                              <p:stCondLst>
                                                <p:cond delay="0"/>
                                              </p:stCondLst>
                                            </p:cTn>
                                            <p:tgtEl>
                                              <p:spTgt spid="47"/>
                                            </p:tgtEl>
                                            <p:attrNameLst>
                                              <p:attrName>style.visibility</p:attrName>
                                            </p:attrNameLst>
                                          </p:cBhvr>
                                          <p:to>
                                            <p:strVal val="visible"/>
                                          </p:to>
                                        </p:set>
                                        <p:animEffect transition="in" filter="fade">
                                          <p:cBhvr>
                                            <p:cTn id="126" dur="800" decel="100000"/>
                                            <p:tgtEl>
                                              <p:spTgt spid="47"/>
                                            </p:tgtEl>
                                          </p:cBhvr>
                                        </p:animEffect>
                                        <p:anim calcmode="lin" valueType="num">
                                          <p:cBhvr>
                                            <p:cTn id="127" dur="800" decel="100000" fill="hold"/>
                                            <p:tgtEl>
                                              <p:spTgt spid="47"/>
                                            </p:tgtEl>
                                            <p:attrNameLst>
                                              <p:attrName>style.rotation</p:attrName>
                                            </p:attrNameLst>
                                          </p:cBhvr>
                                          <p:tavLst>
                                            <p:tav tm="0">
                                              <p:val>
                                                <p:fltVal val="-90"/>
                                              </p:val>
                                            </p:tav>
                                            <p:tav tm="100000">
                                              <p:val>
                                                <p:fltVal val="0"/>
                                              </p:val>
                                            </p:tav>
                                          </p:tavLst>
                                        </p:anim>
                                        <p:anim calcmode="lin" valueType="num">
                                          <p:cBhvr>
                                            <p:cTn id="128" dur="800" decel="100000" fill="hold"/>
                                            <p:tgtEl>
                                              <p:spTgt spid="47"/>
                                            </p:tgtEl>
                                            <p:attrNameLst>
                                              <p:attrName>ppt_x</p:attrName>
                                            </p:attrNameLst>
                                          </p:cBhvr>
                                          <p:tavLst>
                                            <p:tav tm="0">
                                              <p:val>
                                                <p:strVal val="#ppt_x+0.4"/>
                                              </p:val>
                                            </p:tav>
                                            <p:tav tm="100000">
                                              <p:val>
                                                <p:strVal val="#ppt_x-0.05"/>
                                              </p:val>
                                            </p:tav>
                                          </p:tavLst>
                                        </p:anim>
                                        <p:anim calcmode="lin" valueType="num">
                                          <p:cBhvr>
                                            <p:cTn id="129" dur="800" decel="100000" fill="hold"/>
                                            <p:tgtEl>
                                              <p:spTgt spid="47"/>
                                            </p:tgtEl>
                                            <p:attrNameLst>
                                              <p:attrName>ppt_y</p:attrName>
                                            </p:attrNameLst>
                                          </p:cBhvr>
                                          <p:tavLst>
                                            <p:tav tm="0">
                                              <p:val>
                                                <p:strVal val="#ppt_y-0.4"/>
                                              </p:val>
                                            </p:tav>
                                            <p:tav tm="100000">
                                              <p:val>
                                                <p:strVal val="#ppt_y+0.1"/>
                                              </p:val>
                                            </p:tav>
                                          </p:tavLst>
                                        </p:anim>
                                        <p:anim calcmode="lin" valueType="num">
                                          <p:cBhvr>
                                            <p:cTn id="130"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131"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132" fill="hold">
                                <p:stCondLst>
                                  <p:cond delay="8820"/>
                                </p:stCondLst>
                                <p:childTnLst>
                                  <p:par>
                                    <p:cTn id="133" presetID="17" presetClass="entr" presetSubtype="10" fill="hold" grpId="0" nodeType="after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p:cTn id="135" dur="500" fill="hold"/>
                                            <p:tgtEl>
                                              <p:spTgt spid="34"/>
                                            </p:tgtEl>
                                            <p:attrNameLst>
                                              <p:attrName>ppt_w</p:attrName>
                                            </p:attrNameLst>
                                          </p:cBhvr>
                                          <p:tavLst>
                                            <p:tav tm="0">
                                              <p:val>
                                                <p:fltVal val="0"/>
                                              </p:val>
                                            </p:tav>
                                            <p:tav tm="100000">
                                              <p:val>
                                                <p:strVal val="#ppt_w"/>
                                              </p:val>
                                            </p:tav>
                                          </p:tavLst>
                                        </p:anim>
                                        <p:anim calcmode="lin" valueType="num">
                                          <p:cBhvr>
                                            <p:cTn id="136" dur="500" fill="hold"/>
                                            <p:tgtEl>
                                              <p:spTgt spid="34"/>
                                            </p:tgtEl>
                                            <p:attrNameLst>
                                              <p:attrName>ppt_h</p:attrName>
                                            </p:attrNameLst>
                                          </p:cBhvr>
                                          <p:tavLst>
                                            <p:tav tm="0">
                                              <p:val>
                                                <p:strVal val="#ppt_h"/>
                                              </p:val>
                                            </p:tav>
                                            <p:tav tm="100000">
                                              <p:val>
                                                <p:strVal val="#ppt_h"/>
                                              </p:val>
                                            </p:tav>
                                          </p:tavLst>
                                        </p:anim>
                                      </p:childTnLst>
                                    </p:cTn>
                                  </p:par>
                                  <p:par>
                                    <p:cTn id="137" presetID="17" presetClass="entr" presetSubtype="10" fill="hold" grpId="0" nodeType="withEffect">
                                      <p:stCondLst>
                                        <p:cond delay="0"/>
                                      </p:stCondLst>
                                      <p:childTnLst>
                                        <p:set>
                                          <p:cBhvr>
                                            <p:cTn id="138" dur="1" fill="hold">
                                              <p:stCondLst>
                                                <p:cond delay="0"/>
                                              </p:stCondLst>
                                            </p:cTn>
                                            <p:tgtEl>
                                              <p:spTgt spid="38"/>
                                            </p:tgtEl>
                                            <p:attrNameLst>
                                              <p:attrName>style.visibility</p:attrName>
                                            </p:attrNameLst>
                                          </p:cBhvr>
                                          <p:to>
                                            <p:strVal val="visible"/>
                                          </p:to>
                                        </p:set>
                                        <p:anim calcmode="lin" valueType="num">
                                          <p:cBhvr>
                                            <p:cTn id="139" dur="500" fill="hold"/>
                                            <p:tgtEl>
                                              <p:spTgt spid="38"/>
                                            </p:tgtEl>
                                            <p:attrNameLst>
                                              <p:attrName>ppt_w</p:attrName>
                                            </p:attrNameLst>
                                          </p:cBhvr>
                                          <p:tavLst>
                                            <p:tav tm="0">
                                              <p:val>
                                                <p:fltVal val="0"/>
                                              </p:val>
                                            </p:tav>
                                            <p:tav tm="100000">
                                              <p:val>
                                                <p:strVal val="#ppt_w"/>
                                              </p:val>
                                            </p:tav>
                                          </p:tavLst>
                                        </p:anim>
                                        <p:anim calcmode="lin" valueType="num">
                                          <p:cBhvr>
                                            <p:cTn id="140" dur="500" fill="hold"/>
                                            <p:tgtEl>
                                              <p:spTgt spid="38"/>
                                            </p:tgtEl>
                                            <p:attrNameLst>
                                              <p:attrName>ppt_h</p:attrName>
                                            </p:attrNameLst>
                                          </p:cBhvr>
                                          <p:tavLst>
                                            <p:tav tm="0">
                                              <p:val>
                                                <p:strVal val="#ppt_h"/>
                                              </p:val>
                                            </p:tav>
                                            <p:tav tm="100000">
                                              <p:val>
                                                <p:strVal val="#ppt_h"/>
                                              </p:val>
                                            </p:tav>
                                          </p:tavLst>
                                        </p:anim>
                                      </p:childTnLst>
                                    </p:cTn>
                                  </p:par>
                                  <p:par>
                                    <p:cTn id="141" presetID="17" presetClass="entr" presetSubtype="10" fill="hold" grpId="0" nodeType="withEffect">
                                      <p:stCondLst>
                                        <p:cond delay="0"/>
                                      </p:stCondLst>
                                      <p:childTnLst>
                                        <p:set>
                                          <p:cBhvr>
                                            <p:cTn id="142" dur="1" fill="hold">
                                              <p:stCondLst>
                                                <p:cond delay="0"/>
                                              </p:stCondLst>
                                            </p:cTn>
                                            <p:tgtEl>
                                              <p:spTgt spid="40"/>
                                            </p:tgtEl>
                                            <p:attrNameLst>
                                              <p:attrName>style.visibility</p:attrName>
                                            </p:attrNameLst>
                                          </p:cBhvr>
                                          <p:to>
                                            <p:strVal val="visible"/>
                                          </p:to>
                                        </p:set>
                                        <p:anim calcmode="lin" valueType="num">
                                          <p:cBhvr>
                                            <p:cTn id="143" dur="500" fill="hold"/>
                                            <p:tgtEl>
                                              <p:spTgt spid="40"/>
                                            </p:tgtEl>
                                            <p:attrNameLst>
                                              <p:attrName>ppt_w</p:attrName>
                                            </p:attrNameLst>
                                          </p:cBhvr>
                                          <p:tavLst>
                                            <p:tav tm="0">
                                              <p:val>
                                                <p:fltVal val="0"/>
                                              </p:val>
                                            </p:tav>
                                            <p:tav tm="100000">
                                              <p:val>
                                                <p:strVal val="#ppt_w"/>
                                              </p:val>
                                            </p:tav>
                                          </p:tavLst>
                                        </p:anim>
                                        <p:anim calcmode="lin" valueType="num">
                                          <p:cBhvr>
                                            <p:cTn id="144" dur="500" fill="hold"/>
                                            <p:tgtEl>
                                              <p:spTgt spid="40"/>
                                            </p:tgtEl>
                                            <p:attrNameLst>
                                              <p:attrName>ppt_h</p:attrName>
                                            </p:attrNameLst>
                                          </p:cBhvr>
                                          <p:tavLst>
                                            <p:tav tm="0">
                                              <p:val>
                                                <p:strVal val="#ppt_h"/>
                                              </p:val>
                                            </p:tav>
                                            <p:tav tm="100000">
                                              <p:val>
                                                <p:strVal val="#ppt_h"/>
                                              </p:val>
                                            </p:tav>
                                          </p:tavLst>
                                        </p:anim>
                                      </p:childTnLst>
                                    </p:cTn>
                                  </p:par>
                                  <p:par>
                                    <p:cTn id="145" presetID="30" presetClass="entr" presetSubtype="0" fill="hold" grpId="0" nodeType="withEffect">
                                      <p:stCondLst>
                                        <p:cond delay="0"/>
                                      </p:stCondLst>
                                      <p:childTnLst>
                                        <p:set>
                                          <p:cBhvr>
                                            <p:cTn id="146" dur="1" fill="hold">
                                              <p:stCondLst>
                                                <p:cond delay="0"/>
                                              </p:stCondLst>
                                            </p:cTn>
                                            <p:tgtEl>
                                              <p:spTgt spid="46"/>
                                            </p:tgtEl>
                                            <p:attrNameLst>
                                              <p:attrName>style.visibility</p:attrName>
                                            </p:attrNameLst>
                                          </p:cBhvr>
                                          <p:to>
                                            <p:strVal val="visible"/>
                                          </p:to>
                                        </p:set>
                                        <p:animEffect transition="in" filter="fade">
                                          <p:cBhvr>
                                            <p:cTn id="147" dur="800" decel="100000"/>
                                            <p:tgtEl>
                                              <p:spTgt spid="46"/>
                                            </p:tgtEl>
                                          </p:cBhvr>
                                        </p:animEffect>
                                        <p:anim calcmode="lin" valueType="num">
                                          <p:cBhvr>
                                            <p:cTn id="148" dur="800" decel="100000" fill="hold"/>
                                            <p:tgtEl>
                                              <p:spTgt spid="46"/>
                                            </p:tgtEl>
                                            <p:attrNameLst>
                                              <p:attrName>style.rotation</p:attrName>
                                            </p:attrNameLst>
                                          </p:cBhvr>
                                          <p:tavLst>
                                            <p:tav tm="0">
                                              <p:val>
                                                <p:fltVal val="-90"/>
                                              </p:val>
                                            </p:tav>
                                            <p:tav tm="100000">
                                              <p:val>
                                                <p:fltVal val="0"/>
                                              </p:val>
                                            </p:tav>
                                          </p:tavLst>
                                        </p:anim>
                                        <p:anim calcmode="lin" valueType="num">
                                          <p:cBhvr>
                                            <p:cTn id="149" dur="800" decel="100000" fill="hold"/>
                                            <p:tgtEl>
                                              <p:spTgt spid="46"/>
                                            </p:tgtEl>
                                            <p:attrNameLst>
                                              <p:attrName>ppt_x</p:attrName>
                                            </p:attrNameLst>
                                          </p:cBhvr>
                                          <p:tavLst>
                                            <p:tav tm="0">
                                              <p:val>
                                                <p:strVal val="#ppt_x+0.4"/>
                                              </p:val>
                                            </p:tav>
                                            <p:tav tm="100000">
                                              <p:val>
                                                <p:strVal val="#ppt_x-0.05"/>
                                              </p:val>
                                            </p:tav>
                                          </p:tavLst>
                                        </p:anim>
                                        <p:anim calcmode="lin" valueType="num">
                                          <p:cBhvr>
                                            <p:cTn id="150" dur="800" decel="100000" fill="hold"/>
                                            <p:tgtEl>
                                              <p:spTgt spid="46"/>
                                            </p:tgtEl>
                                            <p:attrNameLst>
                                              <p:attrName>ppt_y</p:attrName>
                                            </p:attrNameLst>
                                          </p:cBhvr>
                                          <p:tavLst>
                                            <p:tav tm="0">
                                              <p:val>
                                                <p:strVal val="#ppt_y-0.4"/>
                                              </p:val>
                                            </p:tav>
                                            <p:tav tm="100000">
                                              <p:val>
                                                <p:strVal val="#ppt_y+0.1"/>
                                              </p:val>
                                            </p:tav>
                                          </p:tavLst>
                                        </p:anim>
                                        <p:anim calcmode="lin" valueType="num">
                                          <p:cBhvr>
                                            <p:cTn id="151" dur="200" accel="100000" fill="hold">
                                              <p:stCondLst>
                                                <p:cond delay="800"/>
                                              </p:stCondLst>
                                            </p:cTn>
                                            <p:tgtEl>
                                              <p:spTgt spid="46"/>
                                            </p:tgtEl>
                                            <p:attrNameLst>
                                              <p:attrName>ppt_x</p:attrName>
                                            </p:attrNameLst>
                                          </p:cBhvr>
                                          <p:tavLst>
                                            <p:tav tm="0">
                                              <p:val>
                                                <p:strVal val="#ppt_x-0.05"/>
                                              </p:val>
                                            </p:tav>
                                            <p:tav tm="100000">
                                              <p:val>
                                                <p:strVal val="#ppt_x"/>
                                              </p:val>
                                            </p:tav>
                                          </p:tavLst>
                                        </p:anim>
                                        <p:anim calcmode="lin" valueType="num">
                                          <p:cBhvr>
                                            <p:cTn id="152" dur="200" accel="100000" fill="hold">
                                              <p:stCondLst>
                                                <p:cond delay="800"/>
                                              </p:stCondLst>
                                            </p:cTn>
                                            <p:tgtEl>
                                              <p:spTgt spid="46"/>
                                            </p:tgtEl>
                                            <p:attrNameLst>
                                              <p:attrName>ppt_y</p:attrName>
                                            </p:attrNameLst>
                                          </p:cBhvr>
                                          <p:tavLst>
                                            <p:tav tm="0">
                                              <p:val>
                                                <p:strVal val="#ppt_y+0.1"/>
                                              </p:val>
                                            </p:tav>
                                            <p:tav tm="100000">
                                              <p:val>
                                                <p:strVal val="#ppt_y"/>
                                              </p:val>
                                            </p:tav>
                                          </p:tavLst>
                                        </p:anim>
                                      </p:childTnLst>
                                    </p:cTn>
                                  </p:par>
                                </p:childTnLst>
                              </p:cTn>
                            </p:par>
                            <p:par>
                              <p:cTn id="153" fill="hold">
                                <p:stCondLst>
                                  <p:cond delay="9820"/>
                                </p:stCondLst>
                                <p:childTnLst>
                                  <p:par>
                                    <p:cTn id="154" presetID="17" presetClass="entr" presetSubtype="10" fill="hold" grpId="0" nodeType="afterEffect">
                                      <p:stCondLst>
                                        <p:cond delay="0"/>
                                      </p:stCondLst>
                                      <p:childTnLst>
                                        <p:set>
                                          <p:cBhvr>
                                            <p:cTn id="155" dur="1" fill="hold">
                                              <p:stCondLst>
                                                <p:cond delay="0"/>
                                              </p:stCondLst>
                                            </p:cTn>
                                            <p:tgtEl>
                                              <p:spTgt spid="33"/>
                                            </p:tgtEl>
                                            <p:attrNameLst>
                                              <p:attrName>style.visibility</p:attrName>
                                            </p:attrNameLst>
                                          </p:cBhvr>
                                          <p:to>
                                            <p:strVal val="visible"/>
                                          </p:to>
                                        </p:set>
                                        <p:anim calcmode="lin" valueType="num">
                                          <p:cBhvr>
                                            <p:cTn id="156" dur="500" fill="hold"/>
                                            <p:tgtEl>
                                              <p:spTgt spid="33"/>
                                            </p:tgtEl>
                                            <p:attrNameLst>
                                              <p:attrName>ppt_w</p:attrName>
                                            </p:attrNameLst>
                                          </p:cBhvr>
                                          <p:tavLst>
                                            <p:tav tm="0">
                                              <p:val>
                                                <p:fltVal val="0"/>
                                              </p:val>
                                            </p:tav>
                                            <p:tav tm="100000">
                                              <p:val>
                                                <p:strVal val="#ppt_w"/>
                                              </p:val>
                                            </p:tav>
                                          </p:tavLst>
                                        </p:anim>
                                        <p:anim calcmode="lin" valueType="num">
                                          <p:cBhvr>
                                            <p:cTn id="157" dur="500" fill="hold"/>
                                            <p:tgtEl>
                                              <p:spTgt spid="33"/>
                                            </p:tgtEl>
                                            <p:attrNameLst>
                                              <p:attrName>ppt_h</p:attrName>
                                            </p:attrNameLst>
                                          </p:cBhvr>
                                          <p:tavLst>
                                            <p:tav tm="0">
                                              <p:val>
                                                <p:strVal val="#ppt_h"/>
                                              </p:val>
                                            </p:tav>
                                            <p:tav tm="100000">
                                              <p:val>
                                                <p:strVal val="#ppt_h"/>
                                              </p:val>
                                            </p:tav>
                                          </p:tavLst>
                                        </p:anim>
                                      </p:childTnLst>
                                    </p:cTn>
                                  </p:par>
                                  <p:par>
                                    <p:cTn id="158" presetID="17" presetClass="entr" presetSubtype="10" fill="hold" grpId="0" nodeType="withEffect">
                                      <p:stCondLst>
                                        <p:cond delay="0"/>
                                      </p:stCondLst>
                                      <p:childTnLst>
                                        <p:set>
                                          <p:cBhvr>
                                            <p:cTn id="159" dur="1" fill="hold">
                                              <p:stCondLst>
                                                <p:cond delay="0"/>
                                              </p:stCondLst>
                                            </p:cTn>
                                            <p:tgtEl>
                                              <p:spTgt spid="39"/>
                                            </p:tgtEl>
                                            <p:attrNameLst>
                                              <p:attrName>style.visibility</p:attrName>
                                            </p:attrNameLst>
                                          </p:cBhvr>
                                          <p:to>
                                            <p:strVal val="visible"/>
                                          </p:to>
                                        </p:set>
                                        <p:anim calcmode="lin" valueType="num">
                                          <p:cBhvr>
                                            <p:cTn id="160" dur="500" fill="hold"/>
                                            <p:tgtEl>
                                              <p:spTgt spid="39"/>
                                            </p:tgtEl>
                                            <p:attrNameLst>
                                              <p:attrName>ppt_w</p:attrName>
                                            </p:attrNameLst>
                                          </p:cBhvr>
                                          <p:tavLst>
                                            <p:tav tm="0">
                                              <p:val>
                                                <p:fltVal val="0"/>
                                              </p:val>
                                            </p:tav>
                                            <p:tav tm="100000">
                                              <p:val>
                                                <p:strVal val="#ppt_w"/>
                                              </p:val>
                                            </p:tav>
                                          </p:tavLst>
                                        </p:anim>
                                        <p:anim calcmode="lin" valueType="num">
                                          <p:cBhvr>
                                            <p:cTn id="161" dur="500" fill="hold"/>
                                            <p:tgtEl>
                                              <p:spTgt spid="39"/>
                                            </p:tgtEl>
                                            <p:attrNameLst>
                                              <p:attrName>ppt_h</p:attrName>
                                            </p:attrNameLst>
                                          </p:cBhvr>
                                          <p:tavLst>
                                            <p:tav tm="0">
                                              <p:val>
                                                <p:strVal val="#ppt_h"/>
                                              </p:val>
                                            </p:tav>
                                            <p:tav tm="100000">
                                              <p:val>
                                                <p:strVal val="#ppt_h"/>
                                              </p:val>
                                            </p:tav>
                                          </p:tavLst>
                                        </p:anim>
                                      </p:childTnLst>
                                    </p:cTn>
                                  </p:par>
                                  <p:par>
                                    <p:cTn id="162" presetID="17" presetClass="entr" presetSubtype="10" fill="hold" grpId="0" nodeType="withEffect">
                                      <p:stCondLst>
                                        <p:cond delay="0"/>
                                      </p:stCondLst>
                                      <p:childTnLst>
                                        <p:set>
                                          <p:cBhvr>
                                            <p:cTn id="163" dur="1" fill="hold">
                                              <p:stCondLst>
                                                <p:cond delay="0"/>
                                              </p:stCondLst>
                                            </p:cTn>
                                            <p:tgtEl>
                                              <p:spTgt spid="41"/>
                                            </p:tgtEl>
                                            <p:attrNameLst>
                                              <p:attrName>style.visibility</p:attrName>
                                            </p:attrNameLst>
                                          </p:cBhvr>
                                          <p:to>
                                            <p:strVal val="visible"/>
                                          </p:to>
                                        </p:set>
                                        <p:anim calcmode="lin" valueType="num">
                                          <p:cBhvr>
                                            <p:cTn id="164" dur="500" fill="hold"/>
                                            <p:tgtEl>
                                              <p:spTgt spid="41"/>
                                            </p:tgtEl>
                                            <p:attrNameLst>
                                              <p:attrName>ppt_w</p:attrName>
                                            </p:attrNameLst>
                                          </p:cBhvr>
                                          <p:tavLst>
                                            <p:tav tm="0">
                                              <p:val>
                                                <p:fltVal val="0"/>
                                              </p:val>
                                            </p:tav>
                                            <p:tav tm="100000">
                                              <p:val>
                                                <p:strVal val="#ppt_w"/>
                                              </p:val>
                                            </p:tav>
                                          </p:tavLst>
                                        </p:anim>
                                        <p:anim calcmode="lin" valueType="num">
                                          <p:cBhvr>
                                            <p:cTn id="165" dur="500" fill="hold"/>
                                            <p:tgtEl>
                                              <p:spTgt spid="4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P spid="31"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2" grpId="0" animBg="1"/>
          <p:bldP spid="53" grpId="0"/>
          <p:bldP spid="54" grpId="0" animBg="1"/>
          <p:bldP spid="55" grpId="0"/>
          <p:bldP spid="55" grpId="1"/>
          <p:bldP spid="56" grpId="0" animBg="1"/>
          <p:bldP spid="57"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28"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29"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30" name="椭圆 29"/>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TextBox 30"/>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32" name="椭圆 31"/>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35" name="椭圆 34"/>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
        <p:nvSpPr>
          <p:cNvPr id="37" name="Oval 53"/>
          <p:cNvSpPr>
            <a:spLocks noChangeArrowheads="1"/>
          </p:cNvSpPr>
          <p:nvPr/>
        </p:nvSpPr>
        <p:spPr bwMode="auto">
          <a:xfrm>
            <a:off x="926984" y="3271633"/>
            <a:ext cx="1122305"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latin typeface="微软雅黑" pitchFamily="34" charset="-122"/>
              <a:ea typeface="微软雅黑" pitchFamily="34" charset="-122"/>
            </a:endParaRPr>
          </a:p>
        </p:txBody>
      </p:sp>
      <p:sp>
        <p:nvSpPr>
          <p:cNvPr id="38" name="Oval 53"/>
          <p:cNvSpPr>
            <a:spLocks noChangeArrowheads="1"/>
          </p:cNvSpPr>
          <p:nvPr/>
        </p:nvSpPr>
        <p:spPr bwMode="auto">
          <a:xfrm>
            <a:off x="3159009" y="1039608"/>
            <a:ext cx="1122305"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latin typeface="微软雅黑" pitchFamily="34" charset="-122"/>
              <a:ea typeface="微软雅黑" pitchFamily="34" charset="-122"/>
            </a:endParaRPr>
          </a:p>
        </p:txBody>
      </p:sp>
      <p:sp>
        <p:nvSpPr>
          <p:cNvPr id="39" name="Oval 53"/>
          <p:cNvSpPr>
            <a:spLocks noChangeArrowheads="1"/>
          </p:cNvSpPr>
          <p:nvPr/>
        </p:nvSpPr>
        <p:spPr bwMode="auto">
          <a:xfrm>
            <a:off x="5319597" y="3200195"/>
            <a:ext cx="1122304"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latin typeface="微软雅黑" pitchFamily="34" charset="-122"/>
              <a:ea typeface="微软雅黑" pitchFamily="34" charset="-122"/>
            </a:endParaRPr>
          </a:p>
        </p:txBody>
      </p:sp>
      <p:sp>
        <p:nvSpPr>
          <p:cNvPr id="40" name="Oval 53"/>
          <p:cNvSpPr>
            <a:spLocks noChangeArrowheads="1"/>
          </p:cNvSpPr>
          <p:nvPr/>
        </p:nvSpPr>
        <p:spPr bwMode="auto">
          <a:xfrm>
            <a:off x="3076459" y="5409995"/>
            <a:ext cx="1122305" cy="1116143"/>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a:solidFill>
                <a:schemeClr val="tx1"/>
              </a:solidFill>
              <a:latin typeface="微软雅黑" pitchFamily="34" charset="-122"/>
              <a:ea typeface="微软雅黑" pitchFamily="34" charset="-122"/>
            </a:endParaRPr>
          </a:p>
        </p:txBody>
      </p:sp>
      <p:sp>
        <p:nvSpPr>
          <p:cNvPr id="41" name="Oval 15"/>
          <p:cNvSpPr>
            <a:spLocks noChangeArrowheads="1"/>
          </p:cNvSpPr>
          <p:nvPr/>
        </p:nvSpPr>
        <p:spPr bwMode="auto">
          <a:xfrm flipH="1">
            <a:off x="3238500" y="1110264"/>
            <a:ext cx="962025" cy="962025"/>
          </a:xfrm>
          <a:prstGeom prst="ellipse">
            <a:avLst/>
          </a:prstGeom>
          <a:solidFill>
            <a:srgbClr val="EA5E66"/>
          </a:solidFill>
          <a:ln>
            <a:noFill/>
          </a:ln>
        </p:spPr>
        <p:txBody>
          <a:bodyPr/>
          <a:lstStyle/>
          <a:p>
            <a:pPr>
              <a:buFontTx/>
              <a:buNone/>
            </a:pPr>
            <a:endParaRPr lang="id-ID" altLang="zh-CN">
              <a:latin typeface="微软雅黑" pitchFamily="34" charset="-122"/>
              <a:ea typeface="微软雅黑" pitchFamily="34" charset="-122"/>
            </a:endParaRPr>
          </a:p>
        </p:txBody>
      </p:sp>
      <p:sp>
        <p:nvSpPr>
          <p:cNvPr id="42" name="Oval 15"/>
          <p:cNvSpPr>
            <a:spLocks noChangeArrowheads="1"/>
          </p:cNvSpPr>
          <p:nvPr/>
        </p:nvSpPr>
        <p:spPr bwMode="auto">
          <a:xfrm flipH="1">
            <a:off x="1008063" y="3354989"/>
            <a:ext cx="962025" cy="962025"/>
          </a:xfrm>
          <a:prstGeom prst="ellipse">
            <a:avLst/>
          </a:prstGeom>
          <a:solidFill>
            <a:srgbClr val="0099A9"/>
          </a:solidFill>
          <a:ln>
            <a:noFill/>
          </a:ln>
        </p:spPr>
        <p:txBody>
          <a:bodyPr/>
          <a:lstStyle/>
          <a:p>
            <a:pPr>
              <a:buFontTx/>
              <a:buNone/>
            </a:pPr>
            <a:endParaRPr lang="id-ID" altLang="zh-CN">
              <a:latin typeface="微软雅黑" pitchFamily="34" charset="-122"/>
              <a:ea typeface="微软雅黑" pitchFamily="34" charset="-122"/>
            </a:endParaRPr>
          </a:p>
        </p:txBody>
      </p:sp>
      <p:sp>
        <p:nvSpPr>
          <p:cNvPr id="43" name="Oval 15"/>
          <p:cNvSpPr>
            <a:spLocks noChangeArrowheads="1"/>
          </p:cNvSpPr>
          <p:nvPr/>
        </p:nvSpPr>
        <p:spPr bwMode="auto">
          <a:xfrm flipH="1">
            <a:off x="3157538" y="5492086"/>
            <a:ext cx="962025" cy="962025"/>
          </a:xfrm>
          <a:prstGeom prst="ellipse">
            <a:avLst/>
          </a:prstGeom>
          <a:solidFill>
            <a:srgbClr val="EA6103"/>
          </a:solidFill>
          <a:ln>
            <a:noFill/>
          </a:ln>
        </p:spPr>
        <p:txBody>
          <a:bodyPr/>
          <a:lstStyle/>
          <a:p>
            <a:pPr>
              <a:buFontTx/>
              <a:buNone/>
            </a:pPr>
            <a:endParaRPr lang="id-ID" altLang="zh-CN">
              <a:latin typeface="微软雅黑" pitchFamily="34" charset="-122"/>
              <a:ea typeface="微软雅黑" pitchFamily="34" charset="-122"/>
            </a:endParaRPr>
          </a:p>
        </p:txBody>
      </p:sp>
      <p:sp>
        <p:nvSpPr>
          <p:cNvPr id="44" name="Oval 15"/>
          <p:cNvSpPr>
            <a:spLocks noChangeArrowheads="1"/>
          </p:cNvSpPr>
          <p:nvPr/>
        </p:nvSpPr>
        <p:spPr bwMode="auto">
          <a:xfrm flipH="1">
            <a:off x="5410200" y="3270851"/>
            <a:ext cx="962025" cy="962025"/>
          </a:xfrm>
          <a:prstGeom prst="ellipse">
            <a:avLst/>
          </a:prstGeom>
          <a:solidFill>
            <a:srgbClr val="F69F1E"/>
          </a:solidFill>
          <a:ln>
            <a:noFill/>
          </a:ln>
        </p:spPr>
        <p:txBody>
          <a:bodyPr/>
          <a:lstStyle/>
          <a:p>
            <a:pPr>
              <a:buFontTx/>
              <a:buNone/>
            </a:pPr>
            <a:endParaRPr lang="id-ID" altLang="zh-CN">
              <a:latin typeface="微软雅黑" pitchFamily="34" charset="-122"/>
              <a:ea typeface="微软雅黑" pitchFamily="34" charset="-122"/>
            </a:endParaRPr>
          </a:p>
        </p:txBody>
      </p:sp>
      <p:sp>
        <p:nvSpPr>
          <p:cNvPr id="45" name="AutoShape 20"/>
          <p:cNvSpPr>
            <a:spLocks noChangeArrowheads="1"/>
          </p:cNvSpPr>
          <p:nvPr/>
        </p:nvSpPr>
        <p:spPr bwMode="auto">
          <a:xfrm>
            <a:off x="2111375" y="2196114"/>
            <a:ext cx="3095625" cy="3095625"/>
          </a:xfrm>
          <a:custGeom>
            <a:avLst/>
            <a:gdLst>
              <a:gd name="T0" fmla="*/ 2147483647 w 21600"/>
              <a:gd name="T1" fmla="*/ 2147483647 h 21600"/>
              <a:gd name="T2" fmla="*/ 2147483647 w 21600"/>
              <a:gd name="T3" fmla="*/ 2147483647 h 21600"/>
              <a:gd name="T4" fmla="*/ 0 w 21600"/>
              <a:gd name="T5" fmla="*/ 2147483647 h 21600"/>
              <a:gd name="T6" fmla="*/ 2147483647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noFill/>
          <a:ln w="25400">
            <a:solidFill>
              <a:srgbClr val="333333"/>
            </a:solidFill>
            <a:prstDash val="sysDot"/>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微软雅黑" pitchFamily="34" charset="-122"/>
              <a:ea typeface="微软雅黑" pitchFamily="34" charset="-122"/>
            </a:endParaRPr>
          </a:p>
        </p:txBody>
      </p:sp>
      <p:sp>
        <p:nvSpPr>
          <p:cNvPr id="46" name="Text Box 45"/>
          <p:cNvSpPr txBox="1">
            <a:spLocks noChangeArrowheads="1"/>
          </p:cNvSpPr>
          <p:nvPr/>
        </p:nvSpPr>
        <p:spPr bwMode="auto">
          <a:xfrm>
            <a:off x="1149350" y="3658201"/>
            <a:ext cx="9366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en-US" altLang="zh-CN" sz="2100">
                <a:solidFill>
                  <a:schemeClr val="bg1"/>
                </a:solidFill>
                <a:latin typeface="微软雅黑" pitchFamily="34" charset="-122"/>
                <a:ea typeface="微软雅黑" pitchFamily="34" charset="-122"/>
              </a:rPr>
              <a:t>10%</a:t>
            </a:r>
          </a:p>
        </p:txBody>
      </p:sp>
      <p:sp>
        <p:nvSpPr>
          <p:cNvPr id="47" name="Text Box 46"/>
          <p:cNvSpPr txBox="1">
            <a:spLocks noChangeArrowheads="1"/>
          </p:cNvSpPr>
          <p:nvPr/>
        </p:nvSpPr>
        <p:spPr bwMode="auto">
          <a:xfrm>
            <a:off x="3352800" y="1392839"/>
            <a:ext cx="9366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en-US" altLang="zh-CN" sz="2100">
                <a:solidFill>
                  <a:schemeClr val="bg1"/>
                </a:solidFill>
                <a:latin typeface="微软雅黑" pitchFamily="34" charset="-122"/>
                <a:ea typeface="微软雅黑" pitchFamily="34" charset="-122"/>
              </a:rPr>
              <a:t>20%</a:t>
            </a:r>
          </a:p>
        </p:txBody>
      </p:sp>
      <p:sp>
        <p:nvSpPr>
          <p:cNvPr id="48" name="Text Box 47"/>
          <p:cNvSpPr txBox="1">
            <a:spLocks noChangeArrowheads="1"/>
          </p:cNvSpPr>
          <p:nvPr/>
        </p:nvSpPr>
        <p:spPr bwMode="auto">
          <a:xfrm>
            <a:off x="5559425" y="3564539"/>
            <a:ext cx="9366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en-US" altLang="zh-CN" sz="2100">
                <a:solidFill>
                  <a:schemeClr val="bg1"/>
                </a:solidFill>
                <a:latin typeface="微软雅黑" pitchFamily="34" charset="-122"/>
                <a:ea typeface="微软雅黑" pitchFamily="34" charset="-122"/>
              </a:rPr>
              <a:t>15%</a:t>
            </a:r>
          </a:p>
        </p:txBody>
      </p:sp>
      <p:sp>
        <p:nvSpPr>
          <p:cNvPr id="49" name="Text Box 48"/>
          <p:cNvSpPr txBox="1">
            <a:spLocks noChangeArrowheads="1"/>
          </p:cNvSpPr>
          <p:nvPr/>
        </p:nvSpPr>
        <p:spPr bwMode="auto">
          <a:xfrm>
            <a:off x="3262313" y="5756876"/>
            <a:ext cx="9366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en-US" altLang="zh-CN" sz="2100">
                <a:solidFill>
                  <a:schemeClr val="bg1"/>
                </a:solidFill>
                <a:latin typeface="微软雅黑" pitchFamily="34" charset="-122"/>
                <a:ea typeface="微软雅黑" pitchFamily="34" charset="-122"/>
              </a:rPr>
              <a:t>30%</a:t>
            </a:r>
          </a:p>
        </p:txBody>
      </p:sp>
      <p:sp>
        <p:nvSpPr>
          <p:cNvPr id="50" name="Text Box 50"/>
          <p:cNvSpPr txBox="1">
            <a:spLocks noChangeArrowheads="1"/>
          </p:cNvSpPr>
          <p:nvPr/>
        </p:nvSpPr>
        <p:spPr bwMode="auto">
          <a:xfrm>
            <a:off x="1725613" y="1427764"/>
            <a:ext cx="1584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2400">
                <a:latin typeface="微软雅黑" pitchFamily="34" charset="-122"/>
                <a:ea typeface="微软雅黑" pitchFamily="34" charset="-122"/>
              </a:rPr>
              <a:t>添加标题</a:t>
            </a:r>
            <a:endParaRPr lang="zh-CN" altLang="en-US" sz="3000">
              <a:latin typeface="微软雅黑" pitchFamily="34" charset="-122"/>
              <a:ea typeface="微软雅黑" pitchFamily="34" charset="-122"/>
            </a:endParaRPr>
          </a:p>
        </p:txBody>
      </p:sp>
      <p:sp>
        <p:nvSpPr>
          <p:cNvPr id="51" name="Text Box 51"/>
          <p:cNvSpPr txBox="1">
            <a:spLocks noChangeArrowheads="1"/>
          </p:cNvSpPr>
          <p:nvPr/>
        </p:nvSpPr>
        <p:spPr bwMode="auto">
          <a:xfrm>
            <a:off x="4318000" y="5772751"/>
            <a:ext cx="1584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2400">
                <a:latin typeface="微软雅黑" pitchFamily="34" charset="-122"/>
                <a:ea typeface="微软雅黑" pitchFamily="34" charset="-122"/>
              </a:rPr>
              <a:t>添加标题</a:t>
            </a:r>
            <a:endParaRPr lang="zh-CN" altLang="en-US" sz="3000">
              <a:latin typeface="微软雅黑" pitchFamily="34" charset="-122"/>
              <a:ea typeface="微软雅黑" pitchFamily="34" charset="-122"/>
            </a:endParaRPr>
          </a:p>
        </p:txBody>
      </p:sp>
      <p:sp>
        <p:nvSpPr>
          <p:cNvPr id="52" name="Text Box 52"/>
          <p:cNvSpPr txBox="1">
            <a:spLocks noChangeArrowheads="1"/>
          </p:cNvSpPr>
          <p:nvPr/>
        </p:nvSpPr>
        <p:spPr bwMode="auto">
          <a:xfrm>
            <a:off x="788988" y="4382101"/>
            <a:ext cx="1584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2400">
                <a:latin typeface="微软雅黑" pitchFamily="34" charset="-122"/>
                <a:ea typeface="微软雅黑" pitchFamily="34" charset="-122"/>
              </a:rPr>
              <a:t>添加标题</a:t>
            </a:r>
            <a:endParaRPr lang="zh-CN" altLang="en-US" sz="3000">
              <a:latin typeface="微软雅黑" pitchFamily="34" charset="-122"/>
              <a:ea typeface="微软雅黑" pitchFamily="34" charset="-122"/>
            </a:endParaRPr>
          </a:p>
        </p:txBody>
      </p:sp>
      <p:sp>
        <p:nvSpPr>
          <p:cNvPr id="53" name="Text Box 53"/>
          <p:cNvSpPr txBox="1">
            <a:spLocks noChangeArrowheads="1"/>
          </p:cNvSpPr>
          <p:nvPr/>
        </p:nvSpPr>
        <p:spPr bwMode="auto">
          <a:xfrm>
            <a:off x="5254625" y="2711369"/>
            <a:ext cx="1584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2400">
                <a:latin typeface="微软雅黑" pitchFamily="34" charset="-122"/>
                <a:ea typeface="微软雅黑" pitchFamily="34" charset="-122"/>
              </a:rPr>
              <a:t>添加标题</a:t>
            </a:r>
            <a:endParaRPr lang="zh-CN" altLang="en-US" sz="3000">
              <a:latin typeface="微软雅黑" pitchFamily="34" charset="-122"/>
              <a:ea typeface="微软雅黑" pitchFamily="34" charset="-122"/>
            </a:endParaRPr>
          </a:p>
        </p:txBody>
      </p:sp>
      <p:sp>
        <p:nvSpPr>
          <p:cNvPr id="54" name="Text Box 54"/>
          <p:cNvSpPr txBox="1">
            <a:spLocks noChangeArrowheads="1"/>
          </p:cNvSpPr>
          <p:nvPr/>
        </p:nvSpPr>
        <p:spPr bwMode="auto">
          <a:xfrm>
            <a:off x="7102475" y="1501694"/>
            <a:ext cx="2519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2400">
                <a:latin typeface="微软雅黑" pitchFamily="34" charset="-122"/>
                <a:ea typeface="微软雅黑" pitchFamily="34" charset="-122"/>
              </a:rPr>
              <a:t>添加标题内容</a:t>
            </a:r>
            <a:endParaRPr lang="zh-CN" altLang="en-US" sz="3000">
              <a:latin typeface="微软雅黑" pitchFamily="34" charset="-122"/>
              <a:ea typeface="微软雅黑" pitchFamily="34" charset="-122"/>
            </a:endParaRPr>
          </a:p>
        </p:txBody>
      </p:sp>
      <p:sp>
        <p:nvSpPr>
          <p:cNvPr id="55" name="Rectangle 55"/>
          <p:cNvSpPr>
            <a:spLocks noChangeArrowheads="1"/>
          </p:cNvSpPr>
          <p:nvPr/>
        </p:nvSpPr>
        <p:spPr bwMode="auto">
          <a:xfrm>
            <a:off x="7102475" y="2077957"/>
            <a:ext cx="45370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a:t>
            </a:r>
          </a:p>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添加文本内容添加文本内容添加文本内容添加文本添加添加文本内容添加文本内容添加文本内容添加文本添加</a:t>
            </a:r>
          </a:p>
        </p:txBody>
      </p:sp>
      <p:sp>
        <p:nvSpPr>
          <p:cNvPr id="56" name="Rectangle 56"/>
          <p:cNvSpPr>
            <a:spLocks noChangeArrowheads="1"/>
          </p:cNvSpPr>
          <p:nvPr/>
        </p:nvSpPr>
        <p:spPr bwMode="auto">
          <a:xfrm>
            <a:off x="7102475" y="3519407"/>
            <a:ext cx="45370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a:t>
            </a:r>
          </a:p>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添加文本内容添加文本内容添加文本内容添加文本添加添加文本内容添加文本内容添加文本内容添加文本添加</a:t>
            </a:r>
          </a:p>
        </p:txBody>
      </p:sp>
      <p:sp>
        <p:nvSpPr>
          <p:cNvPr id="57" name="Rectangle 57"/>
          <p:cNvSpPr>
            <a:spLocks noChangeArrowheads="1"/>
          </p:cNvSpPr>
          <p:nvPr/>
        </p:nvSpPr>
        <p:spPr bwMode="auto">
          <a:xfrm>
            <a:off x="7102475" y="4959269"/>
            <a:ext cx="4537075"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a:t>
            </a:r>
          </a:p>
          <a:p>
            <a:pPr>
              <a:lnSpc>
                <a:spcPct val="150000"/>
              </a:lnSpc>
              <a:buFontTx/>
              <a:buNone/>
            </a:pPr>
            <a:r>
              <a:rPr lang="zh-CN" altLang="en-US" sz="1400">
                <a:latin typeface="微软雅黑" pitchFamily="34" charset="-122"/>
                <a:ea typeface="微软雅黑" pitchFamily="34" charset="-122"/>
              </a:rPr>
              <a:t>添加文本内容添加文本内容添加文本内容添加文本添加添加文本内容添加文本内容添加文本内容添加文本添加</a:t>
            </a:r>
          </a:p>
        </p:txBody>
      </p:sp>
      <p:sp>
        <p:nvSpPr>
          <p:cNvPr id="58" name="椭圆 57"/>
          <p:cNvSpPr/>
          <p:nvPr/>
        </p:nvSpPr>
        <p:spPr>
          <a:xfrm>
            <a:off x="2540226" y="2618063"/>
            <a:ext cx="2211008" cy="2208348"/>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Tx/>
              <a:buNone/>
              <a:defRPr/>
            </a:pPr>
            <a:endParaRPr lang="zh-CN" altLang="en-US" sz="800" b="1">
              <a:solidFill>
                <a:schemeClr val="tx1"/>
              </a:solidFill>
              <a:latin typeface="微软雅黑" pitchFamily="34" charset="-122"/>
              <a:ea typeface="微软雅黑" pitchFamily="34" charset="-122"/>
            </a:endParaRPr>
          </a:p>
        </p:txBody>
      </p:sp>
      <p:sp>
        <p:nvSpPr>
          <p:cNvPr id="59" name="Text Box 49"/>
          <p:cNvSpPr txBox="1">
            <a:spLocks noChangeArrowheads="1"/>
          </p:cNvSpPr>
          <p:nvPr/>
        </p:nvSpPr>
        <p:spPr bwMode="auto">
          <a:xfrm>
            <a:off x="2942734" y="3429794"/>
            <a:ext cx="1568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buFontTx/>
              <a:buNone/>
            </a:pPr>
            <a:r>
              <a:rPr lang="zh-CN" altLang="en-US" sz="3200" b="1" dirty="0" smtClean="0">
                <a:latin typeface="微软雅黑" pitchFamily="34" charset="-122"/>
                <a:ea typeface="微软雅黑" pitchFamily="34" charset="-122"/>
              </a:rPr>
              <a:t>实施三</a:t>
            </a:r>
            <a:endParaRPr lang="zh-CN" altLang="en-US" sz="3200" b="1" dirty="0">
              <a:latin typeface="微软雅黑" pitchFamily="34" charset="-122"/>
              <a:ea typeface="微软雅黑" pitchFamily="34" charset="-122"/>
            </a:endParaRPr>
          </a:p>
        </p:txBody>
      </p:sp>
      <p:sp>
        <p:nvSpPr>
          <p:cNvPr id="60" name="TextBox 59"/>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1757665092"/>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0000">
                                          <p:cBhvr additive="base">
                                            <p:cTn id="7" dur="1200" fill="hold"/>
                                            <p:tgtEl>
                                              <p:spTgt spid="2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14:bounceEnd="50000">
                                          <p:cBhvr additive="base">
                                            <p:cTn id="11" dur="12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34"/>
                                            </p:tgtEl>
                                            <p:attrNameLst>
                                              <p:attrName>style.color</p:attrName>
                                            </p:attrNameLst>
                                          </p:cBhvr>
                                          <p:to>
                                            <p:clrVal>
                                              <a:schemeClr val="accent2"/>
                                            </p:clrVal>
                                          </p:to>
                                        </p:set>
                                        <p:set>
                                          <p:cBhvr>
                                            <p:cTn id="41" dur="1000" fill="hold"/>
                                            <p:tgtEl>
                                              <p:spTgt spid="34"/>
                                            </p:tgtEl>
                                            <p:attrNameLst>
                                              <p:attrName>fillcolor</p:attrName>
                                            </p:attrNameLst>
                                          </p:cBhvr>
                                          <p:to>
                                            <p:clrVal>
                                              <a:schemeClr val="accent2"/>
                                            </p:clrVal>
                                          </p:to>
                                        </p:set>
                                        <p:set>
                                          <p:cBhvr>
                                            <p:cTn id="42" dur="1000" fill="hold"/>
                                            <p:tgtEl>
                                              <p:spTgt spid="34"/>
                                            </p:tgtEl>
                                            <p:attrNameLst>
                                              <p:attrName>fill.type</p:attrName>
                                            </p:attrNameLst>
                                          </p:cBhvr>
                                          <p:to>
                                            <p:strVal val="solid"/>
                                          </p:to>
                                        </p:set>
                                      </p:childTnLst>
                                    </p:cTn>
                                  </p:par>
                                </p:childTnLst>
                              </p:cTn>
                            </p:par>
                            <p:par>
                              <p:cTn id="43" fill="hold">
                                <p:stCondLst>
                                  <p:cond delay="4320"/>
                                </p:stCondLst>
                                <p:childTnLst>
                                  <p:par>
                                    <p:cTn id="44" presetID="30" presetClass="entr" presetSubtype="0"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800" decel="100000"/>
                                            <p:tgtEl>
                                              <p:spTgt spid="45"/>
                                            </p:tgtEl>
                                          </p:cBhvr>
                                        </p:animEffect>
                                        <p:anim calcmode="lin" valueType="num">
                                          <p:cBhvr>
                                            <p:cTn id="47" dur="800" decel="100000" fill="hold"/>
                                            <p:tgtEl>
                                              <p:spTgt spid="45"/>
                                            </p:tgtEl>
                                            <p:attrNameLst>
                                              <p:attrName>style.rotation</p:attrName>
                                            </p:attrNameLst>
                                          </p:cBhvr>
                                          <p:tavLst>
                                            <p:tav tm="0">
                                              <p:val>
                                                <p:fltVal val="-90"/>
                                              </p:val>
                                            </p:tav>
                                            <p:tav tm="100000">
                                              <p:val>
                                                <p:fltVal val="0"/>
                                              </p:val>
                                            </p:tav>
                                          </p:tavLst>
                                        </p:anim>
                                        <p:anim calcmode="lin" valueType="num">
                                          <p:cBhvr>
                                            <p:cTn id="48" dur="800" decel="100000" fill="hold"/>
                                            <p:tgtEl>
                                              <p:spTgt spid="45"/>
                                            </p:tgtEl>
                                            <p:attrNameLst>
                                              <p:attrName>ppt_x</p:attrName>
                                            </p:attrNameLst>
                                          </p:cBhvr>
                                          <p:tavLst>
                                            <p:tav tm="0">
                                              <p:val>
                                                <p:strVal val="#ppt_x+0.4"/>
                                              </p:val>
                                            </p:tav>
                                            <p:tav tm="100000">
                                              <p:val>
                                                <p:strVal val="#ppt_x-0.05"/>
                                              </p:val>
                                            </p:tav>
                                          </p:tavLst>
                                        </p:anim>
                                        <p:anim calcmode="lin" valueType="num">
                                          <p:cBhvr>
                                            <p:cTn id="49" dur="800" decel="100000" fill="hold"/>
                                            <p:tgtEl>
                                              <p:spTgt spid="45"/>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52" fill="hold">
                                <p:stCondLst>
                                  <p:cond delay="5320"/>
                                </p:stCondLst>
                                <p:childTnLst>
                                  <p:par>
                                    <p:cTn id="53" presetID="35" presetClass="entr" presetSubtype="0"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2000"/>
                                            <p:tgtEl>
                                              <p:spTgt spid="58"/>
                                            </p:tgtEl>
                                          </p:cBhvr>
                                        </p:animEffect>
                                        <p:anim calcmode="lin" valueType="num">
                                          <p:cBhvr>
                                            <p:cTn id="56" dur="2000" fill="hold"/>
                                            <p:tgtEl>
                                              <p:spTgt spid="58"/>
                                            </p:tgtEl>
                                            <p:attrNameLst>
                                              <p:attrName>style.rotation</p:attrName>
                                            </p:attrNameLst>
                                          </p:cBhvr>
                                          <p:tavLst>
                                            <p:tav tm="0">
                                              <p:val>
                                                <p:fltVal val="720"/>
                                              </p:val>
                                            </p:tav>
                                            <p:tav tm="100000">
                                              <p:val>
                                                <p:fltVal val="0"/>
                                              </p:val>
                                            </p:tav>
                                          </p:tavLst>
                                        </p:anim>
                                        <p:anim calcmode="lin" valueType="num">
                                          <p:cBhvr>
                                            <p:cTn id="57" dur="2000" fill="hold"/>
                                            <p:tgtEl>
                                              <p:spTgt spid="58"/>
                                            </p:tgtEl>
                                            <p:attrNameLst>
                                              <p:attrName>ppt_h</p:attrName>
                                            </p:attrNameLst>
                                          </p:cBhvr>
                                          <p:tavLst>
                                            <p:tav tm="0">
                                              <p:val>
                                                <p:fltVal val="0"/>
                                              </p:val>
                                            </p:tav>
                                            <p:tav tm="100000">
                                              <p:val>
                                                <p:strVal val="#ppt_h"/>
                                              </p:val>
                                            </p:tav>
                                          </p:tavLst>
                                        </p:anim>
                                        <p:anim calcmode="lin" valueType="num">
                                          <p:cBhvr>
                                            <p:cTn id="58" dur="2000" fill="hold"/>
                                            <p:tgtEl>
                                              <p:spTgt spid="58"/>
                                            </p:tgtEl>
                                            <p:attrNameLst>
                                              <p:attrName>ppt_w</p:attrName>
                                            </p:attrNameLst>
                                          </p:cBhvr>
                                          <p:tavLst>
                                            <p:tav tm="0">
                                              <p:val>
                                                <p:fltVal val="0"/>
                                              </p:val>
                                            </p:tav>
                                            <p:tav tm="100000">
                                              <p:val>
                                                <p:strVal val="#ppt_w"/>
                                              </p:val>
                                            </p:tav>
                                          </p:tavLst>
                                        </p:anim>
                                      </p:childTnLst>
                                    </p:cTn>
                                  </p:par>
                                </p:childTnLst>
                              </p:cTn>
                            </p:par>
                            <p:par>
                              <p:cTn id="59" fill="hold">
                                <p:stCondLst>
                                  <p:cond delay="7320"/>
                                </p:stCondLst>
                                <p:childTnLst>
                                  <p:par>
                                    <p:cTn id="60" presetID="49" presetClass="entr" presetSubtype="0" decel="10000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500" fill="hold"/>
                                            <p:tgtEl>
                                              <p:spTgt spid="59"/>
                                            </p:tgtEl>
                                            <p:attrNameLst>
                                              <p:attrName>ppt_w</p:attrName>
                                            </p:attrNameLst>
                                          </p:cBhvr>
                                          <p:tavLst>
                                            <p:tav tm="0">
                                              <p:val>
                                                <p:fltVal val="0"/>
                                              </p:val>
                                            </p:tav>
                                            <p:tav tm="100000">
                                              <p:val>
                                                <p:strVal val="#ppt_w"/>
                                              </p:val>
                                            </p:tav>
                                          </p:tavLst>
                                        </p:anim>
                                        <p:anim calcmode="lin" valueType="num">
                                          <p:cBhvr>
                                            <p:cTn id="63" dur="500" fill="hold"/>
                                            <p:tgtEl>
                                              <p:spTgt spid="59"/>
                                            </p:tgtEl>
                                            <p:attrNameLst>
                                              <p:attrName>ppt_h</p:attrName>
                                            </p:attrNameLst>
                                          </p:cBhvr>
                                          <p:tavLst>
                                            <p:tav tm="0">
                                              <p:val>
                                                <p:fltVal val="0"/>
                                              </p:val>
                                            </p:tav>
                                            <p:tav tm="100000">
                                              <p:val>
                                                <p:strVal val="#ppt_h"/>
                                              </p:val>
                                            </p:tav>
                                          </p:tavLst>
                                        </p:anim>
                                        <p:anim calcmode="lin" valueType="num">
                                          <p:cBhvr>
                                            <p:cTn id="64" dur="500" fill="hold"/>
                                            <p:tgtEl>
                                              <p:spTgt spid="59"/>
                                            </p:tgtEl>
                                            <p:attrNameLst>
                                              <p:attrName>style.rotation</p:attrName>
                                            </p:attrNameLst>
                                          </p:cBhvr>
                                          <p:tavLst>
                                            <p:tav tm="0">
                                              <p:val>
                                                <p:fltVal val="360"/>
                                              </p:val>
                                            </p:tav>
                                            <p:tav tm="100000">
                                              <p:val>
                                                <p:fltVal val="0"/>
                                              </p:val>
                                            </p:tav>
                                          </p:tavLst>
                                        </p:anim>
                                        <p:animEffect transition="in" filter="fade">
                                          <p:cBhvr>
                                            <p:cTn id="65" dur="500"/>
                                            <p:tgtEl>
                                              <p:spTgt spid="59"/>
                                            </p:tgtEl>
                                          </p:cBhvr>
                                        </p:animEffect>
                                      </p:childTnLst>
                                    </p:cTn>
                                  </p:par>
                                </p:childTnLst>
                              </p:cTn>
                            </p:par>
                            <p:par>
                              <p:cTn id="66" fill="hold">
                                <p:stCondLst>
                                  <p:cond delay="7820"/>
                                </p:stCondLst>
                                <p:childTnLst>
                                  <p:par>
                                    <p:cTn id="67" presetID="12" presetClass="entr" presetSubtype="4"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slide(fromBottom)">
                                          <p:cBhvr>
                                            <p:cTn id="69" dur="500"/>
                                            <p:tgtEl>
                                              <p:spTgt spid="38"/>
                                            </p:tgtEl>
                                          </p:cBhvr>
                                        </p:animEffect>
                                      </p:childTnLst>
                                    </p:cTn>
                                  </p:par>
                                </p:childTnLst>
                              </p:cTn>
                            </p:par>
                            <p:par>
                              <p:cTn id="70" fill="hold">
                                <p:stCondLst>
                                  <p:cond delay="8320"/>
                                </p:stCondLst>
                                <p:childTnLst>
                                  <p:par>
                                    <p:cTn id="71" presetID="53" presetClass="entr" presetSubtype="16"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childTnLst>
                              </p:cTn>
                            </p:par>
                            <p:par>
                              <p:cTn id="76" fill="hold">
                                <p:stCondLst>
                                  <p:cond delay="8820"/>
                                </p:stCondLst>
                                <p:childTnLst>
                                  <p:par>
                                    <p:cTn id="77" presetID="12" presetClass="entr" presetSubtype="2"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slide(fromRight)">
                                          <p:cBhvr>
                                            <p:cTn id="79" dur="500"/>
                                            <p:tgtEl>
                                              <p:spTgt spid="37"/>
                                            </p:tgtEl>
                                          </p:cBhvr>
                                        </p:animEffect>
                                      </p:childTnLst>
                                    </p:cTn>
                                  </p:par>
                                </p:childTnLst>
                              </p:cTn>
                            </p:par>
                            <p:par>
                              <p:cTn id="80" fill="hold">
                                <p:stCondLst>
                                  <p:cond delay="9320"/>
                                </p:stCondLst>
                                <p:childTnLst>
                                  <p:par>
                                    <p:cTn id="81" presetID="53" presetClass="entr" presetSubtype="16"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p:cTn id="83" dur="500" fill="hold"/>
                                            <p:tgtEl>
                                              <p:spTgt spid="42"/>
                                            </p:tgtEl>
                                            <p:attrNameLst>
                                              <p:attrName>ppt_w</p:attrName>
                                            </p:attrNameLst>
                                          </p:cBhvr>
                                          <p:tavLst>
                                            <p:tav tm="0">
                                              <p:val>
                                                <p:fltVal val="0"/>
                                              </p:val>
                                            </p:tav>
                                            <p:tav tm="100000">
                                              <p:val>
                                                <p:strVal val="#ppt_w"/>
                                              </p:val>
                                            </p:tav>
                                          </p:tavLst>
                                        </p:anim>
                                        <p:anim calcmode="lin" valueType="num">
                                          <p:cBhvr>
                                            <p:cTn id="84" dur="500" fill="hold"/>
                                            <p:tgtEl>
                                              <p:spTgt spid="42"/>
                                            </p:tgtEl>
                                            <p:attrNameLst>
                                              <p:attrName>ppt_h</p:attrName>
                                            </p:attrNameLst>
                                          </p:cBhvr>
                                          <p:tavLst>
                                            <p:tav tm="0">
                                              <p:val>
                                                <p:fltVal val="0"/>
                                              </p:val>
                                            </p:tav>
                                            <p:tav tm="100000">
                                              <p:val>
                                                <p:strVal val="#ppt_h"/>
                                              </p:val>
                                            </p:tav>
                                          </p:tavLst>
                                        </p:anim>
                                        <p:animEffect transition="in" filter="fade">
                                          <p:cBhvr>
                                            <p:cTn id="85" dur="500"/>
                                            <p:tgtEl>
                                              <p:spTgt spid="42"/>
                                            </p:tgtEl>
                                          </p:cBhvr>
                                        </p:animEffect>
                                      </p:childTnLst>
                                    </p:cTn>
                                  </p:par>
                                </p:childTnLst>
                              </p:cTn>
                            </p:par>
                            <p:par>
                              <p:cTn id="86" fill="hold">
                                <p:stCondLst>
                                  <p:cond delay="9820"/>
                                </p:stCondLst>
                                <p:childTnLst>
                                  <p:par>
                                    <p:cTn id="87" presetID="12" presetClass="entr" presetSubtype="1" fill="hold"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slide(fromTop)">
                                          <p:cBhvr>
                                            <p:cTn id="89" dur="500"/>
                                            <p:tgtEl>
                                              <p:spTgt spid="40"/>
                                            </p:tgtEl>
                                          </p:cBhvr>
                                        </p:animEffect>
                                      </p:childTnLst>
                                    </p:cTn>
                                  </p:par>
                                </p:childTnLst>
                              </p:cTn>
                            </p:par>
                            <p:par>
                              <p:cTn id="90" fill="hold">
                                <p:stCondLst>
                                  <p:cond delay="10320"/>
                                </p:stCondLst>
                                <p:childTnLst>
                                  <p:par>
                                    <p:cTn id="91" presetID="53" presetClass="entr" presetSubtype="16"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p:cTn id="93" dur="500" fill="hold"/>
                                            <p:tgtEl>
                                              <p:spTgt spid="43"/>
                                            </p:tgtEl>
                                            <p:attrNameLst>
                                              <p:attrName>ppt_w</p:attrName>
                                            </p:attrNameLst>
                                          </p:cBhvr>
                                          <p:tavLst>
                                            <p:tav tm="0">
                                              <p:val>
                                                <p:fltVal val="0"/>
                                              </p:val>
                                            </p:tav>
                                            <p:tav tm="100000">
                                              <p:val>
                                                <p:strVal val="#ppt_w"/>
                                              </p:val>
                                            </p:tav>
                                          </p:tavLst>
                                        </p:anim>
                                        <p:anim calcmode="lin" valueType="num">
                                          <p:cBhvr>
                                            <p:cTn id="94" dur="500" fill="hold"/>
                                            <p:tgtEl>
                                              <p:spTgt spid="43"/>
                                            </p:tgtEl>
                                            <p:attrNameLst>
                                              <p:attrName>ppt_h</p:attrName>
                                            </p:attrNameLst>
                                          </p:cBhvr>
                                          <p:tavLst>
                                            <p:tav tm="0">
                                              <p:val>
                                                <p:fltVal val="0"/>
                                              </p:val>
                                            </p:tav>
                                            <p:tav tm="100000">
                                              <p:val>
                                                <p:strVal val="#ppt_h"/>
                                              </p:val>
                                            </p:tav>
                                          </p:tavLst>
                                        </p:anim>
                                        <p:animEffect transition="in" filter="fade">
                                          <p:cBhvr>
                                            <p:cTn id="95" dur="500"/>
                                            <p:tgtEl>
                                              <p:spTgt spid="43"/>
                                            </p:tgtEl>
                                          </p:cBhvr>
                                        </p:animEffect>
                                      </p:childTnLst>
                                    </p:cTn>
                                  </p:par>
                                </p:childTnLst>
                              </p:cTn>
                            </p:par>
                            <p:par>
                              <p:cTn id="96" fill="hold">
                                <p:stCondLst>
                                  <p:cond delay="10820"/>
                                </p:stCondLst>
                                <p:childTnLst>
                                  <p:par>
                                    <p:cTn id="97" presetID="12" presetClass="entr" presetSubtype="8" fill="hold"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slide(fromLeft)">
                                          <p:cBhvr>
                                            <p:cTn id="99" dur="500"/>
                                            <p:tgtEl>
                                              <p:spTgt spid="39"/>
                                            </p:tgtEl>
                                          </p:cBhvr>
                                        </p:animEffect>
                                      </p:childTnLst>
                                    </p:cTn>
                                  </p:par>
                                </p:childTnLst>
                              </p:cTn>
                            </p:par>
                            <p:par>
                              <p:cTn id="100" fill="hold">
                                <p:stCondLst>
                                  <p:cond delay="11320"/>
                                </p:stCondLst>
                                <p:childTnLst>
                                  <p:par>
                                    <p:cTn id="101" presetID="53" presetClass="entr" presetSubtype="16" fill="hold" grpId="0" nodeType="after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500" fill="hold"/>
                                            <p:tgtEl>
                                              <p:spTgt spid="44"/>
                                            </p:tgtEl>
                                            <p:attrNameLst>
                                              <p:attrName>ppt_w</p:attrName>
                                            </p:attrNameLst>
                                          </p:cBhvr>
                                          <p:tavLst>
                                            <p:tav tm="0">
                                              <p:val>
                                                <p:fltVal val="0"/>
                                              </p:val>
                                            </p:tav>
                                            <p:tav tm="100000">
                                              <p:val>
                                                <p:strVal val="#ppt_w"/>
                                              </p:val>
                                            </p:tav>
                                          </p:tavLst>
                                        </p:anim>
                                        <p:anim calcmode="lin" valueType="num">
                                          <p:cBhvr>
                                            <p:cTn id="104" dur="500" fill="hold"/>
                                            <p:tgtEl>
                                              <p:spTgt spid="44"/>
                                            </p:tgtEl>
                                            <p:attrNameLst>
                                              <p:attrName>ppt_h</p:attrName>
                                            </p:attrNameLst>
                                          </p:cBhvr>
                                          <p:tavLst>
                                            <p:tav tm="0">
                                              <p:val>
                                                <p:fltVal val="0"/>
                                              </p:val>
                                            </p:tav>
                                            <p:tav tm="100000">
                                              <p:val>
                                                <p:strVal val="#ppt_h"/>
                                              </p:val>
                                            </p:tav>
                                          </p:tavLst>
                                        </p:anim>
                                        <p:animEffect transition="in" filter="fade">
                                          <p:cBhvr>
                                            <p:cTn id="105" dur="500"/>
                                            <p:tgtEl>
                                              <p:spTgt spid="44"/>
                                            </p:tgtEl>
                                          </p:cBhvr>
                                        </p:animEffect>
                                      </p:childTnLst>
                                    </p:cTn>
                                  </p:par>
                                  <p:par>
                                    <p:cTn id="106" presetID="30" presetClass="entr" presetSubtype="0" fill="hold" nodeType="withEffect">
                                      <p:stCondLst>
                                        <p:cond delay="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800" decel="100000"/>
                                            <p:tgtEl>
                                              <p:spTgt spid="47"/>
                                            </p:tgtEl>
                                          </p:cBhvr>
                                        </p:animEffect>
                                        <p:anim calcmode="lin" valueType="num">
                                          <p:cBhvr>
                                            <p:cTn id="109" dur="800" decel="100000" fill="hold"/>
                                            <p:tgtEl>
                                              <p:spTgt spid="47"/>
                                            </p:tgtEl>
                                            <p:attrNameLst>
                                              <p:attrName>style.rotation</p:attrName>
                                            </p:attrNameLst>
                                          </p:cBhvr>
                                          <p:tavLst>
                                            <p:tav tm="0">
                                              <p:val>
                                                <p:fltVal val="-90"/>
                                              </p:val>
                                            </p:tav>
                                            <p:tav tm="100000">
                                              <p:val>
                                                <p:fltVal val="0"/>
                                              </p:val>
                                            </p:tav>
                                          </p:tavLst>
                                        </p:anim>
                                        <p:anim calcmode="lin" valueType="num">
                                          <p:cBhvr>
                                            <p:cTn id="110" dur="800" decel="100000" fill="hold"/>
                                            <p:tgtEl>
                                              <p:spTgt spid="47"/>
                                            </p:tgtEl>
                                            <p:attrNameLst>
                                              <p:attrName>ppt_x</p:attrName>
                                            </p:attrNameLst>
                                          </p:cBhvr>
                                          <p:tavLst>
                                            <p:tav tm="0">
                                              <p:val>
                                                <p:strVal val="#ppt_x+0.4"/>
                                              </p:val>
                                            </p:tav>
                                            <p:tav tm="100000">
                                              <p:val>
                                                <p:strVal val="#ppt_x-0.05"/>
                                              </p:val>
                                            </p:tav>
                                          </p:tavLst>
                                        </p:anim>
                                        <p:anim calcmode="lin" valueType="num">
                                          <p:cBhvr>
                                            <p:cTn id="111" dur="800" decel="100000" fill="hold"/>
                                            <p:tgtEl>
                                              <p:spTgt spid="47"/>
                                            </p:tgtEl>
                                            <p:attrNameLst>
                                              <p:attrName>ppt_y</p:attrName>
                                            </p:attrNameLst>
                                          </p:cBhvr>
                                          <p:tavLst>
                                            <p:tav tm="0">
                                              <p:val>
                                                <p:strVal val="#ppt_y-0.4"/>
                                              </p:val>
                                            </p:tav>
                                            <p:tav tm="100000">
                                              <p:val>
                                                <p:strVal val="#ppt_y+0.1"/>
                                              </p:val>
                                            </p:tav>
                                          </p:tavLst>
                                        </p:anim>
                                        <p:anim calcmode="lin" valueType="num">
                                          <p:cBhvr>
                                            <p:cTn id="112"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113"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114" fill="hold">
                                <p:stCondLst>
                                  <p:cond delay="12320"/>
                                </p:stCondLst>
                                <p:childTnLst>
                                  <p:par>
                                    <p:cTn id="115" presetID="41" presetClass="entr" presetSubtype="0" fill="hold" nodeType="afterEffect">
                                      <p:stCondLst>
                                        <p:cond delay="0"/>
                                      </p:stCondLst>
                                      <p:iterate type="lt">
                                        <p:tmPct val="10000"/>
                                      </p:iterate>
                                      <p:childTnLst>
                                        <p:set>
                                          <p:cBhvr>
                                            <p:cTn id="116" dur="1" fill="hold">
                                              <p:stCondLst>
                                                <p:cond delay="0"/>
                                              </p:stCondLst>
                                            </p:cTn>
                                            <p:tgtEl>
                                              <p:spTgt spid="50">
                                                <p:txEl>
                                                  <p:pRg st="0" end="0"/>
                                                </p:txEl>
                                              </p:spTgt>
                                            </p:tgtEl>
                                            <p:attrNameLst>
                                              <p:attrName>style.visibility</p:attrName>
                                            </p:attrNameLst>
                                          </p:cBhvr>
                                          <p:to>
                                            <p:strVal val="visible"/>
                                          </p:to>
                                        </p:set>
                                        <p:anim calcmode="lin" valueType="num">
                                          <p:cBhvr>
                                            <p:cTn id="117" dur="500" fill="hold"/>
                                            <p:tgtEl>
                                              <p:spTgt spid="5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50">
                                                <p:txEl>
                                                  <p:pRg st="0" end="0"/>
                                                </p:txEl>
                                              </p:spTgt>
                                            </p:tgtEl>
                                            <p:attrNameLst>
                                              <p:attrName>ppt_y</p:attrName>
                                            </p:attrNameLst>
                                          </p:cBhvr>
                                          <p:tavLst>
                                            <p:tav tm="0">
                                              <p:val>
                                                <p:strVal val="#ppt_y"/>
                                              </p:val>
                                            </p:tav>
                                            <p:tav tm="100000">
                                              <p:val>
                                                <p:strVal val="#ppt_y"/>
                                              </p:val>
                                            </p:tav>
                                          </p:tavLst>
                                        </p:anim>
                                        <p:anim calcmode="lin" valueType="num">
                                          <p:cBhvr>
                                            <p:cTn id="119" dur="500" fill="hold"/>
                                            <p:tgtEl>
                                              <p:spTgt spid="5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5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50">
                                                <p:txEl>
                                                  <p:pRg st="0" end="0"/>
                                                </p:txEl>
                                              </p:spTgt>
                                            </p:tgtEl>
                                          </p:cBhvr>
                                        </p:animEffect>
                                      </p:childTnLst>
                                    </p:cTn>
                                  </p:par>
                                  <p:par>
                                    <p:cTn id="122" presetID="52" presetClass="entr" presetSubtype="0"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Scale>
                                          <p:cBhvr>
                                            <p:cTn id="124"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5" dur="1000" decel="50000" fill="hold">
                                              <p:stCondLst>
                                                <p:cond delay="0"/>
                                              </p:stCondLst>
                                            </p:cTn>
                                            <p:tgtEl>
                                              <p:spTgt spid="46"/>
                                            </p:tgtEl>
                                            <p:attrNameLst>
                                              <p:attrName>ppt_x</p:attrName>
                                              <p:attrName>ppt_y</p:attrName>
                                            </p:attrNameLst>
                                          </p:cBhvr>
                                        </p:animMotion>
                                        <p:animEffect transition="in" filter="fade">
                                          <p:cBhvr>
                                            <p:cTn id="126" dur="1000"/>
                                            <p:tgtEl>
                                              <p:spTgt spid="46"/>
                                            </p:tgtEl>
                                          </p:cBhvr>
                                        </p:animEffect>
                                      </p:childTnLst>
                                    </p:cTn>
                                  </p:par>
                                </p:childTnLst>
                              </p:cTn>
                            </p:par>
                            <p:par>
                              <p:cTn id="127" fill="hold">
                                <p:stCondLst>
                                  <p:cond delay="13320"/>
                                </p:stCondLst>
                                <p:childTnLst>
                                  <p:par>
                                    <p:cTn id="128" presetID="41" presetClass="entr" presetSubtype="0" fill="hold" nodeType="afterEffect">
                                      <p:stCondLst>
                                        <p:cond delay="0"/>
                                      </p:stCondLst>
                                      <p:iterate type="lt">
                                        <p:tmPct val="10000"/>
                                      </p:iterate>
                                      <p:childTnLst>
                                        <p:set>
                                          <p:cBhvr>
                                            <p:cTn id="129" dur="1" fill="hold">
                                              <p:stCondLst>
                                                <p:cond delay="0"/>
                                              </p:stCondLst>
                                            </p:cTn>
                                            <p:tgtEl>
                                              <p:spTgt spid="52">
                                                <p:txEl>
                                                  <p:pRg st="0" end="0"/>
                                                </p:txEl>
                                              </p:spTgt>
                                            </p:tgtEl>
                                            <p:attrNameLst>
                                              <p:attrName>style.visibility</p:attrName>
                                            </p:attrNameLst>
                                          </p:cBhvr>
                                          <p:to>
                                            <p:strVal val="visible"/>
                                          </p:to>
                                        </p:set>
                                        <p:anim calcmode="lin" valueType="num">
                                          <p:cBhvr>
                                            <p:cTn id="130" dur="500" fill="hold"/>
                                            <p:tgtEl>
                                              <p:spTgt spid="5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52">
                                                <p:txEl>
                                                  <p:pRg st="0" end="0"/>
                                                </p:txEl>
                                              </p:spTgt>
                                            </p:tgtEl>
                                            <p:attrNameLst>
                                              <p:attrName>ppt_y</p:attrName>
                                            </p:attrNameLst>
                                          </p:cBhvr>
                                          <p:tavLst>
                                            <p:tav tm="0">
                                              <p:val>
                                                <p:strVal val="#ppt_y"/>
                                              </p:val>
                                            </p:tav>
                                            <p:tav tm="100000">
                                              <p:val>
                                                <p:strVal val="#ppt_y"/>
                                              </p:val>
                                            </p:tav>
                                          </p:tavLst>
                                        </p:anim>
                                        <p:anim calcmode="lin" valueType="num">
                                          <p:cBhvr>
                                            <p:cTn id="132" dur="500" fill="hold"/>
                                            <p:tgtEl>
                                              <p:spTgt spid="5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5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34" dur="500" tmFilter="0,0; .5, 1; 1, 1"/>
                                            <p:tgtEl>
                                              <p:spTgt spid="52">
                                                <p:txEl>
                                                  <p:pRg st="0" end="0"/>
                                                </p:txEl>
                                              </p:spTgt>
                                            </p:tgtEl>
                                          </p:cBhvr>
                                        </p:animEffect>
                                      </p:childTnLst>
                                    </p:cTn>
                                  </p:par>
                                  <p:par>
                                    <p:cTn id="135" presetID="15" presetClass="entr" presetSubtype="0"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 calcmode="lin" valueType="num">
                                          <p:cBhvr>
                                            <p:cTn id="137" dur="1000" fill="hold"/>
                                            <p:tgtEl>
                                              <p:spTgt spid="49"/>
                                            </p:tgtEl>
                                            <p:attrNameLst>
                                              <p:attrName>ppt_w</p:attrName>
                                            </p:attrNameLst>
                                          </p:cBhvr>
                                          <p:tavLst>
                                            <p:tav tm="0">
                                              <p:val>
                                                <p:fltVal val="0"/>
                                              </p:val>
                                            </p:tav>
                                            <p:tav tm="100000">
                                              <p:val>
                                                <p:strVal val="#ppt_w"/>
                                              </p:val>
                                            </p:tav>
                                          </p:tavLst>
                                        </p:anim>
                                        <p:anim calcmode="lin" valueType="num">
                                          <p:cBhvr>
                                            <p:cTn id="138" dur="1000" fill="hold"/>
                                            <p:tgtEl>
                                              <p:spTgt spid="49"/>
                                            </p:tgtEl>
                                            <p:attrNameLst>
                                              <p:attrName>ppt_h</p:attrName>
                                            </p:attrNameLst>
                                          </p:cBhvr>
                                          <p:tavLst>
                                            <p:tav tm="0">
                                              <p:val>
                                                <p:fltVal val="0"/>
                                              </p:val>
                                            </p:tav>
                                            <p:tav tm="100000">
                                              <p:val>
                                                <p:strVal val="#ppt_h"/>
                                              </p:val>
                                            </p:tav>
                                          </p:tavLst>
                                        </p:anim>
                                        <p:anim calcmode="lin" valueType="num">
                                          <p:cBhvr>
                                            <p:cTn id="139"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140"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par>
                              <p:cTn id="141" fill="hold">
                                <p:stCondLst>
                                  <p:cond delay="14320"/>
                                </p:stCondLst>
                                <p:childTnLst>
                                  <p:par>
                                    <p:cTn id="142" presetID="41" presetClass="entr" presetSubtype="0" fill="hold" nodeType="afterEffect">
                                      <p:stCondLst>
                                        <p:cond delay="0"/>
                                      </p:stCondLst>
                                      <p:iterate type="lt">
                                        <p:tmPct val="10000"/>
                                      </p:iterate>
                                      <p:childTnLst>
                                        <p:set>
                                          <p:cBhvr>
                                            <p:cTn id="143" dur="1" fill="hold">
                                              <p:stCondLst>
                                                <p:cond delay="0"/>
                                              </p:stCondLst>
                                            </p:cTn>
                                            <p:tgtEl>
                                              <p:spTgt spid="51">
                                                <p:txEl>
                                                  <p:pRg st="0" end="0"/>
                                                </p:txEl>
                                              </p:spTgt>
                                            </p:tgtEl>
                                            <p:attrNameLst>
                                              <p:attrName>style.visibility</p:attrName>
                                            </p:attrNameLst>
                                          </p:cBhvr>
                                          <p:to>
                                            <p:strVal val="visible"/>
                                          </p:to>
                                        </p:set>
                                        <p:anim calcmode="lin" valueType="num">
                                          <p:cBhvr>
                                            <p:cTn id="144" dur="500" fill="hold"/>
                                            <p:tgtEl>
                                              <p:spTgt spid="5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51">
                                                <p:txEl>
                                                  <p:pRg st="0" end="0"/>
                                                </p:txEl>
                                              </p:spTgt>
                                            </p:tgtEl>
                                            <p:attrNameLst>
                                              <p:attrName>ppt_y</p:attrName>
                                            </p:attrNameLst>
                                          </p:cBhvr>
                                          <p:tavLst>
                                            <p:tav tm="0">
                                              <p:val>
                                                <p:strVal val="#ppt_y"/>
                                              </p:val>
                                            </p:tav>
                                            <p:tav tm="100000">
                                              <p:val>
                                                <p:strVal val="#ppt_y"/>
                                              </p:val>
                                            </p:tav>
                                          </p:tavLst>
                                        </p:anim>
                                        <p:anim calcmode="lin" valueType="num">
                                          <p:cBhvr>
                                            <p:cTn id="146" dur="500" fill="hold"/>
                                            <p:tgtEl>
                                              <p:spTgt spid="5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5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51">
                                                <p:txEl>
                                                  <p:pRg st="0" end="0"/>
                                                </p:txEl>
                                              </p:spTgt>
                                            </p:tgtEl>
                                          </p:cBhvr>
                                        </p:animEffect>
                                      </p:childTnLst>
                                    </p:cTn>
                                  </p:par>
                                </p:childTnLst>
                              </p:cTn>
                            </p:par>
                            <p:par>
                              <p:cTn id="149" fill="hold">
                                <p:stCondLst>
                                  <p:cond delay="14970"/>
                                </p:stCondLst>
                                <p:childTnLst>
                                  <p:par>
                                    <p:cTn id="150" presetID="15" presetClass="entr" presetSubtype="0" fill="hold" grpId="0" nodeType="afterEffect">
                                      <p:stCondLst>
                                        <p:cond delay="0"/>
                                      </p:stCondLst>
                                      <p:childTnLst>
                                        <p:set>
                                          <p:cBhvr>
                                            <p:cTn id="151" dur="1" fill="hold">
                                              <p:stCondLst>
                                                <p:cond delay="0"/>
                                              </p:stCondLst>
                                            </p:cTn>
                                            <p:tgtEl>
                                              <p:spTgt spid="48"/>
                                            </p:tgtEl>
                                            <p:attrNameLst>
                                              <p:attrName>style.visibility</p:attrName>
                                            </p:attrNameLst>
                                          </p:cBhvr>
                                          <p:to>
                                            <p:strVal val="visible"/>
                                          </p:to>
                                        </p:set>
                                        <p:anim calcmode="lin" valueType="num">
                                          <p:cBhvr>
                                            <p:cTn id="152" dur="1000" fill="hold"/>
                                            <p:tgtEl>
                                              <p:spTgt spid="48"/>
                                            </p:tgtEl>
                                            <p:attrNameLst>
                                              <p:attrName>ppt_w</p:attrName>
                                            </p:attrNameLst>
                                          </p:cBhvr>
                                          <p:tavLst>
                                            <p:tav tm="0">
                                              <p:val>
                                                <p:fltVal val="0"/>
                                              </p:val>
                                            </p:tav>
                                            <p:tav tm="100000">
                                              <p:val>
                                                <p:strVal val="#ppt_w"/>
                                              </p:val>
                                            </p:tav>
                                          </p:tavLst>
                                        </p:anim>
                                        <p:anim calcmode="lin" valueType="num">
                                          <p:cBhvr>
                                            <p:cTn id="153" dur="1000" fill="hold"/>
                                            <p:tgtEl>
                                              <p:spTgt spid="48"/>
                                            </p:tgtEl>
                                            <p:attrNameLst>
                                              <p:attrName>ppt_h</p:attrName>
                                            </p:attrNameLst>
                                          </p:cBhvr>
                                          <p:tavLst>
                                            <p:tav tm="0">
                                              <p:val>
                                                <p:fltVal val="0"/>
                                              </p:val>
                                            </p:tav>
                                            <p:tav tm="100000">
                                              <p:val>
                                                <p:strVal val="#ppt_h"/>
                                              </p:val>
                                            </p:tav>
                                          </p:tavLst>
                                        </p:anim>
                                        <p:anim calcmode="lin" valueType="num">
                                          <p:cBhvr>
                                            <p:cTn id="154"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155" dur="1000" fill="hold"/>
                                            <p:tgtEl>
                                              <p:spTgt spid="48"/>
                                            </p:tgtEl>
                                            <p:attrNameLst>
                                              <p:attrName>ppt_y</p:attrName>
                                            </p:attrNameLst>
                                          </p:cBhvr>
                                          <p:tavLst>
                                            <p:tav tm="0" fmla="#ppt_y+(sin(-2*pi*(1-$))*-#ppt_x+cos(-2*pi*(1-$))*(1-#ppt_y))*(1-$)">
                                              <p:val>
                                                <p:fltVal val="0"/>
                                              </p:val>
                                            </p:tav>
                                            <p:tav tm="100000">
                                              <p:val>
                                                <p:fltVal val="1"/>
                                              </p:val>
                                            </p:tav>
                                          </p:tavLst>
                                        </p:anim>
                                      </p:childTnLst>
                                    </p:cTn>
                                  </p:par>
                                </p:childTnLst>
                              </p:cTn>
                            </p:par>
                            <p:par>
                              <p:cTn id="156" fill="hold">
                                <p:stCondLst>
                                  <p:cond delay="15970"/>
                                </p:stCondLst>
                                <p:childTnLst>
                                  <p:par>
                                    <p:cTn id="157" presetID="41" presetClass="entr" presetSubtype="0" fill="hold" grpId="0" nodeType="afterEffect">
                                      <p:stCondLst>
                                        <p:cond delay="0"/>
                                      </p:stCondLst>
                                      <p:iterate type="lt">
                                        <p:tmPct val="10000"/>
                                      </p:iterate>
                                      <p:childTnLst>
                                        <p:set>
                                          <p:cBhvr>
                                            <p:cTn id="158" dur="1" fill="hold">
                                              <p:stCondLst>
                                                <p:cond delay="0"/>
                                              </p:stCondLst>
                                            </p:cTn>
                                            <p:tgtEl>
                                              <p:spTgt spid="53"/>
                                            </p:tgtEl>
                                            <p:attrNameLst>
                                              <p:attrName>style.visibility</p:attrName>
                                            </p:attrNameLst>
                                          </p:cBhvr>
                                          <p:to>
                                            <p:strVal val="visible"/>
                                          </p:to>
                                        </p:set>
                                        <p:anim calcmode="lin" valueType="num">
                                          <p:cBhvr>
                                            <p:cTn id="159"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60" dur="500" fill="hold"/>
                                            <p:tgtEl>
                                              <p:spTgt spid="53"/>
                                            </p:tgtEl>
                                            <p:attrNameLst>
                                              <p:attrName>ppt_y</p:attrName>
                                            </p:attrNameLst>
                                          </p:cBhvr>
                                          <p:tavLst>
                                            <p:tav tm="0">
                                              <p:val>
                                                <p:strVal val="#ppt_y"/>
                                              </p:val>
                                            </p:tav>
                                            <p:tav tm="100000">
                                              <p:val>
                                                <p:strVal val="#ppt_y"/>
                                              </p:val>
                                            </p:tav>
                                          </p:tavLst>
                                        </p:anim>
                                        <p:anim calcmode="lin" valueType="num">
                                          <p:cBhvr>
                                            <p:cTn id="161"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62"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63" dur="500" tmFilter="0,0; .5, 1; 1, 1"/>
                                            <p:tgtEl>
                                              <p:spTgt spid="53"/>
                                            </p:tgtEl>
                                          </p:cBhvr>
                                        </p:animEffect>
                                      </p:childTnLst>
                                    </p:cTn>
                                  </p:par>
                                </p:childTnLst>
                              </p:cTn>
                            </p:par>
                            <p:par>
                              <p:cTn id="164" fill="hold">
                                <p:stCondLst>
                                  <p:cond delay="16620"/>
                                </p:stCondLst>
                                <p:childTnLst>
                                  <p:par>
                                    <p:cTn id="165" presetID="30" presetClass="entr" presetSubtype="0" fill="hold" nodeType="afterEffect">
                                      <p:stCondLst>
                                        <p:cond delay="0"/>
                                      </p:stCondLst>
                                      <p:childTnLst>
                                        <p:set>
                                          <p:cBhvr>
                                            <p:cTn id="166" dur="1" fill="hold">
                                              <p:stCondLst>
                                                <p:cond delay="0"/>
                                              </p:stCondLst>
                                            </p:cTn>
                                            <p:tgtEl>
                                              <p:spTgt spid="54">
                                                <p:txEl>
                                                  <p:pRg st="0" end="0"/>
                                                </p:txEl>
                                              </p:spTgt>
                                            </p:tgtEl>
                                            <p:attrNameLst>
                                              <p:attrName>style.visibility</p:attrName>
                                            </p:attrNameLst>
                                          </p:cBhvr>
                                          <p:to>
                                            <p:strVal val="visible"/>
                                          </p:to>
                                        </p:set>
                                        <p:animEffect transition="in" filter="fade">
                                          <p:cBhvr>
                                            <p:cTn id="167" dur="800" decel="100000"/>
                                            <p:tgtEl>
                                              <p:spTgt spid="54">
                                                <p:txEl>
                                                  <p:pRg st="0" end="0"/>
                                                </p:txEl>
                                              </p:spTgt>
                                            </p:tgtEl>
                                          </p:cBhvr>
                                        </p:animEffect>
                                        <p:anim calcmode="lin" valueType="num">
                                          <p:cBhvr>
                                            <p:cTn id="168" dur="800" decel="100000" fill="hold"/>
                                            <p:tgtEl>
                                              <p:spTgt spid="54">
                                                <p:txEl>
                                                  <p:pRg st="0" end="0"/>
                                                </p:txEl>
                                              </p:spTgt>
                                            </p:tgtEl>
                                            <p:attrNameLst>
                                              <p:attrName>style.rotation</p:attrName>
                                            </p:attrNameLst>
                                          </p:cBhvr>
                                          <p:tavLst>
                                            <p:tav tm="0">
                                              <p:val>
                                                <p:fltVal val="-90"/>
                                              </p:val>
                                            </p:tav>
                                            <p:tav tm="100000">
                                              <p:val>
                                                <p:fltVal val="0"/>
                                              </p:val>
                                            </p:tav>
                                          </p:tavLst>
                                        </p:anim>
                                        <p:anim calcmode="lin" valueType="num">
                                          <p:cBhvr>
                                            <p:cTn id="169" dur="800" decel="100000" fill="hold"/>
                                            <p:tgtEl>
                                              <p:spTgt spid="54">
                                                <p:txEl>
                                                  <p:pRg st="0" end="0"/>
                                                </p:txEl>
                                              </p:spTgt>
                                            </p:tgtEl>
                                            <p:attrNameLst>
                                              <p:attrName>ppt_x</p:attrName>
                                            </p:attrNameLst>
                                          </p:cBhvr>
                                          <p:tavLst>
                                            <p:tav tm="0">
                                              <p:val>
                                                <p:strVal val="#ppt_x+0.4"/>
                                              </p:val>
                                            </p:tav>
                                            <p:tav tm="100000">
                                              <p:val>
                                                <p:strVal val="#ppt_x-0.05"/>
                                              </p:val>
                                            </p:tav>
                                          </p:tavLst>
                                        </p:anim>
                                        <p:anim calcmode="lin" valueType="num">
                                          <p:cBhvr>
                                            <p:cTn id="170" dur="800" decel="100000" fill="hold"/>
                                            <p:tgtEl>
                                              <p:spTgt spid="54">
                                                <p:txEl>
                                                  <p:pRg st="0" end="0"/>
                                                </p:txEl>
                                              </p:spTgt>
                                            </p:tgtEl>
                                            <p:attrNameLst>
                                              <p:attrName>ppt_y</p:attrName>
                                            </p:attrNameLst>
                                          </p:cBhvr>
                                          <p:tavLst>
                                            <p:tav tm="0">
                                              <p:val>
                                                <p:strVal val="#ppt_y-0.4"/>
                                              </p:val>
                                            </p:tav>
                                            <p:tav tm="100000">
                                              <p:val>
                                                <p:strVal val="#ppt_y+0.1"/>
                                              </p:val>
                                            </p:tav>
                                          </p:tavLst>
                                        </p:anim>
                                        <p:anim calcmode="lin" valueType="num">
                                          <p:cBhvr>
                                            <p:cTn id="171" dur="200" accel="100000" fill="hold">
                                              <p:stCondLst>
                                                <p:cond delay="800"/>
                                              </p:stCondLst>
                                            </p:cTn>
                                            <p:tgtEl>
                                              <p:spTgt spid="54">
                                                <p:txEl>
                                                  <p:pRg st="0" end="0"/>
                                                </p:txEl>
                                              </p:spTgt>
                                            </p:tgtEl>
                                            <p:attrNameLst>
                                              <p:attrName>ppt_x</p:attrName>
                                            </p:attrNameLst>
                                          </p:cBhvr>
                                          <p:tavLst>
                                            <p:tav tm="0">
                                              <p:val>
                                                <p:strVal val="#ppt_x-0.05"/>
                                              </p:val>
                                            </p:tav>
                                            <p:tav tm="100000">
                                              <p:val>
                                                <p:strVal val="#ppt_x"/>
                                              </p:val>
                                            </p:tav>
                                          </p:tavLst>
                                        </p:anim>
                                        <p:anim calcmode="lin" valueType="num">
                                          <p:cBhvr>
                                            <p:cTn id="172" dur="200" accel="100000" fill="hold">
                                              <p:stCondLst>
                                                <p:cond delay="800"/>
                                              </p:stCondLst>
                                            </p:cTn>
                                            <p:tgtEl>
                                              <p:spTgt spid="54">
                                                <p:txEl>
                                                  <p:pRg st="0" end="0"/>
                                                </p:txEl>
                                              </p:spTgt>
                                            </p:tgtEl>
                                            <p:attrNameLst>
                                              <p:attrName>ppt_y</p:attrName>
                                            </p:attrNameLst>
                                          </p:cBhvr>
                                          <p:tavLst>
                                            <p:tav tm="0">
                                              <p:val>
                                                <p:strVal val="#ppt_y+0.1"/>
                                              </p:val>
                                            </p:tav>
                                            <p:tav tm="100000">
                                              <p:val>
                                                <p:strVal val="#ppt_y"/>
                                              </p:val>
                                            </p:tav>
                                          </p:tavLst>
                                        </p:anim>
                                      </p:childTnLst>
                                    </p:cTn>
                                  </p:par>
                                </p:childTnLst>
                              </p:cTn>
                            </p:par>
                            <p:par>
                              <p:cTn id="173" fill="hold">
                                <p:stCondLst>
                                  <p:cond delay="17620"/>
                                </p:stCondLst>
                                <p:childTnLst>
                                  <p:par>
                                    <p:cTn id="174" presetID="2" presetClass="entr" presetSubtype="4" fill="hold" grpId="0" nodeType="afterEffect">
                                      <p:stCondLst>
                                        <p:cond delay="0"/>
                                      </p:stCondLst>
                                      <p:childTnLst>
                                        <p:set>
                                          <p:cBhvr>
                                            <p:cTn id="175" dur="1" fill="hold">
                                              <p:stCondLst>
                                                <p:cond delay="0"/>
                                              </p:stCondLst>
                                            </p:cTn>
                                            <p:tgtEl>
                                              <p:spTgt spid="55"/>
                                            </p:tgtEl>
                                            <p:attrNameLst>
                                              <p:attrName>style.visibility</p:attrName>
                                            </p:attrNameLst>
                                          </p:cBhvr>
                                          <p:to>
                                            <p:strVal val="visible"/>
                                          </p:to>
                                        </p:set>
                                        <p:anim calcmode="lin" valueType="num">
                                          <p:cBhvr additive="base">
                                            <p:cTn id="176" dur="500" fill="hold"/>
                                            <p:tgtEl>
                                              <p:spTgt spid="55"/>
                                            </p:tgtEl>
                                            <p:attrNameLst>
                                              <p:attrName>ppt_x</p:attrName>
                                            </p:attrNameLst>
                                          </p:cBhvr>
                                          <p:tavLst>
                                            <p:tav tm="0">
                                              <p:val>
                                                <p:strVal val="#ppt_x"/>
                                              </p:val>
                                            </p:tav>
                                            <p:tav tm="100000">
                                              <p:val>
                                                <p:strVal val="#ppt_x"/>
                                              </p:val>
                                            </p:tav>
                                          </p:tavLst>
                                        </p:anim>
                                        <p:anim calcmode="lin" valueType="num">
                                          <p:cBhvr additive="base">
                                            <p:cTn id="177" dur="500" fill="hold"/>
                                            <p:tgtEl>
                                              <p:spTgt spid="55"/>
                                            </p:tgtEl>
                                            <p:attrNameLst>
                                              <p:attrName>ppt_y</p:attrName>
                                            </p:attrNameLst>
                                          </p:cBhvr>
                                          <p:tavLst>
                                            <p:tav tm="0">
                                              <p:val>
                                                <p:strVal val="1+#ppt_h/2"/>
                                              </p:val>
                                            </p:tav>
                                            <p:tav tm="100000">
                                              <p:val>
                                                <p:strVal val="#ppt_y"/>
                                              </p:val>
                                            </p:tav>
                                          </p:tavLst>
                                        </p:anim>
                                      </p:childTnLst>
                                    </p:cTn>
                                  </p:par>
                                </p:childTnLst>
                              </p:cTn>
                            </p:par>
                            <p:par>
                              <p:cTn id="178" fill="hold">
                                <p:stCondLst>
                                  <p:cond delay="18120"/>
                                </p:stCondLst>
                                <p:childTnLst>
                                  <p:par>
                                    <p:cTn id="179" presetID="2" presetClass="entr" presetSubtype="4" fill="hold" grpId="0" nodeType="afterEffect">
                                      <p:stCondLst>
                                        <p:cond delay="0"/>
                                      </p:stCondLst>
                                      <p:childTnLst>
                                        <p:set>
                                          <p:cBhvr>
                                            <p:cTn id="180" dur="1" fill="hold">
                                              <p:stCondLst>
                                                <p:cond delay="0"/>
                                              </p:stCondLst>
                                            </p:cTn>
                                            <p:tgtEl>
                                              <p:spTgt spid="56"/>
                                            </p:tgtEl>
                                            <p:attrNameLst>
                                              <p:attrName>style.visibility</p:attrName>
                                            </p:attrNameLst>
                                          </p:cBhvr>
                                          <p:to>
                                            <p:strVal val="visible"/>
                                          </p:to>
                                        </p:set>
                                        <p:anim calcmode="lin" valueType="num">
                                          <p:cBhvr additive="base">
                                            <p:cTn id="181" dur="500" fill="hold"/>
                                            <p:tgtEl>
                                              <p:spTgt spid="56"/>
                                            </p:tgtEl>
                                            <p:attrNameLst>
                                              <p:attrName>ppt_x</p:attrName>
                                            </p:attrNameLst>
                                          </p:cBhvr>
                                          <p:tavLst>
                                            <p:tav tm="0">
                                              <p:val>
                                                <p:strVal val="#ppt_x"/>
                                              </p:val>
                                            </p:tav>
                                            <p:tav tm="100000">
                                              <p:val>
                                                <p:strVal val="#ppt_x"/>
                                              </p:val>
                                            </p:tav>
                                          </p:tavLst>
                                        </p:anim>
                                        <p:anim calcmode="lin" valueType="num">
                                          <p:cBhvr additive="base">
                                            <p:cTn id="182" dur="500" fill="hold"/>
                                            <p:tgtEl>
                                              <p:spTgt spid="56"/>
                                            </p:tgtEl>
                                            <p:attrNameLst>
                                              <p:attrName>ppt_y</p:attrName>
                                            </p:attrNameLst>
                                          </p:cBhvr>
                                          <p:tavLst>
                                            <p:tav tm="0">
                                              <p:val>
                                                <p:strVal val="1+#ppt_h/2"/>
                                              </p:val>
                                            </p:tav>
                                            <p:tav tm="100000">
                                              <p:val>
                                                <p:strVal val="#ppt_y"/>
                                              </p:val>
                                            </p:tav>
                                          </p:tavLst>
                                        </p:anim>
                                      </p:childTnLst>
                                    </p:cTn>
                                  </p:par>
                                </p:childTnLst>
                              </p:cTn>
                            </p:par>
                            <p:par>
                              <p:cTn id="183" fill="hold">
                                <p:stCondLst>
                                  <p:cond delay="18620"/>
                                </p:stCondLst>
                                <p:childTnLst>
                                  <p:par>
                                    <p:cTn id="184" presetID="2" presetClass="entr" presetSubtype="4" fill="hold" grpId="0" nodeType="afterEffect">
                                      <p:stCondLst>
                                        <p:cond delay="0"/>
                                      </p:stCondLst>
                                      <p:childTnLst>
                                        <p:set>
                                          <p:cBhvr>
                                            <p:cTn id="185" dur="1" fill="hold">
                                              <p:stCondLst>
                                                <p:cond delay="0"/>
                                              </p:stCondLst>
                                            </p:cTn>
                                            <p:tgtEl>
                                              <p:spTgt spid="57"/>
                                            </p:tgtEl>
                                            <p:attrNameLst>
                                              <p:attrName>style.visibility</p:attrName>
                                            </p:attrNameLst>
                                          </p:cBhvr>
                                          <p:to>
                                            <p:strVal val="visible"/>
                                          </p:to>
                                        </p:set>
                                        <p:anim calcmode="lin" valueType="num">
                                          <p:cBhvr additive="base">
                                            <p:cTn id="186" dur="500" fill="hold"/>
                                            <p:tgtEl>
                                              <p:spTgt spid="57"/>
                                            </p:tgtEl>
                                            <p:attrNameLst>
                                              <p:attrName>ppt_x</p:attrName>
                                            </p:attrNameLst>
                                          </p:cBhvr>
                                          <p:tavLst>
                                            <p:tav tm="0">
                                              <p:val>
                                                <p:strVal val="#ppt_x"/>
                                              </p:val>
                                            </p:tav>
                                            <p:tav tm="100000">
                                              <p:val>
                                                <p:strVal val="#ppt_x"/>
                                              </p:val>
                                            </p:tav>
                                          </p:tavLst>
                                        </p:anim>
                                        <p:anim calcmode="lin" valueType="num">
                                          <p:cBhvr additive="base">
                                            <p:cTn id="187" dur="500" fill="hold"/>
                                            <p:tgtEl>
                                              <p:spTgt spid="57"/>
                                            </p:tgtEl>
                                            <p:attrNameLst>
                                              <p:attrName>ppt_y</p:attrName>
                                            </p:attrNameLst>
                                          </p:cBhvr>
                                          <p:tavLst>
                                            <p:tav tm="0">
                                              <p:val>
                                                <p:strVal val="1+#ppt_h/2"/>
                                              </p:val>
                                            </p:tav>
                                            <p:tav tm="100000">
                                              <p:val>
                                                <p:strVal val="#ppt_y"/>
                                              </p:val>
                                            </p:tav>
                                          </p:tavLst>
                                        </p:anim>
                                      </p:childTnLst>
                                    </p:cTn>
                                  </p:par>
                                </p:childTnLst>
                              </p:cTn>
                            </p:par>
                            <p:par>
                              <p:cTn id="188" fill="hold">
                                <p:stCondLst>
                                  <p:cond delay="19120"/>
                                </p:stCondLst>
                                <p:childTnLst>
                                  <p:par>
                                    <p:cTn id="189" presetID="10" presetClass="entr" presetSubtype="0" fill="hold" grpId="0" nodeType="afterEffect">
                                      <p:stCondLst>
                                        <p:cond delay="0"/>
                                      </p:stCondLst>
                                      <p:childTnLst>
                                        <p:set>
                                          <p:cBhvr>
                                            <p:cTn id="190" dur="1" fill="hold">
                                              <p:stCondLst>
                                                <p:cond delay="0"/>
                                              </p:stCondLst>
                                            </p:cTn>
                                            <p:tgtEl>
                                              <p:spTgt spid="60"/>
                                            </p:tgtEl>
                                            <p:attrNameLst>
                                              <p:attrName>style.visibility</p:attrName>
                                            </p:attrNameLst>
                                          </p:cBhvr>
                                          <p:to>
                                            <p:strVal val="visible"/>
                                          </p:to>
                                        </p:set>
                                        <p:animEffect transition="in" filter="fade">
                                          <p:cBhvr>
                                            <p:cTn id="19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animBg="1"/>
          <p:bldP spid="31" grpId="0"/>
          <p:bldP spid="32" grpId="0" animBg="1"/>
          <p:bldP spid="34" grpId="0"/>
          <p:bldP spid="34" grpId="1"/>
          <p:bldP spid="35" grpId="0" animBg="1"/>
          <p:bldP spid="36" grpId="0"/>
          <p:bldP spid="41" grpId="0" animBg="1"/>
          <p:bldP spid="42" grpId="0" animBg="1"/>
          <p:bldP spid="43" grpId="0" animBg="1"/>
          <p:bldP spid="44" grpId="0" animBg="1"/>
          <p:bldP spid="45" grpId="0" animBg="1"/>
          <p:bldP spid="46" grpId="0"/>
          <p:bldP spid="48" grpId="0"/>
          <p:bldP spid="49" grpId="0"/>
          <p:bldP spid="53" grpId="0"/>
          <p:bldP spid="55" grpId="0"/>
          <p:bldP spid="56" grpId="0"/>
          <p:bldP spid="57"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200" fill="hold"/>
                                            <p:tgtEl>
                                              <p:spTgt spid="28"/>
                                            </p:tgtEl>
                                            <p:attrNameLst>
                                              <p:attrName>ppt_x</p:attrName>
                                            </p:attrNameLst>
                                          </p:cBhvr>
                                          <p:tavLst>
                                            <p:tav tm="0">
                                              <p:val>
                                                <p:strVal val="0-#ppt_w/2"/>
                                              </p:val>
                                            </p:tav>
                                            <p:tav tm="100000">
                                              <p:val>
                                                <p:strVal val="#ppt_x"/>
                                              </p:val>
                                            </p:tav>
                                          </p:tavLst>
                                        </p:anim>
                                        <p:anim calcmode="lin" valueType="num">
                                          <p:cBhvr additive="base">
                                            <p:cTn id="8" dur="12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1200" fill="hold"/>
                                            <p:tgtEl>
                                              <p:spTgt spid="29"/>
                                            </p:tgtEl>
                                            <p:attrNameLst>
                                              <p:attrName>ppt_x</p:attrName>
                                            </p:attrNameLst>
                                          </p:cBhvr>
                                          <p:tavLst>
                                            <p:tav tm="0">
                                              <p:val>
                                                <p:strVal val="#ppt_x"/>
                                              </p:val>
                                            </p:tav>
                                            <p:tav tm="100000">
                                              <p:val>
                                                <p:strVal val="#ppt_x"/>
                                              </p:val>
                                            </p:tav>
                                          </p:tavLst>
                                        </p:anim>
                                        <p:anim calcmode="lin" valueType="num">
                                          <p:cBhvr additive="base">
                                            <p:cTn id="12" dur="12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left)">
                                          <p:cBhvr>
                                            <p:cTn id="37" dur="500"/>
                                            <p:tgtEl>
                                              <p:spTgt spid="36"/>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34"/>
                                            </p:tgtEl>
                                            <p:attrNameLst>
                                              <p:attrName>style.color</p:attrName>
                                            </p:attrNameLst>
                                          </p:cBhvr>
                                          <p:to>
                                            <p:clrVal>
                                              <a:schemeClr val="accent2"/>
                                            </p:clrVal>
                                          </p:to>
                                        </p:set>
                                        <p:set>
                                          <p:cBhvr>
                                            <p:cTn id="41" dur="1000" fill="hold"/>
                                            <p:tgtEl>
                                              <p:spTgt spid="34"/>
                                            </p:tgtEl>
                                            <p:attrNameLst>
                                              <p:attrName>fillcolor</p:attrName>
                                            </p:attrNameLst>
                                          </p:cBhvr>
                                          <p:to>
                                            <p:clrVal>
                                              <a:schemeClr val="accent2"/>
                                            </p:clrVal>
                                          </p:to>
                                        </p:set>
                                        <p:set>
                                          <p:cBhvr>
                                            <p:cTn id="42" dur="1000" fill="hold"/>
                                            <p:tgtEl>
                                              <p:spTgt spid="34"/>
                                            </p:tgtEl>
                                            <p:attrNameLst>
                                              <p:attrName>fill.type</p:attrName>
                                            </p:attrNameLst>
                                          </p:cBhvr>
                                          <p:to>
                                            <p:strVal val="solid"/>
                                          </p:to>
                                        </p:set>
                                      </p:childTnLst>
                                    </p:cTn>
                                  </p:par>
                                </p:childTnLst>
                              </p:cTn>
                            </p:par>
                            <p:par>
                              <p:cTn id="43" fill="hold">
                                <p:stCondLst>
                                  <p:cond delay="4320"/>
                                </p:stCondLst>
                                <p:childTnLst>
                                  <p:par>
                                    <p:cTn id="44" presetID="30" presetClass="entr" presetSubtype="0"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800" decel="100000"/>
                                            <p:tgtEl>
                                              <p:spTgt spid="45"/>
                                            </p:tgtEl>
                                          </p:cBhvr>
                                        </p:animEffect>
                                        <p:anim calcmode="lin" valueType="num">
                                          <p:cBhvr>
                                            <p:cTn id="47" dur="800" decel="100000" fill="hold"/>
                                            <p:tgtEl>
                                              <p:spTgt spid="45"/>
                                            </p:tgtEl>
                                            <p:attrNameLst>
                                              <p:attrName>style.rotation</p:attrName>
                                            </p:attrNameLst>
                                          </p:cBhvr>
                                          <p:tavLst>
                                            <p:tav tm="0">
                                              <p:val>
                                                <p:fltVal val="-90"/>
                                              </p:val>
                                            </p:tav>
                                            <p:tav tm="100000">
                                              <p:val>
                                                <p:fltVal val="0"/>
                                              </p:val>
                                            </p:tav>
                                          </p:tavLst>
                                        </p:anim>
                                        <p:anim calcmode="lin" valueType="num">
                                          <p:cBhvr>
                                            <p:cTn id="48" dur="800" decel="100000" fill="hold"/>
                                            <p:tgtEl>
                                              <p:spTgt spid="45"/>
                                            </p:tgtEl>
                                            <p:attrNameLst>
                                              <p:attrName>ppt_x</p:attrName>
                                            </p:attrNameLst>
                                          </p:cBhvr>
                                          <p:tavLst>
                                            <p:tav tm="0">
                                              <p:val>
                                                <p:strVal val="#ppt_x+0.4"/>
                                              </p:val>
                                            </p:tav>
                                            <p:tav tm="100000">
                                              <p:val>
                                                <p:strVal val="#ppt_x-0.05"/>
                                              </p:val>
                                            </p:tav>
                                          </p:tavLst>
                                        </p:anim>
                                        <p:anim calcmode="lin" valueType="num">
                                          <p:cBhvr>
                                            <p:cTn id="49" dur="800" decel="100000" fill="hold"/>
                                            <p:tgtEl>
                                              <p:spTgt spid="45"/>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45"/>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45"/>
                                            </p:tgtEl>
                                            <p:attrNameLst>
                                              <p:attrName>ppt_y</p:attrName>
                                            </p:attrNameLst>
                                          </p:cBhvr>
                                          <p:tavLst>
                                            <p:tav tm="0">
                                              <p:val>
                                                <p:strVal val="#ppt_y+0.1"/>
                                              </p:val>
                                            </p:tav>
                                            <p:tav tm="100000">
                                              <p:val>
                                                <p:strVal val="#ppt_y"/>
                                              </p:val>
                                            </p:tav>
                                          </p:tavLst>
                                        </p:anim>
                                      </p:childTnLst>
                                    </p:cTn>
                                  </p:par>
                                </p:childTnLst>
                              </p:cTn>
                            </p:par>
                            <p:par>
                              <p:cTn id="52" fill="hold">
                                <p:stCondLst>
                                  <p:cond delay="5320"/>
                                </p:stCondLst>
                                <p:childTnLst>
                                  <p:par>
                                    <p:cTn id="53" presetID="35" presetClass="entr" presetSubtype="0"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2000"/>
                                            <p:tgtEl>
                                              <p:spTgt spid="58"/>
                                            </p:tgtEl>
                                          </p:cBhvr>
                                        </p:animEffect>
                                        <p:anim calcmode="lin" valueType="num">
                                          <p:cBhvr>
                                            <p:cTn id="56" dur="2000" fill="hold"/>
                                            <p:tgtEl>
                                              <p:spTgt spid="58"/>
                                            </p:tgtEl>
                                            <p:attrNameLst>
                                              <p:attrName>style.rotation</p:attrName>
                                            </p:attrNameLst>
                                          </p:cBhvr>
                                          <p:tavLst>
                                            <p:tav tm="0">
                                              <p:val>
                                                <p:fltVal val="720"/>
                                              </p:val>
                                            </p:tav>
                                            <p:tav tm="100000">
                                              <p:val>
                                                <p:fltVal val="0"/>
                                              </p:val>
                                            </p:tav>
                                          </p:tavLst>
                                        </p:anim>
                                        <p:anim calcmode="lin" valueType="num">
                                          <p:cBhvr>
                                            <p:cTn id="57" dur="2000" fill="hold"/>
                                            <p:tgtEl>
                                              <p:spTgt spid="58"/>
                                            </p:tgtEl>
                                            <p:attrNameLst>
                                              <p:attrName>ppt_h</p:attrName>
                                            </p:attrNameLst>
                                          </p:cBhvr>
                                          <p:tavLst>
                                            <p:tav tm="0">
                                              <p:val>
                                                <p:fltVal val="0"/>
                                              </p:val>
                                            </p:tav>
                                            <p:tav tm="100000">
                                              <p:val>
                                                <p:strVal val="#ppt_h"/>
                                              </p:val>
                                            </p:tav>
                                          </p:tavLst>
                                        </p:anim>
                                        <p:anim calcmode="lin" valueType="num">
                                          <p:cBhvr>
                                            <p:cTn id="58" dur="2000" fill="hold"/>
                                            <p:tgtEl>
                                              <p:spTgt spid="58"/>
                                            </p:tgtEl>
                                            <p:attrNameLst>
                                              <p:attrName>ppt_w</p:attrName>
                                            </p:attrNameLst>
                                          </p:cBhvr>
                                          <p:tavLst>
                                            <p:tav tm="0">
                                              <p:val>
                                                <p:fltVal val="0"/>
                                              </p:val>
                                            </p:tav>
                                            <p:tav tm="100000">
                                              <p:val>
                                                <p:strVal val="#ppt_w"/>
                                              </p:val>
                                            </p:tav>
                                          </p:tavLst>
                                        </p:anim>
                                      </p:childTnLst>
                                    </p:cTn>
                                  </p:par>
                                </p:childTnLst>
                              </p:cTn>
                            </p:par>
                            <p:par>
                              <p:cTn id="59" fill="hold">
                                <p:stCondLst>
                                  <p:cond delay="7320"/>
                                </p:stCondLst>
                                <p:childTnLst>
                                  <p:par>
                                    <p:cTn id="60" presetID="49" presetClass="entr" presetSubtype="0" decel="100000"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 calcmode="lin" valueType="num">
                                          <p:cBhvr>
                                            <p:cTn id="62" dur="500" fill="hold"/>
                                            <p:tgtEl>
                                              <p:spTgt spid="59"/>
                                            </p:tgtEl>
                                            <p:attrNameLst>
                                              <p:attrName>ppt_w</p:attrName>
                                            </p:attrNameLst>
                                          </p:cBhvr>
                                          <p:tavLst>
                                            <p:tav tm="0">
                                              <p:val>
                                                <p:fltVal val="0"/>
                                              </p:val>
                                            </p:tav>
                                            <p:tav tm="100000">
                                              <p:val>
                                                <p:strVal val="#ppt_w"/>
                                              </p:val>
                                            </p:tav>
                                          </p:tavLst>
                                        </p:anim>
                                        <p:anim calcmode="lin" valueType="num">
                                          <p:cBhvr>
                                            <p:cTn id="63" dur="500" fill="hold"/>
                                            <p:tgtEl>
                                              <p:spTgt spid="59"/>
                                            </p:tgtEl>
                                            <p:attrNameLst>
                                              <p:attrName>ppt_h</p:attrName>
                                            </p:attrNameLst>
                                          </p:cBhvr>
                                          <p:tavLst>
                                            <p:tav tm="0">
                                              <p:val>
                                                <p:fltVal val="0"/>
                                              </p:val>
                                            </p:tav>
                                            <p:tav tm="100000">
                                              <p:val>
                                                <p:strVal val="#ppt_h"/>
                                              </p:val>
                                            </p:tav>
                                          </p:tavLst>
                                        </p:anim>
                                        <p:anim calcmode="lin" valueType="num">
                                          <p:cBhvr>
                                            <p:cTn id="64" dur="500" fill="hold"/>
                                            <p:tgtEl>
                                              <p:spTgt spid="59"/>
                                            </p:tgtEl>
                                            <p:attrNameLst>
                                              <p:attrName>style.rotation</p:attrName>
                                            </p:attrNameLst>
                                          </p:cBhvr>
                                          <p:tavLst>
                                            <p:tav tm="0">
                                              <p:val>
                                                <p:fltVal val="360"/>
                                              </p:val>
                                            </p:tav>
                                            <p:tav tm="100000">
                                              <p:val>
                                                <p:fltVal val="0"/>
                                              </p:val>
                                            </p:tav>
                                          </p:tavLst>
                                        </p:anim>
                                        <p:animEffect transition="in" filter="fade">
                                          <p:cBhvr>
                                            <p:cTn id="65" dur="500"/>
                                            <p:tgtEl>
                                              <p:spTgt spid="59"/>
                                            </p:tgtEl>
                                          </p:cBhvr>
                                        </p:animEffect>
                                      </p:childTnLst>
                                    </p:cTn>
                                  </p:par>
                                </p:childTnLst>
                              </p:cTn>
                            </p:par>
                            <p:par>
                              <p:cTn id="66" fill="hold">
                                <p:stCondLst>
                                  <p:cond delay="7820"/>
                                </p:stCondLst>
                                <p:childTnLst>
                                  <p:par>
                                    <p:cTn id="67" presetID="12" presetClass="entr" presetSubtype="4"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slide(fromBottom)">
                                          <p:cBhvr>
                                            <p:cTn id="69" dur="500"/>
                                            <p:tgtEl>
                                              <p:spTgt spid="38"/>
                                            </p:tgtEl>
                                          </p:cBhvr>
                                        </p:animEffect>
                                      </p:childTnLst>
                                    </p:cTn>
                                  </p:par>
                                </p:childTnLst>
                              </p:cTn>
                            </p:par>
                            <p:par>
                              <p:cTn id="70" fill="hold">
                                <p:stCondLst>
                                  <p:cond delay="8320"/>
                                </p:stCondLst>
                                <p:childTnLst>
                                  <p:par>
                                    <p:cTn id="71" presetID="53" presetClass="entr" presetSubtype="16" fill="hold" grpId="0" nodeType="afterEffect">
                                      <p:stCondLst>
                                        <p:cond delay="0"/>
                                      </p:stCondLst>
                                      <p:childTnLst>
                                        <p:set>
                                          <p:cBhvr>
                                            <p:cTn id="72" dur="1" fill="hold">
                                              <p:stCondLst>
                                                <p:cond delay="0"/>
                                              </p:stCondLst>
                                            </p:cTn>
                                            <p:tgtEl>
                                              <p:spTgt spid="41"/>
                                            </p:tgtEl>
                                            <p:attrNameLst>
                                              <p:attrName>style.visibility</p:attrName>
                                            </p:attrNameLst>
                                          </p:cBhvr>
                                          <p:to>
                                            <p:strVal val="visible"/>
                                          </p:to>
                                        </p:set>
                                        <p:anim calcmode="lin" valueType="num">
                                          <p:cBhvr>
                                            <p:cTn id="73" dur="500" fill="hold"/>
                                            <p:tgtEl>
                                              <p:spTgt spid="41"/>
                                            </p:tgtEl>
                                            <p:attrNameLst>
                                              <p:attrName>ppt_w</p:attrName>
                                            </p:attrNameLst>
                                          </p:cBhvr>
                                          <p:tavLst>
                                            <p:tav tm="0">
                                              <p:val>
                                                <p:fltVal val="0"/>
                                              </p:val>
                                            </p:tav>
                                            <p:tav tm="100000">
                                              <p:val>
                                                <p:strVal val="#ppt_w"/>
                                              </p:val>
                                            </p:tav>
                                          </p:tavLst>
                                        </p:anim>
                                        <p:anim calcmode="lin" valueType="num">
                                          <p:cBhvr>
                                            <p:cTn id="74" dur="500" fill="hold"/>
                                            <p:tgtEl>
                                              <p:spTgt spid="41"/>
                                            </p:tgtEl>
                                            <p:attrNameLst>
                                              <p:attrName>ppt_h</p:attrName>
                                            </p:attrNameLst>
                                          </p:cBhvr>
                                          <p:tavLst>
                                            <p:tav tm="0">
                                              <p:val>
                                                <p:fltVal val="0"/>
                                              </p:val>
                                            </p:tav>
                                            <p:tav tm="100000">
                                              <p:val>
                                                <p:strVal val="#ppt_h"/>
                                              </p:val>
                                            </p:tav>
                                          </p:tavLst>
                                        </p:anim>
                                        <p:animEffect transition="in" filter="fade">
                                          <p:cBhvr>
                                            <p:cTn id="75" dur="500"/>
                                            <p:tgtEl>
                                              <p:spTgt spid="41"/>
                                            </p:tgtEl>
                                          </p:cBhvr>
                                        </p:animEffect>
                                      </p:childTnLst>
                                    </p:cTn>
                                  </p:par>
                                </p:childTnLst>
                              </p:cTn>
                            </p:par>
                            <p:par>
                              <p:cTn id="76" fill="hold">
                                <p:stCondLst>
                                  <p:cond delay="8820"/>
                                </p:stCondLst>
                                <p:childTnLst>
                                  <p:par>
                                    <p:cTn id="77" presetID="12" presetClass="entr" presetSubtype="2" fill="hold" nodeType="afterEffect">
                                      <p:stCondLst>
                                        <p:cond delay="0"/>
                                      </p:stCondLst>
                                      <p:childTnLst>
                                        <p:set>
                                          <p:cBhvr>
                                            <p:cTn id="78" dur="1" fill="hold">
                                              <p:stCondLst>
                                                <p:cond delay="0"/>
                                              </p:stCondLst>
                                            </p:cTn>
                                            <p:tgtEl>
                                              <p:spTgt spid="37"/>
                                            </p:tgtEl>
                                            <p:attrNameLst>
                                              <p:attrName>style.visibility</p:attrName>
                                            </p:attrNameLst>
                                          </p:cBhvr>
                                          <p:to>
                                            <p:strVal val="visible"/>
                                          </p:to>
                                        </p:set>
                                        <p:animEffect transition="in" filter="slide(fromRight)">
                                          <p:cBhvr>
                                            <p:cTn id="79" dur="500"/>
                                            <p:tgtEl>
                                              <p:spTgt spid="37"/>
                                            </p:tgtEl>
                                          </p:cBhvr>
                                        </p:animEffect>
                                      </p:childTnLst>
                                    </p:cTn>
                                  </p:par>
                                </p:childTnLst>
                              </p:cTn>
                            </p:par>
                            <p:par>
                              <p:cTn id="80" fill="hold">
                                <p:stCondLst>
                                  <p:cond delay="9320"/>
                                </p:stCondLst>
                                <p:childTnLst>
                                  <p:par>
                                    <p:cTn id="81" presetID="53" presetClass="entr" presetSubtype="16" fill="hold" grpId="0" nodeType="afterEffect">
                                      <p:stCondLst>
                                        <p:cond delay="0"/>
                                      </p:stCondLst>
                                      <p:childTnLst>
                                        <p:set>
                                          <p:cBhvr>
                                            <p:cTn id="82" dur="1" fill="hold">
                                              <p:stCondLst>
                                                <p:cond delay="0"/>
                                              </p:stCondLst>
                                            </p:cTn>
                                            <p:tgtEl>
                                              <p:spTgt spid="42"/>
                                            </p:tgtEl>
                                            <p:attrNameLst>
                                              <p:attrName>style.visibility</p:attrName>
                                            </p:attrNameLst>
                                          </p:cBhvr>
                                          <p:to>
                                            <p:strVal val="visible"/>
                                          </p:to>
                                        </p:set>
                                        <p:anim calcmode="lin" valueType="num">
                                          <p:cBhvr>
                                            <p:cTn id="83" dur="500" fill="hold"/>
                                            <p:tgtEl>
                                              <p:spTgt spid="42"/>
                                            </p:tgtEl>
                                            <p:attrNameLst>
                                              <p:attrName>ppt_w</p:attrName>
                                            </p:attrNameLst>
                                          </p:cBhvr>
                                          <p:tavLst>
                                            <p:tav tm="0">
                                              <p:val>
                                                <p:fltVal val="0"/>
                                              </p:val>
                                            </p:tav>
                                            <p:tav tm="100000">
                                              <p:val>
                                                <p:strVal val="#ppt_w"/>
                                              </p:val>
                                            </p:tav>
                                          </p:tavLst>
                                        </p:anim>
                                        <p:anim calcmode="lin" valueType="num">
                                          <p:cBhvr>
                                            <p:cTn id="84" dur="500" fill="hold"/>
                                            <p:tgtEl>
                                              <p:spTgt spid="42"/>
                                            </p:tgtEl>
                                            <p:attrNameLst>
                                              <p:attrName>ppt_h</p:attrName>
                                            </p:attrNameLst>
                                          </p:cBhvr>
                                          <p:tavLst>
                                            <p:tav tm="0">
                                              <p:val>
                                                <p:fltVal val="0"/>
                                              </p:val>
                                            </p:tav>
                                            <p:tav tm="100000">
                                              <p:val>
                                                <p:strVal val="#ppt_h"/>
                                              </p:val>
                                            </p:tav>
                                          </p:tavLst>
                                        </p:anim>
                                        <p:animEffect transition="in" filter="fade">
                                          <p:cBhvr>
                                            <p:cTn id="85" dur="500"/>
                                            <p:tgtEl>
                                              <p:spTgt spid="42"/>
                                            </p:tgtEl>
                                          </p:cBhvr>
                                        </p:animEffect>
                                      </p:childTnLst>
                                    </p:cTn>
                                  </p:par>
                                </p:childTnLst>
                              </p:cTn>
                            </p:par>
                            <p:par>
                              <p:cTn id="86" fill="hold">
                                <p:stCondLst>
                                  <p:cond delay="9820"/>
                                </p:stCondLst>
                                <p:childTnLst>
                                  <p:par>
                                    <p:cTn id="87" presetID="12" presetClass="entr" presetSubtype="1" fill="hold" nodeType="afterEffect">
                                      <p:stCondLst>
                                        <p:cond delay="0"/>
                                      </p:stCondLst>
                                      <p:childTnLst>
                                        <p:set>
                                          <p:cBhvr>
                                            <p:cTn id="88" dur="1" fill="hold">
                                              <p:stCondLst>
                                                <p:cond delay="0"/>
                                              </p:stCondLst>
                                            </p:cTn>
                                            <p:tgtEl>
                                              <p:spTgt spid="40"/>
                                            </p:tgtEl>
                                            <p:attrNameLst>
                                              <p:attrName>style.visibility</p:attrName>
                                            </p:attrNameLst>
                                          </p:cBhvr>
                                          <p:to>
                                            <p:strVal val="visible"/>
                                          </p:to>
                                        </p:set>
                                        <p:animEffect transition="in" filter="slide(fromTop)">
                                          <p:cBhvr>
                                            <p:cTn id="89" dur="500"/>
                                            <p:tgtEl>
                                              <p:spTgt spid="40"/>
                                            </p:tgtEl>
                                          </p:cBhvr>
                                        </p:animEffect>
                                      </p:childTnLst>
                                    </p:cTn>
                                  </p:par>
                                </p:childTnLst>
                              </p:cTn>
                            </p:par>
                            <p:par>
                              <p:cTn id="90" fill="hold">
                                <p:stCondLst>
                                  <p:cond delay="10320"/>
                                </p:stCondLst>
                                <p:childTnLst>
                                  <p:par>
                                    <p:cTn id="91" presetID="53" presetClass="entr" presetSubtype="16" fill="hold" grpId="0" nodeType="afterEffect">
                                      <p:stCondLst>
                                        <p:cond delay="0"/>
                                      </p:stCondLst>
                                      <p:childTnLst>
                                        <p:set>
                                          <p:cBhvr>
                                            <p:cTn id="92" dur="1" fill="hold">
                                              <p:stCondLst>
                                                <p:cond delay="0"/>
                                              </p:stCondLst>
                                            </p:cTn>
                                            <p:tgtEl>
                                              <p:spTgt spid="43"/>
                                            </p:tgtEl>
                                            <p:attrNameLst>
                                              <p:attrName>style.visibility</p:attrName>
                                            </p:attrNameLst>
                                          </p:cBhvr>
                                          <p:to>
                                            <p:strVal val="visible"/>
                                          </p:to>
                                        </p:set>
                                        <p:anim calcmode="lin" valueType="num">
                                          <p:cBhvr>
                                            <p:cTn id="93" dur="500" fill="hold"/>
                                            <p:tgtEl>
                                              <p:spTgt spid="43"/>
                                            </p:tgtEl>
                                            <p:attrNameLst>
                                              <p:attrName>ppt_w</p:attrName>
                                            </p:attrNameLst>
                                          </p:cBhvr>
                                          <p:tavLst>
                                            <p:tav tm="0">
                                              <p:val>
                                                <p:fltVal val="0"/>
                                              </p:val>
                                            </p:tav>
                                            <p:tav tm="100000">
                                              <p:val>
                                                <p:strVal val="#ppt_w"/>
                                              </p:val>
                                            </p:tav>
                                          </p:tavLst>
                                        </p:anim>
                                        <p:anim calcmode="lin" valueType="num">
                                          <p:cBhvr>
                                            <p:cTn id="94" dur="500" fill="hold"/>
                                            <p:tgtEl>
                                              <p:spTgt spid="43"/>
                                            </p:tgtEl>
                                            <p:attrNameLst>
                                              <p:attrName>ppt_h</p:attrName>
                                            </p:attrNameLst>
                                          </p:cBhvr>
                                          <p:tavLst>
                                            <p:tav tm="0">
                                              <p:val>
                                                <p:fltVal val="0"/>
                                              </p:val>
                                            </p:tav>
                                            <p:tav tm="100000">
                                              <p:val>
                                                <p:strVal val="#ppt_h"/>
                                              </p:val>
                                            </p:tav>
                                          </p:tavLst>
                                        </p:anim>
                                        <p:animEffect transition="in" filter="fade">
                                          <p:cBhvr>
                                            <p:cTn id="95" dur="500"/>
                                            <p:tgtEl>
                                              <p:spTgt spid="43"/>
                                            </p:tgtEl>
                                          </p:cBhvr>
                                        </p:animEffect>
                                      </p:childTnLst>
                                    </p:cTn>
                                  </p:par>
                                </p:childTnLst>
                              </p:cTn>
                            </p:par>
                            <p:par>
                              <p:cTn id="96" fill="hold">
                                <p:stCondLst>
                                  <p:cond delay="10820"/>
                                </p:stCondLst>
                                <p:childTnLst>
                                  <p:par>
                                    <p:cTn id="97" presetID="12" presetClass="entr" presetSubtype="8" fill="hold" nodeType="after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slide(fromLeft)">
                                          <p:cBhvr>
                                            <p:cTn id="99" dur="500"/>
                                            <p:tgtEl>
                                              <p:spTgt spid="39"/>
                                            </p:tgtEl>
                                          </p:cBhvr>
                                        </p:animEffect>
                                      </p:childTnLst>
                                    </p:cTn>
                                  </p:par>
                                </p:childTnLst>
                              </p:cTn>
                            </p:par>
                            <p:par>
                              <p:cTn id="100" fill="hold">
                                <p:stCondLst>
                                  <p:cond delay="11320"/>
                                </p:stCondLst>
                                <p:childTnLst>
                                  <p:par>
                                    <p:cTn id="101" presetID="53" presetClass="entr" presetSubtype="16" fill="hold" grpId="0" nodeType="afterEffect">
                                      <p:stCondLst>
                                        <p:cond delay="0"/>
                                      </p:stCondLst>
                                      <p:childTnLst>
                                        <p:set>
                                          <p:cBhvr>
                                            <p:cTn id="102" dur="1" fill="hold">
                                              <p:stCondLst>
                                                <p:cond delay="0"/>
                                              </p:stCondLst>
                                            </p:cTn>
                                            <p:tgtEl>
                                              <p:spTgt spid="44"/>
                                            </p:tgtEl>
                                            <p:attrNameLst>
                                              <p:attrName>style.visibility</p:attrName>
                                            </p:attrNameLst>
                                          </p:cBhvr>
                                          <p:to>
                                            <p:strVal val="visible"/>
                                          </p:to>
                                        </p:set>
                                        <p:anim calcmode="lin" valueType="num">
                                          <p:cBhvr>
                                            <p:cTn id="103" dur="500" fill="hold"/>
                                            <p:tgtEl>
                                              <p:spTgt spid="44"/>
                                            </p:tgtEl>
                                            <p:attrNameLst>
                                              <p:attrName>ppt_w</p:attrName>
                                            </p:attrNameLst>
                                          </p:cBhvr>
                                          <p:tavLst>
                                            <p:tav tm="0">
                                              <p:val>
                                                <p:fltVal val="0"/>
                                              </p:val>
                                            </p:tav>
                                            <p:tav tm="100000">
                                              <p:val>
                                                <p:strVal val="#ppt_w"/>
                                              </p:val>
                                            </p:tav>
                                          </p:tavLst>
                                        </p:anim>
                                        <p:anim calcmode="lin" valueType="num">
                                          <p:cBhvr>
                                            <p:cTn id="104" dur="500" fill="hold"/>
                                            <p:tgtEl>
                                              <p:spTgt spid="44"/>
                                            </p:tgtEl>
                                            <p:attrNameLst>
                                              <p:attrName>ppt_h</p:attrName>
                                            </p:attrNameLst>
                                          </p:cBhvr>
                                          <p:tavLst>
                                            <p:tav tm="0">
                                              <p:val>
                                                <p:fltVal val="0"/>
                                              </p:val>
                                            </p:tav>
                                            <p:tav tm="100000">
                                              <p:val>
                                                <p:strVal val="#ppt_h"/>
                                              </p:val>
                                            </p:tav>
                                          </p:tavLst>
                                        </p:anim>
                                        <p:animEffect transition="in" filter="fade">
                                          <p:cBhvr>
                                            <p:cTn id="105" dur="500"/>
                                            <p:tgtEl>
                                              <p:spTgt spid="44"/>
                                            </p:tgtEl>
                                          </p:cBhvr>
                                        </p:animEffect>
                                      </p:childTnLst>
                                    </p:cTn>
                                  </p:par>
                                  <p:par>
                                    <p:cTn id="106" presetID="30" presetClass="entr" presetSubtype="0" fill="hold" nodeType="withEffect">
                                      <p:stCondLst>
                                        <p:cond delay="0"/>
                                      </p:stCondLst>
                                      <p:childTnLst>
                                        <p:set>
                                          <p:cBhvr>
                                            <p:cTn id="107" dur="1" fill="hold">
                                              <p:stCondLst>
                                                <p:cond delay="0"/>
                                              </p:stCondLst>
                                            </p:cTn>
                                            <p:tgtEl>
                                              <p:spTgt spid="47"/>
                                            </p:tgtEl>
                                            <p:attrNameLst>
                                              <p:attrName>style.visibility</p:attrName>
                                            </p:attrNameLst>
                                          </p:cBhvr>
                                          <p:to>
                                            <p:strVal val="visible"/>
                                          </p:to>
                                        </p:set>
                                        <p:animEffect transition="in" filter="fade">
                                          <p:cBhvr>
                                            <p:cTn id="108" dur="800" decel="100000"/>
                                            <p:tgtEl>
                                              <p:spTgt spid="47"/>
                                            </p:tgtEl>
                                          </p:cBhvr>
                                        </p:animEffect>
                                        <p:anim calcmode="lin" valueType="num">
                                          <p:cBhvr>
                                            <p:cTn id="109" dur="800" decel="100000" fill="hold"/>
                                            <p:tgtEl>
                                              <p:spTgt spid="47"/>
                                            </p:tgtEl>
                                            <p:attrNameLst>
                                              <p:attrName>style.rotation</p:attrName>
                                            </p:attrNameLst>
                                          </p:cBhvr>
                                          <p:tavLst>
                                            <p:tav tm="0">
                                              <p:val>
                                                <p:fltVal val="-90"/>
                                              </p:val>
                                            </p:tav>
                                            <p:tav tm="100000">
                                              <p:val>
                                                <p:fltVal val="0"/>
                                              </p:val>
                                            </p:tav>
                                          </p:tavLst>
                                        </p:anim>
                                        <p:anim calcmode="lin" valueType="num">
                                          <p:cBhvr>
                                            <p:cTn id="110" dur="800" decel="100000" fill="hold"/>
                                            <p:tgtEl>
                                              <p:spTgt spid="47"/>
                                            </p:tgtEl>
                                            <p:attrNameLst>
                                              <p:attrName>ppt_x</p:attrName>
                                            </p:attrNameLst>
                                          </p:cBhvr>
                                          <p:tavLst>
                                            <p:tav tm="0">
                                              <p:val>
                                                <p:strVal val="#ppt_x+0.4"/>
                                              </p:val>
                                            </p:tav>
                                            <p:tav tm="100000">
                                              <p:val>
                                                <p:strVal val="#ppt_x-0.05"/>
                                              </p:val>
                                            </p:tav>
                                          </p:tavLst>
                                        </p:anim>
                                        <p:anim calcmode="lin" valueType="num">
                                          <p:cBhvr>
                                            <p:cTn id="111" dur="800" decel="100000" fill="hold"/>
                                            <p:tgtEl>
                                              <p:spTgt spid="47"/>
                                            </p:tgtEl>
                                            <p:attrNameLst>
                                              <p:attrName>ppt_y</p:attrName>
                                            </p:attrNameLst>
                                          </p:cBhvr>
                                          <p:tavLst>
                                            <p:tav tm="0">
                                              <p:val>
                                                <p:strVal val="#ppt_y-0.4"/>
                                              </p:val>
                                            </p:tav>
                                            <p:tav tm="100000">
                                              <p:val>
                                                <p:strVal val="#ppt_y+0.1"/>
                                              </p:val>
                                            </p:tav>
                                          </p:tavLst>
                                        </p:anim>
                                        <p:anim calcmode="lin" valueType="num">
                                          <p:cBhvr>
                                            <p:cTn id="112"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113"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114" fill="hold">
                                <p:stCondLst>
                                  <p:cond delay="12320"/>
                                </p:stCondLst>
                                <p:childTnLst>
                                  <p:par>
                                    <p:cTn id="115" presetID="41" presetClass="entr" presetSubtype="0" fill="hold" nodeType="afterEffect">
                                      <p:stCondLst>
                                        <p:cond delay="0"/>
                                      </p:stCondLst>
                                      <p:iterate type="lt">
                                        <p:tmPct val="10000"/>
                                      </p:iterate>
                                      <p:childTnLst>
                                        <p:set>
                                          <p:cBhvr>
                                            <p:cTn id="116" dur="1" fill="hold">
                                              <p:stCondLst>
                                                <p:cond delay="0"/>
                                              </p:stCondLst>
                                            </p:cTn>
                                            <p:tgtEl>
                                              <p:spTgt spid="50">
                                                <p:txEl>
                                                  <p:pRg st="0" end="0"/>
                                                </p:txEl>
                                              </p:spTgt>
                                            </p:tgtEl>
                                            <p:attrNameLst>
                                              <p:attrName>style.visibility</p:attrName>
                                            </p:attrNameLst>
                                          </p:cBhvr>
                                          <p:to>
                                            <p:strVal val="visible"/>
                                          </p:to>
                                        </p:set>
                                        <p:anim calcmode="lin" valueType="num">
                                          <p:cBhvr>
                                            <p:cTn id="117" dur="500" fill="hold"/>
                                            <p:tgtEl>
                                              <p:spTgt spid="5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18" dur="500" fill="hold"/>
                                            <p:tgtEl>
                                              <p:spTgt spid="50">
                                                <p:txEl>
                                                  <p:pRg st="0" end="0"/>
                                                </p:txEl>
                                              </p:spTgt>
                                            </p:tgtEl>
                                            <p:attrNameLst>
                                              <p:attrName>ppt_y</p:attrName>
                                            </p:attrNameLst>
                                          </p:cBhvr>
                                          <p:tavLst>
                                            <p:tav tm="0">
                                              <p:val>
                                                <p:strVal val="#ppt_y"/>
                                              </p:val>
                                            </p:tav>
                                            <p:tav tm="100000">
                                              <p:val>
                                                <p:strVal val="#ppt_y"/>
                                              </p:val>
                                            </p:tav>
                                          </p:tavLst>
                                        </p:anim>
                                        <p:anim calcmode="lin" valueType="num">
                                          <p:cBhvr>
                                            <p:cTn id="119" dur="500" fill="hold"/>
                                            <p:tgtEl>
                                              <p:spTgt spid="5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0" dur="500" fill="hold"/>
                                            <p:tgtEl>
                                              <p:spTgt spid="5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1" dur="500" tmFilter="0,0; .5, 1; 1, 1"/>
                                            <p:tgtEl>
                                              <p:spTgt spid="50">
                                                <p:txEl>
                                                  <p:pRg st="0" end="0"/>
                                                </p:txEl>
                                              </p:spTgt>
                                            </p:tgtEl>
                                          </p:cBhvr>
                                        </p:animEffect>
                                      </p:childTnLst>
                                    </p:cTn>
                                  </p:par>
                                  <p:par>
                                    <p:cTn id="122" presetID="52" presetClass="entr" presetSubtype="0" fill="hold" grpId="0" nodeType="withEffect">
                                      <p:stCondLst>
                                        <p:cond delay="0"/>
                                      </p:stCondLst>
                                      <p:childTnLst>
                                        <p:set>
                                          <p:cBhvr>
                                            <p:cTn id="123" dur="1" fill="hold">
                                              <p:stCondLst>
                                                <p:cond delay="0"/>
                                              </p:stCondLst>
                                            </p:cTn>
                                            <p:tgtEl>
                                              <p:spTgt spid="46"/>
                                            </p:tgtEl>
                                            <p:attrNameLst>
                                              <p:attrName>style.visibility</p:attrName>
                                            </p:attrNameLst>
                                          </p:cBhvr>
                                          <p:to>
                                            <p:strVal val="visible"/>
                                          </p:to>
                                        </p:set>
                                        <p:animScale>
                                          <p:cBhvr>
                                            <p:cTn id="124"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5" dur="1000" decel="50000" fill="hold">
                                              <p:stCondLst>
                                                <p:cond delay="0"/>
                                              </p:stCondLst>
                                            </p:cTn>
                                            <p:tgtEl>
                                              <p:spTgt spid="46"/>
                                            </p:tgtEl>
                                            <p:attrNameLst>
                                              <p:attrName>ppt_x</p:attrName>
                                              <p:attrName>ppt_y</p:attrName>
                                            </p:attrNameLst>
                                          </p:cBhvr>
                                        </p:animMotion>
                                        <p:animEffect transition="in" filter="fade">
                                          <p:cBhvr>
                                            <p:cTn id="126" dur="1000"/>
                                            <p:tgtEl>
                                              <p:spTgt spid="46"/>
                                            </p:tgtEl>
                                          </p:cBhvr>
                                        </p:animEffect>
                                      </p:childTnLst>
                                    </p:cTn>
                                  </p:par>
                                </p:childTnLst>
                              </p:cTn>
                            </p:par>
                            <p:par>
                              <p:cTn id="127" fill="hold">
                                <p:stCondLst>
                                  <p:cond delay="13320"/>
                                </p:stCondLst>
                                <p:childTnLst>
                                  <p:par>
                                    <p:cTn id="128" presetID="41" presetClass="entr" presetSubtype="0" fill="hold" nodeType="afterEffect">
                                      <p:stCondLst>
                                        <p:cond delay="0"/>
                                      </p:stCondLst>
                                      <p:iterate type="lt">
                                        <p:tmPct val="10000"/>
                                      </p:iterate>
                                      <p:childTnLst>
                                        <p:set>
                                          <p:cBhvr>
                                            <p:cTn id="129" dur="1" fill="hold">
                                              <p:stCondLst>
                                                <p:cond delay="0"/>
                                              </p:stCondLst>
                                            </p:cTn>
                                            <p:tgtEl>
                                              <p:spTgt spid="52">
                                                <p:txEl>
                                                  <p:pRg st="0" end="0"/>
                                                </p:txEl>
                                              </p:spTgt>
                                            </p:tgtEl>
                                            <p:attrNameLst>
                                              <p:attrName>style.visibility</p:attrName>
                                            </p:attrNameLst>
                                          </p:cBhvr>
                                          <p:to>
                                            <p:strVal val="visible"/>
                                          </p:to>
                                        </p:set>
                                        <p:anim calcmode="lin" valueType="num">
                                          <p:cBhvr>
                                            <p:cTn id="130" dur="500" fill="hold"/>
                                            <p:tgtEl>
                                              <p:spTgt spid="5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31" dur="500" fill="hold"/>
                                            <p:tgtEl>
                                              <p:spTgt spid="52">
                                                <p:txEl>
                                                  <p:pRg st="0" end="0"/>
                                                </p:txEl>
                                              </p:spTgt>
                                            </p:tgtEl>
                                            <p:attrNameLst>
                                              <p:attrName>ppt_y</p:attrName>
                                            </p:attrNameLst>
                                          </p:cBhvr>
                                          <p:tavLst>
                                            <p:tav tm="0">
                                              <p:val>
                                                <p:strVal val="#ppt_y"/>
                                              </p:val>
                                            </p:tav>
                                            <p:tav tm="100000">
                                              <p:val>
                                                <p:strVal val="#ppt_y"/>
                                              </p:val>
                                            </p:tav>
                                          </p:tavLst>
                                        </p:anim>
                                        <p:anim calcmode="lin" valueType="num">
                                          <p:cBhvr>
                                            <p:cTn id="132" dur="500" fill="hold"/>
                                            <p:tgtEl>
                                              <p:spTgt spid="5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33" dur="500" fill="hold"/>
                                            <p:tgtEl>
                                              <p:spTgt spid="5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34" dur="500" tmFilter="0,0; .5, 1; 1, 1"/>
                                            <p:tgtEl>
                                              <p:spTgt spid="52">
                                                <p:txEl>
                                                  <p:pRg st="0" end="0"/>
                                                </p:txEl>
                                              </p:spTgt>
                                            </p:tgtEl>
                                          </p:cBhvr>
                                        </p:animEffect>
                                      </p:childTnLst>
                                    </p:cTn>
                                  </p:par>
                                  <p:par>
                                    <p:cTn id="135" presetID="15" presetClass="entr" presetSubtype="0"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 calcmode="lin" valueType="num">
                                          <p:cBhvr>
                                            <p:cTn id="137" dur="1000" fill="hold"/>
                                            <p:tgtEl>
                                              <p:spTgt spid="49"/>
                                            </p:tgtEl>
                                            <p:attrNameLst>
                                              <p:attrName>ppt_w</p:attrName>
                                            </p:attrNameLst>
                                          </p:cBhvr>
                                          <p:tavLst>
                                            <p:tav tm="0">
                                              <p:val>
                                                <p:fltVal val="0"/>
                                              </p:val>
                                            </p:tav>
                                            <p:tav tm="100000">
                                              <p:val>
                                                <p:strVal val="#ppt_w"/>
                                              </p:val>
                                            </p:tav>
                                          </p:tavLst>
                                        </p:anim>
                                        <p:anim calcmode="lin" valueType="num">
                                          <p:cBhvr>
                                            <p:cTn id="138" dur="1000" fill="hold"/>
                                            <p:tgtEl>
                                              <p:spTgt spid="49"/>
                                            </p:tgtEl>
                                            <p:attrNameLst>
                                              <p:attrName>ppt_h</p:attrName>
                                            </p:attrNameLst>
                                          </p:cBhvr>
                                          <p:tavLst>
                                            <p:tav tm="0">
                                              <p:val>
                                                <p:fltVal val="0"/>
                                              </p:val>
                                            </p:tav>
                                            <p:tav tm="100000">
                                              <p:val>
                                                <p:strVal val="#ppt_h"/>
                                              </p:val>
                                            </p:tav>
                                          </p:tavLst>
                                        </p:anim>
                                        <p:anim calcmode="lin" valueType="num">
                                          <p:cBhvr>
                                            <p:cTn id="139"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140"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par>
                              <p:cTn id="141" fill="hold">
                                <p:stCondLst>
                                  <p:cond delay="14320"/>
                                </p:stCondLst>
                                <p:childTnLst>
                                  <p:par>
                                    <p:cTn id="142" presetID="41" presetClass="entr" presetSubtype="0" fill="hold" nodeType="afterEffect">
                                      <p:stCondLst>
                                        <p:cond delay="0"/>
                                      </p:stCondLst>
                                      <p:iterate type="lt">
                                        <p:tmPct val="10000"/>
                                      </p:iterate>
                                      <p:childTnLst>
                                        <p:set>
                                          <p:cBhvr>
                                            <p:cTn id="143" dur="1" fill="hold">
                                              <p:stCondLst>
                                                <p:cond delay="0"/>
                                              </p:stCondLst>
                                            </p:cTn>
                                            <p:tgtEl>
                                              <p:spTgt spid="51">
                                                <p:txEl>
                                                  <p:pRg st="0" end="0"/>
                                                </p:txEl>
                                              </p:spTgt>
                                            </p:tgtEl>
                                            <p:attrNameLst>
                                              <p:attrName>style.visibility</p:attrName>
                                            </p:attrNameLst>
                                          </p:cBhvr>
                                          <p:to>
                                            <p:strVal val="visible"/>
                                          </p:to>
                                        </p:set>
                                        <p:anim calcmode="lin" valueType="num">
                                          <p:cBhvr>
                                            <p:cTn id="144" dur="500" fill="hold"/>
                                            <p:tgtEl>
                                              <p:spTgt spid="51">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45" dur="500" fill="hold"/>
                                            <p:tgtEl>
                                              <p:spTgt spid="51">
                                                <p:txEl>
                                                  <p:pRg st="0" end="0"/>
                                                </p:txEl>
                                              </p:spTgt>
                                            </p:tgtEl>
                                            <p:attrNameLst>
                                              <p:attrName>ppt_y</p:attrName>
                                            </p:attrNameLst>
                                          </p:cBhvr>
                                          <p:tavLst>
                                            <p:tav tm="0">
                                              <p:val>
                                                <p:strVal val="#ppt_y"/>
                                              </p:val>
                                            </p:tav>
                                            <p:tav tm="100000">
                                              <p:val>
                                                <p:strVal val="#ppt_y"/>
                                              </p:val>
                                            </p:tav>
                                          </p:tavLst>
                                        </p:anim>
                                        <p:anim calcmode="lin" valueType="num">
                                          <p:cBhvr>
                                            <p:cTn id="146" dur="500" fill="hold"/>
                                            <p:tgtEl>
                                              <p:spTgt spid="51">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47" dur="500" fill="hold"/>
                                            <p:tgtEl>
                                              <p:spTgt spid="51">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48" dur="500" tmFilter="0,0; .5, 1; 1, 1"/>
                                            <p:tgtEl>
                                              <p:spTgt spid="51">
                                                <p:txEl>
                                                  <p:pRg st="0" end="0"/>
                                                </p:txEl>
                                              </p:spTgt>
                                            </p:tgtEl>
                                          </p:cBhvr>
                                        </p:animEffect>
                                      </p:childTnLst>
                                    </p:cTn>
                                  </p:par>
                                </p:childTnLst>
                              </p:cTn>
                            </p:par>
                            <p:par>
                              <p:cTn id="149" fill="hold">
                                <p:stCondLst>
                                  <p:cond delay="14970"/>
                                </p:stCondLst>
                                <p:childTnLst>
                                  <p:par>
                                    <p:cTn id="150" presetID="15" presetClass="entr" presetSubtype="0" fill="hold" grpId="0" nodeType="afterEffect">
                                      <p:stCondLst>
                                        <p:cond delay="0"/>
                                      </p:stCondLst>
                                      <p:childTnLst>
                                        <p:set>
                                          <p:cBhvr>
                                            <p:cTn id="151" dur="1" fill="hold">
                                              <p:stCondLst>
                                                <p:cond delay="0"/>
                                              </p:stCondLst>
                                            </p:cTn>
                                            <p:tgtEl>
                                              <p:spTgt spid="48"/>
                                            </p:tgtEl>
                                            <p:attrNameLst>
                                              <p:attrName>style.visibility</p:attrName>
                                            </p:attrNameLst>
                                          </p:cBhvr>
                                          <p:to>
                                            <p:strVal val="visible"/>
                                          </p:to>
                                        </p:set>
                                        <p:anim calcmode="lin" valueType="num">
                                          <p:cBhvr>
                                            <p:cTn id="152" dur="1000" fill="hold"/>
                                            <p:tgtEl>
                                              <p:spTgt spid="48"/>
                                            </p:tgtEl>
                                            <p:attrNameLst>
                                              <p:attrName>ppt_w</p:attrName>
                                            </p:attrNameLst>
                                          </p:cBhvr>
                                          <p:tavLst>
                                            <p:tav tm="0">
                                              <p:val>
                                                <p:fltVal val="0"/>
                                              </p:val>
                                            </p:tav>
                                            <p:tav tm="100000">
                                              <p:val>
                                                <p:strVal val="#ppt_w"/>
                                              </p:val>
                                            </p:tav>
                                          </p:tavLst>
                                        </p:anim>
                                        <p:anim calcmode="lin" valueType="num">
                                          <p:cBhvr>
                                            <p:cTn id="153" dur="1000" fill="hold"/>
                                            <p:tgtEl>
                                              <p:spTgt spid="48"/>
                                            </p:tgtEl>
                                            <p:attrNameLst>
                                              <p:attrName>ppt_h</p:attrName>
                                            </p:attrNameLst>
                                          </p:cBhvr>
                                          <p:tavLst>
                                            <p:tav tm="0">
                                              <p:val>
                                                <p:fltVal val="0"/>
                                              </p:val>
                                            </p:tav>
                                            <p:tav tm="100000">
                                              <p:val>
                                                <p:strVal val="#ppt_h"/>
                                              </p:val>
                                            </p:tav>
                                          </p:tavLst>
                                        </p:anim>
                                        <p:anim calcmode="lin" valueType="num">
                                          <p:cBhvr>
                                            <p:cTn id="154"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155" dur="1000" fill="hold"/>
                                            <p:tgtEl>
                                              <p:spTgt spid="48"/>
                                            </p:tgtEl>
                                            <p:attrNameLst>
                                              <p:attrName>ppt_y</p:attrName>
                                            </p:attrNameLst>
                                          </p:cBhvr>
                                          <p:tavLst>
                                            <p:tav tm="0" fmla="#ppt_y+(sin(-2*pi*(1-$))*-#ppt_x+cos(-2*pi*(1-$))*(1-#ppt_y))*(1-$)">
                                              <p:val>
                                                <p:fltVal val="0"/>
                                              </p:val>
                                            </p:tav>
                                            <p:tav tm="100000">
                                              <p:val>
                                                <p:fltVal val="1"/>
                                              </p:val>
                                            </p:tav>
                                          </p:tavLst>
                                        </p:anim>
                                      </p:childTnLst>
                                    </p:cTn>
                                  </p:par>
                                </p:childTnLst>
                              </p:cTn>
                            </p:par>
                            <p:par>
                              <p:cTn id="156" fill="hold">
                                <p:stCondLst>
                                  <p:cond delay="15970"/>
                                </p:stCondLst>
                                <p:childTnLst>
                                  <p:par>
                                    <p:cTn id="157" presetID="41" presetClass="entr" presetSubtype="0" fill="hold" grpId="0" nodeType="afterEffect">
                                      <p:stCondLst>
                                        <p:cond delay="0"/>
                                      </p:stCondLst>
                                      <p:iterate type="lt">
                                        <p:tmPct val="10000"/>
                                      </p:iterate>
                                      <p:childTnLst>
                                        <p:set>
                                          <p:cBhvr>
                                            <p:cTn id="158" dur="1" fill="hold">
                                              <p:stCondLst>
                                                <p:cond delay="0"/>
                                              </p:stCondLst>
                                            </p:cTn>
                                            <p:tgtEl>
                                              <p:spTgt spid="53"/>
                                            </p:tgtEl>
                                            <p:attrNameLst>
                                              <p:attrName>style.visibility</p:attrName>
                                            </p:attrNameLst>
                                          </p:cBhvr>
                                          <p:to>
                                            <p:strVal val="visible"/>
                                          </p:to>
                                        </p:set>
                                        <p:anim calcmode="lin" valueType="num">
                                          <p:cBhvr>
                                            <p:cTn id="159"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60" dur="500" fill="hold"/>
                                            <p:tgtEl>
                                              <p:spTgt spid="53"/>
                                            </p:tgtEl>
                                            <p:attrNameLst>
                                              <p:attrName>ppt_y</p:attrName>
                                            </p:attrNameLst>
                                          </p:cBhvr>
                                          <p:tavLst>
                                            <p:tav tm="0">
                                              <p:val>
                                                <p:strVal val="#ppt_y"/>
                                              </p:val>
                                            </p:tav>
                                            <p:tav tm="100000">
                                              <p:val>
                                                <p:strVal val="#ppt_y"/>
                                              </p:val>
                                            </p:tav>
                                          </p:tavLst>
                                        </p:anim>
                                        <p:anim calcmode="lin" valueType="num">
                                          <p:cBhvr>
                                            <p:cTn id="161"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62"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63" dur="500" tmFilter="0,0; .5, 1; 1, 1"/>
                                            <p:tgtEl>
                                              <p:spTgt spid="53"/>
                                            </p:tgtEl>
                                          </p:cBhvr>
                                        </p:animEffect>
                                      </p:childTnLst>
                                    </p:cTn>
                                  </p:par>
                                </p:childTnLst>
                              </p:cTn>
                            </p:par>
                            <p:par>
                              <p:cTn id="164" fill="hold">
                                <p:stCondLst>
                                  <p:cond delay="16620"/>
                                </p:stCondLst>
                                <p:childTnLst>
                                  <p:par>
                                    <p:cTn id="165" presetID="30" presetClass="entr" presetSubtype="0" fill="hold" nodeType="afterEffect">
                                      <p:stCondLst>
                                        <p:cond delay="0"/>
                                      </p:stCondLst>
                                      <p:childTnLst>
                                        <p:set>
                                          <p:cBhvr>
                                            <p:cTn id="166" dur="1" fill="hold">
                                              <p:stCondLst>
                                                <p:cond delay="0"/>
                                              </p:stCondLst>
                                            </p:cTn>
                                            <p:tgtEl>
                                              <p:spTgt spid="54">
                                                <p:txEl>
                                                  <p:pRg st="0" end="0"/>
                                                </p:txEl>
                                              </p:spTgt>
                                            </p:tgtEl>
                                            <p:attrNameLst>
                                              <p:attrName>style.visibility</p:attrName>
                                            </p:attrNameLst>
                                          </p:cBhvr>
                                          <p:to>
                                            <p:strVal val="visible"/>
                                          </p:to>
                                        </p:set>
                                        <p:animEffect transition="in" filter="fade">
                                          <p:cBhvr>
                                            <p:cTn id="167" dur="800" decel="100000"/>
                                            <p:tgtEl>
                                              <p:spTgt spid="54">
                                                <p:txEl>
                                                  <p:pRg st="0" end="0"/>
                                                </p:txEl>
                                              </p:spTgt>
                                            </p:tgtEl>
                                          </p:cBhvr>
                                        </p:animEffect>
                                        <p:anim calcmode="lin" valueType="num">
                                          <p:cBhvr>
                                            <p:cTn id="168" dur="800" decel="100000" fill="hold"/>
                                            <p:tgtEl>
                                              <p:spTgt spid="54">
                                                <p:txEl>
                                                  <p:pRg st="0" end="0"/>
                                                </p:txEl>
                                              </p:spTgt>
                                            </p:tgtEl>
                                            <p:attrNameLst>
                                              <p:attrName>style.rotation</p:attrName>
                                            </p:attrNameLst>
                                          </p:cBhvr>
                                          <p:tavLst>
                                            <p:tav tm="0">
                                              <p:val>
                                                <p:fltVal val="-90"/>
                                              </p:val>
                                            </p:tav>
                                            <p:tav tm="100000">
                                              <p:val>
                                                <p:fltVal val="0"/>
                                              </p:val>
                                            </p:tav>
                                          </p:tavLst>
                                        </p:anim>
                                        <p:anim calcmode="lin" valueType="num">
                                          <p:cBhvr>
                                            <p:cTn id="169" dur="800" decel="100000" fill="hold"/>
                                            <p:tgtEl>
                                              <p:spTgt spid="54">
                                                <p:txEl>
                                                  <p:pRg st="0" end="0"/>
                                                </p:txEl>
                                              </p:spTgt>
                                            </p:tgtEl>
                                            <p:attrNameLst>
                                              <p:attrName>ppt_x</p:attrName>
                                            </p:attrNameLst>
                                          </p:cBhvr>
                                          <p:tavLst>
                                            <p:tav tm="0">
                                              <p:val>
                                                <p:strVal val="#ppt_x+0.4"/>
                                              </p:val>
                                            </p:tav>
                                            <p:tav tm="100000">
                                              <p:val>
                                                <p:strVal val="#ppt_x-0.05"/>
                                              </p:val>
                                            </p:tav>
                                          </p:tavLst>
                                        </p:anim>
                                        <p:anim calcmode="lin" valueType="num">
                                          <p:cBhvr>
                                            <p:cTn id="170" dur="800" decel="100000" fill="hold"/>
                                            <p:tgtEl>
                                              <p:spTgt spid="54">
                                                <p:txEl>
                                                  <p:pRg st="0" end="0"/>
                                                </p:txEl>
                                              </p:spTgt>
                                            </p:tgtEl>
                                            <p:attrNameLst>
                                              <p:attrName>ppt_y</p:attrName>
                                            </p:attrNameLst>
                                          </p:cBhvr>
                                          <p:tavLst>
                                            <p:tav tm="0">
                                              <p:val>
                                                <p:strVal val="#ppt_y-0.4"/>
                                              </p:val>
                                            </p:tav>
                                            <p:tav tm="100000">
                                              <p:val>
                                                <p:strVal val="#ppt_y+0.1"/>
                                              </p:val>
                                            </p:tav>
                                          </p:tavLst>
                                        </p:anim>
                                        <p:anim calcmode="lin" valueType="num">
                                          <p:cBhvr>
                                            <p:cTn id="171" dur="200" accel="100000" fill="hold">
                                              <p:stCondLst>
                                                <p:cond delay="800"/>
                                              </p:stCondLst>
                                            </p:cTn>
                                            <p:tgtEl>
                                              <p:spTgt spid="54">
                                                <p:txEl>
                                                  <p:pRg st="0" end="0"/>
                                                </p:txEl>
                                              </p:spTgt>
                                            </p:tgtEl>
                                            <p:attrNameLst>
                                              <p:attrName>ppt_x</p:attrName>
                                            </p:attrNameLst>
                                          </p:cBhvr>
                                          <p:tavLst>
                                            <p:tav tm="0">
                                              <p:val>
                                                <p:strVal val="#ppt_x-0.05"/>
                                              </p:val>
                                            </p:tav>
                                            <p:tav tm="100000">
                                              <p:val>
                                                <p:strVal val="#ppt_x"/>
                                              </p:val>
                                            </p:tav>
                                          </p:tavLst>
                                        </p:anim>
                                        <p:anim calcmode="lin" valueType="num">
                                          <p:cBhvr>
                                            <p:cTn id="172" dur="200" accel="100000" fill="hold">
                                              <p:stCondLst>
                                                <p:cond delay="800"/>
                                              </p:stCondLst>
                                            </p:cTn>
                                            <p:tgtEl>
                                              <p:spTgt spid="54">
                                                <p:txEl>
                                                  <p:pRg st="0" end="0"/>
                                                </p:txEl>
                                              </p:spTgt>
                                            </p:tgtEl>
                                            <p:attrNameLst>
                                              <p:attrName>ppt_y</p:attrName>
                                            </p:attrNameLst>
                                          </p:cBhvr>
                                          <p:tavLst>
                                            <p:tav tm="0">
                                              <p:val>
                                                <p:strVal val="#ppt_y+0.1"/>
                                              </p:val>
                                            </p:tav>
                                            <p:tav tm="100000">
                                              <p:val>
                                                <p:strVal val="#ppt_y"/>
                                              </p:val>
                                            </p:tav>
                                          </p:tavLst>
                                        </p:anim>
                                      </p:childTnLst>
                                    </p:cTn>
                                  </p:par>
                                </p:childTnLst>
                              </p:cTn>
                            </p:par>
                            <p:par>
                              <p:cTn id="173" fill="hold">
                                <p:stCondLst>
                                  <p:cond delay="17620"/>
                                </p:stCondLst>
                                <p:childTnLst>
                                  <p:par>
                                    <p:cTn id="174" presetID="2" presetClass="entr" presetSubtype="4" fill="hold" grpId="0" nodeType="afterEffect">
                                      <p:stCondLst>
                                        <p:cond delay="0"/>
                                      </p:stCondLst>
                                      <p:childTnLst>
                                        <p:set>
                                          <p:cBhvr>
                                            <p:cTn id="175" dur="1" fill="hold">
                                              <p:stCondLst>
                                                <p:cond delay="0"/>
                                              </p:stCondLst>
                                            </p:cTn>
                                            <p:tgtEl>
                                              <p:spTgt spid="55"/>
                                            </p:tgtEl>
                                            <p:attrNameLst>
                                              <p:attrName>style.visibility</p:attrName>
                                            </p:attrNameLst>
                                          </p:cBhvr>
                                          <p:to>
                                            <p:strVal val="visible"/>
                                          </p:to>
                                        </p:set>
                                        <p:anim calcmode="lin" valueType="num">
                                          <p:cBhvr additive="base">
                                            <p:cTn id="176" dur="500" fill="hold"/>
                                            <p:tgtEl>
                                              <p:spTgt spid="55"/>
                                            </p:tgtEl>
                                            <p:attrNameLst>
                                              <p:attrName>ppt_x</p:attrName>
                                            </p:attrNameLst>
                                          </p:cBhvr>
                                          <p:tavLst>
                                            <p:tav tm="0">
                                              <p:val>
                                                <p:strVal val="#ppt_x"/>
                                              </p:val>
                                            </p:tav>
                                            <p:tav tm="100000">
                                              <p:val>
                                                <p:strVal val="#ppt_x"/>
                                              </p:val>
                                            </p:tav>
                                          </p:tavLst>
                                        </p:anim>
                                        <p:anim calcmode="lin" valueType="num">
                                          <p:cBhvr additive="base">
                                            <p:cTn id="177" dur="500" fill="hold"/>
                                            <p:tgtEl>
                                              <p:spTgt spid="55"/>
                                            </p:tgtEl>
                                            <p:attrNameLst>
                                              <p:attrName>ppt_y</p:attrName>
                                            </p:attrNameLst>
                                          </p:cBhvr>
                                          <p:tavLst>
                                            <p:tav tm="0">
                                              <p:val>
                                                <p:strVal val="1+#ppt_h/2"/>
                                              </p:val>
                                            </p:tav>
                                            <p:tav tm="100000">
                                              <p:val>
                                                <p:strVal val="#ppt_y"/>
                                              </p:val>
                                            </p:tav>
                                          </p:tavLst>
                                        </p:anim>
                                      </p:childTnLst>
                                    </p:cTn>
                                  </p:par>
                                </p:childTnLst>
                              </p:cTn>
                            </p:par>
                            <p:par>
                              <p:cTn id="178" fill="hold">
                                <p:stCondLst>
                                  <p:cond delay="18120"/>
                                </p:stCondLst>
                                <p:childTnLst>
                                  <p:par>
                                    <p:cTn id="179" presetID="2" presetClass="entr" presetSubtype="4" fill="hold" grpId="0" nodeType="afterEffect">
                                      <p:stCondLst>
                                        <p:cond delay="0"/>
                                      </p:stCondLst>
                                      <p:childTnLst>
                                        <p:set>
                                          <p:cBhvr>
                                            <p:cTn id="180" dur="1" fill="hold">
                                              <p:stCondLst>
                                                <p:cond delay="0"/>
                                              </p:stCondLst>
                                            </p:cTn>
                                            <p:tgtEl>
                                              <p:spTgt spid="56"/>
                                            </p:tgtEl>
                                            <p:attrNameLst>
                                              <p:attrName>style.visibility</p:attrName>
                                            </p:attrNameLst>
                                          </p:cBhvr>
                                          <p:to>
                                            <p:strVal val="visible"/>
                                          </p:to>
                                        </p:set>
                                        <p:anim calcmode="lin" valueType="num">
                                          <p:cBhvr additive="base">
                                            <p:cTn id="181" dur="500" fill="hold"/>
                                            <p:tgtEl>
                                              <p:spTgt spid="56"/>
                                            </p:tgtEl>
                                            <p:attrNameLst>
                                              <p:attrName>ppt_x</p:attrName>
                                            </p:attrNameLst>
                                          </p:cBhvr>
                                          <p:tavLst>
                                            <p:tav tm="0">
                                              <p:val>
                                                <p:strVal val="#ppt_x"/>
                                              </p:val>
                                            </p:tav>
                                            <p:tav tm="100000">
                                              <p:val>
                                                <p:strVal val="#ppt_x"/>
                                              </p:val>
                                            </p:tav>
                                          </p:tavLst>
                                        </p:anim>
                                        <p:anim calcmode="lin" valueType="num">
                                          <p:cBhvr additive="base">
                                            <p:cTn id="182" dur="500" fill="hold"/>
                                            <p:tgtEl>
                                              <p:spTgt spid="56"/>
                                            </p:tgtEl>
                                            <p:attrNameLst>
                                              <p:attrName>ppt_y</p:attrName>
                                            </p:attrNameLst>
                                          </p:cBhvr>
                                          <p:tavLst>
                                            <p:tav tm="0">
                                              <p:val>
                                                <p:strVal val="1+#ppt_h/2"/>
                                              </p:val>
                                            </p:tav>
                                            <p:tav tm="100000">
                                              <p:val>
                                                <p:strVal val="#ppt_y"/>
                                              </p:val>
                                            </p:tav>
                                          </p:tavLst>
                                        </p:anim>
                                      </p:childTnLst>
                                    </p:cTn>
                                  </p:par>
                                </p:childTnLst>
                              </p:cTn>
                            </p:par>
                            <p:par>
                              <p:cTn id="183" fill="hold">
                                <p:stCondLst>
                                  <p:cond delay="18620"/>
                                </p:stCondLst>
                                <p:childTnLst>
                                  <p:par>
                                    <p:cTn id="184" presetID="2" presetClass="entr" presetSubtype="4" fill="hold" grpId="0" nodeType="afterEffect">
                                      <p:stCondLst>
                                        <p:cond delay="0"/>
                                      </p:stCondLst>
                                      <p:childTnLst>
                                        <p:set>
                                          <p:cBhvr>
                                            <p:cTn id="185" dur="1" fill="hold">
                                              <p:stCondLst>
                                                <p:cond delay="0"/>
                                              </p:stCondLst>
                                            </p:cTn>
                                            <p:tgtEl>
                                              <p:spTgt spid="57"/>
                                            </p:tgtEl>
                                            <p:attrNameLst>
                                              <p:attrName>style.visibility</p:attrName>
                                            </p:attrNameLst>
                                          </p:cBhvr>
                                          <p:to>
                                            <p:strVal val="visible"/>
                                          </p:to>
                                        </p:set>
                                        <p:anim calcmode="lin" valueType="num">
                                          <p:cBhvr additive="base">
                                            <p:cTn id="186" dur="500" fill="hold"/>
                                            <p:tgtEl>
                                              <p:spTgt spid="57"/>
                                            </p:tgtEl>
                                            <p:attrNameLst>
                                              <p:attrName>ppt_x</p:attrName>
                                            </p:attrNameLst>
                                          </p:cBhvr>
                                          <p:tavLst>
                                            <p:tav tm="0">
                                              <p:val>
                                                <p:strVal val="#ppt_x"/>
                                              </p:val>
                                            </p:tav>
                                            <p:tav tm="100000">
                                              <p:val>
                                                <p:strVal val="#ppt_x"/>
                                              </p:val>
                                            </p:tav>
                                          </p:tavLst>
                                        </p:anim>
                                        <p:anim calcmode="lin" valueType="num">
                                          <p:cBhvr additive="base">
                                            <p:cTn id="187" dur="500" fill="hold"/>
                                            <p:tgtEl>
                                              <p:spTgt spid="57"/>
                                            </p:tgtEl>
                                            <p:attrNameLst>
                                              <p:attrName>ppt_y</p:attrName>
                                            </p:attrNameLst>
                                          </p:cBhvr>
                                          <p:tavLst>
                                            <p:tav tm="0">
                                              <p:val>
                                                <p:strVal val="1+#ppt_h/2"/>
                                              </p:val>
                                            </p:tav>
                                            <p:tav tm="100000">
                                              <p:val>
                                                <p:strVal val="#ppt_y"/>
                                              </p:val>
                                            </p:tav>
                                          </p:tavLst>
                                        </p:anim>
                                      </p:childTnLst>
                                    </p:cTn>
                                  </p:par>
                                </p:childTnLst>
                              </p:cTn>
                            </p:par>
                            <p:par>
                              <p:cTn id="188" fill="hold">
                                <p:stCondLst>
                                  <p:cond delay="19120"/>
                                </p:stCondLst>
                                <p:childTnLst>
                                  <p:par>
                                    <p:cTn id="189" presetID="10" presetClass="entr" presetSubtype="0" fill="hold" grpId="0" nodeType="afterEffect">
                                      <p:stCondLst>
                                        <p:cond delay="0"/>
                                      </p:stCondLst>
                                      <p:childTnLst>
                                        <p:set>
                                          <p:cBhvr>
                                            <p:cTn id="190" dur="1" fill="hold">
                                              <p:stCondLst>
                                                <p:cond delay="0"/>
                                              </p:stCondLst>
                                            </p:cTn>
                                            <p:tgtEl>
                                              <p:spTgt spid="60"/>
                                            </p:tgtEl>
                                            <p:attrNameLst>
                                              <p:attrName>style.visibility</p:attrName>
                                            </p:attrNameLst>
                                          </p:cBhvr>
                                          <p:to>
                                            <p:strVal val="visible"/>
                                          </p:to>
                                        </p:set>
                                        <p:animEffect transition="in" filter="fade">
                                          <p:cBhvr>
                                            <p:cTn id="19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animBg="1"/>
          <p:bldP spid="31" grpId="0"/>
          <p:bldP spid="32" grpId="0" animBg="1"/>
          <p:bldP spid="34" grpId="0"/>
          <p:bldP spid="34" grpId="1"/>
          <p:bldP spid="35" grpId="0" animBg="1"/>
          <p:bldP spid="36" grpId="0"/>
          <p:bldP spid="41" grpId="0" animBg="1"/>
          <p:bldP spid="42" grpId="0" animBg="1"/>
          <p:bldP spid="43" grpId="0" animBg="1"/>
          <p:bldP spid="44" grpId="0" animBg="1"/>
          <p:bldP spid="45" grpId="0" animBg="1"/>
          <p:bldP spid="46" grpId="0"/>
          <p:bldP spid="48" grpId="0"/>
          <p:bldP spid="49" grpId="0"/>
          <p:bldP spid="53" grpId="0"/>
          <p:bldP spid="55" grpId="0"/>
          <p:bldP spid="56" grpId="0"/>
          <p:bldP spid="57" grpId="0"/>
          <p:bldP spid="59" grpId="0"/>
          <p:bldP spid="6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extBox 87"/>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28" name="椭圆 2"/>
          <p:cNvSpPr/>
          <p:nvPr/>
        </p:nvSpPr>
        <p:spPr>
          <a:xfrm>
            <a:off x="7287091" y="1567584"/>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kern="0">
              <a:latin typeface="+mn-ea"/>
            </a:endParaRPr>
          </a:p>
        </p:txBody>
      </p:sp>
      <p:sp>
        <p:nvSpPr>
          <p:cNvPr id="29" name="椭圆 2"/>
          <p:cNvSpPr/>
          <p:nvPr/>
        </p:nvSpPr>
        <p:spPr>
          <a:xfrm flipV="1">
            <a:off x="7287091" y="5561466"/>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kern="0">
              <a:latin typeface="+mn-ea"/>
            </a:endParaRPr>
          </a:p>
        </p:txBody>
      </p:sp>
      <p:sp>
        <p:nvSpPr>
          <p:cNvPr id="30" name="椭圆 2"/>
          <p:cNvSpPr/>
          <p:nvPr/>
        </p:nvSpPr>
        <p:spPr>
          <a:xfrm flipH="1">
            <a:off x="4149746" y="1567584"/>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defRPr/>
            </a:pPr>
            <a:endParaRPr lang="zh-CN" altLang="en-US" sz="1350" kern="0">
              <a:latin typeface="+mn-ea"/>
            </a:endParaRPr>
          </a:p>
        </p:txBody>
      </p:sp>
      <p:sp>
        <p:nvSpPr>
          <p:cNvPr id="31" name="椭圆 2"/>
          <p:cNvSpPr/>
          <p:nvPr/>
        </p:nvSpPr>
        <p:spPr>
          <a:xfrm flipH="1" flipV="1">
            <a:off x="4149746" y="5561466"/>
            <a:ext cx="748047" cy="284116"/>
          </a:xfrm>
          <a:custGeom>
            <a:avLst/>
            <a:gdLst/>
            <a:ahLst/>
            <a:cxnLst/>
            <a:rect l="l" t="t" r="r" b="b"/>
            <a:pathLst>
              <a:path w="821962" h="312188">
                <a:moveTo>
                  <a:pt x="188867" y="0"/>
                </a:moveTo>
                <a:lnTo>
                  <a:pt x="633096" y="0"/>
                </a:lnTo>
                <a:cubicBezTo>
                  <a:pt x="739691" y="66233"/>
                  <a:pt x="813171" y="180146"/>
                  <a:pt x="821962" y="312188"/>
                </a:cubicBezTo>
                <a:lnTo>
                  <a:pt x="0" y="312188"/>
                </a:lnTo>
                <a:cubicBezTo>
                  <a:pt x="8791" y="180146"/>
                  <a:pt x="82272" y="66233"/>
                  <a:pt x="188867" y="0"/>
                </a:cubicBezTo>
                <a:close/>
              </a:path>
            </a:pathLst>
          </a:custGeom>
          <a:solidFill>
            <a:schemeClr val="bg1">
              <a:lumMod val="50000"/>
            </a:schemeClr>
          </a:solidFill>
          <a:ln w="254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350" kern="0">
              <a:latin typeface="+mn-ea"/>
            </a:endParaRPr>
          </a:p>
        </p:txBody>
      </p:sp>
      <p:sp>
        <p:nvSpPr>
          <p:cNvPr id="32" name="KSO_GT1.4"/>
          <p:cNvSpPr/>
          <p:nvPr/>
        </p:nvSpPr>
        <p:spPr>
          <a:xfrm rot="2479457" flipV="1">
            <a:off x="5847797" y="4778480"/>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F69F1E"/>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ot="0" spcFirstLastPara="0" vertOverflow="overflow" horzOverflow="overflow" vert="vert" wrap="square" lIns="459000" tIns="324000" rIns="68580" bIns="324000" numCol="1" spcCol="0" rtlCol="0" fromWordArt="0" anchor="ctr" anchorCtr="0" forceAA="0" compatLnSpc="1">
            <a:prstTxWarp prst="textNoShape">
              <a:avLst/>
            </a:prstTxWarp>
            <a:noAutofit/>
          </a:bodyPr>
          <a:lstStyle/>
          <a:p>
            <a:pPr algn="ctr"/>
            <a:endParaRPr lang="zh-CN" altLang="en-US" b="1" kern="0" dirty="0">
              <a:latin typeface="+mn-ea"/>
            </a:endParaRPr>
          </a:p>
        </p:txBody>
      </p:sp>
      <p:sp>
        <p:nvSpPr>
          <p:cNvPr id="34" name="KSO_GT1.3"/>
          <p:cNvSpPr/>
          <p:nvPr/>
        </p:nvSpPr>
        <p:spPr>
          <a:xfrm rot="19120543" flipH="1" flipV="1">
            <a:off x="4289309" y="4778480"/>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0099A9"/>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ot="0" spcFirstLastPara="0" vertOverflow="overflow" horzOverflow="overflow" vert="vert270" wrap="square" lIns="0" tIns="324000" rIns="459000" bIns="324000" numCol="1" spcCol="0" rtlCol="0" fromWordArt="0" anchor="ctr" anchorCtr="0" forceAA="0" compatLnSpc="1">
            <a:prstTxWarp prst="textNoShape">
              <a:avLst/>
            </a:prstTxWarp>
            <a:noAutofit/>
          </a:bodyPr>
          <a:lstStyle/>
          <a:p>
            <a:pPr algn="ctr"/>
            <a:endParaRPr lang="zh-CN" altLang="en-US" b="1" kern="0" dirty="0">
              <a:latin typeface="+mn-ea"/>
            </a:endParaRPr>
          </a:p>
        </p:txBody>
      </p:sp>
      <p:sp>
        <p:nvSpPr>
          <p:cNvPr id="35" name="KSO_GT1.2"/>
          <p:cNvSpPr/>
          <p:nvPr/>
        </p:nvSpPr>
        <p:spPr>
          <a:xfrm rot="19120543">
            <a:off x="5847797" y="1352240"/>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EA5E66"/>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ot="0" spcFirstLastPara="0" vertOverflow="overflow" horzOverflow="overflow" vert="vert" wrap="square" lIns="0" tIns="324000" rIns="459000" bIns="324000" numCol="1" spcCol="0" rtlCol="0" fromWordArt="0" anchor="ctr" anchorCtr="0" forceAA="0" compatLnSpc="1">
            <a:prstTxWarp prst="textNoShape">
              <a:avLst/>
            </a:prstTxWarp>
            <a:noAutofit/>
          </a:bodyPr>
          <a:lstStyle/>
          <a:p>
            <a:pPr algn="ctr">
              <a:defRPr/>
            </a:pPr>
            <a:endParaRPr lang="zh-CN" altLang="en-US" b="1" kern="0" dirty="0">
              <a:latin typeface="华文细黑" panose="02010600040101010101" pitchFamily="2" charset="-122"/>
              <a:ea typeface="华文细黑" panose="02010600040101010101" pitchFamily="2" charset="-122"/>
            </a:endParaRPr>
          </a:p>
        </p:txBody>
      </p:sp>
      <p:sp>
        <p:nvSpPr>
          <p:cNvPr id="36" name="KSO_GT1.1"/>
          <p:cNvSpPr/>
          <p:nvPr/>
        </p:nvSpPr>
        <p:spPr>
          <a:xfrm rot="2479457" flipH="1">
            <a:off x="4289309" y="1352240"/>
            <a:ext cx="2047772" cy="1289593"/>
          </a:xfrm>
          <a:custGeom>
            <a:avLst/>
            <a:gdLst/>
            <a:ahLst/>
            <a:cxnLst/>
            <a:rect l="l" t="t" r="r" b="b"/>
            <a:pathLst>
              <a:path w="2250115" h="1417020">
                <a:moveTo>
                  <a:pt x="1444324" y="354255"/>
                </a:moveTo>
                <a:lnTo>
                  <a:pt x="2250115" y="1062765"/>
                </a:lnTo>
                <a:lnTo>
                  <a:pt x="708510" y="1062765"/>
                </a:lnTo>
                <a:lnTo>
                  <a:pt x="708510" y="1417020"/>
                </a:lnTo>
                <a:lnTo>
                  <a:pt x="0" y="708510"/>
                </a:lnTo>
                <a:lnTo>
                  <a:pt x="708510" y="0"/>
                </a:lnTo>
                <a:lnTo>
                  <a:pt x="708510" y="354255"/>
                </a:lnTo>
                <a:close/>
              </a:path>
            </a:pathLst>
          </a:custGeom>
          <a:solidFill>
            <a:srgbClr val="EA6103"/>
          </a:solidFill>
          <a:ln w="25400" cap="flat" cmpd="sng" algn="ctr">
            <a:noFill/>
            <a:prstDash val="soli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rot="0" spcFirstLastPara="0" vertOverflow="overflow" horzOverflow="overflow" vert="vert270" wrap="square" lIns="459000" tIns="324000" rIns="68580" bIns="324000" numCol="1" spcCol="0" rtlCol="0" fromWordArt="0" anchor="ctr" anchorCtr="0" forceAA="0" compatLnSpc="1">
            <a:prstTxWarp prst="textNoShape">
              <a:avLst/>
            </a:prstTxWarp>
            <a:noAutofit/>
          </a:bodyPr>
          <a:lstStyle/>
          <a:p>
            <a:pPr algn="ctr">
              <a:defRPr/>
            </a:pPr>
            <a:endParaRPr lang="zh-CN" altLang="en-US" b="1" kern="0" dirty="0">
              <a:latin typeface="华文细黑" panose="02010600040101010101" pitchFamily="2" charset="-122"/>
              <a:ea typeface="华文细黑" panose="02010600040101010101" pitchFamily="2" charset="-122"/>
            </a:endParaRPr>
          </a:p>
        </p:txBody>
      </p:sp>
      <p:cxnSp>
        <p:nvCxnSpPr>
          <p:cNvPr id="37" name="直接连接符 36"/>
          <p:cNvCxnSpPr/>
          <p:nvPr/>
        </p:nvCxnSpPr>
        <p:spPr>
          <a:xfrm>
            <a:off x="7519991" y="1851700"/>
            <a:ext cx="2047345" cy="0"/>
          </a:xfrm>
          <a:prstGeom prst="line">
            <a:avLst/>
          </a:prstGeom>
          <a:ln w="28575">
            <a:solidFill>
              <a:srgbClr val="EA5E66"/>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627841" y="1851700"/>
            <a:ext cx="2047345" cy="0"/>
          </a:xfrm>
          <a:prstGeom prst="line">
            <a:avLst/>
          </a:prstGeom>
          <a:ln w="28575">
            <a:solidFill>
              <a:srgbClr val="EA6103"/>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7519991" y="5561466"/>
            <a:ext cx="2047345" cy="0"/>
          </a:xfrm>
          <a:prstGeom prst="line">
            <a:avLst/>
          </a:prstGeom>
          <a:ln w="28575">
            <a:solidFill>
              <a:srgbClr val="F69F1E"/>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608437" y="5561466"/>
            <a:ext cx="2047345" cy="0"/>
          </a:xfrm>
          <a:prstGeom prst="line">
            <a:avLst/>
          </a:prstGeom>
          <a:ln w="28575">
            <a:solidFill>
              <a:srgbClr val="0099A9"/>
            </a:solidFill>
          </a:ln>
        </p:spPr>
        <p:style>
          <a:lnRef idx="1">
            <a:schemeClr val="accent1"/>
          </a:lnRef>
          <a:fillRef idx="0">
            <a:schemeClr val="accent1"/>
          </a:fillRef>
          <a:effectRef idx="0">
            <a:schemeClr val="accent1"/>
          </a:effectRef>
          <a:fontRef idx="minor">
            <a:schemeClr val="tx1"/>
          </a:fontRef>
        </p:style>
      </p:cxnSp>
      <p:sp>
        <p:nvSpPr>
          <p:cNvPr id="41" name="文本框 32"/>
          <p:cNvSpPr txBox="1"/>
          <p:nvPr/>
        </p:nvSpPr>
        <p:spPr>
          <a:xfrm>
            <a:off x="2158407" y="1939532"/>
            <a:ext cx="1348847" cy="707886"/>
          </a:xfrm>
          <a:prstGeom prst="rect">
            <a:avLst/>
          </a:prstGeom>
          <a:noFill/>
        </p:spPr>
        <p:txBody>
          <a:bodyPr wrap="square" rtlCol="0">
            <a:spAutoFit/>
          </a:bodyPr>
          <a:lstStyle/>
          <a:p>
            <a:pPr algn="ctr"/>
            <a:r>
              <a:rPr lang="en-US" altLang="zh-CN" sz="4000" dirty="0" smtClean="0">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sz="4000" dirty="0">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42" name="文本框 35"/>
          <p:cNvSpPr txBox="1"/>
          <p:nvPr/>
        </p:nvSpPr>
        <p:spPr>
          <a:xfrm>
            <a:off x="7073081" y="1936714"/>
            <a:ext cx="1348847" cy="707886"/>
          </a:xfrm>
          <a:prstGeom prst="rect">
            <a:avLst/>
          </a:prstGeom>
          <a:noFill/>
        </p:spPr>
        <p:txBody>
          <a:bodyPr wrap="square" rtlCol="0">
            <a:spAutoFit/>
          </a:bodyPr>
          <a:lstStyle/>
          <a:p>
            <a:pPr algn="ctr"/>
            <a:r>
              <a:rPr lang="en-US" altLang="zh-CN" sz="4000" dirty="0" smtClean="0">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sz="4000" dirty="0">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43" name="文本框 38"/>
          <p:cNvSpPr txBox="1"/>
          <p:nvPr/>
        </p:nvSpPr>
        <p:spPr>
          <a:xfrm>
            <a:off x="7103154" y="4141750"/>
            <a:ext cx="1348847" cy="707886"/>
          </a:xfrm>
          <a:prstGeom prst="rect">
            <a:avLst/>
          </a:prstGeom>
          <a:noFill/>
        </p:spPr>
        <p:txBody>
          <a:bodyPr wrap="square" rtlCol="0">
            <a:spAutoFit/>
          </a:bodyPr>
          <a:lstStyle/>
          <a:p>
            <a:pPr algn="ctr"/>
            <a:r>
              <a:rPr lang="en-US" altLang="zh-CN" sz="4000" dirty="0" smtClean="0">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sz="4000" dirty="0">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44" name="文本框 41"/>
          <p:cNvSpPr txBox="1"/>
          <p:nvPr/>
        </p:nvSpPr>
        <p:spPr>
          <a:xfrm>
            <a:off x="2152425" y="4141750"/>
            <a:ext cx="1348847" cy="707886"/>
          </a:xfrm>
          <a:prstGeom prst="rect">
            <a:avLst/>
          </a:prstGeom>
          <a:noFill/>
        </p:spPr>
        <p:txBody>
          <a:bodyPr wrap="square" rtlCol="0">
            <a:spAutoFit/>
          </a:bodyPr>
          <a:lstStyle/>
          <a:p>
            <a:pPr algn="ctr"/>
            <a:r>
              <a:rPr lang="en-US" altLang="zh-CN" sz="4000" dirty="0" smtClean="0">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sz="4000" dirty="0">
              <a:latin typeface="Impact" panose="020B0806030902050204" pitchFamily="34" charset="0"/>
              <a:ea typeface="Arial Unicode MS" panose="020B0604020202020204" pitchFamily="34" charset="-122"/>
              <a:cs typeface="Arial Unicode MS" panose="020B0604020202020204" pitchFamily="34" charset="-122"/>
            </a:endParaRPr>
          </a:p>
        </p:txBody>
      </p:sp>
      <p:sp>
        <p:nvSpPr>
          <p:cNvPr id="45" name="文本框 44"/>
          <p:cNvSpPr txBox="1"/>
          <p:nvPr/>
        </p:nvSpPr>
        <p:spPr>
          <a:xfrm>
            <a:off x="5037371" y="3429000"/>
            <a:ext cx="2123282" cy="584775"/>
          </a:xfrm>
          <a:prstGeom prst="rect">
            <a:avLst/>
          </a:prstGeom>
          <a:noFill/>
        </p:spPr>
        <p:txBody>
          <a:bodyPr wrap="square" rtlCol="0">
            <a:spAutoFit/>
          </a:bodyPr>
          <a:lstStyle/>
          <a:p>
            <a:pPr algn="ctr"/>
            <a:r>
              <a:rPr lang="zh-CN" altLang="en-US" sz="3200" b="1" dirty="0" smtClean="0">
                <a:latin typeface="微软雅黑" pitchFamily="34" charset="-122"/>
                <a:ea typeface="微软雅黑" pitchFamily="34" charset="-122"/>
                <a:cs typeface="Arial Unicode MS" panose="020B0604020202020204" pitchFamily="34" charset="-122"/>
              </a:rPr>
              <a:t>实施四</a:t>
            </a:r>
            <a:endParaRPr lang="zh-CN" altLang="en-US" sz="3200" b="1" dirty="0">
              <a:latin typeface="微软雅黑" pitchFamily="34" charset="-122"/>
              <a:ea typeface="微软雅黑" pitchFamily="34" charset="-122"/>
              <a:cs typeface="Arial Unicode MS" panose="020B0604020202020204" pitchFamily="34" charset="-122"/>
            </a:endParaRPr>
          </a:p>
        </p:txBody>
      </p:sp>
      <p:sp>
        <p:nvSpPr>
          <p:cNvPr id="46" name="文本框 49"/>
          <p:cNvSpPr txBox="1"/>
          <p:nvPr/>
        </p:nvSpPr>
        <p:spPr>
          <a:xfrm>
            <a:off x="3070870" y="4262318"/>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47" name="矩形 46"/>
          <p:cNvSpPr/>
          <p:nvPr/>
        </p:nvSpPr>
        <p:spPr>
          <a:xfrm>
            <a:off x="3070870" y="4706560"/>
            <a:ext cx="1622173" cy="58746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48" name="文本框 49"/>
          <p:cNvSpPr txBox="1"/>
          <p:nvPr/>
        </p:nvSpPr>
        <p:spPr>
          <a:xfrm>
            <a:off x="8039422" y="4262318"/>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49" name="矩形 48"/>
          <p:cNvSpPr/>
          <p:nvPr/>
        </p:nvSpPr>
        <p:spPr>
          <a:xfrm>
            <a:off x="8039422" y="4706560"/>
            <a:ext cx="1622173" cy="58746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0" name="文本框 49"/>
          <p:cNvSpPr txBox="1"/>
          <p:nvPr/>
        </p:nvSpPr>
        <p:spPr>
          <a:xfrm>
            <a:off x="3070870" y="2030070"/>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51" name="矩形 50"/>
          <p:cNvSpPr/>
          <p:nvPr/>
        </p:nvSpPr>
        <p:spPr>
          <a:xfrm>
            <a:off x="3070870" y="2474312"/>
            <a:ext cx="1622173" cy="58746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sp>
        <p:nvSpPr>
          <p:cNvPr id="52" name="文本框 49"/>
          <p:cNvSpPr txBox="1"/>
          <p:nvPr/>
        </p:nvSpPr>
        <p:spPr>
          <a:xfrm>
            <a:off x="7967414" y="1988840"/>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53" name="矩形 52"/>
          <p:cNvSpPr/>
          <p:nvPr/>
        </p:nvSpPr>
        <p:spPr>
          <a:xfrm>
            <a:off x="7967414" y="2433082"/>
            <a:ext cx="1622173" cy="58746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a:t>
            </a:r>
          </a:p>
        </p:txBody>
      </p:sp>
      <p:grpSp>
        <p:nvGrpSpPr>
          <p:cNvPr id="54" name="组合 53"/>
          <p:cNvGrpSpPr/>
          <p:nvPr/>
        </p:nvGrpSpPr>
        <p:grpSpPr>
          <a:xfrm>
            <a:off x="929230" y="4044916"/>
            <a:ext cx="1516550" cy="1516550"/>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7" name="组合 56"/>
          <p:cNvGrpSpPr/>
          <p:nvPr/>
        </p:nvGrpSpPr>
        <p:grpSpPr>
          <a:xfrm>
            <a:off x="929230" y="17008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0" name="组合 59"/>
          <p:cNvGrpSpPr/>
          <p:nvPr/>
        </p:nvGrpSpPr>
        <p:grpSpPr>
          <a:xfrm>
            <a:off x="9692018" y="4044916"/>
            <a:ext cx="1516550" cy="1516550"/>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2" name="椭圆 6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3" name="组合 62"/>
          <p:cNvGrpSpPr/>
          <p:nvPr/>
        </p:nvGrpSpPr>
        <p:grpSpPr>
          <a:xfrm>
            <a:off x="9692018" y="17008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0" name="椭圆 8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1" name="KSO_Shape"/>
          <p:cNvSpPr>
            <a:spLocks/>
          </p:cNvSpPr>
          <p:nvPr/>
        </p:nvSpPr>
        <p:spPr bwMode="auto">
          <a:xfrm>
            <a:off x="10022578" y="2119384"/>
            <a:ext cx="776159" cy="627395"/>
          </a:xfrm>
          <a:custGeom>
            <a:avLst/>
            <a:gdLst/>
            <a:ahLst/>
            <a:cxnLst/>
            <a:rect l="0" t="0" r="r" b="b"/>
            <a:pathLst>
              <a:path w="4741862" h="3833813">
                <a:moveTo>
                  <a:pt x="247650" y="2000250"/>
                </a:moveTo>
                <a:lnTo>
                  <a:pt x="1016000" y="2000250"/>
                </a:lnTo>
                <a:lnTo>
                  <a:pt x="1030288" y="2003425"/>
                </a:lnTo>
                <a:lnTo>
                  <a:pt x="1041400" y="2012950"/>
                </a:lnTo>
                <a:lnTo>
                  <a:pt x="1050925" y="2020888"/>
                </a:lnTo>
                <a:lnTo>
                  <a:pt x="1054100" y="2036763"/>
                </a:lnTo>
                <a:lnTo>
                  <a:pt x="1050925" y="2051051"/>
                </a:lnTo>
                <a:lnTo>
                  <a:pt x="1041400" y="2063751"/>
                </a:lnTo>
                <a:lnTo>
                  <a:pt x="1030288" y="2071688"/>
                </a:lnTo>
                <a:lnTo>
                  <a:pt x="1016000" y="2074863"/>
                </a:lnTo>
                <a:lnTo>
                  <a:pt x="247650" y="2074863"/>
                </a:lnTo>
                <a:lnTo>
                  <a:pt x="233362" y="2071688"/>
                </a:lnTo>
                <a:lnTo>
                  <a:pt x="220662" y="2063751"/>
                </a:lnTo>
                <a:lnTo>
                  <a:pt x="212725" y="2051051"/>
                </a:lnTo>
                <a:lnTo>
                  <a:pt x="209550" y="2036763"/>
                </a:lnTo>
                <a:lnTo>
                  <a:pt x="212725" y="2020888"/>
                </a:lnTo>
                <a:lnTo>
                  <a:pt x="220662" y="2012950"/>
                </a:lnTo>
                <a:lnTo>
                  <a:pt x="233362" y="2003425"/>
                </a:lnTo>
                <a:lnTo>
                  <a:pt x="247650" y="2000250"/>
                </a:lnTo>
                <a:close/>
                <a:moveTo>
                  <a:pt x="244475" y="1901825"/>
                </a:moveTo>
                <a:lnTo>
                  <a:pt x="1012825" y="1901825"/>
                </a:lnTo>
                <a:lnTo>
                  <a:pt x="1027112" y="1905000"/>
                </a:lnTo>
                <a:lnTo>
                  <a:pt x="1039812" y="1914525"/>
                </a:lnTo>
                <a:lnTo>
                  <a:pt x="1044575" y="1925638"/>
                </a:lnTo>
                <a:lnTo>
                  <a:pt x="1047750" y="1941513"/>
                </a:lnTo>
                <a:lnTo>
                  <a:pt x="1044575" y="1952626"/>
                </a:lnTo>
                <a:lnTo>
                  <a:pt x="1039812" y="1965326"/>
                </a:lnTo>
                <a:lnTo>
                  <a:pt x="1027112" y="1973263"/>
                </a:lnTo>
                <a:lnTo>
                  <a:pt x="1012825" y="1976438"/>
                </a:lnTo>
                <a:lnTo>
                  <a:pt x="244475" y="1976438"/>
                </a:lnTo>
                <a:lnTo>
                  <a:pt x="230188" y="1973263"/>
                </a:lnTo>
                <a:lnTo>
                  <a:pt x="217488" y="1965326"/>
                </a:lnTo>
                <a:lnTo>
                  <a:pt x="209550" y="1952626"/>
                </a:lnTo>
                <a:lnTo>
                  <a:pt x="206375" y="1941513"/>
                </a:lnTo>
                <a:lnTo>
                  <a:pt x="209550" y="1925638"/>
                </a:lnTo>
                <a:lnTo>
                  <a:pt x="217488" y="1914525"/>
                </a:lnTo>
                <a:lnTo>
                  <a:pt x="230188" y="1905000"/>
                </a:lnTo>
                <a:lnTo>
                  <a:pt x="244475" y="1901825"/>
                </a:lnTo>
                <a:close/>
                <a:moveTo>
                  <a:pt x="277813" y="1803400"/>
                </a:moveTo>
                <a:lnTo>
                  <a:pt x="1047750" y="1803400"/>
                </a:lnTo>
                <a:lnTo>
                  <a:pt x="1060450" y="1806575"/>
                </a:lnTo>
                <a:lnTo>
                  <a:pt x="1071563" y="1816100"/>
                </a:lnTo>
                <a:lnTo>
                  <a:pt x="1081088" y="1827213"/>
                </a:lnTo>
                <a:lnTo>
                  <a:pt x="1084263" y="1843088"/>
                </a:lnTo>
                <a:lnTo>
                  <a:pt x="1081088" y="1857376"/>
                </a:lnTo>
                <a:lnTo>
                  <a:pt x="1071563" y="1868488"/>
                </a:lnTo>
                <a:lnTo>
                  <a:pt x="1060450" y="1874838"/>
                </a:lnTo>
                <a:lnTo>
                  <a:pt x="1047750" y="1878013"/>
                </a:lnTo>
                <a:lnTo>
                  <a:pt x="277813" y="1878013"/>
                </a:lnTo>
                <a:lnTo>
                  <a:pt x="263525" y="1874838"/>
                </a:lnTo>
                <a:lnTo>
                  <a:pt x="250825" y="1868488"/>
                </a:lnTo>
                <a:lnTo>
                  <a:pt x="244475" y="1857376"/>
                </a:lnTo>
                <a:lnTo>
                  <a:pt x="241300" y="1843088"/>
                </a:lnTo>
                <a:lnTo>
                  <a:pt x="244475" y="1827213"/>
                </a:lnTo>
                <a:lnTo>
                  <a:pt x="250825" y="1816100"/>
                </a:lnTo>
                <a:lnTo>
                  <a:pt x="263525" y="1806575"/>
                </a:lnTo>
                <a:lnTo>
                  <a:pt x="277813" y="1803400"/>
                </a:lnTo>
                <a:close/>
                <a:moveTo>
                  <a:pt x="238125" y="1708150"/>
                </a:moveTo>
                <a:lnTo>
                  <a:pt x="1009650" y="1708150"/>
                </a:lnTo>
                <a:lnTo>
                  <a:pt x="1020762" y="1711325"/>
                </a:lnTo>
                <a:lnTo>
                  <a:pt x="1033462" y="1717675"/>
                </a:lnTo>
                <a:lnTo>
                  <a:pt x="1041400" y="1728788"/>
                </a:lnTo>
                <a:lnTo>
                  <a:pt x="1044575" y="1744663"/>
                </a:lnTo>
                <a:lnTo>
                  <a:pt x="1041400" y="1758951"/>
                </a:lnTo>
                <a:lnTo>
                  <a:pt x="1033462" y="1770063"/>
                </a:lnTo>
                <a:lnTo>
                  <a:pt x="1020762" y="1779588"/>
                </a:lnTo>
                <a:lnTo>
                  <a:pt x="1009650" y="1782763"/>
                </a:lnTo>
                <a:lnTo>
                  <a:pt x="238125" y="1782763"/>
                </a:lnTo>
                <a:lnTo>
                  <a:pt x="223838" y="1779588"/>
                </a:lnTo>
                <a:lnTo>
                  <a:pt x="212725" y="1770063"/>
                </a:lnTo>
                <a:lnTo>
                  <a:pt x="206375" y="1758951"/>
                </a:lnTo>
                <a:lnTo>
                  <a:pt x="203200" y="1744663"/>
                </a:lnTo>
                <a:lnTo>
                  <a:pt x="206375" y="1728788"/>
                </a:lnTo>
                <a:lnTo>
                  <a:pt x="212725" y="1717675"/>
                </a:lnTo>
                <a:lnTo>
                  <a:pt x="223838" y="1711325"/>
                </a:lnTo>
                <a:lnTo>
                  <a:pt x="238125" y="1708150"/>
                </a:lnTo>
                <a:close/>
                <a:moveTo>
                  <a:pt x="301626" y="1609725"/>
                </a:moveTo>
                <a:lnTo>
                  <a:pt x="1068388" y="1609725"/>
                </a:lnTo>
                <a:lnTo>
                  <a:pt x="1084264" y="1612900"/>
                </a:lnTo>
                <a:lnTo>
                  <a:pt x="1095376" y="1620838"/>
                </a:lnTo>
                <a:lnTo>
                  <a:pt x="1104901" y="1633538"/>
                </a:lnTo>
                <a:lnTo>
                  <a:pt x="1108076" y="1644650"/>
                </a:lnTo>
                <a:lnTo>
                  <a:pt x="1104901" y="1660526"/>
                </a:lnTo>
                <a:lnTo>
                  <a:pt x="1095376" y="1671638"/>
                </a:lnTo>
                <a:lnTo>
                  <a:pt x="1084264" y="1681163"/>
                </a:lnTo>
                <a:lnTo>
                  <a:pt x="1068388" y="1684338"/>
                </a:lnTo>
                <a:lnTo>
                  <a:pt x="301626" y="1684338"/>
                </a:lnTo>
                <a:lnTo>
                  <a:pt x="287338" y="1681163"/>
                </a:lnTo>
                <a:lnTo>
                  <a:pt x="274638" y="1671638"/>
                </a:lnTo>
                <a:lnTo>
                  <a:pt x="268288" y="1660526"/>
                </a:lnTo>
                <a:lnTo>
                  <a:pt x="265113" y="1644650"/>
                </a:lnTo>
                <a:lnTo>
                  <a:pt x="268288" y="1633538"/>
                </a:lnTo>
                <a:lnTo>
                  <a:pt x="274638" y="1620838"/>
                </a:lnTo>
                <a:lnTo>
                  <a:pt x="287338" y="1612900"/>
                </a:lnTo>
                <a:lnTo>
                  <a:pt x="301626" y="1609725"/>
                </a:lnTo>
                <a:close/>
                <a:moveTo>
                  <a:pt x="254001" y="1511300"/>
                </a:moveTo>
                <a:lnTo>
                  <a:pt x="1020764" y="1511300"/>
                </a:lnTo>
                <a:lnTo>
                  <a:pt x="1036638" y="1514475"/>
                </a:lnTo>
                <a:lnTo>
                  <a:pt x="1047751" y="1522413"/>
                </a:lnTo>
                <a:lnTo>
                  <a:pt x="1057276" y="1535113"/>
                </a:lnTo>
                <a:lnTo>
                  <a:pt x="1060451" y="1549401"/>
                </a:lnTo>
                <a:lnTo>
                  <a:pt x="1057276" y="1562101"/>
                </a:lnTo>
                <a:lnTo>
                  <a:pt x="1047751" y="1573213"/>
                </a:lnTo>
                <a:lnTo>
                  <a:pt x="1036638" y="1582738"/>
                </a:lnTo>
                <a:lnTo>
                  <a:pt x="1020764" y="1585913"/>
                </a:lnTo>
                <a:lnTo>
                  <a:pt x="254001" y="1585913"/>
                </a:lnTo>
                <a:lnTo>
                  <a:pt x="238126" y="1582738"/>
                </a:lnTo>
                <a:lnTo>
                  <a:pt x="227013" y="1573213"/>
                </a:lnTo>
                <a:lnTo>
                  <a:pt x="220663" y="1562101"/>
                </a:lnTo>
                <a:lnTo>
                  <a:pt x="217488" y="1549401"/>
                </a:lnTo>
                <a:lnTo>
                  <a:pt x="220663" y="1535113"/>
                </a:lnTo>
                <a:lnTo>
                  <a:pt x="227013" y="1522413"/>
                </a:lnTo>
                <a:lnTo>
                  <a:pt x="238126" y="1514475"/>
                </a:lnTo>
                <a:lnTo>
                  <a:pt x="254001" y="1511300"/>
                </a:lnTo>
                <a:close/>
                <a:moveTo>
                  <a:pt x="274638" y="1412875"/>
                </a:moveTo>
                <a:lnTo>
                  <a:pt x="1041400" y="1412875"/>
                </a:lnTo>
                <a:lnTo>
                  <a:pt x="1057276" y="1416050"/>
                </a:lnTo>
                <a:lnTo>
                  <a:pt x="1068388" y="1423988"/>
                </a:lnTo>
                <a:lnTo>
                  <a:pt x="1077913" y="1436688"/>
                </a:lnTo>
                <a:lnTo>
                  <a:pt x="1081088" y="1450976"/>
                </a:lnTo>
                <a:lnTo>
                  <a:pt x="1077913" y="1466851"/>
                </a:lnTo>
                <a:lnTo>
                  <a:pt x="1068388" y="1477963"/>
                </a:lnTo>
                <a:lnTo>
                  <a:pt x="1057276" y="1484313"/>
                </a:lnTo>
                <a:lnTo>
                  <a:pt x="1041400" y="1487488"/>
                </a:lnTo>
                <a:lnTo>
                  <a:pt x="274638" y="1487488"/>
                </a:lnTo>
                <a:lnTo>
                  <a:pt x="260350" y="1484313"/>
                </a:lnTo>
                <a:lnTo>
                  <a:pt x="247650" y="1477963"/>
                </a:lnTo>
                <a:lnTo>
                  <a:pt x="238126" y="1466851"/>
                </a:lnTo>
                <a:lnTo>
                  <a:pt x="236538" y="1450976"/>
                </a:lnTo>
                <a:lnTo>
                  <a:pt x="238126" y="1436688"/>
                </a:lnTo>
                <a:lnTo>
                  <a:pt x="247650" y="1423988"/>
                </a:lnTo>
                <a:lnTo>
                  <a:pt x="260350" y="1416050"/>
                </a:lnTo>
                <a:lnTo>
                  <a:pt x="274638" y="1412875"/>
                </a:lnTo>
                <a:close/>
                <a:moveTo>
                  <a:pt x="3359150" y="0"/>
                </a:moveTo>
                <a:lnTo>
                  <a:pt x="3403600" y="3175"/>
                </a:lnTo>
                <a:lnTo>
                  <a:pt x="3449638" y="6350"/>
                </a:lnTo>
                <a:lnTo>
                  <a:pt x="3494088" y="17462"/>
                </a:lnTo>
                <a:lnTo>
                  <a:pt x="3535362" y="30162"/>
                </a:lnTo>
                <a:lnTo>
                  <a:pt x="3579814" y="50800"/>
                </a:lnTo>
                <a:lnTo>
                  <a:pt x="3619500" y="71437"/>
                </a:lnTo>
                <a:lnTo>
                  <a:pt x="3654426" y="98425"/>
                </a:lnTo>
                <a:lnTo>
                  <a:pt x="3687762" y="128587"/>
                </a:lnTo>
                <a:lnTo>
                  <a:pt x="3717926" y="158750"/>
                </a:lnTo>
                <a:lnTo>
                  <a:pt x="3744914" y="193675"/>
                </a:lnTo>
                <a:lnTo>
                  <a:pt x="3768726" y="230187"/>
                </a:lnTo>
                <a:lnTo>
                  <a:pt x="3789362" y="268287"/>
                </a:lnTo>
                <a:lnTo>
                  <a:pt x="3803650" y="311150"/>
                </a:lnTo>
                <a:lnTo>
                  <a:pt x="3816350" y="352425"/>
                </a:lnTo>
                <a:lnTo>
                  <a:pt x="3822700" y="393700"/>
                </a:lnTo>
                <a:lnTo>
                  <a:pt x="3827462" y="439737"/>
                </a:lnTo>
                <a:lnTo>
                  <a:pt x="3825876" y="484187"/>
                </a:lnTo>
                <a:lnTo>
                  <a:pt x="3822700" y="528637"/>
                </a:lnTo>
                <a:lnTo>
                  <a:pt x="3813176" y="573087"/>
                </a:lnTo>
                <a:lnTo>
                  <a:pt x="3798888" y="615950"/>
                </a:lnTo>
                <a:lnTo>
                  <a:pt x="3776662" y="660400"/>
                </a:lnTo>
                <a:lnTo>
                  <a:pt x="3756026" y="698500"/>
                </a:lnTo>
                <a:lnTo>
                  <a:pt x="3729038" y="735012"/>
                </a:lnTo>
                <a:lnTo>
                  <a:pt x="3702050" y="768350"/>
                </a:lnTo>
                <a:lnTo>
                  <a:pt x="3670300" y="796925"/>
                </a:lnTo>
                <a:lnTo>
                  <a:pt x="3633788" y="823912"/>
                </a:lnTo>
                <a:lnTo>
                  <a:pt x="3598862" y="847724"/>
                </a:lnTo>
                <a:lnTo>
                  <a:pt x="3606800" y="844549"/>
                </a:lnTo>
                <a:lnTo>
                  <a:pt x="3633788" y="842962"/>
                </a:lnTo>
                <a:lnTo>
                  <a:pt x="3675062" y="839787"/>
                </a:lnTo>
                <a:lnTo>
                  <a:pt x="3721100" y="839787"/>
                </a:lnTo>
                <a:lnTo>
                  <a:pt x="3765550" y="842962"/>
                </a:lnTo>
                <a:lnTo>
                  <a:pt x="3810000" y="850899"/>
                </a:lnTo>
                <a:lnTo>
                  <a:pt x="3857626" y="863599"/>
                </a:lnTo>
                <a:lnTo>
                  <a:pt x="3902076" y="881062"/>
                </a:lnTo>
                <a:lnTo>
                  <a:pt x="3948112" y="904874"/>
                </a:lnTo>
                <a:lnTo>
                  <a:pt x="3989388" y="935037"/>
                </a:lnTo>
                <a:lnTo>
                  <a:pt x="4019550" y="958849"/>
                </a:lnTo>
                <a:lnTo>
                  <a:pt x="4046538" y="982662"/>
                </a:lnTo>
                <a:lnTo>
                  <a:pt x="4070350" y="1009649"/>
                </a:lnTo>
                <a:lnTo>
                  <a:pt x="4094162" y="1039812"/>
                </a:lnTo>
                <a:lnTo>
                  <a:pt x="4117976" y="1068387"/>
                </a:lnTo>
                <a:lnTo>
                  <a:pt x="4138612" y="1101724"/>
                </a:lnTo>
                <a:lnTo>
                  <a:pt x="4179888" y="1169987"/>
                </a:lnTo>
                <a:lnTo>
                  <a:pt x="4216400" y="1243012"/>
                </a:lnTo>
                <a:lnTo>
                  <a:pt x="4249738" y="1319212"/>
                </a:lnTo>
                <a:lnTo>
                  <a:pt x="4278312" y="1400174"/>
                </a:lnTo>
                <a:lnTo>
                  <a:pt x="4305300" y="1484312"/>
                </a:lnTo>
                <a:lnTo>
                  <a:pt x="4329112" y="1568450"/>
                </a:lnTo>
                <a:lnTo>
                  <a:pt x="4352926" y="1654175"/>
                </a:lnTo>
                <a:lnTo>
                  <a:pt x="4395788" y="1824038"/>
                </a:lnTo>
                <a:lnTo>
                  <a:pt x="4433888" y="1989138"/>
                </a:lnTo>
                <a:lnTo>
                  <a:pt x="4451910" y="2059780"/>
                </a:lnTo>
                <a:lnTo>
                  <a:pt x="4606926" y="935037"/>
                </a:lnTo>
                <a:lnTo>
                  <a:pt x="4610100" y="919162"/>
                </a:lnTo>
                <a:lnTo>
                  <a:pt x="4616450" y="908049"/>
                </a:lnTo>
                <a:lnTo>
                  <a:pt x="4625976" y="898524"/>
                </a:lnTo>
                <a:lnTo>
                  <a:pt x="4633914" y="890587"/>
                </a:lnTo>
                <a:lnTo>
                  <a:pt x="4646614" y="881062"/>
                </a:lnTo>
                <a:lnTo>
                  <a:pt x="4657726" y="877887"/>
                </a:lnTo>
                <a:lnTo>
                  <a:pt x="4670426" y="874712"/>
                </a:lnTo>
                <a:lnTo>
                  <a:pt x="4684714" y="874712"/>
                </a:lnTo>
                <a:lnTo>
                  <a:pt x="4697414" y="877887"/>
                </a:lnTo>
                <a:lnTo>
                  <a:pt x="4708526" y="884237"/>
                </a:lnTo>
                <a:lnTo>
                  <a:pt x="4721226" y="892174"/>
                </a:lnTo>
                <a:lnTo>
                  <a:pt x="4729162" y="901699"/>
                </a:lnTo>
                <a:lnTo>
                  <a:pt x="4735514" y="914399"/>
                </a:lnTo>
                <a:lnTo>
                  <a:pt x="4738688" y="925512"/>
                </a:lnTo>
                <a:lnTo>
                  <a:pt x="4741862" y="938212"/>
                </a:lnTo>
                <a:lnTo>
                  <a:pt x="4741862" y="952499"/>
                </a:lnTo>
                <a:lnTo>
                  <a:pt x="4538662" y="2415850"/>
                </a:lnTo>
                <a:lnTo>
                  <a:pt x="4538662" y="3765551"/>
                </a:lnTo>
                <a:lnTo>
                  <a:pt x="4535488" y="3779838"/>
                </a:lnTo>
                <a:lnTo>
                  <a:pt x="4532314" y="3792538"/>
                </a:lnTo>
                <a:lnTo>
                  <a:pt x="4527550" y="3803651"/>
                </a:lnTo>
                <a:lnTo>
                  <a:pt x="4518026" y="3813176"/>
                </a:lnTo>
                <a:lnTo>
                  <a:pt x="4508500" y="3821113"/>
                </a:lnTo>
                <a:lnTo>
                  <a:pt x="4497388" y="3827463"/>
                </a:lnTo>
                <a:lnTo>
                  <a:pt x="4484688" y="3833813"/>
                </a:lnTo>
                <a:lnTo>
                  <a:pt x="4470400" y="3833813"/>
                </a:lnTo>
                <a:lnTo>
                  <a:pt x="4454526" y="3833813"/>
                </a:lnTo>
                <a:lnTo>
                  <a:pt x="4443414" y="3827463"/>
                </a:lnTo>
                <a:lnTo>
                  <a:pt x="4430714" y="3821113"/>
                </a:lnTo>
                <a:lnTo>
                  <a:pt x="4422776" y="3813176"/>
                </a:lnTo>
                <a:lnTo>
                  <a:pt x="4413250" y="3803651"/>
                </a:lnTo>
                <a:lnTo>
                  <a:pt x="4406900" y="3792538"/>
                </a:lnTo>
                <a:lnTo>
                  <a:pt x="4403726" y="3779838"/>
                </a:lnTo>
                <a:lnTo>
                  <a:pt x="4402138" y="3765551"/>
                </a:lnTo>
                <a:lnTo>
                  <a:pt x="4402138" y="2505075"/>
                </a:lnTo>
                <a:lnTo>
                  <a:pt x="4398962" y="2493962"/>
                </a:lnTo>
                <a:lnTo>
                  <a:pt x="4395788" y="2478087"/>
                </a:lnTo>
                <a:lnTo>
                  <a:pt x="4395788" y="2474913"/>
                </a:lnTo>
                <a:lnTo>
                  <a:pt x="4386264" y="2493963"/>
                </a:lnTo>
                <a:lnTo>
                  <a:pt x="4378326" y="2511425"/>
                </a:lnTo>
                <a:lnTo>
                  <a:pt x="4365626" y="2528888"/>
                </a:lnTo>
                <a:lnTo>
                  <a:pt x="4351338" y="2544763"/>
                </a:lnTo>
                <a:lnTo>
                  <a:pt x="4335464" y="2559050"/>
                </a:lnTo>
                <a:lnTo>
                  <a:pt x="4321176" y="2570163"/>
                </a:lnTo>
                <a:lnTo>
                  <a:pt x="4302126" y="2579688"/>
                </a:lnTo>
                <a:lnTo>
                  <a:pt x="4284664" y="2589213"/>
                </a:lnTo>
                <a:lnTo>
                  <a:pt x="4264026" y="2597150"/>
                </a:lnTo>
                <a:lnTo>
                  <a:pt x="4243388" y="2603500"/>
                </a:lnTo>
                <a:lnTo>
                  <a:pt x="4222750" y="2606675"/>
                </a:lnTo>
                <a:lnTo>
                  <a:pt x="3565526" y="2677005"/>
                </a:lnTo>
                <a:lnTo>
                  <a:pt x="3565526" y="3765551"/>
                </a:lnTo>
                <a:lnTo>
                  <a:pt x="3565526" y="3779838"/>
                </a:lnTo>
                <a:lnTo>
                  <a:pt x="3559176" y="3792538"/>
                </a:lnTo>
                <a:lnTo>
                  <a:pt x="3552826" y="3803651"/>
                </a:lnTo>
                <a:lnTo>
                  <a:pt x="3548064" y="3813176"/>
                </a:lnTo>
                <a:lnTo>
                  <a:pt x="3535364" y="3821113"/>
                </a:lnTo>
                <a:lnTo>
                  <a:pt x="3524250" y="3827463"/>
                </a:lnTo>
                <a:lnTo>
                  <a:pt x="3511550" y="3833813"/>
                </a:lnTo>
                <a:lnTo>
                  <a:pt x="3500438" y="3833813"/>
                </a:lnTo>
                <a:lnTo>
                  <a:pt x="3484564" y="3833813"/>
                </a:lnTo>
                <a:lnTo>
                  <a:pt x="3473450" y="3827463"/>
                </a:lnTo>
                <a:lnTo>
                  <a:pt x="3460750" y="3821113"/>
                </a:lnTo>
                <a:lnTo>
                  <a:pt x="3451226" y="3813176"/>
                </a:lnTo>
                <a:lnTo>
                  <a:pt x="3443288" y="3803651"/>
                </a:lnTo>
                <a:lnTo>
                  <a:pt x="3436938" y="3792538"/>
                </a:lnTo>
                <a:lnTo>
                  <a:pt x="3430588" y="3779838"/>
                </a:lnTo>
                <a:lnTo>
                  <a:pt x="3430588" y="3765551"/>
                </a:lnTo>
                <a:lnTo>
                  <a:pt x="3430588" y="2920423"/>
                </a:lnTo>
                <a:lnTo>
                  <a:pt x="3355976" y="3582988"/>
                </a:lnTo>
                <a:lnTo>
                  <a:pt x="3349626" y="3603625"/>
                </a:lnTo>
                <a:lnTo>
                  <a:pt x="3348038" y="3624263"/>
                </a:lnTo>
                <a:lnTo>
                  <a:pt x="3338514" y="3643313"/>
                </a:lnTo>
                <a:lnTo>
                  <a:pt x="3328988" y="3663950"/>
                </a:lnTo>
                <a:lnTo>
                  <a:pt x="3317876" y="3678238"/>
                </a:lnTo>
                <a:lnTo>
                  <a:pt x="3305176" y="3695700"/>
                </a:lnTo>
                <a:lnTo>
                  <a:pt x="3290888" y="3711575"/>
                </a:lnTo>
                <a:lnTo>
                  <a:pt x="3275014" y="3722688"/>
                </a:lnTo>
                <a:lnTo>
                  <a:pt x="3260726" y="3735388"/>
                </a:lnTo>
                <a:lnTo>
                  <a:pt x="3243262" y="3746500"/>
                </a:lnTo>
                <a:lnTo>
                  <a:pt x="3222626" y="3756025"/>
                </a:lnTo>
                <a:lnTo>
                  <a:pt x="3203576" y="3762375"/>
                </a:lnTo>
                <a:lnTo>
                  <a:pt x="3182938" y="3768725"/>
                </a:lnTo>
                <a:lnTo>
                  <a:pt x="3162300" y="3771900"/>
                </a:lnTo>
                <a:lnTo>
                  <a:pt x="3141662" y="3771900"/>
                </a:lnTo>
                <a:lnTo>
                  <a:pt x="3121026" y="3771900"/>
                </a:lnTo>
                <a:lnTo>
                  <a:pt x="3097214" y="3765550"/>
                </a:lnTo>
                <a:lnTo>
                  <a:pt x="3078162" y="3759200"/>
                </a:lnTo>
                <a:lnTo>
                  <a:pt x="3057526" y="3752850"/>
                </a:lnTo>
                <a:lnTo>
                  <a:pt x="3040062" y="3744913"/>
                </a:lnTo>
                <a:lnTo>
                  <a:pt x="3022600" y="3732213"/>
                </a:lnTo>
                <a:lnTo>
                  <a:pt x="3003550" y="3721100"/>
                </a:lnTo>
                <a:lnTo>
                  <a:pt x="2989263" y="3705225"/>
                </a:lnTo>
                <a:lnTo>
                  <a:pt x="2976563" y="3690938"/>
                </a:lnTo>
                <a:lnTo>
                  <a:pt x="2965450" y="3671888"/>
                </a:lnTo>
                <a:lnTo>
                  <a:pt x="2952750" y="3657600"/>
                </a:lnTo>
                <a:lnTo>
                  <a:pt x="2947988" y="3636963"/>
                </a:lnTo>
                <a:lnTo>
                  <a:pt x="2938463" y="3619500"/>
                </a:lnTo>
                <a:lnTo>
                  <a:pt x="2935288" y="3597275"/>
                </a:lnTo>
                <a:lnTo>
                  <a:pt x="2932113" y="3576638"/>
                </a:lnTo>
                <a:lnTo>
                  <a:pt x="2928938" y="3556000"/>
                </a:lnTo>
                <a:lnTo>
                  <a:pt x="2932113" y="3532188"/>
                </a:lnTo>
                <a:lnTo>
                  <a:pt x="3051176" y="2478087"/>
                </a:lnTo>
                <a:lnTo>
                  <a:pt x="3054350" y="2457450"/>
                </a:lnTo>
                <a:lnTo>
                  <a:pt x="3060700" y="2436812"/>
                </a:lnTo>
                <a:lnTo>
                  <a:pt x="3070226" y="2416175"/>
                </a:lnTo>
                <a:lnTo>
                  <a:pt x="3078162" y="2397125"/>
                </a:lnTo>
                <a:lnTo>
                  <a:pt x="3087688" y="2379662"/>
                </a:lnTo>
                <a:lnTo>
                  <a:pt x="3101976" y="2365375"/>
                </a:lnTo>
                <a:lnTo>
                  <a:pt x="3114676" y="2349500"/>
                </a:lnTo>
                <a:lnTo>
                  <a:pt x="3128962" y="2335212"/>
                </a:lnTo>
                <a:lnTo>
                  <a:pt x="3148014" y="2322512"/>
                </a:lnTo>
                <a:lnTo>
                  <a:pt x="3165476" y="2314575"/>
                </a:lnTo>
                <a:lnTo>
                  <a:pt x="3182938" y="2305050"/>
                </a:lnTo>
                <a:lnTo>
                  <a:pt x="3203576" y="2298700"/>
                </a:lnTo>
                <a:lnTo>
                  <a:pt x="3222626" y="2293937"/>
                </a:lnTo>
                <a:lnTo>
                  <a:pt x="3243262" y="2290762"/>
                </a:lnTo>
                <a:lnTo>
                  <a:pt x="3260726" y="2290762"/>
                </a:lnTo>
                <a:lnTo>
                  <a:pt x="3273426" y="2284412"/>
                </a:lnTo>
                <a:lnTo>
                  <a:pt x="3294064" y="2281237"/>
                </a:lnTo>
                <a:lnTo>
                  <a:pt x="3314700" y="2274887"/>
                </a:lnTo>
                <a:lnTo>
                  <a:pt x="3690474" y="2234675"/>
                </a:lnTo>
                <a:lnTo>
                  <a:pt x="3667126" y="2144713"/>
                </a:lnTo>
                <a:lnTo>
                  <a:pt x="3609976" y="1931988"/>
                </a:lnTo>
                <a:lnTo>
                  <a:pt x="3582988" y="1827213"/>
                </a:lnTo>
                <a:lnTo>
                  <a:pt x="3549650" y="1722437"/>
                </a:lnTo>
                <a:lnTo>
                  <a:pt x="3514726" y="1620837"/>
                </a:lnTo>
                <a:lnTo>
                  <a:pt x="3475038" y="1525587"/>
                </a:lnTo>
                <a:lnTo>
                  <a:pt x="3459802" y="1481266"/>
                </a:lnTo>
                <a:lnTo>
                  <a:pt x="3457576" y="1484313"/>
                </a:lnTo>
                <a:lnTo>
                  <a:pt x="3406776" y="1570038"/>
                </a:lnTo>
                <a:lnTo>
                  <a:pt x="3359150" y="1660525"/>
                </a:lnTo>
                <a:lnTo>
                  <a:pt x="3341750" y="1690108"/>
                </a:lnTo>
                <a:lnTo>
                  <a:pt x="3341688" y="1690688"/>
                </a:lnTo>
                <a:lnTo>
                  <a:pt x="3328988" y="1717675"/>
                </a:lnTo>
                <a:lnTo>
                  <a:pt x="3317876" y="1744663"/>
                </a:lnTo>
                <a:lnTo>
                  <a:pt x="3297238" y="1765300"/>
                </a:lnTo>
                <a:lnTo>
                  <a:pt x="3275014" y="1782763"/>
                </a:lnTo>
                <a:lnTo>
                  <a:pt x="3249614" y="1797050"/>
                </a:lnTo>
                <a:lnTo>
                  <a:pt x="3219450" y="1806575"/>
                </a:lnTo>
                <a:lnTo>
                  <a:pt x="2603954" y="1993900"/>
                </a:lnTo>
                <a:lnTo>
                  <a:pt x="2606676" y="1993900"/>
                </a:lnTo>
                <a:lnTo>
                  <a:pt x="2619376" y="1993900"/>
                </a:lnTo>
                <a:lnTo>
                  <a:pt x="2633663" y="2000250"/>
                </a:lnTo>
                <a:lnTo>
                  <a:pt x="2646363" y="2006600"/>
                </a:lnTo>
                <a:lnTo>
                  <a:pt x="2654300" y="2016125"/>
                </a:lnTo>
                <a:lnTo>
                  <a:pt x="2663826" y="2024063"/>
                </a:lnTo>
                <a:lnTo>
                  <a:pt x="2670176" y="2036763"/>
                </a:lnTo>
                <a:lnTo>
                  <a:pt x="2671763" y="2047875"/>
                </a:lnTo>
                <a:lnTo>
                  <a:pt x="2674938" y="2063751"/>
                </a:lnTo>
                <a:lnTo>
                  <a:pt x="2671763" y="2074863"/>
                </a:lnTo>
                <a:lnTo>
                  <a:pt x="2670176" y="2087563"/>
                </a:lnTo>
                <a:lnTo>
                  <a:pt x="2663826" y="2098676"/>
                </a:lnTo>
                <a:lnTo>
                  <a:pt x="2654300" y="2111375"/>
                </a:lnTo>
                <a:lnTo>
                  <a:pt x="3027362" y="2111375"/>
                </a:lnTo>
                <a:lnTo>
                  <a:pt x="3040062" y="2111375"/>
                </a:lnTo>
                <a:lnTo>
                  <a:pt x="3054350" y="2114550"/>
                </a:lnTo>
                <a:lnTo>
                  <a:pt x="3063876" y="2119313"/>
                </a:lnTo>
                <a:lnTo>
                  <a:pt x="3074988" y="2128838"/>
                </a:lnTo>
                <a:lnTo>
                  <a:pt x="3084514" y="2141538"/>
                </a:lnTo>
                <a:lnTo>
                  <a:pt x="3090862" y="2149475"/>
                </a:lnTo>
                <a:lnTo>
                  <a:pt x="3094038" y="2165350"/>
                </a:lnTo>
                <a:lnTo>
                  <a:pt x="3094038" y="2176463"/>
                </a:lnTo>
                <a:lnTo>
                  <a:pt x="3094038" y="2192338"/>
                </a:lnTo>
                <a:lnTo>
                  <a:pt x="3090862" y="2203450"/>
                </a:lnTo>
                <a:lnTo>
                  <a:pt x="3084514" y="2216150"/>
                </a:lnTo>
                <a:lnTo>
                  <a:pt x="3074988" y="2224088"/>
                </a:lnTo>
                <a:lnTo>
                  <a:pt x="3063876" y="2233613"/>
                </a:lnTo>
                <a:lnTo>
                  <a:pt x="3054350" y="2239963"/>
                </a:lnTo>
                <a:lnTo>
                  <a:pt x="3040062" y="2243138"/>
                </a:lnTo>
                <a:lnTo>
                  <a:pt x="3027362" y="2244725"/>
                </a:lnTo>
                <a:lnTo>
                  <a:pt x="2857501" y="2244725"/>
                </a:lnTo>
                <a:lnTo>
                  <a:pt x="2857501" y="3765551"/>
                </a:lnTo>
                <a:lnTo>
                  <a:pt x="2857501" y="3779838"/>
                </a:lnTo>
                <a:lnTo>
                  <a:pt x="2851151" y="3792538"/>
                </a:lnTo>
                <a:lnTo>
                  <a:pt x="2846388" y="3803651"/>
                </a:lnTo>
                <a:lnTo>
                  <a:pt x="2836863" y="3813176"/>
                </a:lnTo>
                <a:lnTo>
                  <a:pt x="2827338" y="3821113"/>
                </a:lnTo>
                <a:lnTo>
                  <a:pt x="2816226" y="3827463"/>
                </a:lnTo>
                <a:lnTo>
                  <a:pt x="2803526" y="3833813"/>
                </a:lnTo>
                <a:lnTo>
                  <a:pt x="2789238" y="3833813"/>
                </a:lnTo>
                <a:lnTo>
                  <a:pt x="2776538" y="3833813"/>
                </a:lnTo>
                <a:lnTo>
                  <a:pt x="2765426" y="3827463"/>
                </a:lnTo>
                <a:lnTo>
                  <a:pt x="2752726" y="3821113"/>
                </a:lnTo>
                <a:lnTo>
                  <a:pt x="2741613" y="3813176"/>
                </a:lnTo>
                <a:lnTo>
                  <a:pt x="2735263" y="3803651"/>
                </a:lnTo>
                <a:lnTo>
                  <a:pt x="2728913" y="3792538"/>
                </a:lnTo>
                <a:lnTo>
                  <a:pt x="2722563" y="3779838"/>
                </a:lnTo>
                <a:lnTo>
                  <a:pt x="2722563" y="3765551"/>
                </a:lnTo>
                <a:lnTo>
                  <a:pt x="2722563" y="2244725"/>
                </a:lnTo>
                <a:lnTo>
                  <a:pt x="274638" y="2244725"/>
                </a:lnTo>
                <a:lnTo>
                  <a:pt x="274638" y="3765551"/>
                </a:lnTo>
                <a:lnTo>
                  <a:pt x="271463" y="3779838"/>
                </a:lnTo>
                <a:lnTo>
                  <a:pt x="268288" y="3792538"/>
                </a:lnTo>
                <a:lnTo>
                  <a:pt x="263526" y="3803651"/>
                </a:lnTo>
                <a:lnTo>
                  <a:pt x="254000" y="3813176"/>
                </a:lnTo>
                <a:lnTo>
                  <a:pt x="244476" y="3821113"/>
                </a:lnTo>
                <a:lnTo>
                  <a:pt x="233363" y="3827463"/>
                </a:lnTo>
                <a:lnTo>
                  <a:pt x="217488" y="3833813"/>
                </a:lnTo>
                <a:lnTo>
                  <a:pt x="206376" y="3833813"/>
                </a:lnTo>
                <a:lnTo>
                  <a:pt x="190500" y="3833813"/>
                </a:lnTo>
                <a:lnTo>
                  <a:pt x="179388" y="3827463"/>
                </a:lnTo>
                <a:lnTo>
                  <a:pt x="166688" y="3821113"/>
                </a:lnTo>
                <a:lnTo>
                  <a:pt x="158750" y="3813176"/>
                </a:lnTo>
                <a:lnTo>
                  <a:pt x="149226" y="3803651"/>
                </a:lnTo>
                <a:lnTo>
                  <a:pt x="142876" y="3792538"/>
                </a:lnTo>
                <a:lnTo>
                  <a:pt x="139700" y="3779838"/>
                </a:lnTo>
                <a:lnTo>
                  <a:pt x="138113" y="3765551"/>
                </a:lnTo>
                <a:lnTo>
                  <a:pt x="138113" y="2244725"/>
                </a:lnTo>
                <a:lnTo>
                  <a:pt x="68263" y="2244725"/>
                </a:lnTo>
                <a:lnTo>
                  <a:pt x="53975" y="2243138"/>
                </a:lnTo>
                <a:lnTo>
                  <a:pt x="41275" y="2239963"/>
                </a:lnTo>
                <a:lnTo>
                  <a:pt x="30163" y="2233613"/>
                </a:lnTo>
                <a:lnTo>
                  <a:pt x="20638" y="2224088"/>
                </a:lnTo>
                <a:lnTo>
                  <a:pt x="12700" y="2216150"/>
                </a:lnTo>
                <a:lnTo>
                  <a:pt x="6350" y="2203450"/>
                </a:lnTo>
                <a:lnTo>
                  <a:pt x="0" y="2192338"/>
                </a:lnTo>
                <a:lnTo>
                  <a:pt x="0" y="2176463"/>
                </a:lnTo>
                <a:lnTo>
                  <a:pt x="0" y="2165350"/>
                </a:lnTo>
                <a:lnTo>
                  <a:pt x="6350" y="2149475"/>
                </a:lnTo>
                <a:lnTo>
                  <a:pt x="12700" y="2141538"/>
                </a:lnTo>
                <a:lnTo>
                  <a:pt x="20638" y="2128838"/>
                </a:lnTo>
                <a:lnTo>
                  <a:pt x="30163" y="2119313"/>
                </a:lnTo>
                <a:lnTo>
                  <a:pt x="41275" y="2114550"/>
                </a:lnTo>
                <a:lnTo>
                  <a:pt x="53975" y="2111375"/>
                </a:lnTo>
                <a:lnTo>
                  <a:pt x="68263" y="2111375"/>
                </a:lnTo>
                <a:lnTo>
                  <a:pt x="1738313" y="2111375"/>
                </a:lnTo>
                <a:lnTo>
                  <a:pt x="1731963" y="2098676"/>
                </a:lnTo>
                <a:lnTo>
                  <a:pt x="1722438" y="2087563"/>
                </a:lnTo>
                <a:lnTo>
                  <a:pt x="1719263" y="2074863"/>
                </a:lnTo>
                <a:lnTo>
                  <a:pt x="1719263" y="2063751"/>
                </a:lnTo>
                <a:lnTo>
                  <a:pt x="1719263" y="2062529"/>
                </a:lnTo>
                <a:lnTo>
                  <a:pt x="1690688" y="2057400"/>
                </a:lnTo>
                <a:lnTo>
                  <a:pt x="1677988" y="2051050"/>
                </a:lnTo>
                <a:lnTo>
                  <a:pt x="1666875" y="2039937"/>
                </a:lnTo>
                <a:lnTo>
                  <a:pt x="1639888" y="2009775"/>
                </a:lnTo>
                <a:lnTo>
                  <a:pt x="1617662" y="1970087"/>
                </a:lnTo>
                <a:lnTo>
                  <a:pt x="1597025" y="1928812"/>
                </a:lnTo>
                <a:lnTo>
                  <a:pt x="1565275" y="1854200"/>
                </a:lnTo>
                <a:lnTo>
                  <a:pt x="1552575" y="1820862"/>
                </a:lnTo>
                <a:lnTo>
                  <a:pt x="1484312" y="1576387"/>
                </a:lnTo>
                <a:lnTo>
                  <a:pt x="1444625" y="1443037"/>
                </a:lnTo>
                <a:lnTo>
                  <a:pt x="1412875" y="1311274"/>
                </a:lnTo>
                <a:lnTo>
                  <a:pt x="1385888" y="1192212"/>
                </a:lnTo>
                <a:lnTo>
                  <a:pt x="1373188" y="1138237"/>
                </a:lnTo>
                <a:lnTo>
                  <a:pt x="1366838" y="1090612"/>
                </a:lnTo>
                <a:lnTo>
                  <a:pt x="1365250" y="1047749"/>
                </a:lnTo>
                <a:lnTo>
                  <a:pt x="1365250" y="1015999"/>
                </a:lnTo>
                <a:lnTo>
                  <a:pt x="1370012" y="989012"/>
                </a:lnTo>
                <a:lnTo>
                  <a:pt x="1376362" y="979487"/>
                </a:lnTo>
                <a:lnTo>
                  <a:pt x="1379538" y="973137"/>
                </a:lnTo>
                <a:lnTo>
                  <a:pt x="1460500" y="935037"/>
                </a:lnTo>
                <a:lnTo>
                  <a:pt x="1738957" y="2015573"/>
                </a:lnTo>
                <a:lnTo>
                  <a:pt x="1749426" y="2006600"/>
                </a:lnTo>
                <a:lnTo>
                  <a:pt x="1758950" y="2000250"/>
                </a:lnTo>
                <a:lnTo>
                  <a:pt x="1773238" y="1993900"/>
                </a:lnTo>
                <a:lnTo>
                  <a:pt x="1785938" y="1993900"/>
                </a:lnTo>
                <a:lnTo>
                  <a:pt x="2264305" y="1993900"/>
                </a:lnTo>
                <a:lnTo>
                  <a:pt x="2257426" y="1985963"/>
                </a:lnTo>
                <a:lnTo>
                  <a:pt x="2244726" y="1958975"/>
                </a:lnTo>
                <a:lnTo>
                  <a:pt x="2236788" y="1928813"/>
                </a:lnTo>
                <a:lnTo>
                  <a:pt x="2233613" y="1898650"/>
                </a:lnTo>
                <a:lnTo>
                  <a:pt x="2236788" y="1868488"/>
                </a:lnTo>
                <a:lnTo>
                  <a:pt x="2244726" y="1839913"/>
                </a:lnTo>
                <a:lnTo>
                  <a:pt x="2260600" y="1812925"/>
                </a:lnTo>
                <a:lnTo>
                  <a:pt x="2278063" y="1792288"/>
                </a:lnTo>
                <a:lnTo>
                  <a:pt x="2301876" y="1773238"/>
                </a:lnTo>
                <a:lnTo>
                  <a:pt x="2328863" y="1758950"/>
                </a:lnTo>
                <a:lnTo>
                  <a:pt x="2359026" y="1749425"/>
                </a:lnTo>
                <a:lnTo>
                  <a:pt x="3084708" y="1528565"/>
                </a:lnTo>
                <a:lnTo>
                  <a:pt x="3311526" y="1152524"/>
                </a:lnTo>
                <a:lnTo>
                  <a:pt x="3349626" y="1084262"/>
                </a:lnTo>
                <a:lnTo>
                  <a:pt x="3368676" y="1050924"/>
                </a:lnTo>
                <a:lnTo>
                  <a:pt x="3389314" y="1017587"/>
                </a:lnTo>
                <a:lnTo>
                  <a:pt x="3413126" y="989012"/>
                </a:lnTo>
                <a:lnTo>
                  <a:pt x="3436938" y="958849"/>
                </a:lnTo>
                <a:lnTo>
                  <a:pt x="3467100" y="935037"/>
                </a:lnTo>
                <a:lnTo>
                  <a:pt x="3467392" y="934856"/>
                </a:lnTo>
                <a:lnTo>
                  <a:pt x="3475038" y="925512"/>
                </a:lnTo>
                <a:lnTo>
                  <a:pt x="3490912" y="911224"/>
                </a:lnTo>
                <a:lnTo>
                  <a:pt x="3505200" y="895349"/>
                </a:lnTo>
                <a:lnTo>
                  <a:pt x="3522244" y="882567"/>
                </a:lnTo>
                <a:lnTo>
                  <a:pt x="3517900" y="884237"/>
                </a:lnTo>
                <a:lnTo>
                  <a:pt x="3475038" y="895350"/>
                </a:lnTo>
                <a:lnTo>
                  <a:pt x="3433762" y="901700"/>
                </a:lnTo>
                <a:lnTo>
                  <a:pt x="3389314" y="908050"/>
                </a:lnTo>
                <a:lnTo>
                  <a:pt x="3344862" y="904875"/>
                </a:lnTo>
                <a:lnTo>
                  <a:pt x="3302000" y="901700"/>
                </a:lnTo>
                <a:lnTo>
                  <a:pt x="3257550" y="890587"/>
                </a:lnTo>
                <a:lnTo>
                  <a:pt x="3213100" y="877887"/>
                </a:lnTo>
                <a:lnTo>
                  <a:pt x="3171826" y="857250"/>
                </a:lnTo>
                <a:lnTo>
                  <a:pt x="3128962" y="836612"/>
                </a:lnTo>
                <a:lnTo>
                  <a:pt x="3094038" y="809625"/>
                </a:lnTo>
                <a:lnTo>
                  <a:pt x="3060700" y="779462"/>
                </a:lnTo>
                <a:lnTo>
                  <a:pt x="3030538" y="749300"/>
                </a:lnTo>
                <a:lnTo>
                  <a:pt x="3003550" y="714375"/>
                </a:lnTo>
                <a:lnTo>
                  <a:pt x="2979738" y="677862"/>
                </a:lnTo>
                <a:lnTo>
                  <a:pt x="2962276" y="639762"/>
                </a:lnTo>
                <a:lnTo>
                  <a:pt x="2944813" y="596900"/>
                </a:lnTo>
                <a:lnTo>
                  <a:pt x="2932113" y="555625"/>
                </a:lnTo>
                <a:lnTo>
                  <a:pt x="2925763" y="514350"/>
                </a:lnTo>
                <a:lnTo>
                  <a:pt x="2922588" y="468312"/>
                </a:lnTo>
                <a:lnTo>
                  <a:pt x="2922588" y="427037"/>
                </a:lnTo>
                <a:lnTo>
                  <a:pt x="2925763" y="382587"/>
                </a:lnTo>
                <a:lnTo>
                  <a:pt x="2938463" y="338137"/>
                </a:lnTo>
                <a:lnTo>
                  <a:pt x="2952750" y="292100"/>
                </a:lnTo>
                <a:lnTo>
                  <a:pt x="2971800" y="250825"/>
                </a:lnTo>
                <a:lnTo>
                  <a:pt x="2992438" y="212725"/>
                </a:lnTo>
                <a:lnTo>
                  <a:pt x="3019426" y="173037"/>
                </a:lnTo>
                <a:lnTo>
                  <a:pt x="3048000" y="141287"/>
                </a:lnTo>
                <a:lnTo>
                  <a:pt x="3078162" y="111125"/>
                </a:lnTo>
                <a:lnTo>
                  <a:pt x="3114676" y="84137"/>
                </a:lnTo>
                <a:lnTo>
                  <a:pt x="3149600" y="60325"/>
                </a:lnTo>
                <a:lnTo>
                  <a:pt x="3189288" y="41275"/>
                </a:lnTo>
                <a:lnTo>
                  <a:pt x="3230562" y="23812"/>
                </a:lnTo>
                <a:lnTo>
                  <a:pt x="3273426" y="12700"/>
                </a:lnTo>
                <a:lnTo>
                  <a:pt x="3314700" y="6350"/>
                </a:lnTo>
                <a:lnTo>
                  <a:pt x="3359150" y="0"/>
                </a:lnTo>
                <a:close/>
              </a:path>
            </a:pathLst>
          </a:custGeom>
          <a:solidFill>
            <a:srgbClr val="EA5E66"/>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p>
        </p:txBody>
      </p:sp>
      <p:sp>
        <p:nvSpPr>
          <p:cNvPr id="92" name="KSO_Shape"/>
          <p:cNvSpPr>
            <a:spLocks noChangeArrowheads="1"/>
          </p:cNvSpPr>
          <p:nvPr/>
        </p:nvSpPr>
        <p:spPr bwMode="auto">
          <a:xfrm>
            <a:off x="1323015" y="4446029"/>
            <a:ext cx="835392" cy="647429"/>
          </a:xfrm>
          <a:custGeom>
            <a:avLst/>
            <a:gdLst>
              <a:gd name="T0" fmla="*/ 440149 w 2617787"/>
              <a:gd name="T1" fmla="*/ 960910 h 2027238"/>
              <a:gd name="T2" fmla="*/ 446420 w 2617787"/>
              <a:gd name="T3" fmla="*/ 1010762 h 2027238"/>
              <a:gd name="T4" fmla="*/ 392784 w 2617787"/>
              <a:gd name="T5" fmla="*/ 997859 h 2027238"/>
              <a:gd name="T6" fmla="*/ 536034 w 2617787"/>
              <a:gd name="T7" fmla="*/ 1234904 h 2027238"/>
              <a:gd name="T8" fmla="*/ 599738 w 2617787"/>
              <a:gd name="T9" fmla="*/ 1028958 h 2027238"/>
              <a:gd name="T10" fmla="*/ 604854 w 2617787"/>
              <a:gd name="T11" fmla="*/ 920277 h 2027238"/>
              <a:gd name="T12" fmla="*/ 1414526 w 2617787"/>
              <a:gd name="T13" fmla="*/ 492770 h 2027238"/>
              <a:gd name="T14" fmla="*/ 683929 w 2617787"/>
              <a:gd name="T15" fmla="*/ 50226 h 2027238"/>
              <a:gd name="T16" fmla="*/ 687722 w 2617787"/>
              <a:gd name="T17" fmla="*/ 115156 h 2027238"/>
              <a:gd name="T18" fmla="*/ 704049 w 2617787"/>
              <a:gd name="T19" fmla="*/ 179756 h 2027238"/>
              <a:gd name="T20" fmla="*/ 686073 w 2617787"/>
              <a:gd name="T21" fmla="*/ 227504 h 2027238"/>
              <a:gd name="T22" fmla="*/ 657872 w 2617787"/>
              <a:gd name="T23" fmla="*/ 269964 h 2027238"/>
              <a:gd name="T24" fmla="*/ 597345 w 2617787"/>
              <a:gd name="T25" fmla="*/ 303173 h 2027238"/>
              <a:gd name="T26" fmla="*/ 646492 w 2617787"/>
              <a:gd name="T27" fmla="*/ 409242 h 2027238"/>
              <a:gd name="T28" fmla="*/ 877052 w 2617787"/>
              <a:gd name="T29" fmla="*/ 589494 h 2027238"/>
              <a:gd name="T30" fmla="*/ 1027189 w 2617787"/>
              <a:gd name="T31" fmla="*/ 559717 h 2027238"/>
              <a:gd name="T32" fmla="*/ 1250616 w 2617787"/>
              <a:gd name="T33" fmla="*/ 478643 h 2027238"/>
              <a:gd name="T34" fmla="*/ 1451096 w 2617787"/>
              <a:gd name="T35" fmla="*/ 507883 h 2027238"/>
              <a:gd name="T36" fmla="*/ 1636312 w 2617787"/>
              <a:gd name="T37" fmla="*/ 1463820 h 2027238"/>
              <a:gd name="T38" fmla="*/ 1598208 w 2617787"/>
              <a:gd name="T39" fmla="*/ 1462003 h 2027238"/>
              <a:gd name="T40" fmla="*/ 1534532 w 2617787"/>
              <a:gd name="T41" fmla="*/ 1390982 h 2027238"/>
              <a:gd name="T42" fmla="*/ 1233472 w 2617787"/>
              <a:gd name="T43" fmla="*/ 733661 h 2027238"/>
              <a:gd name="T44" fmla="*/ 1018927 w 2617787"/>
              <a:gd name="T45" fmla="*/ 1460351 h 2027238"/>
              <a:gd name="T46" fmla="*/ 981159 w 2617787"/>
              <a:gd name="T47" fmla="*/ 1465472 h 2027238"/>
              <a:gd name="T48" fmla="*/ 893170 w 2617787"/>
              <a:gd name="T49" fmla="*/ 737794 h 2027238"/>
              <a:gd name="T50" fmla="*/ 598334 w 2617787"/>
              <a:gd name="T51" fmla="*/ 591312 h 2027238"/>
              <a:gd name="T52" fmla="*/ 524285 w 2617787"/>
              <a:gd name="T53" fmla="*/ 706633 h 2027238"/>
              <a:gd name="T54" fmla="*/ 724829 w 2617787"/>
              <a:gd name="T55" fmla="*/ 781972 h 2027238"/>
              <a:gd name="T56" fmla="*/ 883319 w 2617787"/>
              <a:gd name="T57" fmla="*/ 880441 h 2027238"/>
              <a:gd name="T58" fmla="*/ 838130 w 2617787"/>
              <a:gd name="T59" fmla="*/ 1295466 h 2027238"/>
              <a:gd name="T60" fmla="*/ 788984 w 2617787"/>
              <a:gd name="T61" fmla="*/ 1358414 h 2027238"/>
              <a:gd name="T62" fmla="*/ 946648 w 2617787"/>
              <a:gd name="T63" fmla="*/ 1414091 h 2027238"/>
              <a:gd name="T64" fmla="*/ 863693 w 2617787"/>
              <a:gd name="T65" fmla="*/ 1459196 h 2027238"/>
              <a:gd name="T66" fmla="*/ 710811 w 2617787"/>
              <a:gd name="T67" fmla="*/ 1443500 h 2027238"/>
              <a:gd name="T68" fmla="*/ 637421 w 2617787"/>
              <a:gd name="T69" fmla="*/ 1454900 h 2027238"/>
              <a:gd name="T70" fmla="*/ 593552 w 2617787"/>
              <a:gd name="T71" fmla="*/ 1435570 h 2027238"/>
              <a:gd name="T72" fmla="*/ 571782 w 2617787"/>
              <a:gd name="T73" fmla="*/ 1353457 h 2027238"/>
              <a:gd name="T74" fmla="*/ 487343 w 2617787"/>
              <a:gd name="T75" fmla="*/ 1291666 h 2027238"/>
              <a:gd name="T76" fmla="*/ 400429 w 2617787"/>
              <a:gd name="T77" fmla="*/ 1311161 h 2027238"/>
              <a:gd name="T78" fmla="*/ 368105 w 2617787"/>
              <a:gd name="T79" fmla="*/ 1356266 h 2027238"/>
              <a:gd name="T80" fmla="*/ 351118 w 2617787"/>
              <a:gd name="T81" fmla="*/ 1302239 h 2027238"/>
              <a:gd name="T82" fmla="*/ 275748 w 2617787"/>
              <a:gd name="T83" fmla="*/ 1380222 h 2027238"/>
              <a:gd name="T84" fmla="*/ 283995 w 2617787"/>
              <a:gd name="T85" fmla="*/ 1435405 h 2027238"/>
              <a:gd name="T86" fmla="*/ 227921 w 2617787"/>
              <a:gd name="T87" fmla="*/ 1462004 h 2027238"/>
              <a:gd name="T88" fmla="*/ 225118 w 2617787"/>
              <a:gd name="T89" fmla="*/ 1403022 h 2027238"/>
              <a:gd name="T90" fmla="*/ 293725 w 2617787"/>
              <a:gd name="T91" fmla="*/ 1298935 h 2027238"/>
              <a:gd name="T92" fmla="*/ 216872 w 2617787"/>
              <a:gd name="T93" fmla="*/ 1287865 h 2027238"/>
              <a:gd name="T94" fmla="*/ 131772 w 2617787"/>
              <a:gd name="T95" fmla="*/ 1361387 h 2027238"/>
              <a:gd name="T96" fmla="*/ 100932 w 2617787"/>
              <a:gd name="T97" fmla="*/ 1404839 h 2027238"/>
              <a:gd name="T98" fmla="*/ 71411 w 2617787"/>
              <a:gd name="T99" fmla="*/ 1407483 h 2027238"/>
              <a:gd name="T100" fmla="*/ 82461 w 2617787"/>
              <a:gd name="T101" fmla="*/ 1346518 h 2027238"/>
              <a:gd name="T102" fmla="*/ 136390 w 2617787"/>
              <a:gd name="T103" fmla="*/ 1298440 h 2027238"/>
              <a:gd name="T104" fmla="*/ 359199 w 2617787"/>
              <a:gd name="T105" fmla="*/ 1229214 h 2027238"/>
              <a:gd name="T106" fmla="*/ 356890 w 2617787"/>
              <a:gd name="T107" fmla="*/ 959745 h 2027238"/>
              <a:gd name="T108" fmla="*/ 228086 w 2617787"/>
              <a:gd name="T109" fmla="*/ 948676 h 2027238"/>
              <a:gd name="T110" fmla="*/ 95654 w 2617787"/>
              <a:gd name="T111" fmla="*/ 702337 h 2027238"/>
              <a:gd name="T112" fmla="*/ 495 w 2617787"/>
              <a:gd name="T113" fmla="*/ 635259 h 2027238"/>
              <a:gd name="T114" fmla="*/ 34633 w 2617787"/>
              <a:gd name="T115" fmla="*/ 487720 h 2027238"/>
              <a:gd name="T116" fmla="*/ 81636 w 2617787"/>
              <a:gd name="T117" fmla="*/ 485903 h 2027238"/>
              <a:gd name="T118" fmla="*/ 229241 w 2617787"/>
              <a:gd name="T119" fmla="*/ 539599 h 2027238"/>
              <a:gd name="T120" fmla="*/ 325225 w 2617787"/>
              <a:gd name="T121" fmla="*/ 273764 h 2027238"/>
              <a:gd name="T122" fmla="*/ 460296 w 2617787"/>
              <a:gd name="T123" fmla="*/ 200739 h 2027238"/>
              <a:gd name="T124" fmla="*/ 480910 w 2617787"/>
              <a:gd name="T125" fmla="*/ 51217 h 202723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617787" h="2027238">
                <a:moveTo>
                  <a:pt x="865187" y="1674812"/>
                </a:moveTo>
                <a:lnTo>
                  <a:pt x="865187" y="1715407"/>
                </a:lnTo>
                <a:lnTo>
                  <a:pt x="908050" y="1755775"/>
                </a:lnTo>
                <a:lnTo>
                  <a:pt x="908050" y="1674812"/>
                </a:lnTo>
                <a:lnTo>
                  <a:pt x="865187" y="1674812"/>
                </a:lnTo>
                <a:close/>
                <a:moveTo>
                  <a:pt x="619125" y="1287462"/>
                </a:moveTo>
                <a:lnTo>
                  <a:pt x="538162" y="1305075"/>
                </a:lnTo>
                <a:lnTo>
                  <a:pt x="541337" y="1308783"/>
                </a:lnTo>
                <a:lnTo>
                  <a:pt x="549728" y="1318980"/>
                </a:lnTo>
                <a:lnTo>
                  <a:pt x="555171" y="1325006"/>
                </a:lnTo>
                <a:lnTo>
                  <a:pt x="561068" y="1331495"/>
                </a:lnTo>
                <a:lnTo>
                  <a:pt x="567418" y="1337984"/>
                </a:lnTo>
                <a:lnTo>
                  <a:pt x="573768" y="1343778"/>
                </a:lnTo>
                <a:lnTo>
                  <a:pt x="576716" y="1346095"/>
                </a:lnTo>
                <a:lnTo>
                  <a:pt x="579437" y="1347949"/>
                </a:lnTo>
                <a:lnTo>
                  <a:pt x="581932" y="1349572"/>
                </a:lnTo>
                <a:lnTo>
                  <a:pt x="584200" y="1350267"/>
                </a:lnTo>
                <a:lnTo>
                  <a:pt x="586468" y="1350962"/>
                </a:lnTo>
                <a:lnTo>
                  <a:pt x="588055" y="1350499"/>
                </a:lnTo>
                <a:lnTo>
                  <a:pt x="590096" y="1350035"/>
                </a:lnTo>
                <a:lnTo>
                  <a:pt x="591911" y="1348876"/>
                </a:lnTo>
                <a:lnTo>
                  <a:pt x="593271" y="1347022"/>
                </a:lnTo>
                <a:lnTo>
                  <a:pt x="595086" y="1344705"/>
                </a:lnTo>
                <a:lnTo>
                  <a:pt x="596673" y="1341924"/>
                </a:lnTo>
                <a:lnTo>
                  <a:pt x="598034" y="1338447"/>
                </a:lnTo>
                <a:lnTo>
                  <a:pt x="599848" y="1334739"/>
                </a:lnTo>
                <a:lnTo>
                  <a:pt x="601209" y="1330104"/>
                </a:lnTo>
                <a:lnTo>
                  <a:pt x="604838" y="1319444"/>
                </a:lnTo>
                <a:lnTo>
                  <a:pt x="608239" y="1309015"/>
                </a:lnTo>
                <a:lnTo>
                  <a:pt x="611188" y="1301135"/>
                </a:lnTo>
                <a:lnTo>
                  <a:pt x="613682" y="1295573"/>
                </a:lnTo>
                <a:lnTo>
                  <a:pt x="615723" y="1291865"/>
                </a:lnTo>
                <a:lnTo>
                  <a:pt x="617084" y="1289316"/>
                </a:lnTo>
                <a:lnTo>
                  <a:pt x="618218" y="1288157"/>
                </a:lnTo>
                <a:lnTo>
                  <a:pt x="618898" y="1287694"/>
                </a:lnTo>
                <a:lnTo>
                  <a:pt x="619125" y="1287462"/>
                </a:lnTo>
                <a:close/>
                <a:moveTo>
                  <a:pt x="826181" y="1263650"/>
                </a:moveTo>
                <a:lnTo>
                  <a:pt x="813935" y="1264104"/>
                </a:lnTo>
                <a:lnTo>
                  <a:pt x="798059" y="1265240"/>
                </a:lnTo>
                <a:lnTo>
                  <a:pt x="778783" y="1266376"/>
                </a:lnTo>
                <a:lnTo>
                  <a:pt x="756784" y="1268193"/>
                </a:lnTo>
                <a:lnTo>
                  <a:pt x="733879" y="1270464"/>
                </a:lnTo>
                <a:lnTo>
                  <a:pt x="711654" y="1272736"/>
                </a:lnTo>
                <a:lnTo>
                  <a:pt x="674915" y="1276824"/>
                </a:lnTo>
                <a:lnTo>
                  <a:pt x="659947" y="1278641"/>
                </a:lnTo>
                <a:lnTo>
                  <a:pt x="654504" y="1293633"/>
                </a:lnTo>
                <a:lnTo>
                  <a:pt x="648834" y="1309532"/>
                </a:lnTo>
                <a:lnTo>
                  <a:pt x="641577" y="1328158"/>
                </a:lnTo>
                <a:lnTo>
                  <a:pt x="634093" y="1347465"/>
                </a:lnTo>
                <a:lnTo>
                  <a:pt x="630011" y="1356550"/>
                </a:lnTo>
                <a:lnTo>
                  <a:pt x="626382" y="1365182"/>
                </a:lnTo>
                <a:lnTo>
                  <a:pt x="622527" y="1372904"/>
                </a:lnTo>
                <a:lnTo>
                  <a:pt x="619125" y="1379491"/>
                </a:lnTo>
                <a:lnTo>
                  <a:pt x="616177" y="1384489"/>
                </a:lnTo>
                <a:lnTo>
                  <a:pt x="614590" y="1386306"/>
                </a:lnTo>
                <a:lnTo>
                  <a:pt x="613456" y="1387896"/>
                </a:lnTo>
                <a:lnTo>
                  <a:pt x="611868" y="1389031"/>
                </a:lnTo>
                <a:lnTo>
                  <a:pt x="610734" y="1390167"/>
                </a:lnTo>
                <a:lnTo>
                  <a:pt x="609373" y="1390848"/>
                </a:lnTo>
                <a:lnTo>
                  <a:pt x="608013" y="1391530"/>
                </a:lnTo>
                <a:lnTo>
                  <a:pt x="606652" y="1392211"/>
                </a:lnTo>
                <a:lnTo>
                  <a:pt x="605291" y="1392438"/>
                </a:lnTo>
                <a:lnTo>
                  <a:pt x="602343" y="1392666"/>
                </a:lnTo>
                <a:lnTo>
                  <a:pt x="599168" y="1392666"/>
                </a:lnTo>
                <a:lnTo>
                  <a:pt x="595993" y="1391757"/>
                </a:lnTo>
                <a:lnTo>
                  <a:pt x="592818" y="1390848"/>
                </a:lnTo>
                <a:lnTo>
                  <a:pt x="589643" y="1389258"/>
                </a:lnTo>
                <a:lnTo>
                  <a:pt x="586468" y="1387668"/>
                </a:lnTo>
                <a:lnTo>
                  <a:pt x="583066" y="1385624"/>
                </a:lnTo>
                <a:lnTo>
                  <a:pt x="576716" y="1381309"/>
                </a:lnTo>
                <a:lnTo>
                  <a:pt x="564243" y="1372223"/>
                </a:lnTo>
                <a:lnTo>
                  <a:pt x="561295" y="1370406"/>
                </a:lnTo>
                <a:lnTo>
                  <a:pt x="558573" y="1369043"/>
                </a:lnTo>
                <a:lnTo>
                  <a:pt x="556079" y="1367907"/>
                </a:lnTo>
                <a:lnTo>
                  <a:pt x="553811" y="1367226"/>
                </a:lnTo>
                <a:lnTo>
                  <a:pt x="551770" y="1366999"/>
                </a:lnTo>
                <a:lnTo>
                  <a:pt x="549729" y="1366772"/>
                </a:lnTo>
                <a:lnTo>
                  <a:pt x="547914" y="1366772"/>
                </a:lnTo>
                <a:lnTo>
                  <a:pt x="546100" y="1366999"/>
                </a:lnTo>
                <a:lnTo>
                  <a:pt x="544739" y="1367453"/>
                </a:lnTo>
                <a:lnTo>
                  <a:pt x="543379" y="1367907"/>
                </a:lnTo>
                <a:lnTo>
                  <a:pt x="541564" y="1369043"/>
                </a:lnTo>
                <a:lnTo>
                  <a:pt x="540204" y="1369724"/>
                </a:lnTo>
                <a:lnTo>
                  <a:pt x="539750" y="1370179"/>
                </a:lnTo>
                <a:lnTo>
                  <a:pt x="542018" y="1486020"/>
                </a:lnTo>
                <a:lnTo>
                  <a:pt x="564243" y="1486020"/>
                </a:lnTo>
                <a:lnTo>
                  <a:pt x="564243" y="1689083"/>
                </a:lnTo>
                <a:lnTo>
                  <a:pt x="568098" y="1689083"/>
                </a:lnTo>
                <a:lnTo>
                  <a:pt x="578531" y="1688856"/>
                </a:lnTo>
                <a:lnTo>
                  <a:pt x="593272" y="1688402"/>
                </a:lnTo>
                <a:lnTo>
                  <a:pt x="601890" y="1687720"/>
                </a:lnTo>
                <a:lnTo>
                  <a:pt x="611188" y="1687039"/>
                </a:lnTo>
                <a:lnTo>
                  <a:pt x="615950" y="1686585"/>
                </a:lnTo>
                <a:lnTo>
                  <a:pt x="621393" y="1686585"/>
                </a:lnTo>
                <a:lnTo>
                  <a:pt x="627290" y="1687039"/>
                </a:lnTo>
                <a:lnTo>
                  <a:pt x="633640" y="1687266"/>
                </a:lnTo>
                <a:lnTo>
                  <a:pt x="647020" y="1688402"/>
                </a:lnTo>
                <a:lnTo>
                  <a:pt x="661081" y="1690219"/>
                </a:lnTo>
                <a:lnTo>
                  <a:pt x="674915" y="1692263"/>
                </a:lnTo>
                <a:lnTo>
                  <a:pt x="687841" y="1694080"/>
                </a:lnTo>
                <a:lnTo>
                  <a:pt x="699408" y="1696352"/>
                </a:lnTo>
                <a:lnTo>
                  <a:pt x="709159" y="1698169"/>
                </a:lnTo>
                <a:lnTo>
                  <a:pt x="716643" y="1699532"/>
                </a:lnTo>
                <a:lnTo>
                  <a:pt x="719818" y="1699759"/>
                </a:lnTo>
                <a:lnTo>
                  <a:pt x="722540" y="1700213"/>
                </a:lnTo>
                <a:lnTo>
                  <a:pt x="725034" y="1700213"/>
                </a:lnTo>
                <a:lnTo>
                  <a:pt x="727302" y="1700213"/>
                </a:lnTo>
                <a:lnTo>
                  <a:pt x="729343" y="1699532"/>
                </a:lnTo>
                <a:lnTo>
                  <a:pt x="731384" y="1699077"/>
                </a:lnTo>
                <a:lnTo>
                  <a:pt x="733199" y="1698169"/>
                </a:lnTo>
                <a:lnTo>
                  <a:pt x="735013" y="1697033"/>
                </a:lnTo>
                <a:lnTo>
                  <a:pt x="736600" y="1695670"/>
                </a:lnTo>
                <a:lnTo>
                  <a:pt x="738642" y="1694080"/>
                </a:lnTo>
                <a:lnTo>
                  <a:pt x="742270" y="1689992"/>
                </a:lnTo>
                <a:lnTo>
                  <a:pt x="747033" y="1684768"/>
                </a:lnTo>
                <a:lnTo>
                  <a:pt x="749527" y="1681588"/>
                </a:lnTo>
                <a:lnTo>
                  <a:pt x="751795" y="1677499"/>
                </a:lnTo>
                <a:lnTo>
                  <a:pt x="753836" y="1672956"/>
                </a:lnTo>
                <a:lnTo>
                  <a:pt x="755650" y="1667732"/>
                </a:lnTo>
                <a:lnTo>
                  <a:pt x="757465" y="1662281"/>
                </a:lnTo>
                <a:lnTo>
                  <a:pt x="759052" y="1656148"/>
                </a:lnTo>
                <a:lnTo>
                  <a:pt x="760640" y="1649788"/>
                </a:lnTo>
                <a:lnTo>
                  <a:pt x="762227" y="1642974"/>
                </a:lnTo>
                <a:lnTo>
                  <a:pt x="764949" y="1628891"/>
                </a:lnTo>
                <a:lnTo>
                  <a:pt x="767670" y="1613900"/>
                </a:lnTo>
                <a:lnTo>
                  <a:pt x="770618" y="1598909"/>
                </a:lnTo>
                <a:lnTo>
                  <a:pt x="773567" y="1584372"/>
                </a:lnTo>
                <a:lnTo>
                  <a:pt x="781958" y="1549392"/>
                </a:lnTo>
                <a:lnTo>
                  <a:pt x="786947" y="1528268"/>
                </a:lnTo>
                <a:lnTo>
                  <a:pt x="792617" y="1506463"/>
                </a:lnTo>
                <a:lnTo>
                  <a:pt x="798513" y="1484203"/>
                </a:lnTo>
                <a:lnTo>
                  <a:pt x="801915" y="1473527"/>
                </a:lnTo>
                <a:lnTo>
                  <a:pt x="805090" y="1463079"/>
                </a:lnTo>
                <a:lnTo>
                  <a:pt x="808265" y="1453539"/>
                </a:lnTo>
                <a:lnTo>
                  <a:pt x="811440" y="1444226"/>
                </a:lnTo>
                <a:lnTo>
                  <a:pt x="815069" y="1435822"/>
                </a:lnTo>
                <a:lnTo>
                  <a:pt x="818244" y="1428099"/>
                </a:lnTo>
                <a:lnTo>
                  <a:pt x="820058" y="1424692"/>
                </a:lnTo>
                <a:lnTo>
                  <a:pt x="821419" y="1420831"/>
                </a:lnTo>
                <a:lnTo>
                  <a:pt x="824140" y="1412881"/>
                </a:lnTo>
                <a:lnTo>
                  <a:pt x="826408" y="1404704"/>
                </a:lnTo>
                <a:lnTo>
                  <a:pt x="828449" y="1396300"/>
                </a:lnTo>
                <a:lnTo>
                  <a:pt x="830036" y="1387668"/>
                </a:lnTo>
                <a:lnTo>
                  <a:pt x="831624" y="1378356"/>
                </a:lnTo>
                <a:lnTo>
                  <a:pt x="832758" y="1369497"/>
                </a:lnTo>
                <a:lnTo>
                  <a:pt x="833892" y="1360412"/>
                </a:lnTo>
                <a:lnTo>
                  <a:pt x="835706" y="1342240"/>
                </a:lnTo>
                <a:lnTo>
                  <a:pt x="837747" y="1324751"/>
                </a:lnTo>
                <a:lnTo>
                  <a:pt x="838881" y="1316574"/>
                </a:lnTo>
                <a:lnTo>
                  <a:pt x="839788" y="1308624"/>
                </a:lnTo>
                <a:lnTo>
                  <a:pt x="841376" y="1301128"/>
                </a:lnTo>
                <a:lnTo>
                  <a:pt x="842736" y="1294314"/>
                </a:lnTo>
                <a:lnTo>
                  <a:pt x="844324" y="1287954"/>
                </a:lnTo>
                <a:lnTo>
                  <a:pt x="845231" y="1282503"/>
                </a:lnTo>
                <a:lnTo>
                  <a:pt x="845911" y="1278187"/>
                </a:lnTo>
                <a:lnTo>
                  <a:pt x="846138" y="1274326"/>
                </a:lnTo>
                <a:lnTo>
                  <a:pt x="845911" y="1272736"/>
                </a:lnTo>
                <a:lnTo>
                  <a:pt x="845685" y="1271146"/>
                </a:lnTo>
                <a:lnTo>
                  <a:pt x="845458" y="1269783"/>
                </a:lnTo>
                <a:lnTo>
                  <a:pt x="845004" y="1268874"/>
                </a:lnTo>
                <a:lnTo>
                  <a:pt x="844324" y="1267739"/>
                </a:lnTo>
                <a:lnTo>
                  <a:pt x="843417" y="1266830"/>
                </a:lnTo>
                <a:lnTo>
                  <a:pt x="842510" y="1266149"/>
                </a:lnTo>
                <a:lnTo>
                  <a:pt x="841376" y="1265467"/>
                </a:lnTo>
                <a:lnTo>
                  <a:pt x="840015" y="1265013"/>
                </a:lnTo>
                <a:lnTo>
                  <a:pt x="838654" y="1264331"/>
                </a:lnTo>
                <a:lnTo>
                  <a:pt x="835253" y="1263877"/>
                </a:lnTo>
                <a:lnTo>
                  <a:pt x="831170" y="1263650"/>
                </a:lnTo>
                <a:lnTo>
                  <a:pt x="826181" y="1263650"/>
                </a:lnTo>
                <a:close/>
                <a:moveTo>
                  <a:pt x="2151062" y="963613"/>
                </a:moveTo>
                <a:lnTo>
                  <a:pt x="2151062" y="1035193"/>
                </a:lnTo>
                <a:lnTo>
                  <a:pt x="2195512" y="1080009"/>
                </a:lnTo>
                <a:lnTo>
                  <a:pt x="2195512" y="963613"/>
                </a:lnTo>
                <a:lnTo>
                  <a:pt x="2151062" y="963613"/>
                </a:lnTo>
                <a:close/>
                <a:moveTo>
                  <a:pt x="1301750" y="963613"/>
                </a:moveTo>
                <a:lnTo>
                  <a:pt x="1301750" y="977900"/>
                </a:lnTo>
                <a:lnTo>
                  <a:pt x="1346200" y="977900"/>
                </a:lnTo>
                <a:lnTo>
                  <a:pt x="1346200" y="963613"/>
                </a:lnTo>
                <a:lnTo>
                  <a:pt x="1301750" y="963613"/>
                </a:lnTo>
                <a:close/>
                <a:moveTo>
                  <a:pt x="182562" y="928687"/>
                </a:moveTo>
                <a:lnTo>
                  <a:pt x="206961" y="985837"/>
                </a:lnTo>
                <a:lnTo>
                  <a:pt x="241300" y="928687"/>
                </a:lnTo>
                <a:lnTo>
                  <a:pt x="182562" y="928687"/>
                </a:lnTo>
                <a:close/>
                <a:moveTo>
                  <a:pt x="1943794" y="676631"/>
                </a:moveTo>
                <a:lnTo>
                  <a:pt x="1909300" y="783480"/>
                </a:lnTo>
                <a:lnTo>
                  <a:pt x="1914401" y="783108"/>
                </a:lnTo>
                <a:lnTo>
                  <a:pt x="1928246" y="782651"/>
                </a:lnTo>
                <a:lnTo>
                  <a:pt x="1939368" y="782422"/>
                </a:lnTo>
                <a:lnTo>
                  <a:pt x="1947085" y="782651"/>
                </a:lnTo>
                <a:lnTo>
                  <a:pt x="1950263" y="782879"/>
                </a:lnTo>
                <a:lnTo>
                  <a:pt x="1954803" y="782879"/>
                </a:lnTo>
                <a:lnTo>
                  <a:pt x="1965925" y="782422"/>
                </a:lnTo>
                <a:lnTo>
                  <a:pt x="1981904" y="781773"/>
                </a:lnTo>
                <a:lnTo>
                  <a:pt x="1979044" y="773626"/>
                </a:lnTo>
                <a:lnTo>
                  <a:pt x="1964950" y="734713"/>
                </a:lnTo>
                <a:lnTo>
                  <a:pt x="1943794" y="676631"/>
                </a:lnTo>
                <a:close/>
                <a:moveTo>
                  <a:pt x="778019" y="0"/>
                </a:moveTo>
                <a:lnTo>
                  <a:pt x="787084" y="0"/>
                </a:lnTo>
                <a:lnTo>
                  <a:pt x="796376" y="681"/>
                </a:lnTo>
                <a:lnTo>
                  <a:pt x="805667" y="1588"/>
                </a:lnTo>
                <a:lnTo>
                  <a:pt x="815186" y="3176"/>
                </a:lnTo>
                <a:lnTo>
                  <a:pt x="824704" y="4991"/>
                </a:lnTo>
                <a:lnTo>
                  <a:pt x="843061" y="9301"/>
                </a:lnTo>
                <a:lnTo>
                  <a:pt x="851447" y="11570"/>
                </a:lnTo>
                <a:lnTo>
                  <a:pt x="859832" y="13839"/>
                </a:lnTo>
                <a:lnTo>
                  <a:pt x="867084" y="15881"/>
                </a:lnTo>
                <a:lnTo>
                  <a:pt x="874109" y="18149"/>
                </a:lnTo>
                <a:lnTo>
                  <a:pt x="880682" y="20645"/>
                </a:lnTo>
                <a:lnTo>
                  <a:pt x="887254" y="23140"/>
                </a:lnTo>
                <a:lnTo>
                  <a:pt x="892920" y="25862"/>
                </a:lnTo>
                <a:lnTo>
                  <a:pt x="898585" y="28585"/>
                </a:lnTo>
                <a:lnTo>
                  <a:pt x="903798" y="31534"/>
                </a:lnTo>
                <a:lnTo>
                  <a:pt x="908784" y="34483"/>
                </a:lnTo>
                <a:lnTo>
                  <a:pt x="913316" y="37886"/>
                </a:lnTo>
                <a:lnTo>
                  <a:pt x="917622" y="41289"/>
                </a:lnTo>
                <a:lnTo>
                  <a:pt x="921702" y="44919"/>
                </a:lnTo>
                <a:lnTo>
                  <a:pt x="925554" y="49002"/>
                </a:lnTo>
                <a:lnTo>
                  <a:pt x="929180" y="52859"/>
                </a:lnTo>
                <a:lnTo>
                  <a:pt x="932127" y="56489"/>
                </a:lnTo>
                <a:lnTo>
                  <a:pt x="934619" y="59665"/>
                </a:lnTo>
                <a:lnTo>
                  <a:pt x="936206" y="62387"/>
                </a:lnTo>
                <a:lnTo>
                  <a:pt x="937792" y="64883"/>
                </a:lnTo>
                <a:lnTo>
                  <a:pt x="938925" y="67151"/>
                </a:lnTo>
                <a:lnTo>
                  <a:pt x="939832" y="68966"/>
                </a:lnTo>
                <a:lnTo>
                  <a:pt x="940059" y="70554"/>
                </a:lnTo>
                <a:lnTo>
                  <a:pt x="940059" y="72142"/>
                </a:lnTo>
                <a:lnTo>
                  <a:pt x="939832" y="73277"/>
                </a:lnTo>
                <a:lnTo>
                  <a:pt x="939379" y="74184"/>
                </a:lnTo>
                <a:lnTo>
                  <a:pt x="938472" y="75092"/>
                </a:lnTo>
                <a:lnTo>
                  <a:pt x="937566" y="75545"/>
                </a:lnTo>
                <a:lnTo>
                  <a:pt x="936206" y="75999"/>
                </a:lnTo>
                <a:lnTo>
                  <a:pt x="933713" y="76453"/>
                </a:lnTo>
                <a:lnTo>
                  <a:pt x="930087" y="76680"/>
                </a:lnTo>
                <a:lnTo>
                  <a:pt x="927367" y="76906"/>
                </a:lnTo>
                <a:lnTo>
                  <a:pt x="926234" y="76906"/>
                </a:lnTo>
                <a:lnTo>
                  <a:pt x="925328" y="77360"/>
                </a:lnTo>
                <a:lnTo>
                  <a:pt x="924648" y="77814"/>
                </a:lnTo>
                <a:lnTo>
                  <a:pt x="924195" y="78268"/>
                </a:lnTo>
                <a:lnTo>
                  <a:pt x="923968" y="78948"/>
                </a:lnTo>
                <a:lnTo>
                  <a:pt x="923741" y="80309"/>
                </a:lnTo>
                <a:lnTo>
                  <a:pt x="923968" y="83486"/>
                </a:lnTo>
                <a:lnTo>
                  <a:pt x="924874" y="88703"/>
                </a:lnTo>
                <a:lnTo>
                  <a:pt x="926461" y="95509"/>
                </a:lnTo>
                <a:lnTo>
                  <a:pt x="927367" y="100046"/>
                </a:lnTo>
                <a:lnTo>
                  <a:pt x="928954" y="104584"/>
                </a:lnTo>
                <a:lnTo>
                  <a:pt x="931900" y="113658"/>
                </a:lnTo>
                <a:lnTo>
                  <a:pt x="938699" y="133168"/>
                </a:lnTo>
                <a:lnTo>
                  <a:pt x="941645" y="142243"/>
                </a:lnTo>
                <a:lnTo>
                  <a:pt x="943005" y="146553"/>
                </a:lnTo>
                <a:lnTo>
                  <a:pt x="943911" y="150637"/>
                </a:lnTo>
                <a:lnTo>
                  <a:pt x="944818" y="154493"/>
                </a:lnTo>
                <a:lnTo>
                  <a:pt x="945044" y="158123"/>
                </a:lnTo>
                <a:lnTo>
                  <a:pt x="944818" y="161072"/>
                </a:lnTo>
                <a:lnTo>
                  <a:pt x="944138" y="164022"/>
                </a:lnTo>
                <a:lnTo>
                  <a:pt x="942098" y="169693"/>
                </a:lnTo>
                <a:lnTo>
                  <a:pt x="940738" y="173323"/>
                </a:lnTo>
                <a:lnTo>
                  <a:pt x="939832" y="176726"/>
                </a:lnTo>
                <a:lnTo>
                  <a:pt x="938925" y="179902"/>
                </a:lnTo>
                <a:lnTo>
                  <a:pt x="938472" y="183078"/>
                </a:lnTo>
                <a:lnTo>
                  <a:pt x="938699" y="184439"/>
                </a:lnTo>
                <a:lnTo>
                  <a:pt x="938925" y="185800"/>
                </a:lnTo>
                <a:lnTo>
                  <a:pt x="939605" y="186935"/>
                </a:lnTo>
                <a:lnTo>
                  <a:pt x="940285" y="187842"/>
                </a:lnTo>
                <a:lnTo>
                  <a:pt x="947764" y="195556"/>
                </a:lnTo>
                <a:lnTo>
                  <a:pt x="954110" y="202361"/>
                </a:lnTo>
                <a:lnTo>
                  <a:pt x="959775" y="208487"/>
                </a:lnTo>
                <a:lnTo>
                  <a:pt x="964308" y="214158"/>
                </a:lnTo>
                <a:lnTo>
                  <a:pt x="967934" y="219149"/>
                </a:lnTo>
                <a:lnTo>
                  <a:pt x="970880" y="223686"/>
                </a:lnTo>
                <a:lnTo>
                  <a:pt x="973373" y="227543"/>
                </a:lnTo>
                <a:lnTo>
                  <a:pt x="974960" y="231400"/>
                </a:lnTo>
                <a:lnTo>
                  <a:pt x="975639" y="234349"/>
                </a:lnTo>
                <a:lnTo>
                  <a:pt x="976093" y="237071"/>
                </a:lnTo>
                <a:lnTo>
                  <a:pt x="975866" y="239340"/>
                </a:lnTo>
                <a:lnTo>
                  <a:pt x="975186" y="241155"/>
                </a:lnTo>
                <a:lnTo>
                  <a:pt x="974280" y="242970"/>
                </a:lnTo>
                <a:lnTo>
                  <a:pt x="972693" y="244104"/>
                </a:lnTo>
                <a:lnTo>
                  <a:pt x="970880" y="245465"/>
                </a:lnTo>
                <a:lnTo>
                  <a:pt x="968841" y="246373"/>
                </a:lnTo>
                <a:lnTo>
                  <a:pt x="967481" y="246826"/>
                </a:lnTo>
                <a:lnTo>
                  <a:pt x="966121" y="247280"/>
                </a:lnTo>
                <a:lnTo>
                  <a:pt x="962495" y="247507"/>
                </a:lnTo>
                <a:lnTo>
                  <a:pt x="959322" y="247734"/>
                </a:lnTo>
                <a:lnTo>
                  <a:pt x="955923" y="247961"/>
                </a:lnTo>
                <a:lnTo>
                  <a:pt x="954336" y="248188"/>
                </a:lnTo>
                <a:lnTo>
                  <a:pt x="952976" y="248868"/>
                </a:lnTo>
                <a:lnTo>
                  <a:pt x="951390" y="249322"/>
                </a:lnTo>
                <a:lnTo>
                  <a:pt x="950484" y="250456"/>
                </a:lnTo>
                <a:lnTo>
                  <a:pt x="949350" y="251817"/>
                </a:lnTo>
                <a:lnTo>
                  <a:pt x="948444" y="253405"/>
                </a:lnTo>
                <a:lnTo>
                  <a:pt x="947991" y="255447"/>
                </a:lnTo>
                <a:lnTo>
                  <a:pt x="947764" y="257943"/>
                </a:lnTo>
                <a:lnTo>
                  <a:pt x="947537" y="261346"/>
                </a:lnTo>
                <a:lnTo>
                  <a:pt x="946857" y="265883"/>
                </a:lnTo>
                <a:lnTo>
                  <a:pt x="945951" y="275411"/>
                </a:lnTo>
                <a:lnTo>
                  <a:pt x="944818" y="285393"/>
                </a:lnTo>
                <a:lnTo>
                  <a:pt x="944365" y="289703"/>
                </a:lnTo>
                <a:lnTo>
                  <a:pt x="944138" y="293106"/>
                </a:lnTo>
                <a:lnTo>
                  <a:pt x="944365" y="296282"/>
                </a:lnTo>
                <a:lnTo>
                  <a:pt x="945044" y="299458"/>
                </a:lnTo>
                <a:lnTo>
                  <a:pt x="945498" y="302408"/>
                </a:lnTo>
                <a:lnTo>
                  <a:pt x="945724" y="305584"/>
                </a:lnTo>
                <a:lnTo>
                  <a:pt x="945724" y="306718"/>
                </a:lnTo>
                <a:lnTo>
                  <a:pt x="945498" y="308079"/>
                </a:lnTo>
                <a:lnTo>
                  <a:pt x="945271" y="309214"/>
                </a:lnTo>
                <a:lnTo>
                  <a:pt x="944818" y="310348"/>
                </a:lnTo>
                <a:lnTo>
                  <a:pt x="943911" y="311482"/>
                </a:lnTo>
                <a:lnTo>
                  <a:pt x="942778" y="312390"/>
                </a:lnTo>
                <a:lnTo>
                  <a:pt x="941418" y="313524"/>
                </a:lnTo>
                <a:lnTo>
                  <a:pt x="939832" y="314205"/>
                </a:lnTo>
                <a:lnTo>
                  <a:pt x="938019" y="315112"/>
                </a:lnTo>
                <a:lnTo>
                  <a:pt x="936433" y="316473"/>
                </a:lnTo>
                <a:lnTo>
                  <a:pt x="935299" y="317834"/>
                </a:lnTo>
                <a:lnTo>
                  <a:pt x="934166" y="319876"/>
                </a:lnTo>
                <a:lnTo>
                  <a:pt x="933033" y="321918"/>
                </a:lnTo>
                <a:lnTo>
                  <a:pt x="932353" y="324413"/>
                </a:lnTo>
                <a:lnTo>
                  <a:pt x="931900" y="326909"/>
                </a:lnTo>
                <a:lnTo>
                  <a:pt x="931447" y="329404"/>
                </a:lnTo>
                <a:lnTo>
                  <a:pt x="930540" y="335076"/>
                </a:lnTo>
                <a:lnTo>
                  <a:pt x="929860" y="340521"/>
                </a:lnTo>
                <a:lnTo>
                  <a:pt x="929634" y="345738"/>
                </a:lnTo>
                <a:lnTo>
                  <a:pt x="928954" y="350729"/>
                </a:lnTo>
                <a:lnTo>
                  <a:pt x="928274" y="354813"/>
                </a:lnTo>
                <a:lnTo>
                  <a:pt x="927594" y="359123"/>
                </a:lnTo>
                <a:lnTo>
                  <a:pt x="927141" y="361165"/>
                </a:lnTo>
                <a:lnTo>
                  <a:pt x="926687" y="362980"/>
                </a:lnTo>
                <a:lnTo>
                  <a:pt x="925781" y="364795"/>
                </a:lnTo>
                <a:lnTo>
                  <a:pt x="924874" y="366156"/>
                </a:lnTo>
                <a:lnTo>
                  <a:pt x="923515" y="367744"/>
                </a:lnTo>
                <a:lnTo>
                  <a:pt x="921928" y="368652"/>
                </a:lnTo>
                <a:lnTo>
                  <a:pt x="919889" y="369786"/>
                </a:lnTo>
                <a:lnTo>
                  <a:pt x="917622" y="370466"/>
                </a:lnTo>
                <a:lnTo>
                  <a:pt x="914903" y="370920"/>
                </a:lnTo>
                <a:lnTo>
                  <a:pt x="911730" y="371147"/>
                </a:lnTo>
                <a:lnTo>
                  <a:pt x="908330" y="370920"/>
                </a:lnTo>
                <a:lnTo>
                  <a:pt x="904025" y="370693"/>
                </a:lnTo>
                <a:lnTo>
                  <a:pt x="894959" y="369332"/>
                </a:lnTo>
                <a:lnTo>
                  <a:pt x="885441" y="367290"/>
                </a:lnTo>
                <a:lnTo>
                  <a:pt x="866404" y="362980"/>
                </a:lnTo>
                <a:lnTo>
                  <a:pt x="848727" y="359123"/>
                </a:lnTo>
                <a:lnTo>
                  <a:pt x="841248" y="357535"/>
                </a:lnTo>
                <a:lnTo>
                  <a:pt x="834903" y="356855"/>
                </a:lnTo>
                <a:lnTo>
                  <a:pt x="831050" y="356628"/>
                </a:lnTo>
                <a:lnTo>
                  <a:pt x="827197" y="357081"/>
                </a:lnTo>
                <a:lnTo>
                  <a:pt x="824024" y="357762"/>
                </a:lnTo>
                <a:lnTo>
                  <a:pt x="821305" y="358896"/>
                </a:lnTo>
                <a:lnTo>
                  <a:pt x="818812" y="360031"/>
                </a:lnTo>
                <a:lnTo>
                  <a:pt x="816546" y="361846"/>
                </a:lnTo>
                <a:lnTo>
                  <a:pt x="814733" y="363434"/>
                </a:lnTo>
                <a:lnTo>
                  <a:pt x="812920" y="365702"/>
                </a:lnTo>
                <a:lnTo>
                  <a:pt x="811333" y="367744"/>
                </a:lnTo>
                <a:lnTo>
                  <a:pt x="810200" y="370013"/>
                </a:lnTo>
                <a:lnTo>
                  <a:pt x="807934" y="374550"/>
                </a:lnTo>
                <a:lnTo>
                  <a:pt x="806121" y="378634"/>
                </a:lnTo>
                <a:lnTo>
                  <a:pt x="804308" y="382490"/>
                </a:lnTo>
                <a:lnTo>
                  <a:pt x="803401" y="383851"/>
                </a:lnTo>
                <a:lnTo>
                  <a:pt x="803174" y="385893"/>
                </a:lnTo>
                <a:lnTo>
                  <a:pt x="803401" y="387708"/>
                </a:lnTo>
                <a:lnTo>
                  <a:pt x="804081" y="389523"/>
                </a:lnTo>
                <a:lnTo>
                  <a:pt x="804761" y="391791"/>
                </a:lnTo>
                <a:lnTo>
                  <a:pt x="805894" y="394060"/>
                </a:lnTo>
                <a:lnTo>
                  <a:pt x="808840" y="399051"/>
                </a:lnTo>
                <a:lnTo>
                  <a:pt x="816546" y="410167"/>
                </a:lnTo>
                <a:lnTo>
                  <a:pt x="820852" y="416293"/>
                </a:lnTo>
                <a:lnTo>
                  <a:pt x="824704" y="423099"/>
                </a:lnTo>
                <a:lnTo>
                  <a:pt x="842835" y="456901"/>
                </a:lnTo>
                <a:lnTo>
                  <a:pt x="851447" y="473462"/>
                </a:lnTo>
                <a:lnTo>
                  <a:pt x="858245" y="485259"/>
                </a:lnTo>
                <a:lnTo>
                  <a:pt x="863458" y="494106"/>
                </a:lnTo>
                <a:lnTo>
                  <a:pt x="865724" y="497963"/>
                </a:lnTo>
                <a:lnTo>
                  <a:pt x="867990" y="502274"/>
                </a:lnTo>
                <a:lnTo>
                  <a:pt x="869350" y="506130"/>
                </a:lnTo>
                <a:lnTo>
                  <a:pt x="870030" y="508399"/>
                </a:lnTo>
                <a:lnTo>
                  <a:pt x="870483" y="510441"/>
                </a:lnTo>
                <a:lnTo>
                  <a:pt x="870710" y="512482"/>
                </a:lnTo>
                <a:lnTo>
                  <a:pt x="870710" y="514524"/>
                </a:lnTo>
                <a:lnTo>
                  <a:pt x="870483" y="516793"/>
                </a:lnTo>
                <a:lnTo>
                  <a:pt x="869804" y="518834"/>
                </a:lnTo>
                <a:lnTo>
                  <a:pt x="869577" y="521330"/>
                </a:lnTo>
                <a:lnTo>
                  <a:pt x="869350" y="523825"/>
                </a:lnTo>
                <a:lnTo>
                  <a:pt x="869577" y="526548"/>
                </a:lnTo>
                <a:lnTo>
                  <a:pt x="870030" y="529497"/>
                </a:lnTo>
                <a:lnTo>
                  <a:pt x="870937" y="532446"/>
                </a:lnTo>
                <a:lnTo>
                  <a:pt x="872070" y="535622"/>
                </a:lnTo>
                <a:lnTo>
                  <a:pt x="873430" y="539025"/>
                </a:lnTo>
                <a:lnTo>
                  <a:pt x="875016" y="542201"/>
                </a:lnTo>
                <a:lnTo>
                  <a:pt x="876829" y="545604"/>
                </a:lnTo>
                <a:lnTo>
                  <a:pt x="878869" y="548780"/>
                </a:lnTo>
                <a:lnTo>
                  <a:pt x="881135" y="552410"/>
                </a:lnTo>
                <a:lnTo>
                  <a:pt x="883175" y="555586"/>
                </a:lnTo>
                <a:lnTo>
                  <a:pt x="885668" y="558762"/>
                </a:lnTo>
                <a:lnTo>
                  <a:pt x="888387" y="561938"/>
                </a:lnTo>
                <a:lnTo>
                  <a:pt x="890880" y="564888"/>
                </a:lnTo>
                <a:lnTo>
                  <a:pt x="893826" y="568064"/>
                </a:lnTo>
                <a:lnTo>
                  <a:pt x="916489" y="591204"/>
                </a:lnTo>
                <a:lnTo>
                  <a:pt x="952976" y="628409"/>
                </a:lnTo>
                <a:lnTo>
                  <a:pt x="971787" y="647239"/>
                </a:lnTo>
                <a:lnTo>
                  <a:pt x="988557" y="664026"/>
                </a:lnTo>
                <a:lnTo>
                  <a:pt x="995809" y="670832"/>
                </a:lnTo>
                <a:lnTo>
                  <a:pt x="1001928" y="676277"/>
                </a:lnTo>
                <a:lnTo>
                  <a:pt x="1006688" y="680587"/>
                </a:lnTo>
                <a:lnTo>
                  <a:pt x="1009634" y="682856"/>
                </a:lnTo>
                <a:lnTo>
                  <a:pt x="1013033" y="685125"/>
                </a:lnTo>
                <a:lnTo>
                  <a:pt x="1018472" y="688981"/>
                </a:lnTo>
                <a:lnTo>
                  <a:pt x="1035243" y="701232"/>
                </a:lnTo>
                <a:lnTo>
                  <a:pt x="1057679" y="718020"/>
                </a:lnTo>
                <a:lnTo>
                  <a:pt x="1070597" y="727775"/>
                </a:lnTo>
                <a:lnTo>
                  <a:pt x="1084421" y="737757"/>
                </a:lnTo>
                <a:lnTo>
                  <a:pt x="1098926" y="747739"/>
                </a:lnTo>
                <a:lnTo>
                  <a:pt x="1113657" y="757947"/>
                </a:lnTo>
                <a:lnTo>
                  <a:pt x="1128841" y="767929"/>
                </a:lnTo>
                <a:lnTo>
                  <a:pt x="1144025" y="777684"/>
                </a:lnTo>
                <a:lnTo>
                  <a:pt x="1158756" y="786532"/>
                </a:lnTo>
                <a:lnTo>
                  <a:pt x="1166235" y="790842"/>
                </a:lnTo>
                <a:lnTo>
                  <a:pt x="1173260" y="794472"/>
                </a:lnTo>
                <a:lnTo>
                  <a:pt x="1180286" y="798102"/>
                </a:lnTo>
                <a:lnTo>
                  <a:pt x="1187085" y="801505"/>
                </a:lnTo>
                <a:lnTo>
                  <a:pt x="1193657" y="804454"/>
                </a:lnTo>
                <a:lnTo>
                  <a:pt x="1200229" y="807176"/>
                </a:lnTo>
                <a:lnTo>
                  <a:pt x="1205215" y="809445"/>
                </a:lnTo>
                <a:lnTo>
                  <a:pt x="1209521" y="811260"/>
                </a:lnTo>
                <a:lnTo>
                  <a:pt x="1213374" y="813529"/>
                </a:lnTo>
                <a:lnTo>
                  <a:pt x="1216546" y="815570"/>
                </a:lnTo>
                <a:lnTo>
                  <a:pt x="1219266" y="817839"/>
                </a:lnTo>
                <a:lnTo>
                  <a:pt x="1221306" y="820108"/>
                </a:lnTo>
                <a:lnTo>
                  <a:pt x="1222892" y="821923"/>
                </a:lnTo>
                <a:lnTo>
                  <a:pt x="1224252" y="824191"/>
                </a:lnTo>
                <a:lnTo>
                  <a:pt x="1224688" y="825500"/>
                </a:lnTo>
                <a:lnTo>
                  <a:pt x="1394461" y="825500"/>
                </a:lnTo>
                <a:lnTo>
                  <a:pt x="1407672" y="816269"/>
                </a:lnTo>
                <a:lnTo>
                  <a:pt x="1406764" y="814679"/>
                </a:lnTo>
                <a:lnTo>
                  <a:pt x="1405176" y="810816"/>
                </a:lnTo>
                <a:lnTo>
                  <a:pt x="1404041" y="808090"/>
                </a:lnTo>
                <a:lnTo>
                  <a:pt x="1403133" y="804909"/>
                </a:lnTo>
                <a:lnTo>
                  <a:pt x="1402226" y="801274"/>
                </a:lnTo>
                <a:lnTo>
                  <a:pt x="1401318" y="797866"/>
                </a:lnTo>
                <a:lnTo>
                  <a:pt x="1400864" y="794004"/>
                </a:lnTo>
                <a:lnTo>
                  <a:pt x="1400637" y="789915"/>
                </a:lnTo>
                <a:lnTo>
                  <a:pt x="1400864" y="786052"/>
                </a:lnTo>
                <a:lnTo>
                  <a:pt x="1401545" y="782190"/>
                </a:lnTo>
                <a:lnTo>
                  <a:pt x="1402453" y="780145"/>
                </a:lnTo>
                <a:lnTo>
                  <a:pt x="1403133" y="778328"/>
                </a:lnTo>
                <a:lnTo>
                  <a:pt x="1404041" y="776510"/>
                </a:lnTo>
                <a:lnTo>
                  <a:pt x="1405176" y="774693"/>
                </a:lnTo>
                <a:lnTo>
                  <a:pt x="1406310" y="773102"/>
                </a:lnTo>
                <a:lnTo>
                  <a:pt x="1407899" y="771512"/>
                </a:lnTo>
                <a:lnTo>
                  <a:pt x="1409487" y="770149"/>
                </a:lnTo>
                <a:lnTo>
                  <a:pt x="1411529" y="768558"/>
                </a:lnTo>
                <a:lnTo>
                  <a:pt x="1416068" y="765605"/>
                </a:lnTo>
                <a:lnTo>
                  <a:pt x="1421060" y="762197"/>
                </a:lnTo>
                <a:lnTo>
                  <a:pt x="1432406" y="753336"/>
                </a:lnTo>
                <a:lnTo>
                  <a:pt x="1446475" y="743340"/>
                </a:lnTo>
                <a:lnTo>
                  <a:pt x="1454418" y="737433"/>
                </a:lnTo>
                <a:lnTo>
                  <a:pt x="1463041" y="731753"/>
                </a:lnTo>
                <a:lnTo>
                  <a:pt x="1472571" y="725846"/>
                </a:lnTo>
                <a:lnTo>
                  <a:pt x="1482556" y="719939"/>
                </a:lnTo>
                <a:lnTo>
                  <a:pt x="1493448" y="713577"/>
                </a:lnTo>
                <a:lnTo>
                  <a:pt x="1504794" y="707670"/>
                </a:lnTo>
                <a:lnTo>
                  <a:pt x="1517275" y="701763"/>
                </a:lnTo>
                <a:lnTo>
                  <a:pt x="1530436" y="695856"/>
                </a:lnTo>
                <a:lnTo>
                  <a:pt x="1544279" y="690404"/>
                </a:lnTo>
                <a:lnTo>
                  <a:pt x="1558802" y="684951"/>
                </a:lnTo>
                <a:lnTo>
                  <a:pt x="1584671" y="676318"/>
                </a:lnTo>
                <a:lnTo>
                  <a:pt x="1607363" y="669502"/>
                </a:lnTo>
                <a:lnTo>
                  <a:pt x="1626878" y="664049"/>
                </a:lnTo>
                <a:lnTo>
                  <a:pt x="1643443" y="659732"/>
                </a:lnTo>
                <a:lnTo>
                  <a:pt x="1657739" y="656552"/>
                </a:lnTo>
                <a:lnTo>
                  <a:pt x="1669539" y="654507"/>
                </a:lnTo>
                <a:lnTo>
                  <a:pt x="1679070" y="653144"/>
                </a:lnTo>
                <a:lnTo>
                  <a:pt x="1686331" y="652462"/>
                </a:lnTo>
                <a:lnTo>
                  <a:pt x="1689735" y="652462"/>
                </a:lnTo>
                <a:lnTo>
                  <a:pt x="1693366" y="652462"/>
                </a:lnTo>
                <a:lnTo>
                  <a:pt x="1697451" y="653144"/>
                </a:lnTo>
                <a:lnTo>
                  <a:pt x="1701535" y="653825"/>
                </a:lnTo>
                <a:lnTo>
                  <a:pt x="1710158" y="655188"/>
                </a:lnTo>
                <a:lnTo>
                  <a:pt x="1718554" y="657233"/>
                </a:lnTo>
                <a:lnTo>
                  <a:pt x="1725816" y="659505"/>
                </a:lnTo>
                <a:lnTo>
                  <a:pt x="1732170" y="661323"/>
                </a:lnTo>
                <a:lnTo>
                  <a:pt x="1737843" y="662913"/>
                </a:lnTo>
                <a:lnTo>
                  <a:pt x="1757955" y="825500"/>
                </a:lnTo>
                <a:lnTo>
                  <a:pt x="1795330" y="825500"/>
                </a:lnTo>
                <a:lnTo>
                  <a:pt x="1795464" y="825183"/>
                </a:lnTo>
                <a:lnTo>
                  <a:pt x="1796372" y="823354"/>
                </a:lnTo>
                <a:lnTo>
                  <a:pt x="1797734" y="821525"/>
                </a:lnTo>
                <a:lnTo>
                  <a:pt x="1799096" y="819924"/>
                </a:lnTo>
                <a:lnTo>
                  <a:pt x="1802727" y="816265"/>
                </a:lnTo>
                <a:lnTo>
                  <a:pt x="1806813" y="812835"/>
                </a:lnTo>
                <a:lnTo>
                  <a:pt x="1811807" y="809405"/>
                </a:lnTo>
                <a:lnTo>
                  <a:pt x="1817254" y="806432"/>
                </a:lnTo>
                <a:lnTo>
                  <a:pt x="1822928" y="803002"/>
                </a:lnTo>
                <a:lnTo>
                  <a:pt x="1829284" y="800258"/>
                </a:lnTo>
                <a:lnTo>
                  <a:pt x="1835639" y="797514"/>
                </a:lnTo>
                <a:lnTo>
                  <a:pt x="1842222" y="794999"/>
                </a:lnTo>
                <a:lnTo>
                  <a:pt x="1849712" y="792712"/>
                </a:lnTo>
                <a:lnTo>
                  <a:pt x="1856734" y="791048"/>
                </a:lnTo>
                <a:lnTo>
                  <a:pt x="1803400" y="640325"/>
                </a:lnTo>
                <a:lnTo>
                  <a:pt x="1969600" y="134937"/>
                </a:lnTo>
                <a:lnTo>
                  <a:pt x="2003338" y="139243"/>
                </a:lnTo>
                <a:lnTo>
                  <a:pt x="2091185" y="215534"/>
                </a:lnTo>
                <a:lnTo>
                  <a:pt x="2092325" y="215676"/>
                </a:lnTo>
                <a:lnTo>
                  <a:pt x="2092111" y="216338"/>
                </a:lnTo>
                <a:lnTo>
                  <a:pt x="2092325" y="216524"/>
                </a:lnTo>
                <a:lnTo>
                  <a:pt x="1963865" y="614454"/>
                </a:lnTo>
                <a:lnTo>
                  <a:pt x="1994048" y="697384"/>
                </a:lnTo>
                <a:lnTo>
                  <a:pt x="2016098" y="758694"/>
                </a:lnTo>
                <a:lnTo>
                  <a:pt x="2023600" y="779961"/>
                </a:lnTo>
                <a:lnTo>
                  <a:pt x="2024052" y="781280"/>
                </a:lnTo>
                <a:lnTo>
                  <a:pt x="2026755" y="781507"/>
                </a:lnTo>
                <a:lnTo>
                  <a:pt x="2031294" y="781965"/>
                </a:lnTo>
                <a:lnTo>
                  <a:pt x="2034926" y="782879"/>
                </a:lnTo>
                <a:lnTo>
                  <a:pt x="2036288" y="783337"/>
                </a:lnTo>
                <a:lnTo>
                  <a:pt x="2037423" y="783794"/>
                </a:lnTo>
                <a:lnTo>
                  <a:pt x="2039011" y="785166"/>
                </a:lnTo>
                <a:lnTo>
                  <a:pt x="2041054" y="786767"/>
                </a:lnTo>
                <a:lnTo>
                  <a:pt x="2045140" y="790654"/>
                </a:lnTo>
                <a:lnTo>
                  <a:pt x="2048999" y="794999"/>
                </a:lnTo>
                <a:lnTo>
                  <a:pt x="2052857" y="800030"/>
                </a:lnTo>
                <a:lnTo>
                  <a:pt x="2056035" y="804603"/>
                </a:lnTo>
                <a:lnTo>
                  <a:pt x="2058532" y="809176"/>
                </a:lnTo>
                <a:lnTo>
                  <a:pt x="2060120" y="812606"/>
                </a:lnTo>
                <a:lnTo>
                  <a:pt x="2060801" y="813978"/>
                </a:lnTo>
                <a:lnTo>
                  <a:pt x="2061028" y="815122"/>
                </a:lnTo>
                <a:lnTo>
                  <a:pt x="2061217" y="825500"/>
                </a:lnTo>
                <a:lnTo>
                  <a:pt x="2617787" y="825500"/>
                </a:lnTo>
                <a:lnTo>
                  <a:pt x="2617787" y="866775"/>
                </a:lnTo>
                <a:lnTo>
                  <a:pt x="2617787" y="874713"/>
                </a:lnTo>
                <a:lnTo>
                  <a:pt x="2617787" y="963613"/>
                </a:lnTo>
                <a:lnTo>
                  <a:pt x="2249487" y="963613"/>
                </a:lnTo>
                <a:lnTo>
                  <a:pt x="2249487" y="2002513"/>
                </a:lnTo>
                <a:lnTo>
                  <a:pt x="2249487" y="2005235"/>
                </a:lnTo>
                <a:lnTo>
                  <a:pt x="2249026" y="2007504"/>
                </a:lnTo>
                <a:lnTo>
                  <a:pt x="2248565" y="2009999"/>
                </a:lnTo>
                <a:lnTo>
                  <a:pt x="2247642" y="2012267"/>
                </a:lnTo>
                <a:lnTo>
                  <a:pt x="2246489" y="2014536"/>
                </a:lnTo>
                <a:lnTo>
                  <a:pt x="2245335" y="2016577"/>
                </a:lnTo>
                <a:lnTo>
                  <a:pt x="2243951" y="2018165"/>
                </a:lnTo>
                <a:lnTo>
                  <a:pt x="2242337" y="2019980"/>
                </a:lnTo>
                <a:lnTo>
                  <a:pt x="2240491" y="2021794"/>
                </a:lnTo>
                <a:lnTo>
                  <a:pt x="2238646" y="2022928"/>
                </a:lnTo>
                <a:lnTo>
                  <a:pt x="2236570" y="2024289"/>
                </a:lnTo>
                <a:lnTo>
                  <a:pt x="2234494" y="2025197"/>
                </a:lnTo>
                <a:lnTo>
                  <a:pt x="2232188" y="2026104"/>
                </a:lnTo>
                <a:lnTo>
                  <a:pt x="2229650" y="2026558"/>
                </a:lnTo>
                <a:lnTo>
                  <a:pt x="2227113" y="2027238"/>
                </a:lnTo>
                <a:lnTo>
                  <a:pt x="2224576" y="2027238"/>
                </a:lnTo>
                <a:lnTo>
                  <a:pt x="2220424" y="2027238"/>
                </a:lnTo>
                <a:lnTo>
                  <a:pt x="2217887" y="2027238"/>
                </a:lnTo>
                <a:lnTo>
                  <a:pt x="2215580" y="2026558"/>
                </a:lnTo>
                <a:lnTo>
                  <a:pt x="2213043" y="2026104"/>
                </a:lnTo>
                <a:lnTo>
                  <a:pt x="2210736" y="2025197"/>
                </a:lnTo>
                <a:lnTo>
                  <a:pt x="2208429" y="2024289"/>
                </a:lnTo>
                <a:lnTo>
                  <a:pt x="2206353" y="2022928"/>
                </a:lnTo>
                <a:lnTo>
                  <a:pt x="2204739" y="2021794"/>
                </a:lnTo>
                <a:lnTo>
                  <a:pt x="2202893" y="2019980"/>
                </a:lnTo>
                <a:lnTo>
                  <a:pt x="2201279" y="2018165"/>
                </a:lnTo>
                <a:lnTo>
                  <a:pt x="2199895" y="2016577"/>
                </a:lnTo>
                <a:lnTo>
                  <a:pt x="2198742" y="2014536"/>
                </a:lnTo>
                <a:lnTo>
                  <a:pt x="2197588" y="2012267"/>
                </a:lnTo>
                <a:lnTo>
                  <a:pt x="2196666" y="2009999"/>
                </a:lnTo>
                <a:lnTo>
                  <a:pt x="2196204" y="2007504"/>
                </a:lnTo>
                <a:lnTo>
                  <a:pt x="2195512" y="2005235"/>
                </a:lnTo>
                <a:lnTo>
                  <a:pt x="2195512" y="2002513"/>
                </a:lnTo>
                <a:lnTo>
                  <a:pt x="2195512" y="1138896"/>
                </a:lnTo>
                <a:lnTo>
                  <a:pt x="2151062" y="1092447"/>
                </a:lnTo>
                <a:lnTo>
                  <a:pt x="2151062" y="1888408"/>
                </a:lnTo>
                <a:lnTo>
                  <a:pt x="2150835" y="1890907"/>
                </a:lnTo>
                <a:lnTo>
                  <a:pt x="2150607" y="1893632"/>
                </a:lnTo>
                <a:lnTo>
                  <a:pt x="2149924" y="1896130"/>
                </a:lnTo>
                <a:lnTo>
                  <a:pt x="2149240" y="1898628"/>
                </a:lnTo>
                <a:lnTo>
                  <a:pt x="2148102" y="1900899"/>
                </a:lnTo>
                <a:lnTo>
                  <a:pt x="2146963" y="1903170"/>
                </a:lnTo>
                <a:lnTo>
                  <a:pt x="2145369" y="1905214"/>
                </a:lnTo>
                <a:lnTo>
                  <a:pt x="2144002" y="1906804"/>
                </a:lnTo>
                <a:lnTo>
                  <a:pt x="2142180" y="1908620"/>
                </a:lnTo>
                <a:lnTo>
                  <a:pt x="2140131" y="1909983"/>
                </a:lnTo>
                <a:lnTo>
                  <a:pt x="2138309" y="1911573"/>
                </a:lnTo>
                <a:lnTo>
                  <a:pt x="2136031" y="1912481"/>
                </a:lnTo>
                <a:lnTo>
                  <a:pt x="2133754" y="1913617"/>
                </a:lnTo>
                <a:lnTo>
                  <a:pt x="2131476" y="1914071"/>
                </a:lnTo>
                <a:lnTo>
                  <a:pt x="2128971" y="1914525"/>
                </a:lnTo>
                <a:lnTo>
                  <a:pt x="2126466" y="1914525"/>
                </a:lnTo>
                <a:lnTo>
                  <a:pt x="2122367" y="1914525"/>
                </a:lnTo>
                <a:lnTo>
                  <a:pt x="2119862" y="1914525"/>
                </a:lnTo>
                <a:lnTo>
                  <a:pt x="2117356" y="1914071"/>
                </a:lnTo>
                <a:lnTo>
                  <a:pt x="2115079" y="1913617"/>
                </a:lnTo>
                <a:lnTo>
                  <a:pt x="2112801" y="1912481"/>
                </a:lnTo>
                <a:lnTo>
                  <a:pt x="2110524" y="1911573"/>
                </a:lnTo>
                <a:lnTo>
                  <a:pt x="2108702" y="1909983"/>
                </a:lnTo>
                <a:lnTo>
                  <a:pt x="2106652" y="1908620"/>
                </a:lnTo>
                <a:lnTo>
                  <a:pt x="2104830" y="1906804"/>
                </a:lnTo>
                <a:lnTo>
                  <a:pt x="2103464" y="1905214"/>
                </a:lnTo>
                <a:lnTo>
                  <a:pt x="2101870" y="1903170"/>
                </a:lnTo>
                <a:lnTo>
                  <a:pt x="2100731" y="1900899"/>
                </a:lnTo>
                <a:lnTo>
                  <a:pt x="2099592" y="1898628"/>
                </a:lnTo>
                <a:lnTo>
                  <a:pt x="2098909" y="1896130"/>
                </a:lnTo>
                <a:lnTo>
                  <a:pt x="2098226" y="1893632"/>
                </a:lnTo>
                <a:lnTo>
                  <a:pt x="2097998" y="1890907"/>
                </a:lnTo>
                <a:lnTo>
                  <a:pt x="2097543" y="1888408"/>
                </a:lnTo>
                <a:lnTo>
                  <a:pt x="2097099" y="963613"/>
                </a:lnTo>
                <a:lnTo>
                  <a:pt x="1400175" y="963613"/>
                </a:lnTo>
                <a:lnTo>
                  <a:pt x="1400175" y="977900"/>
                </a:lnTo>
                <a:lnTo>
                  <a:pt x="1631496" y="977900"/>
                </a:lnTo>
                <a:lnTo>
                  <a:pt x="1638300" y="978127"/>
                </a:lnTo>
                <a:lnTo>
                  <a:pt x="1644650" y="979035"/>
                </a:lnTo>
                <a:lnTo>
                  <a:pt x="1651000" y="979943"/>
                </a:lnTo>
                <a:lnTo>
                  <a:pt x="1657123" y="981077"/>
                </a:lnTo>
                <a:lnTo>
                  <a:pt x="1662793" y="982666"/>
                </a:lnTo>
                <a:lnTo>
                  <a:pt x="1668235" y="984709"/>
                </a:lnTo>
                <a:lnTo>
                  <a:pt x="1673225" y="986978"/>
                </a:lnTo>
                <a:lnTo>
                  <a:pt x="1677760" y="989702"/>
                </a:lnTo>
                <a:lnTo>
                  <a:pt x="1682069" y="992425"/>
                </a:lnTo>
                <a:lnTo>
                  <a:pt x="1685698" y="995376"/>
                </a:lnTo>
                <a:lnTo>
                  <a:pt x="1689100" y="998553"/>
                </a:lnTo>
                <a:lnTo>
                  <a:pt x="1691821" y="1001957"/>
                </a:lnTo>
                <a:lnTo>
                  <a:pt x="1694089" y="1005589"/>
                </a:lnTo>
                <a:lnTo>
                  <a:pt x="1694996" y="1007404"/>
                </a:lnTo>
                <a:lnTo>
                  <a:pt x="1695677" y="1009220"/>
                </a:lnTo>
                <a:lnTo>
                  <a:pt x="1696130" y="1011263"/>
                </a:lnTo>
                <a:lnTo>
                  <a:pt x="1696810" y="1013078"/>
                </a:lnTo>
                <a:lnTo>
                  <a:pt x="1697037" y="1015121"/>
                </a:lnTo>
                <a:lnTo>
                  <a:pt x="1697037" y="1017164"/>
                </a:lnTo>
                <a:lnTo>
                  <a:pt x="1697037" y="1843966"/>
                </a:lnTo>
                <a:lnTo>
                  <a:pt x="1697037" y="1845781"/>
                </a:lnTo>
                <a:lnTo>
                  <a:pt x="1696810" y="1847824"/>
                </a:lnTo>
                <a:lnTo>
                  <a:pt x="1696130" y="1849866"/>
                </a:lnTo>
                <a:lnTo>
                  <a:pt x="1695677" y="1851909"/>
                </a:lnTo>
                <a:lnTo>
                  <a:pt x="1694996" y="1853498"/>
                </a:lnTo>
                <a:lnTo>
                  <a:pt x="1694089" y="1855540"/>
                </a:lnTo>
                <a:lnTo>
                  <a:pt x="1691821" y="1858945"/>
                </a:lnTo>
                <a:lnTo>
                  <a:pt x="1689100" y="1862576"/>
                </a:lnTo>
                <a:lnTo>
                  <a:pt x="1685698" y="1865753"/>
                </a:lnTo>
                <a:lnTo>
                  <a:pt x="1682069" y="1868704"/>
                </a:lnTo>
                <a:lnTo>
                  <a:pt x="1677760" y="1871427"/>
                </a:lnTo>
                <a:lnTo>
                  <a:pt x="1673225" y="1873924"/>
                </a:lnTo>
                <a:lnTo>
                  <a:pt x="1668235" y="1876420"/>
                </a:lnTo>
                <a:lnTo>
                  <a:pt x="1662793" y="1878236"/>
                </a:lnTo>
                <a:lnTo>
                  <a:pt x="1657123" y="1879825"/>
                </a:lnTo>
                <a:lnTo>
                  <a:pt x="1651000" y="1881186"/>
                </a:lnTo>
                <a:lnTo>
                  <a:pt x="1644650" y="1882094"/>
                </a:lnTo>
                <a:lnTo>
                  <a:pt x="1638300" y="1882775"/>
                </a:lnTo>
                <a:lnTo>
                  <a:pt x="1631496" y="1882775"/>
                </a:lnTo>
                <a:lnTo>
                  <a:pt x="1400175" y="1882775"/>
                </a:lnTo>
                <a:lnTo>
                  <a:pt x="1400175" y="2002513"/>
                </a:lnTo>
                <a:lnTo>
                  <a:pt x="1400175" y="2005235"/>
                </a:lnTo>
                <a:lnTo>
                  <a:pt x="1399714" y="2007504"/>
                </a:lnTo>
                <a:lnTo>
                  <a:pt x="1399022" y="2009999"/>
                </a:lnTo>
                <a:lnTo>
                  <a:pt x="1398330" y="2012267"/>
                </a:lnTo>
                <a:lnTo>
                  <a:pt x="1397177" y="2014536"/>
                </a:lnTo>
                <a:lnTo>
                  <a:pt x="1395793" y="2016577"/>
                </a:lnTo>
                <a:lnTo>
                  <a:pt x="1394639" y="2018165"/>
                </a:lnTo>
                <a:lnTo>
                  <a:pt x="1392794" y="2019980"/>
                </a:lnTo>
                <a:lnTo>
                  <a:pt x="1390949" y="2021794"/>
                </a:lnTo>
                <a:lnTo>
                  <a:pt x="1389334" y="2022928"/>
                </a:lnTo>
                <a:lnTo>
                  <a:pt x="1387258" y="2024289"/>
                </a:lnTo>
                <a:lnTo>
                  <a:pt x="1384952" y="2025197"/>
                </a:lnTo>
                <a:lnTo>
                  <a:pt x="1382645" y="2026104"/>
                </a:lnTo>
                <a:lnTo>
                  <a:pt x="1380338" y="2026558"/>
                </a:lnTo>
                <a:lnTo>
                  <a:pt x="1378032" y="2027238"/>
                </a:lnTo>
                <a:lnTo>
                  <a:pt x="1375494" y="2027238"/>
                </a:lnTo>
                <a:lnTo>
                  <a:pt x="1371112" y="2027238"/>
                </a:lnTo>
                <a:lnTo>
                  <a:pt x="1368575" y="2027238"/>
                </a:lnTo>
                <a:lnTo>
                  <a:pt x="1366037" y="2026558"/>
                </a:lnTo>
                <a:lnTo>
                  <a:pt x="1363500" y="2026104"/>
                </a:lnTo>
                <a:lnTo>
                  <a:pt x="1361193" y="2025197"/>
                </a:lnTo>
                <a:lnTo>
                  <a:pt x="1359348" y="2024289"/>
                </a:lnTo>
                <a:lnTo>
                  <a:pt x="1357272" y="2022928"/>
                </a:lnTo>
                <a:lnTo>
                  <a:pt x="1355196" y="2021794"/>
                </a:lnTo>
                <a:lnTo>
                  <a:pt x="1353351" y="2019980"/>
                </a:lnTo>
                <a:lnTo>
                  <a:pt x="1351967" y="2018165"/>
                </a:lnTo>
                <a:lnTo>
                  <a:pt x="1350352" y="2016577"/>
                </a:lnTo>
                <a:lnTo>
                  <a:pt x="1349199" y="2014536"/>
                </a:lnTo>
                <a:lnTo>
                  <a:pt x="1348276" y="2012267"/>
                </a:lnTo>
                <a:lnTo>
                  <a:pt x="1347123" y="2009999"/>
                </a:lnTo>
                <a:lnTo>
                  <a:pt x="1346662" y="2007504"/>
                </a:lnTo>
                <a:lnTo>
                  <a:pt x="1346431" y="2005235"/>
                </a:lnTo>
                <a:lnTo>
                  <a:pt x="1346200" y="2002513"/>
                </a:lnTo>
                <a:lnTo>
                  <a:pt x="1346200" y="1882775"/>
                </a:lnTo>
                <a:lnTo>
                  <a:pt x="1292452" y="1882775"/>
                </a:lnTo>
                <a:lnTo>
                  <a:pt x="1285875" y="1882775"/>
                </a:lnTo>
                <a:lnTo>
                  <a:pt x="1279071" y="1882094"/>
                </a:lnTo>
                <a:lnTo>
                  <a:pt x="1272948" y="1881186"/>
                </a:lnTo>
                <a:lnTo>
                  <a:pt x="1267052" y="1879825"/>
                </a:lnTo>
                <a:lnTo>
                  <a:pt x="1261382" y="1878236"/>
                </a:lnTo>
                <a:lnTo>
                  <a:pt x="1255939" y="1876420"/>
                </a:lnTo>
                <a:lnTo>
                  <a:pt x="1250950" y="1873924"/>
                </a:lnTo>
                <a:lnTo>
                  <a:pt x="1246187" y="1871427"/>
                </a:lnTo>
                <a:lnTo>
                  <a:pt x="1241878" y="1868704"/>
                </a:lnTo>
                <a:lnTo>
                  <a:pt x="1238250" y="1865753"/>
                </a:lnTo>
                <a:lnTo>
                  <a:pt x="1235075" y="1862576"/>
                </a:lnTo>
                <a:lnTo>
                  <a:pt x="1232353" y="1858945"/>
                </a:lnTo>
                <a:lnTo>
                  <a:pt x="1230085" y="1855540"/>
                </a:lnTo>
                <a:lnTo>
                  <a:pt x="1229178" y="1853498"/>
                </a:lnTo>
                <a:lnTo>
                  <a:pt x="1228271" y="1851909"/>
                </a:lnTo>
                <a:lnTo>
                  <a:pt x="1227818" y="1849866"/>
                </a:lnTo>
                <a:lnTo>
                  <a:pt x="1227364" y="1847824"/>
                </a:lnTo>
                <a:lnTo>
                  <a:pt x="1227137" y="1845781"/>
                </a:lnTo>
                <a:lnTo>
                  <a:pt x="1227137" y="1843966"/>
                </a:lnTo>
                <a:lnTo>
                  <a:pt x="1227137" y="1017164"/>
                </a:lnTo>
                <a:lnTo>
                  <a:pt x="1227137" y="1015121"/>
                </a:lnTo>
                <a:lnTo>
                  <a:pt x="1227364" y="1013078"/>
                </a:lnTo>
                <a:lnTo>
                  <a:pt x="1227818" y="1011263"/>
                </a:lnTo>
                <a:lnTo>
                  <a:pt x="1228271" y="1009220"/>
                </a:lnTo>
                <a:lnTo>
                  <a:pt x="1229178" y="1007404"/>
                </a:lnTo>
                <a:lnTo>
                  <a:pt x="1230085" y="1005589"/>
                </a:lnTo>
                <a:lnTo>
                  <a:pt x="1232353" y="1001957"/>
                </a:lnTo>
                <a:lnTo>
                  <a:pt x="1235075" y="998553"/>
                </a:lnTo>
                <a:lnTo>
                  <a:pt x="1238250" y="995376"/>
                </a:lnTo>
                <a:lnTo>
                  <a:pt x="1241878" y="992425"/>
                </a:lnTo>
                <a:lnTo>
                  <a:pt x="1246187" y="989702"/>
                </a:lnTo>
                <a:lnTo>
                  <a:pt x="1247833" y="988761"/>
                </a:lnTo>
                <a:lnTo>
                  <a:pt x="1247813" y="963613"/>
                </a:lnTo>
                <a:lnTo>
                  <a:pt x="881062" y="963613"/>
                </a:lnTo>
                <a:lnTo>
                  <a:pt x="881062" y="874713"/>
                </a:lnTo>
                <a:lnTo>
                  <a:pt x="881062" y="866775"/>
                </a:lnTo>
                <a:lnTo>
                  <a:pt x="881062" y="848089"/>
                </a:lnTo>
                <a:lnTo>
                  <a:pt x="840568" y="827821"/>
                </a:lnTo>
                <a:lnTo>
                  <a:pt x="839888" y="826233"/>
                </a:lnTo>
                <a:lnTo>
                  <a:pt x="837849" y="823057"/>
                </a:lnTo>
                <a:lnTo>
                  <a:pt x="836716" y="821015"/>
                </a:lnTo>
                <a:lnTo>
                  <a:pt x="834903" y="818746"/>
                </a:lnTo>
                <a:lnTo>
                  <a:pt x="833316" y="816705"/>
                </a:lnTo>
                <a:lnTo>
                  <a:pt x="831277" y="814890"/>
                </a:lnTo>
                <a:lnTo>
                  <a:pt x="829010" y="813302"/>
                </a:lnTo>
                <a:lnTo>
                  <a:pt x="826744" y="812167"/>
                </a:lnTo>
                <a:lnTo>
                  <a:pt x="825837" y="811941"/>
                </a:lnTo>
                <a:lnTo>
                  <a:pt x="824478" y="811487"/>
                </a:lnTo>
                <a:lnTo>
                  <a:pt x="823345" y="811487"/>
                </a:lnTo>
                <a:lnTo>
                  <a:pt x="822211" y="811941"/>
                </a:lnTo>
                <a:lnTo>
                  <a:pt x="821078" y="812167"/>
                </a:lnTo>
                <a:lnTo>
                  <a:pt x="819945" y="812848"/>
                </a:lnTo>
                <a:lnTo>
                  <a:pt x="818812" y="813755"/>
                </a:lnTo>
                <a:lnTo>
                  <a:pt x="817679" y="814890"/>
                </a:lnTo>
                <a:lnTo>
                  <a:pt x="816319" y="816251"/>
                </a:lnTo>
                <a:lnTo>
                  <a:pt x="815412" y="818066"/>
                </a:lnTo>
                <a:lnTo>
                  <a:pt x="814053" y="820335"/>
                </a:lnTo>
                <a:lnTo>
                  <a:pt x="813146" y="822830"/>
                </a:lnTo>
                <a:lnTo>
                  <a:pt x="810653" y="828275"/>
                </a:lnTo>
                <a:lnTo>
                  <a:pt x="807480" y="834400"/>
                </a:lnTo>
                <a:lnTo>
                  <a:pt x="803401" y="841433"/>
                </a:lnTo>
                <a:lnTo>
                  <a:pt x="799095" y="848692"/>
                </a:lnTo>
                <a:lnTo>
                  <a:pt x="794109" y="856406"/>
                </a:lnTo>
                <a:lnTo>
                  <a:pt x="788897" y="864346"/>
                </a:lnTo>
                <a:lnTo>
                  <a:pt x="777792" y="880907"/>
                </a:lnTo>
                <a:lnTo>
                  <a:pt x="766234" y="897014"/>
                </a:lnTo>
                <a:lnTo>
                  <a:pt x="755356" y="911760"/>
                </a:lnTo>
                <a:lnTo>
                  <a:pt x="745611" y="924691"/>
                </a:lnTo>
                <a:lnTo>
                  <a:pt x="737905" y="934446"/>
                </a:lnTo>
                <a:lnTo>
                  <a:pt x="734506" y="938303"/>
                </a:lnTo>
                <a:lnTo>
                  <a:pt x="731786" y="942386"/>
                </a:lnTo>
                <a:lnTo>
                  <a:pt x="729747" y="946016"/>
                </a:lnTo>
                <a:lnTo>
                  <a:pt x="727707" y="949873"/>
                </a:lnTo>
                <a:lnTo>
                  <a:pt x="725894" y="953503"/>
                </a:lnTo>
                <a:lnTo>
                  <a:pt x="724534" y="956906"/>
                </a:lnTo>
                <a:lnTo>
                  <a:pt x="723174" y="960535"/>
                </a:lnTo>
                <a:lnTo>
                  <a:pt x="722041" y="963938"/>
                </a:lnTo>
                <a:lnTo>
                  <a:pt x="720455" y="970291"/>
                </a:lnTo>
                <a:lnTo>
                  <a:pt x="719548" y="976870"/>
                </a:lnTo>
                <a:lnTo>
                  <a:pt x="717735" y="988440"/>
                </a:lnTo>
                <a:lnTo>
                  <a:pt x="717509" y="991162"/>
                </a:lnTo>
                <a:lnTo>
                  <a:pt x="717509" y="993657"/>
                </a:lnTo>
                <a:lnTo>
                  <a:pt x="717735" y="996153"/>
                </a:lnTo>
                <a:lnTo>
                  <a:pt x="718415" y="998195"/>
                </a:lnTo>
                <a:lnTo>
                  <a:pt x="719775" y="1000463"/>
                </a:lnTo>
                <a:lnTo>
                  <a:pt x="721135" y="1002051"/>
                </a:lnTo>
                <a:lnTo>
                  <a:pt x="722948" y="1003866"/>
                </a:lnTo>
                <a:lnTo>
                  <a:pt x="725214" y="1005681"/>
                </a:lnTo>
                <a:lnTo>
                  <a:pt x="727934" y="1006815"/>
                </a:lnTo>
                <a:lnTo>
                  <a:pt x="731106" y="1008403"/>
                </a:lnTo>
                <a:lnTo>
                  <a:pt x="734506" y="1009538"/>
                </a:lnTo>
                <a:lnTo>
                  <a:pt x="738585" y="1010899"/>
                </a:lnTo>
                <a:lnTo>
                  <a:pt x="743118" y="1011806"/>
                </a:lnTo>
                <a:lnTo>
                  <a:pt x="747877" y="1012941"/>
                </a:lnTo>
                <a:lnTo>
                  <a:pt x="759208" y="1014982"/>
                </a:lnTo>
                <a:lnTo>
                  <a:pt x="767140" y="1016344"/>
                </a:lnTo>
                <a:lnTo>
                  <a:pt x="778019" y="1018385"/>
                </a:lnTo>
                <a:lnTo>
                  <a:pt x="807934" y="1024738"/>
                </a:lnTo>
                <a:lnTo>
                  <a:pt x="845781" y="1033358"/>
                </a:lnTo>
                <a:lnTo>
                  <a:pt x="866631" y="1038349"/>
                </a:lnTo>
                <a:lnTo>
                  <a:pt x="888387" y="1043794"/>
                </a:lnTo>
                <a:lnTo>
                  <a:pt x="910823" y="1049465"/>
                </a:lnTo>
                <a:lnTo>
                  <a:pt x="933033" y="1055364"/>
                </a:lnTo>
                <a:lnTo>
                  <a:pt x="954790" y="1061489"/>
                </a:lnTo>
                <a:lnTo>
                  <a:pt x="975866" y="1067614"/>
                </a:lnTo>
                <a:lnTo>
                  <a:pt x="996036" y="1073740"/>
                </a:lnTo>
                <a:lnTo>
                  <a:pt x="1014620" y="1079865"/>
                </a:lnTo>
                <a:lnTo>
                  <a:pt x="1030937" y="1085763"/>
                </a:lnTo>
                <a:lnTo>
                  <a:pt x="1038416" y="1088713"/>
                </a:lnTo>
                <a:lnTo>
                  <a:pt x="1045215" y="1091662"/>
                </a:lnTo>
                <a:lnTo>
                  <a:pt x="1072637" y="1103912"/>
                </a:lnTo>
                <a:lnTo>
                  <a:pt x="1087141" y="1110491"/>
                </a:lnTo>
                <a:lnTo>
                  <a:pt x="1101872" y="1117524"/>
                </a:lnTo>
                <a:lnTo>
                  <a:pt x="1116376" y="1124557"/>
                </a:lnTo>
                <a:lnTo>
                  <a:pt x="1130880" y="1132270"/>
                </a:lnTo>
                <a:lnTo>
                  <a:pt x="1144705" y="1139984"/>
                </a:lnTo>
                <a:lnTo>
                  <a:pt x="1158076" y="1147924"/>
                </a:lnTo>
                <a:lnTo>
                  <a:pt x="1164422" y="1152007"/>
                </a:lnTo>
                <a:lnTo>
                  <a:pt x="1170541" y="1155864"/>
                </a:lnTo>
                <a:lnTo>
                  <a:pt x="1176206" y="1159947"/>
                </a:lnTo>
                <a:lnTo>
                  <a:pt x="1181872" y="1163804"/>
                </a:lnTo>
                <a:lnTo>
                  <a:pt x="1186858" y="1168115"/>
                </a:lnTo>
                <a:lnTo>
                  <a:pt x="1191844" y="1171971"/>
                </a:lnTo>
                <a:lnTo>
                  <a:pt x="1195923" y="1176055"/>
                </a:lnTo>
                <a:lnTo>
                  <a:pt x="1200002" y="1179911"/>
                </a:lnTo>
                <a:lnTo>
                  <a:pt x="1203628" y="1183995"/>
                </a:lnTo>
                <a:lnTo>
                  <a:pt x="1206575" y="1187852"/>
                </a:lnTo>
                <a:lnTo>
                  <a:pt x="1209068" y="1191935"/>
                </a:lnTo>
                <a:lnTo>
                  <a:pt x="1211334" y="1195792"/>
                </a:lnTo>
                <a:lnTo>
                  <a:pt x="1212467" y="1199648"/>
                </a:lnTo>
                <a:lnTo>
                  <a:pt x="1213600" y="1203505"/>
                </a:lnTo>
                <a:lnTo>
                  <a:pt x="1213827" y="1205320"/>
                </a:lnTo>
                <a:lnTo>
                  <a:pt x="1213827" y="1207362"/>
                </a:lnTo>
                <a:lnTo>
                  <a:pt x="1213827" y="1208950"/>
                </a:lnTo>
                <a:lnTo>
                  <a:pt x="1213600" y="1210992"/>
                </a:lnTo>
                <a:lnTo>
                  <a:pt x="1211787" y="1221200"/>
                </a:lnTo>
                <a:lnTo>
                  <a:pt x="1210201" y="1237081"/>
                </a:lnTo>
                <a:lnTo>
                  <a:pt x="1207934" y="1257498"/>
                </a:lnTo>
                <a:lnTo>
                  <a:pt x="1205441" y="1281999"/>
                </a:lnTo>
                <a:lnTo>
                  <a:pt x="1200229" y="1340076"/>
                </a:lnTo>
                <a:lnTo>
                  <a:pt x="1194337" y="1404959"/>
                </a:lnTo>
                <a:lnTo>
                  <a:pt x="1188444" y="1471203"/>
                </a:lnTo>
                <a:lnTo>
                  <a:pt x="1182779" y="1532682"/>
                </a:lnTo>
                <a:lnTo>
                  <a:pt x="1180059" y="1560133"/>
                </a:lnTo>
                <a:lnTo>
                  <a:pt x="1177566" y="1583953"/>
                </a:lnTo>
                <a:lnTo>
                  <a:pt x="1175300" y="1603237"/>
                </a:lnTo>
                <a:lnTo>
                  <a:pt x="1173487" y="1618210"/>
                </a:lnTo>
                <a:lnTo>
                  <a:pt x="1166235" y="1661086"/>
                </a:lnTo>
                <a:lnTo>
                  <a:pt x="1163288" y="1679462"/>
                </a:lnTo>
                <a:lnTo>
                  <a:pt x="1160796" y="1695796"/>
                </a:lnTo>
                <a:lnTo>
                  <a:pt x="1158756" y="1710316"/>
                </a:lnTo>
                <a:lnTo>
                  <a:pt x="1157169" y="1724154"/>
                </a:lnTo>
                <a:lnTo>
                  <a:pt x="1156036" y="1736632"/>
                </a:lnTo>
                <a:lnTo>
                  <a:pt x="1155810" y="1742984"/>
                </a:lnTo>
                <a:lnTo>
                  <a:pt x="1155810" y="1748882"/>
                </a:lnTo>
                <a:lnTo>
                  <a:pt x="1155583" y="1759318"/>
                </a:lnTo>
                <a:lnTo>
                  <a:pt x="1155356" y="1763628"/>
                </a:lnTo>
                <a:lnTo>
                  <a:pt x="1154903" y="1767712"/>
                </a:lnTo>
                <a:lnTo>
                  <a:pt x="1154450" y="1771115"/>
                </a:lnTo>
                <a:lnTo>
                  <a:pt x="1153543" y="1774064"/>
                </a:lnTo>
                <a:lnTo>
                  <a:pt x="1152863" y="1776559"/>
                </a:lnTo>
                <a:lnTo>
                  <a:pt x="1151730" y="1778828"/>
                </a:lnTo>
                <a:lnTo>
                  <a:pt x="1150371" y="1780643"/>
                </a:lnTo>
                <a:lnTo>
                  <a:pt x="1148784" y="1782004"/>
                </a:lnTo>
                <a:lnTo>
                  <a:pt x="1147198" y="1783138"/>
                </a:lnTo>
                <a:lnTo>
                  <a:pt x="1145158" y="1783819"/>
                </a:lnTo>
                <a:lnTo>
                  <a:pt x="1142892" y="1784500"/>
                </a:lnTo>
                <a:lnTo>
                  <a:pt x="1140399" y="1785180"/>
                </a:lnTo>
                <a:lnTo>
                  <a:pt x="1137453" y="1785180"/>
                </a:lnTo>
                <a:lnTo>
                  <a:pt x="1134280" y="1785407"/>
                </a:lnTo>
                <a:lnTo>
                  <a:pt x="1112750" y="1785634"/>
                </a:lnTo>
                <a:lnTo>
                  <a:pt x="1081929" y="1786541"/>
                </a:lnTo>
                <a:lnTo>
                  <a:pt x="1042948" y="1787903"/>
                </a:lnTo>
                <a:lnTo>
                  <a:pt x="1043175" y="1793801"/>
                </a:lnTo>
                <a:lnTo>
                  <a:pt x="1043402" y="1800153"/>
                </a:lnTo>
                <a:lnTo>
                  <a:pt x="1044308" y="1807866"/>
                </a:lnTo>
                <a:lnTo>
                  <a:pt x="1044988" y="1812177"/>
                </a:lnTo>
                <a:lnTo>
                  <a:pt x="1045894" y="1816487"/>
                </a:lnTo>
                <a:lnTo>
                  <a:pt x="1046801" y="1821024"/>
                </a:lnTo>
                <a:lnTo>
                  <a:pt x="1047934" y="1825335"/>
                </a:lnTo>
                <a:lnTo>
                  <a:pt x="1049521" y="1829419"/>
                </a:lnTo>
                <a:lnTo>
                  <a:pt x="1051334" y="1833502"/>
                </a:lnTo>
                <a:lnTo>
                  <a:pt x="1052920" y="1837132"/>
                </a:lnTo>
                <a:lnTo>
                  <a:pt x="1055186" y="1840308"/>
                </a:lnTo>
                <a:lnTo>
                  <a:pt x="1057906" y="1843711"/>
                </a:lnTo>
                <a:lnTo>
                  <a:pt x="1060852" y="1846660"/>
                </a:lnTo>
                <a:lnTo>
                  <a:pt x="1064251" y="1849836"/>
                </a:lnTo>
                <a:lnTo>
                  <a:pt x="1067877" y="1852785"/>
                </a:lnTo>
                <a:lnTo>
                  <a:pt x="1075583" y="1858911"/>
                </a:lnTo>
                <a:lnTo>
                  <a:pt x="1084195" y="1865263"/>
                </a:lnTo>
                <a:lnTo>
                  <a:pt x="1092807" y="1871161"/>
                </a:lnTo>
                <a:lnTo>
                  <a:pt x="1101645" y="1876606"/>
                </a:lnTo>
                <a:lnTo>
                  <a:pt x="1109804" y="1882051"/>
                </a:lnTo>
                <a:lnTo>
                  <a:pt x="1116829" y="1887042"/>
                </a:lnTo>
                <a:lnTo>
                  <a:pt x="1120682" y="1889537"/>
                </a:lnTo>
                <a:lnTo>
                  <a:pt x="1125668" y="1892486"/>
                </a:lnTo>
                <a:lnTo>
                  <a:pt x="1131334" y="1895435"/>
                </a:lnTo>
                <a:lnTo>
                  <a:pt x="1137679" y="1898838"/>
                </a:lnTo>
                <a:lnTo>
                  <a:pt x="1144931" y="1902468"/>
                </a:lnTo>
                <a:lnTo>
                  <a:pt x="1152863" y="1905871"/>
                </a:lnTo>
                <a:lnTo>
                  <a:pt x="1161022" y="1909501"/>
                </a:lnTo>
                <a:lnTo>
                  <a:pt x="1169407" y="1913131"/>
                </a:lnTo>
                <a:lnTo>
                  <a:pt x="1178473" y="1916534"/>
                </a:lnTo>
                <a:lnTo>
                  <a:pt x="1187311" y="1919710"/>
                </a:lnTo>
                <a:lnTo>
                  <a:pt x="1196150" y="1923113"/>
                </a:lnTo>
                <a:lnTo>
                  <a:pt x="1205215" y="1926062"/>
                </a:lnTo>
                <a:lnTo>
                  <a:pt x="1213827" y="1928557"/>
                </a:lnTo>
                <a:lnTo>
                  <a:pt x="1221985" y="1930599"/>
                </a:lnTo>
                <a:lnTo>
                  <a:pt x="1229917" y="1932187"/>
                </a:lnTo>
                <a:lnTo>
                  <a:pt x="1237396" y="1933321"/>
                </a:lnTo>
                <a:lnTo>
                  <a:pt x="1250994" y="1935136"/>
                </a:lnTo>
                <a:lnTo>
                  <a:pt x="1263685" y="1936044"/>
                </a:lnTo>
                <a:lnTo>
                  <a:pt x="1275243" y="1937178"/>
                </a:lnTo>
                <a:lnTo>
                  <a:pt x="1285442" y="1938086"/>
                </a:lnTo>
                <a:lnTo>
                  <a:pt x="1289974" y="1938993"/>
                </a:lnTo>
                <a:lnTo>
                  <a:pt x="1293827" y="1939674"/>
                </a:lnTo>
                <a:lnTo>
                  <a:pt x="1297453" y="1940581"/>
                </a:lnTo>
                <a:lnTo>
                  <a:pt x="1300852" y="1941715"/>
                </a:lnTo>
                <a:lnTo>
                  <a:pt x="1303799" y="1942850"/>
                </a:lnTo>
                <a:lnTo>
                  <a:pt x="1306065" y="1944665"/>
                </a:lnTo>
                <a:lnTo>
                  <a:pt x="1306745" y="1945345"/>
                </a:lnTo>
                <a:lnTo>
                  <a:pt x="1307651" y="1946253"/>
                </a:lnTo>
                <a:lnTo>
                  <a:pt x="1308331" y="1947387"/>
                </a:lnTo>
                <a:lnTo>
                  <a:pt x="1309011" y="1948521"/>
                </a:lnTo>
                <a:lnTo>
                  <a:pt x="1311051" y="1953285"/>
                </a:lnTo>
                <a:lnTo>
                  <a:pt x="1312637" y="1958276"/>
                </a:lnTo>
                <a:lnTo>
                  <a:pt x="1313317" y="1960545"/>
                </a:lnTo>
                <a:lnTo>
                  <a:pt x="1314224" y="1963040"/>
                </a:lnTo>
                <a:lnTo>
                  <a:pt x="1314450" y="1965536"/>
                </a:lnTo>
                <a:lnTo>
                  <a:pt x="1314450" y="1967578"/>
                </a:lnTo>
                <a:lnTo>
                  <a:pt x="1313997" y="1970073"/>
                </a:lnTo>
                <a:lnTo>
                  <a:pt x="1313090" y="1972342"/>
                </a:lnTo>
                <a:lnTo>
                  <a:pt x="1311957" y="1974610"/>
                </a:lnTo>
                <a:lnTo>
                  <a:pt x="1310144" y="1976879"/>
                </a:lnTo>
                <a:lnTo>
                  <a:pt x="1307651" y="1979148"/>
                </a:lnTo>
                <a:lnTo>
                  <a:pt x="1304705" y="1980963"/>
                </a:lnTo>
                <a:lnTo>
                  <a:pt x="1300852" y="1983004"/>
                </a:lnTo>
                <a:lnTo>
                  <a:pt x="1296320" y="1985046"/>
                </a:lnTo>
                <a:lnTo>
                  <a:pt x="1290427" y="1987088"/>
                </a:lnTo>
                <a:lnTo>
                  <a:pt x="1282722" y="1988903"/>
                </a:lnTo>
                <a:lnTo>
                  <a:pt x="1273204" y="1990945"/>
                </a:lnTo>
                <a:lnTo>
                  <a:pt x="1262552" y="1992986"/>
                </a:lnTo>
                <a:lnTo>
                  <a:pt x="1250994" y="1994801"/>
                </a:lnTo>
                <a:lnTo>
                  <a:pt x="1238529" y="1996616"/>
                </a:lnTo>
                <a:lnTo>
                  <a:pt x="1212467" y="2000473"/>
                </a:lnTo>
                <a:lnTo>
                  <a:pt x="1186858" y="2003649"/>
                </a:lnTo>
                <a:lnTo>
                  <a:pt x="1163288" y="2006598"/>
                </a:lnTo>
                <a:lnTo>
                  <a:pt x="1131787" y="2010001"/>
                </a:lnTo>
                <a:lnTo>
                  <a:pt x="1127254" y="2010682"/>
                </a:lnTo>
                <a:lnTo>
                  <a:pt x="1122269" y="2010682"/>
                </a:lnTo>
                <a:lnTo>
                  <a:pt x="1116603" y="2010682"/>
                </a:lnTo>
                <a:lnTo>
                  <a:pt x="1110710" y="2010228"/>
                </a:lnTo>
                <a:lnTo>
                  <a:pt x="1104591" y="2010001"/>
                </a:lnTo>
                <a:lnTo>
                  <a:pt x="1097793" y="2009320"/>
                </a:lnTo>
                <a:lnTo>
                  <a:pt x="1090994" y="2008640"/>
                </a:lnTo>
                <a:lnTo>
                  <a:pt x="1083742" y="2007505"/>
                </a:lnTo>
                <a:lnTo>
                  <a:pt x="1076489" y="2006371"/>
                </a:lnTo>
                <a:lnTo>
                  <a:pt x="1069011" y="2004783"/>
                </a:lnTo>
                <a:lnTo>
                  <a:pt x="1061759" y="2003422"/>
                </a:lnTo>
                <a:lnTo>
                  <a:pt x="1054053" y="2001380"/>
                </a:lnTo>
                <a:lnTo>
                  <a:pt x="1046574" y="1999565"/>
                </a:lnTo>
                <a:lnTo>
                  <a:pt x="1039322" y="1997524"/>
                </a:lnTo>
                <a:lnTo>
                  <a:pt x="1032297" y="1995255"/>
                </a:lnTo>
                <a:lnTo>
                  <a:pt x="1025271" y="1992533"/>
                </a:lnTo>
                <a:lnTo>
                  <a:pt x="1012580" y="1987768"/>
                </a:lnTo>
                <a:lnTo>
                  <a:pt x="1001702" y="1984366"/>
                </a:lnTo>
                <a:lnTo>
                  <a:pt x="997169" y="1982777"/>
                </a:lnTo>
                <a:lnTo>
                  <a:pt x="993090" y="1981870"/>
                </a:lnTo>
                <a:lnTo>
                  <a:pt x="989011" y="1980736"/>
                </a:lnTo>
                <a:lnTo>
                  <a:pt x="985838" y="1980509"/>
                </a:lnTo>
                <a:lnTo>
                  <a:pt x="982892" y="1980282"/>
                </a:lnTo>
                <a:lnTo>
                  <a:pt x="980399" y="1980509"/>
                </a:lnTo>
                <a:lnTo>
                  <a:pt x="978359" y="1980963"/>
                </a:lnTo>
                <a:lnTo>
                  <a:pt x="976773" y="1982097"/>
                </a:lnTo>
                <a:lnTo>
                  <a:pt x="975413" y="1983458"/>
                </a:lnTo>
                <a:lnTo>
                  <a:pt x="974506" y="1985273"/>
                </a:lnTo>
                <a:lnTo>
                  <a:pt x="974053" y="1987542"/>
                </a:lnTo>
                <a:lnTo>
                  <a:pt x="973600" y="1990037"/>
                </a:lnTo>
                <a:lnTo>
                  <a:pt x="973600" y="1992759"/>
                </a:lnTo>
                <a:lnTo>
                  <a:pt x="973373" y="1995255"/>
                </a:lnTo>
                <a:lnTo>
                  <a:pt x="972920" y="1997524"/>
                </a:lnTo>
                <a:lnTo>
                  <a:pt x="972240" y="1999565"/>
                </a:lnTo>
                <a:lnTo>
                  <a:pt x="971560" y="2001380"/>
                </a:lnTo>
                <a:lnTo>
                  <a:pt x="970200" y="2003195"/>
                </a:lnTo>
                <a:lnTo>
                  <a:pt x="968841" y="2004329"/>
                </a:lnTo>
                <a:lnTo>
                  <a:pt x="967027" y="2005917"/>
                </a:lnTo>
                <a:lnTo>
                  <a:pt x="964988" y="2006825"/>
                </a:lnTo>
                <a:lnTo>
                  <a:pt x="962722" y="2007959"/>
                </a:lnTo>
                <a:lnTo>
                  <a:pt x="959775" y="2008640"/>
                </a:lnTo>
                <a:lnTo>
                  <a:pt x="956829" y="2009094"/>
                </a:lnTo>
                <a:lnTo>
                  <a:pt x="953203" y="2009547"/>
                </a:lnTo>
                <a:lnTo>
                  <a:pt x="949124" y="2009774"/>
                </a:lnTo>
                <a:lnTo>
                  <a:pt x="939832" y="2010001"/>
                </a:lnTo>
                <a:lnTo>
                  <a:pt x="934619" y="2010001"/>
                </a:lnTo>
                <a:lnTo>
                  <a:pt x="929634" y="2009547"/>
                </a:lnTo>
                <a:lnTo>
                  <a:pt x="924421" y="2009094"/>
                </a:lnTo>
                <a:lnTo>
                  <a:pt x="919435" y="2008186"/>
                </a:lnTo>
                <a:lnTo>
                  <a:pt x="910144" y="2006144"/>
                </a:lnTo>
                <a:lnTo>
                  <a:pt x="900852" y="2003876"/>
                </a:lnTo>
                <a:lnTo>
                  <a:pt x="884988" y="1999565"/>
                </a:lnTo>
                <a:lnTo>
                  <a:pt x="878642" y="1998204"/>
                </a:lnTo>
                <a:lnTo>
                  <a:pt x="875923" y="1997750"/>
                </a:lnTo>
                <a:lnTo>
                  <a:pt x="873430" y="1997750"/>
                </a:lnTo>
                <a:lnTo>
                  <a:pt x="870937" y="1997524"/>
                </a:lnTo>
                <a:lnTo>
                  <a:pt x="868217" y="1996843"/>
                </a:lnTo>
                <a:lnTo>
                  <a:pt x="865498" y="1995936"/>
                </a:lnTo>
                <a:lnTo>
                  <a:pt x="862551" y="1995028"/>
                </a:lnTo>
                <a:lnTo>
                  <a:pt x="859832" y="1993440"/>
                </a:lnTo>
                <a:lnTo>
                  <a:pt x="856659" y="1992079"/>
                </a:lnTo>
                <a:lnTo>
                  <a:pt x="853713" y="1990037"/>
                </a:lnTo>
                <a:lnTo>
                  <a:pt x="850993" y="1988222"/>
                </a:lnTo>
                <a:lnTo>
                  <a:pt x="848274" y="1985954"/>
                </a:lnTo>
                <a:lnTo>
                  <a:pt x="846007" y="1984139"/>
                </a:lnTo>
                <a:lnTo>
                  <a:pt x="843968" y="1981870"/>
                </a:lnTo>
                <a:lnTo>
                  <a:pt x="841928" y="1979601"/>
                </a:lnTo>
                <a:lnTo>
                  <a:pt x="840342" y="1977333"/>
                </a:lnTo>
                <a:lnTo>
                  <a:pt x="839209" y="1975064"/>
                </a:lnTo>
                <a:lnTo>
                  <a:pt x="838529" y="1973022"/>
                </a:lnTo>
                <a:lnTo>
                  <a:pt x="838075" y="1971208"/>
                </a:lnTo>
                <a:lnTo>
                  <a:pt x="838075" y="1969393"/>
                </a:lnTo>
                <a:lnTo>
                  <a:pt x="837622" y="1968258"/>
                </a:lnTo>
                <a:lnTo>
                  <a:pt x="837169" y="1967351"/>
                </a:lnTo>
                <a:lnTo>
                  <a:pt x="836262" y="1966897"/>
                </a:lnTo>
                <a:lnTo>
                  <a:pt x="835129" y="1966670"/>
                </a:lnTo>
                <a:lnTo>
                  <a:pt x="833996" y="1966670"/>
                </a:lnTo>
                <a:lnTo>
                  <a:pt x="831277" y="1967351"/>
                </a:lnTo>
                <a:lnTo>
                  <a:pt x="824024" y="1969619"/>
                </a:lnTo>
                <a:lnTo>
                  <a:pt x="819945" y="1970527"/>
                </a:lnTo>
                <a:lnTo>
                  <a:pt x="817905" y="1971208"/>
                </a:lnTo>
                <a:lnTo>
                  <a:pt x="815639" y="1971208"/>
                </a:lnTo>
                <a:lnTo>
                  <a:pt x="813373" y="1970981"/>
                </a:lnTo>
                <a:lnTo>
                  <a:pt x="811107" y="1970300"/>
                </a:lnTo>
                <a:lnTo>
                  <a:pt x="808840" y="1969393"/>
                </a:lnTo>
                <a:lnTo>
                  <a:pt x="806801" y="1968258"/>
                </a:lnTo>
                <a:lnTo>
                  <a:pt x="804534" y="1966670"/>
                </a:lnTo>
                <a:lnTo>
                  <a:pt x="802495" y="1964628"/>
                </a:lnTo>
                <a:lnTo>
                  <a:pt x="800455" y="1962360"/>
                </a:lnTo>
                <a:lnTo>
                  <a:pt x="798415" y="1960318"/>
                </a:lnTo>
                <a:lnTo>
                  <a:pt x="796829" y="1957596"/>
                </a:lnTo>
                <a:lnTo>
                  <a:pt x="795242" y="1954873"/>
                </a:lnTo>
                <a:lnTo>
                  <a:pt x="793883" y="1951924"/>
                </a:lnTo>
                <a:lnTo>
                  <a:pt x="792749" y="1948748"/>
                </a:lnTo>
                <a:lnTo>
                  <a:pt x="792070" y="1945799"/>
                </a:lnTo>
                <a:lnTo>
                  <a:pt x="791616" y="1942623"/>
                </a:lnTo>
                <a:lnTo>
                  <a:pt x="791616" y="1939447"/>
                </a:lnTo>
                <a:lnTo>
                  <a:pt x="791843" y="1935817"/>
                </a:lnTo>
                <a:lnTo>
                  <a:pt x="792523" y="1932641"/>
                </a:lnTo>
                <a:lnTo>
                  <a:pt x="793883" y="1929011"/>
                </a:lnTo>
                <a:lnTo>
                  <a:pt x="795242" y="1925154"/>
                </a:lnTo>
                <a:lnTo>
                  <a:pt x="797282" y="1921298"/>
                </a:lnTo>
                <a:lnTo>
                  <a:pt x="799548" y="1917441"/>
                </a:lnTo>
                <a:lnTo>
                  <a:pt x="802041" y="1913584"/>
                </a:lnTo>
                <a:lnTo>
                  <a:pt x="807254" y="1906098"/>
                </a:lnTo>
                <a:lnTo>
                  <a:pt x="812240" y="1899746"/>
                </a:lnTo>
                <a:lnTo>
                  <a:pt x="816319" y="1894301"/>
                </a:lnTo>
                <a:lnTo>
                  <a:pt x="820625" y="1889537"/>
                </a:lnTo>
                <a:lnTo>
                  <a:pt x="786630" y="1856869"/>
                </a:lnTo>
                <a:lnTo>
                  <a:pt x="785724" y="1858457"/>
                </a:lnTo>
                <a:lnTo>
                  <a:pt x="784364" y="1860272"/>
                </a:lnTo>
                <a:lnTo>
                  <a:pt x="782325" y="1862314"/>
                </a:lnTo>
                <a:lnTo>
                  <a:pt x="779605" y="1864128"/>
                </a:lnTo>
                <a:lnTo>
                  <a:pt x="778019" y="1865490"/>
                </a:lnTo>
                <a:lnTo>
                  <a:pt x="776206" y="1866397"/>
                </a:lnTo>
                <a:lnTo>
                  <a:pt x="773939" y="1867531"/>
                </a:lnTo>
                <a:lnTo>
                  <a:pt x="771673" y="1868212"/>
                </a:lnTo>
                <a:lnTo>
                  <a:pt x="769180" y="1868893"/>
                </a:lnTo>
                <a:lnTo>
                  <a:pt x="766460" y="1869346"/>
                </a:lnTo>
                <a:lnTo>
                  <a:pt x="763288" y="1869573"/>
                </a:lnTo>
                <a:lnTo>
                  <a:pt x="759208" y="1869573"/>
                </a:lnTo>
                <a:lnTo>
                  <a:pt x="754223" y="1869119"/>
                </a:lnTo>
                <a:lnTo>
                  <a:pt x="748783" y="1868439"/>
                </a:lnTo>
                <a:lnTo>
                  <a:pt x="736545" y="1866397"/>
                </a:lnTo>
                <a:lnTo>
                  <a:pt x="723854" y="1863902"/>
                </a:lnTo>
                <a:lnTo>
                  <a:pt x="712069" y="1861406"/>
                </a:lnTo>
                <a:lnTo>
                  <a:pt x="702098" y="1859137"/>
                </a:lnTo>
                <a:lnTo>
                  <a:pt x="692806" y="1856869"/>
                </a:lnTo>
                <a:lnTo>
                  <a:pt x="687593" y="1795162"/>
                </a:lnTo>
                <a:lnTo>
                  <a:pt x="686914" y="1793347"/>
                </a:lnTo>
                <a:lnTo>
                  <a:pt x="685780" y="1791079"/>
                </a:lnTo>
                <a:lnTo>
                  <a:pt x="683967" y="1787903"/>
                </a:lnTo>
                <a:lnTo>
                  <a:pt x="681248" y="1784273"/>
                </a:lnTo>
                <a:lnTo>
                  <a:pt x="679661" y="1782231"/>
                </a:lnTo>
                <a:lnTo>
                  <a:pt x="677622" y="1780189"/>
                </a:lnTo>
                <a:lnTo>
                  <a:pt x="675129" y="1778147"/>
                </a:lnTo>
                <a:lnTo>
                  <a:pt x="672636" y="1775879"/>
                </a:lnTo>
                <a:lnTo>
                  <a:pt x="669690" y="1773610"/>
                </a:lnTo>
                <a:lnTo>
                  <a:pt x="666290" y="1771342"/>
                </a:lnTo>
                <a:lnTo>
                  <a:pt x="658132" y="1766124"/>
                </a:lnTo>
                <a:lnTo>
                  <a:pt x="648387" y="1760452"/>
                </a:lnTo>
                <a:lnTo>
                  <a:pt x="637735" y="1754781"/>
                </a:lnTo>
                <a:lnTo>
                  <a:pt x="631843" y="1752058"/>
                </a:lnTo>
                <a:lnTo>
                  <a:pt x="625724" y="1749336"/>
                </a:lnTo>
                <a:lnTo>
                  <a:pt x="619378" y="1746614"/>
                </a:lnTo>
                <a:lnTo>
                  <a:pt x="613032" y="1744118"/>
                </a:lnTo>
                <a:lnTo>
                  <a:pt x="606234" y="1741623"/>
                </a:lnTo>
                <a:lnTo>
                  <a:pt x="598981" y="1739581"/>
                </a:lnTo>
                <a:lnTo>
                  <a:pt x="592183" y="1737766"/>
                </a:lnTo>
                <a:lnTo>
                  <a:pt x="584704" y="1735951"/>
                </a:lnTo>
                <a:lnTo>
                  <a:pt x="577225" y="1734817"/>
                </a:lnTo>
                <a:lnTo>
                  <a:pt x="569520" y="1733682"/>
                </a:lnTo>
                <a:lnTo>
                  <a:pt x="568613" y="1733682"/>
                </a:lnTo>
                <a:lnTo>
                  <a:pt x="567933" y="1733909"/>
                </a:lnTo>
                <a:lnTo>
                  <a:pt x="567480" y="1734817"/>
                </a:lnTo>
                <a:lnTo>
                  <a:pt x="567480" y="1735724"/>
                </a:lnTo>
                <a:lnTo>
                  <a:pt x="567933" y="1738220"/>
                </a:lnTo>
                <a:lnTo>
                  <a:pt x="567933" y="1739808"/>
                </a:lnTo>
                <a:lnTo>
                  <a:pt x="567933" y="1741850"/>
                </a:lnTo>
                <a:lnTo>
                  <a:pt x="567480" y="1751605"/>
                </a:lnTo>
                <a:lnTo>
                  <a:pt x="567253" y="1767258"/>
                </a:lnTo>
                <a:lnTo>
                  <a:pt x="567027" y="1788356"/>
                </a:lnTo>
                <a:lnTo>
                  <a:pt x="545270" y="1788129"/>
                </a:lnTo>
                <a:lnTo>
                  <a:pt x="544817" y="1794255"/>
                </a:lnTo>
                <a:lnTo>
                  <a:pt x="547537" y="1797204"/>
                </a:lnTo>
                <a:lnTo>
                  <a:pt x="550256" y="1800380"/>
                </a:lnTo>
                <a:lnTo>
                  <a:pt x="553202" y="1804690"/>
                </a:lnTo>
                <a:lnTo>
                  <a:pt x="556375" y="1809228"/>
                </a:lnTo>
                <a:lnTo>
                  <a:pt x="557962" y="1811723"/>
                </a:lnTo>
                <a:lnTo>
                  <a:pt x="559095" y="1814445"/>
                </a:lnTo>
                <a:lnTo>
                  <a:pt x="560228" y="1816714"/>
                </a:lnTo>
                <a:lnTo>
                  <a:pt x="560908" y="1819210"/>
                </a:lnTo>
                <a:lnTo>
                  <a:pt x="561361" y="1821705"/>
                </a:lnTo>
                <a:lnTo>
                  <a:pt x="561361" y="1824201"/>
                </a:lnTo>
                <a:lnTo>
                  <a:pt x="561361" y="1826696"/>
                </a:lnTo>
                <a:lnTo>
                  <a:pt x="560908" y="1829645"/>
                </a:lnTo>
                <a:lnTo>
                  <a:pt x="560001" y="1832595"/>
                </a:lnTo>
                <a:lnTo>
                  <a:pt x="558868" y="1835771"/>
                </a:lnTo>
                <a:lnTo>
                  <a:pt x="557508" y="1838947"/>
                </a:lnTo>
                <a:lnTo>
                  <a:pt x="555695" y="1842350"/>
                </a:lnTo>
                <a:lnTo>
                  <a:pt x="553656" y="1845526"/>
                </a:lnTo>
                <a:lnTo>
                  <a:pt x="551163" y="1848475"/>
                </a:lnTo>
                <a:lnTo>
                  <a:pt x="548443" y="1851651"/>
                </a:lnTo>
                <a:lnTo>
                  <a:pt x="545270" y="1854373"/>
                </a:lnTo>
                <a:lnTo>
                  <a:pt x="541644" y="1857096"/>
                </a:lnTo>
                <a:lnTo>
                  <a:pt x="537565" y="1858911"/>
                </a:lnTo>
                <a:lnTo>
                  <a:pt x="533259" y="1860952"/>
                </a:lnTo>
                <a:lnTo>
                  <a:pt x="528273" y="1862314"/>
                </a:lnTo>
                <a:lnTo>
                  <a:pt x="525780" y="1862767"/>
                </a:lnTo>
                <a:lnTo>
                  <a:pt x="523061" y="1862994"/>
                </a:lnTo>
                <a:lnTo>
                  <a:pt x="520114" y="1863221"/>
                </a:lnTo>
                <a:lnTo>
                  <a:pt x="516942" y="1863448"/>
                </a:lnTo>
                <a:lnTo>
                  <a:pt x="511276" y="1863221"/>
                </a:lnTo>
                <a:lnTo>
                  <a:pt x="505837" y="1862314"/>
                </a:lnTo>
                <a:lnTo>
                  <a:pt x="500624" y="1860952"/>
                </a:lnTo>
                <a:lnTo>
                  <a:pt x="496092" y="1859137"/>
                </a:lnTo>
                <a:lnTo>
                  <a:pt x="491559" y="1857323"/>
                </a:lnTo>
                <a:lnTo>
                  <a:pt x="487480" y="1854827"/>
                </a:lnTo>
                <a:lnTo>
                  <a:pt x="483854" y="1852105"/>
                </a:lnTo>
                <a:lnTo>
                  <a:pt x="480681" y="1849156"/>
                </a:lnTo>
                <a:lnTo>
                  <a:pt x="477961" y="1845753"/>
                </a:lnTo>
                <a:lnTo>
                  <a:pt x="475242" y="1842350"/>
                </a:lnTo>
                <a:lnTo>
                  <a:pt x="473202" y="1838947"/>
                </a:lnTo>
                <a:lnTo>
                  <a:pt x="471389" y="1835544"/>
                </a:lnTo>
                <a:lnTo>
                  <a:pt x="470029" y="1831687"/>
                </a:lnTo>
                <a:lnTo>
                  <a:pt x="468896" y="1828284"/>
                </a:lnTo>
                <a:lnTo>
                  <a:pt x="468443" y="1824427"/>
                </a:lnTo>
                <a:lnTo>
                  <a:pt x="468216" y="1821024"/>
                </a:lnTo>
                <a:lnTo>
                  <a:pt x="468443" y="1817622"/>
                </a:lnTo>
                <a:lnTo>
                  <a:pt x="468670" y="1814672"/>
                </a:lnTo>
                <a:lnTo>
                  <a:pt x="468896" y="1811269"/>
                </a:lnTo>
                <a:lnTo>
                  <a:pt x="469803" y="1808547"/>
                </a:lnTo>
                <a:lnTo>
                  <a:pt x="470483" y="1805825"/>
                </a:lnTo>
                <a:lnTo>
                  <a:pt x="471162" y="1803329"/>
                </a:lnTo>
                <a:lnTo>
                  <a:pt x="472976" y="1799019"/>
                </a:lnTo>
                <a:lnTo>
                  <a:pt x="475242" y="1795389"/>
                </a:lnTo>
                <a:lnTo>
                  <a:pt x="477508" y="1792667"/>
                </a:lnTo>
                <a:lnTo>
                  <a:pt x="479321" y="1790852"/>
                </a:lnTo>
                <a:lnTo>
                  <a:pt x="480454" y="1789944"/>
                </a:lnTo>
                <a:lnTo>
                  <a:pt x="481361" y="1789717"/>
                </a:lnTo>
                <a:lnTo>
                  <a:pt x="482041" y="1789037"/>
                </a:lnTo>
                <a:lnTo>
                  <a:pt x="482494" y="1788129"/>
                </a:lnTo>
                <a:lnTo>
                  <a:pt x="483400" y="1786541"/>
                </a:lnTo>
                <a:lnTo>
                  <a:pt x="483627" y="1784500"/>
                </a:lnTo>
                <a:lnTo>
                  <a:pt x="484307" y="1780189"/>
                </a:lnTo>
                <a:lnTo>
                  <a:pt x="484534" y="1775198"/>
                </a:lnTo>
                <a:lnTo>
                  <a:pt x="484534" y="1770207"/>
                </a:lnTo>
                <a:lnTo>
                  <a:pt x="484534" y="1765897"/>
                </a:lnTo>
                <a:lnTo>
                  <a:pt x="484307" y="1761813"/>
                </a:lnTo>
                <a:lnTo>
                  <a:pt x="482947" y="1762040"/>
                </a:lnTo>
                <a:lnTo>
                  <a:pt x="481361" y="1762267"/>
                </a:lnTo>
                <a:lnTo>
                  <a:pt x="479321" y="1762494"/>
                </a:lnTo>
                <a:lnTo>
                  <a:pt x="476828" y="1763175"/>
                </a:lnTo>
                <a:lnTo>
                  <a:pt x="474335" y="1764536"/>
                </a:lnTo>
                <a:lnTo>
                  <a:pt x="471616" y="1765897"/>
                </a:lnTo>
                <a:lnTo>
                  <a:pt x="468896" y="1767939"/>
                </a:lnTo>
                <a:lnTo>
                  <a:pt x="463684" y="1772703"/>
                </a:lnTo>
                <a:lnTo>
                  <a:pt x="457111" y="1779055"/>
                </a:lnTo>
                <a:lnTo>
                  <a:pt x="449179" y="1786995"/>
                </a:lnTo>
                <a:lnTo>
                  <a:pt x="440568" y="1796750"/>
                </a:lnTo>
                <a:lnTo>
                  <a:pt x="435808" y="1802195"/>
                </a:lnTo>
                <a:lnTo>
                  <a:pt x="431276" y="1807866"/>
                </a:lnTo>
                <a:lnTo>
                  <a:pt x="426517" y="1813765"/>
                </a:lnTo>
                <a:lnTo>
                  <a:pt x="421984" y="1820344"/>
                </a:lnTo>
                <a:lnTo>
                  <a:pt x="417225" y="1826923"/>
                </a:lnTo>
                <a:lnTo>
                  <a:pt x="412465" y="1833956"/>
                </a:lnTo>
                <a:lnTo>
                  <a:pt x="407933" y="1841215"/>
                </a:lnTo>
                <a:lnTo>
                  <a:pt x="403854" y="1848929"/>
                </a:lnTo>
                <a:lnTo>
                  <a:pt x="389123" y="1875925"/>
                </a:lnTo>
                <a:lnTo>
                  <a:pt x="378924" y="1895209"/>
                </a:lnTo>
                <a:lnTo>
                  <a:pt x="375298" y="1902695"/>
                </a:lnTo>
                <a:lnTo>
                  <a:pt x="372352" y="1908367"/>
                </a:lnTo>
                <a:lnTo>
                  <a:pt x="370312" y="1913131"/>
                </a:lnTo>
                <a:lnTo>
                  <a:pt x="369179" y="1916534"/>
                </a:lnTo>
                <a:lnTo>
                  <a:pt x="368273" y="1918802"/>
                </a:lnTo>
                <a:lnTo>
                  <a:pt x="368046" y="1920844"/>
                </a:lnTo>
                <a:lnTo>
                  <a:pt x="368273" y="1921978"/>
                </a:lnTo>
                <a:lnTo>
                  <a:pt x="368953" y="1922659"/>
                </a:lnTo>
                <a:lnTo>
                  <a:pt x="369633" y="1923566"/>
                </a:lnTo>
                <a:lnTo>
                  <a:pt x="370992" y="1924247"/>
                </a:lnTo>
                <a:lnTo>
                  <a:pt x="375298" y="1926516"/>
                </a:lnTo>
                <a:lnTo>
                  <a:pt x="376658" y="1927196"/>
                </a:lnTo>
                <a:lnTo>
                  <a:pt x="378018" y="1928557"/>
                </a:lnTo>
                <a:lnTo>
                  <a:pt x="379604" y="1929692"/>
                </a:lnTo>
                <a:lnTo>
                  <a:pt x="380964" y="1931507"/>
                </a:lnTo>
                <a:lnTo>
                  <a:pt x="383684" y="1935363"/>
                </a:lnTo>
                <a:lnTo>
                  <a:pt x="385270" y="1937859"/>
                </a:lnTo>
                <a:lnTo>
                  <a:pt x="386403" y="1940127"/>
                </a:lnTo>
                <a:lnTo>
                  <a:pt x="387763" y="1942850"/>
                </a:lnTo>
                <a:lnTo>
                  <a:pt x="388669" y="1945572"/>
                </a:lnTo>
                <a:lnTo>
                  <a:pt x="389576" y="1948521"/>
                </a:lnTo>
                <a:lnTo>
                  <a:pt x="390482" y="1951470"/>
                </a:lnTo>
                <a:lnTo>
                  <a:pt x="390936" y="1954420"/>
                </a:lnTo>
                <a:lnTo>
                  <a:pt x="391389" y="1957596"/>
                </a:lnTo>
                <a:lnTo>
                  <a:pt x="391389" y="1960772"/>
                </a:lnTo>
                <a:lnTo>
                  <a:pt x="391389" y="1963948"/>
                </a:lnTo>
                <a:lnTo>
                  <a:pt x="390936" y="1967124"/>
                </a:lnTo>
                <a:lnTo>
                  <a:pt x="390256" y="1970981"/>
                </a:lnTo>
                <a:lnTo>
                  <a:pt x="389349" y="1974610"/>
                </a:lnTo>
                <a:lnTo>
                  <a:pt x="387990" y="1978921"/>
                </a:lnTo>
                <a:lnTo>
                  <a:pt x="386403" y="1982777"/>
                </a:lnTo>
                <a:lnTo>
                  <a:pt x="384590" y="1987088"/>
                </a:lnTo>
                <a:lnTo>
                  <a:pt x="382324" y="1991171"/>
                </a:lnTo>
                <a:lnTo>
                  <a:pt x="379378" y="1995028"/>
                </a:lnTo>
                <a:lnTo>
                  <a:pt x="375978" y="1998885"/>
                </a:lnTo>
                <a:lnTo>
                  <a:pt x="372579" y="2002288"/>
                </a:lnTo>
                <a:lnTo>
                  <a:pt x="370312" y="2003876"/>
                </a:lnTo>
                <a:lnTo>
                  <a:pt x="368273" y="2005464"/>
                </a:lnTo>
                <a:lnTo>
                  <a:pt x="366006" y="2006825"/>
                </a:lnTo>
                <a:lnTo>
                  <a:pt x="363514" y="2008186"/>
                </a:lnTo>
                <a:lnTo>
                  <a:pt x="361021" y="2009320"/>
                </a:lnTo>
                <a:lnTo>
                  <a:pt x="358301" y="2010228"/>
                </a:lnTo>
                <a:lnTo>
                  <a:pt x="355355" y="2011135"/>
                </a:lnTo>
                <a:lnTo>
                  <a:pt x="352182" y="2011816"/>
                </a:lnTo>
                <a:lnTo>
                  <a:pt x="349009" y="2012496"/>
                </a:lnTo>
                <a:lnTo>
                  <a:pt x="345836" y="2012723"/>
                </a:lnTo>
                <a:lnTo>
                  <a:pt x="342437" y="2012950"/>
                </a:lnTo>
                <a:lnTo>
                  <a:pt x="338584" y="2012950"/>
                </a:lnTo>
                <a:lnTo>
                  <a:pt x="334958" y="2012723"/>
                </a:lnTo>
                <a:lnTo>
                  <a:pt x="331559" y="2012496"/>
                </a:lnTo>
                <a:lnTo>
                  <a:pt x="327933" y="2012043"/>
                </a:lnTo>
                <a:lnTo>
                  <a:pt x="324760" y="2011589"/>
                </a:lnTo>
                <a:lnTo>
                  <a:pt x="321587" y="2010908"/>
                </a:lnTo>
                <a:lnTo>
                  <a:pt x="318641" y="2009774"/>
                </a:lnTo>
                <a:lnTo>
                  <a:pt x="315921" y="2008867"/>
                </a:lnTo>
                <a:lnTo>
                  <a:pt x="313202" y="2007505"/>
                </a:lnTo>
                <a:lnTo>
                  <a:pt x="310709" y="2006371"/>
                </a:lnTo>
                <a:lnTo>
                  <a:pt x="308216" y="2005010"/>
                </a:lnTo>
                <a:lnTo>
                  <a:pt x="303683" y="2001834"/>
                </a:lnTo>
                <a:lnTo>
                  <a:pt x="299831" y="1998658"/>
                </a:lnTo>
                <a:lnTo>
                  <a:pt x="296205" y="1995028"/>
                </a:lnTo>
                <a:lnTo>
                  <a:pt x="293032" y="1991171"/>
                </a:lnTo>
                <a:lnTo>
                  <a:pt x="290539" y="1987315"/>
                </a:lnTo>
                <a:lnTo>
                  <a:pt x="288499" y="1983231"/>
                </a:lnTo>
                <a:lnTo>
                  <a:pt x="287139" y="1979148"/>
                </a:lnTo>
                <a:lnTo>
                  <a:pt x="285780" y="1975064"/>
                </a:lnTo>
                <a:lnTo>
                  <a:pt x="285100" y="1971208"/>
                </a:lnTo>
                <a:lnTo>
                  <a:pt x="284873" y="1967351"/>
                </a:lnTo>
                <a:lnTo>
                  <a:pt x="284873" y="1963948"/>
                </a:lnTo>
                <a:lnTo>
                  <a:pt x="285326" y="1960545"/>
                </a:lnTo>
                <a:lnTo>
                  <a:pt x="285780" y="1956915"/>
                </a:lnTo>
                <a:lnTo>
                  <a:pt x="286913" y="1953739"/>
                </a:lnTo>
                <a:lnTo>
                  <a:pt x="287819" y="1950790"/>
                </a:lnTo>
                <a:lnTo>
                  <a:pt x="289406" y="1947614"/>
                </a:lnTo>
                <a:lnTo>
                  <a:pt x="290766" y="1944665"/>
                </a:lnTo>
                <a:lnTo>
                  <a:pt x="292352" y="1941942"/>
                </a:lnTo>
                <a:lnTo>
                  <a:pt x="294392" y="1939447"/>
                </a:lnTo>
                <a:lnTo>
                  <a:pt x="295978" y="1936951"/>
                </a:lnTo>
                <a:lnTo>
                  <a:pt x="298244" y="1934683"/>
                </a:lnTo>
                <a:lnTo>
                  <a:pt x="300284" y="1932414"/>
                </a:lnTo>
                <a:lnTo>
                  <a:pt x="302550" y="1930599"/>
                </a:lnTo>
                <a:lnTo>
                  <a:pt x="304590" y="1929011"/>
                </a:lnTo>
                <a:lnTo>
                  <a:pt x="306856" y="1927650"/>
                </a:lnTo>
                <a:lnTo>
                  <a:pt x="309349" y="1926516"/>
                </a:lnTo>
                <a:lnTo>
                  <a:pt x="311615" y="1925835"/>
                </a:lnTo>
                <a:lnTo>
                  <a:pt x="315921" y="1924247"/>
                </a:lnTo>
                <a:lnTo>
                  <a:pt x="319547" y="1922659"/>
                </a:lnTo>
                <a:lnTo>
                  <a:pt x="322494" y="1921298"/>
                </a:lnTo>
                <a:lnTo>
                  <a:pt x="324987" y="1919483"/>
                </a:lnTo>
                <a:lnTo>
                  <a:pt x="327026" y="1918122"/>
                </a:lnTo>
                <a:lnTo>
                  <a:pt x="328839" y="1916534"/>
                </a:lnTo>
                <a:lnTo>
                  <a:pt x="329972" y="1914719"/>
                </a:lnTo>
                <a:lnTo>
                  <a:pt x="330879" y="1913131"/>
                </a:lnTo>
                <a:lnTo>
                  <a:pt x="332012" y="1911089"/>
                </a:lnTo>
                <a:lnTo>
                  <a:pt x="332692" y="1908820"/>
                </a:lnTo>
                <a:lnTo>
                  <a:pt x="334732" y="1903149"/>
                </a:lnTo>
                <a:lnTo>
                  <a:pt x="336771" y="1896797"/>
                </a:lnTo>
                <a:lnTo>
                  <a:pt x="337904" y="1893394"/>
                </a:lnTo>
                <a:lnTo>
                  <a:pt x="339491" y="1890218"/>
                </a:lnTo>
                <a:lnTo>
                  <a:pt x="342890" y="1882277"/>
                </a:lnTo>
                <a:lnTo>
                  <a:pt x="347876" y="1871161"/>
                </a:lnTo>
                <a:lnTo>
                  <a:pt x="354222" y="1857323"/>
                </a:lnTo>
                <a:lnTo>
                  <a:pt x="358301" y="1849609"/>
                </a:lnTo>
                <a:lnTo>
                  <a:pt x="362154" y="1841669"/>
                </a:lnTo>
                <a:lnTo>
                  <a:pt x="366686" y="1833729"/>
                </a:lnTo>
                <a:lnTo>
                  <a:pt x="371672" y="1825562"/>
                </a:lnTo>
                <a:lnTo>
                  <a:pt x="376885" y="1817395"/>
                </a:lnTo>
                <a:lnTo>
                  <a:pt x="382324" y="1809228"/>
                </a:lnTo>
                <a:lnTo>
                  <a:pt x="387990" y="1801514"/>
                </a:lnTo>
                <a:lnTo>
                  <a:pt x="393882" y="1794028"/>
                </a:lnTo>
                <a:lnTo>
                  <a:pt x="400228" y="1786768"/>
                </a:lnTo>
                <a:lnTo>
                  <a:pt x="403627" y="1783592"/>
                </a:lnTo>
                <a:lnTo>
                  <a:pt x="406800" y="1780643"/>
                </a:lnTo>
                <a:lnTo>
                  <a:pt x="428783" y="1760452"/>
                </a:lnTo>
                <a:lnTo>
                  <a:pt x="442154" y="1748429"/>
                </a:lnTo>
                <a:lnTo>
                  <a:pt x="450313" y="1740488"/>
                </a:lnTo>
                <a:lnTo>
                  <a:pt x="450539" y="1740261"/>
                </a:lnTo>
                <a:lnTo>
                  <a:pt x="451219" y="1739127"/>
                </a:lnTo>
                <a:lnTo>
                  <a:pt x="451219" y="1737766"/>
                </a:lnTo>
                <a:lnTo>
                  <a:pt x="451219" y="1736859"/>
                </a:lnTo>
                <a:lnTo>
                  <a:pt x="450539" y="1736178"/>
                </a:lnTo>
                <a:lnTo>
                  <a:pt x="450086" y="1735497"/>
                </a:lnTo>
                <a:lnTo>
                  <a:pt x="449179" y="1734817"/>
                </a:lnTo>
                <a:lnTo>
                  <a:pt x="447820" y="1734136"/>
                </a:lnTo>
                <a:lnTo>
                  <a:pt x="446233" y="1733682"/>
                </a:lnTo>
                <a:lnTo>
                  <a:pt x="444194" y="1733456"/>
                </a:lnTo>
                <a:lnTo>
                  <a:pt x="441474" y="1733229"/>
                </a:lnTo>
                <a:lnTo>
                  <a:pt x="438301" y="1733229"/>
                </a:lnTo>
                <a:lnTo>
                  <a:pt x="434222" y="1733456"/>
                </a:lnTo>
                <a:lnTo>
                  <a:pt x="423344" y="1735044"/>
                </a:lnTo>
                <a:lnTo>
                  <a:pt x="407706" y="1737766"/>
                </a:lnTo>
                <a:lnTo>
                  <a:pt x="388669" y="1741623"/>
                </a:lnTo>
                <a:lnTo>
                  <a:pt x="378244" y="1744118"/>
                </a:lnTo>
                <a:lnTo>
                  <a:pt x="367140" y="1746840"/>
                </a:lnTo>
                <a:lnTo>
                  <a:pt x="355808" y="1749790"/>
                </a:lnTo>
                <a:lnTo>
                  <a:pt x="344023" y="1752966"/>
                </a:lnTo>
                <a:lnTo>
                  <a:pt x="332465" y="1756596"/>
                </a:lnTo>
                <a:lnTo>
                  <a:pt x="320454" y="1760225"/>
                </a:lnTo>
                <a:lnTo>
                  <a:pt x="309123" y="1764309"/>
                </a:lnTo>
                <a:lnTo>
                  <a:pt x="298018" y="1768392"/>
                </a:lnTo>
                <a:lnTo>
                  <a:pt x="287139" y="1772930"/>
                </a:lnTo>
                <a:lnTo>
                  <a:pt x="276941" y="1777694"/>
                </a:lnTo>
                <a:lnTo>
                  <a:pt x="257904" y="1786995"/>
                </a:lnTo>
                <a:lnTo>
                  <a:pt x="240227" y="1795843"/>
                </a:lnTo>
                <a:lnTo>
                  <a:pt x="224363" y="1804237"/>
                </a:lnTo>
                <a:lnTo>
                  <a:pt x="210312" y="1811723"/>
                </a:lnTo>
                <a:lnTo>
                  <a:pt x="198301" y="1818075"/>
                </a:lnTo>
                <a:lnTo>
                  <a:pt x="188556" y="1823520"/>
                </a:lnTo>
                <a:lnTo>
                  <a:pt x="181077" y="1828284"/>
                </a:lnTo>
                <a:lnTo>
                  <a:pt x="176318" y="1831460"/>
                </a:lnTo>
                <a:lnTo>
                  <a:pt x="174505" y="1832595"/>
                </a:lnTo>
                <a:lnTo>
                  <a:pt x="173145" y="1834183"/>
                </a:lnTo>
                <a:lnTo>
                  <a:pt x="171785" y="1835998"/>
                </a:lnTo>
                <a:lnTo>
                  <a:pt x="170879" y="1837586"/>
                </a:lnTo>
                <a:lnTo>
                  <a:pt x="170199" y="1839400"/>
                </a:lnTo>
                <a:lnTo>
                  <a:pt x="169292" y="1841215"/>
                </a:lnTo>
                <a:lnTo>
                  <a:pt x="169066" y="1843030"/>
                </a:lnTo>
                <a:lnTo>
                  <a:pt x="168839" y="1845299"/>
                </a:lnTo>
                <a:lnTo>
                  <a:pt x="169066" y="1847568"/>
                </a:lnTo>
                <a:lnTo>
                  <a:pt x="169745" y="1849836"/>
                </a:lnTo>
                <a:lnTo>
                  <a:pt x="170425" y="1852105"/>
                </a:lnTo>
                <a:lnTo>
                  <a:pt x="171332" y="1854600"/>
                </a:lnTo>
                <a:lnTo>
                  <a:pt x="172692" y="1857096"/>
                </a:lnTo>
                <a:lnTo>
                  <a:pt x="174051" y="1859591"/>
                </a:lnTo>
                <a:lnTo>
                  <a:pt x="175864" y="1862087"/>
                </a:lnTo>
                <a:lnTo>
                  <a:pt x="178131" y="1864809"/>
                </a:lnTo>
                <a:lnTo>
                  <a:pt x="179717" y="1866851"/>
                </a:lnTo>
                <a:lnTo>
                  <a:pt x="181077" y="1869346"/>
                </a:lnTo>
                <a:lnTo>
                  <a:pt x="182210" y="1872296"/>
                </a:lnTo>
                <a:lnTo>
                  <a:pt x="183343" y="1875472"/>
                </a:lnTo>
                <a:lnTo>
                  <a:pt x="184023" y="1878875"/>
                </a:lnTo>
                <a:lnTo>
                  <a:pt x="184476" y="1882277"/>
                </a:lnTo>
                <a:lnTo>
                  <a:pt x="184703" y="1885907"/>
                </a:lnTo>
                <a:lnTo>
                  <a:pt x="184930" y="1889537"/>
                </a:lnTo>
                <a:lnTo>
                  <a:pt x="184930" y="1896797"/>
                </a:lnTo>
                <a:lnTo>
                  <a:pt x="184250" y="1903603"/>
                </a:lnTo>
                <a:lnTo>
                  <a:pt x="183343" y="1909955"/>
                </a:lnTo>
                <a:lnTo>
                  <a:pt x="181983" y="1915172"/>
                </a:lnTo>
                <a:lnTo>
                  <a:pt x="180850" y="1918349"/>
                </a:lnTo>
                <a:lnTo>
                  <a:pt x="179037" y="1921071"/>
                </a:lnTo>
                <a:lnTo>
                  <a:pt x="177224" y="1923340"/>
                </a:lnTo>
                <a:lnTo>
                  <a:pt x="175185" y="1925154"/>
                </a:lnTo>
                <a:lnTo>
                  <a:pt x="173145" y="1926969"/>
                </a:lnTo>
                <a:lnTo>
                  <a:pt x="170652" y="1928557"/>
                </a:lnTo>
                <a:lnTo>
                  <a:pt x="168386" y="1929692"/>
                </a:lnTo>
                <a:lnTo>
                  <a:pt x="165893" y="1930372"/>
                </a:lnTo>
                <a:lnTo>
                  <a:pt x="163626" y="1931280"/>
                </a:lnTo>
                <a:lnTo>
                  <a:pt x="161587" y="1931733"/>
                </a:lnTo>
                <a:lnTo>
                  <a:pt x="157734" y="1932414"/>
                </a:lnTo>
                <a:lnTo>
                  <a:pt x="155241" y="1932641"/>
                </a:lnTo>
                <a:lnTo>
                  <a:pt x="154335" y="1932641"/>
                </a:lnTo>
                <a:lnTo>
                  <a:pt x="143230" y="1932868"/>
                </a:lnTo>
                <a:lnTo>
                  <a:pt x="142323" y="1932641"/>
                </a:lnTo>
                <a:lnTo>
                  <a:pt x="141643" y="1932414"/>
                </a:lnTo>
                <a:lnTo>
                  <a:pt x="140057" y="1931053"/>
                </a:lnTo>
                <a:lnTo>
                  <a:pt x="138697" y="1929011"/>
                </a:lnTo>
                <a:lnTo>
                  <a:pt x="138017" y="1927650"/>
                </a:lnTo>
                <a:lnTo>
                  <a:pt x="137791" y="1926516"/>
                </a:lnTo>
                <a:lnTo>
                  <a:pt x="136658" y="1924020"/>
                </a:lnTo>
                <a:lnTo>
                  <a:pt x="135751" y="1921978"/>
                </a:lnTo>
                <a:lnTo>
                  <a:pt x="135071" y="1921298"/>
                </a:lnTo>
                <a:lnTo>
                  <a:pt x="134391" y="1920617"/>
                </a:lnTo>
                <a:lnTo>
                  <a:pt x="133711" y="1920390"/>
                </a:lnTo>
                <a:lnTo>
                  <a:pt x="132805" y="1919937"/>
                </a:lnTo>
                <a:lnTo>
                  <a:pt x="131898" y="1920390"/>
                </a:lnTo>
                <a:lnTo>
                  <a:pt x="131219" y="1920617"/>
                </a:lnTo>
                <a:lnTo>
                  <a:pt x="130765" y="1921298"/>
                </a:lnTo>
                <a:lnTo>
                  <a:pt x="130312" y="1921978"/>
                </a:lnTo>
                <a:lnTo>
                  <a:pt x="129405" y="1923793"/>
                </a:lnTo>
                <a:lnTo>
                  <a:pt x="128952" y="1926062"/>
                </a:lnTo>
                <a:lnTo>
                  <a:pt x="128499" y="1926969"/>
                </a:lnTo>
                <a:lnTo>
                  <a:pt x="127819" y="1928557"/>
                </a:lnTo>
                <a:lnTo>
                  <a:pt x="126686" y="1929919"/>
                </a:lnTo>
                <a:lnTo>
                  <a:pt x="125553" y="1931507"/>
                </a:lnTo>
                <a:lnTo>
                  <a:pt x="123740" y="1932868"/>
                </a:lnTo>
                <a:lnTo>
                  <a:pt x="122153" y="1934002"/>
                </a:lnTo>
                <a:lnTo>
                  <a:pt x="120340" y="1934683"/>
                </a:lnTo>
                <a:lnTo>
                  <a:pt x="118301" y="1935136"/>
                </a:lnTo>
                <a:lnTo>
                  <a:pt x="113995" y="1935136"/>
                </a:lnTo>
                <a:lnTo>
                  <a:pt x="110822" y="1935136"/>
                </a:lnTo>
                <a:lnTo>
                  <a:pt x="107649" y="1934910"/>
                </a:lnTo>
                <a:lnTo>
                  <a:pt x="104476" y="1934456"/>
                </a:lnTo>
                <a:lnTo>
                  <a:pt x="101303" y="1933775"/>
                </a:lnTo>
                <a:lnTo>
                  <a:pt x="98131" y="1932641"/>
                </a:lnTo>
                <a:lnTo>
                  <a:pt x="94958" y="1931280"/>
                </a:lnTo>
                <a:lnTo>
                  <a:pt x="92918" y="1929692"/>
                </a:lnTo>
                <a:lnTo>
                  <a:pt x="90652" y="1927650"/>
                </a:lnTo>
                <a:lnTo>
                  <a:pt x="88839" y="1925381"/>
                </a:lnTo>
                <a:lnTo>
                  <a:pt x="87252" y="1922659"/>
                </a:lnTo>
                <a:lnTo>
                  <a:pt x="85666" y="1919710"/>
                </a:lnTo>
                <a:lnTo>
                  <a:pt x="84306" y="1916534"/>
                </a:lnTo>
                <a:lnTo>
                  <a:pt x="83173" y="1913131"/>
                </a:lnTo>
                <a:lnTo>
                  <a:pt x="82493" y="1909501"/>
                </a:lnTo>
                <a:lnTo>
                  <a:pt x="81587" y="1905871"/>
                </a:lnTo>
                <a:lnTo>
                  <a:pt x="81133" y="1902241"/>
                </a:lnTo>
                <a:lnTo>
                  <a:pt x="80907" y="1898612"/>
                </a:lnTo>
                <a:lnTo>
                  <a:pt x="80907" y="1894982"/>
                </a:lnTo>
                <a:lnTo>
                  <a:pt x="81133" y="1891806"/>
                </a:lnTo>
                <a:lnTo>
                  <a:pt x="81360" y="1888630"/>
                </a:lnTo>
                <a:lnTo>
                  <a:pt x="82267" y="1885454"/>
                </a:lnTo>
                <a:lnTo>
                  <a:pt x="82946" y="1882958"/>
                </a:lnTo>
                <a:lnTo>
                  <a:pt x="85213" y="1878194"/>
                </a:lnTo>
                <a:lnTo>
                  <a:pt x="87932" y="1873203"/>
                </a:lnTo>
                <a:lnTo>
                  <a:pt x="91105" y="1868212"/>
                </a:lnTo>
                <a:lnTo>
                  <a:pt x="94505" y="1863448"/>
                </a:lnTo>
                <a:lnTo>
                  <a:pt x="98584" y="1859137"/>
                </a:lnTo>
                <a:lnTo>
                  <a:pt x="102663" y="1855508"/>
                </a:lnTo>
                <a:lnTo>
                  <a:pt x="104703" y="1853693"/>
                </a:lnTo>
                <a:lnTo>
                  <a:pt x="106969" y="1852332"/>
                </a:lnTo>
                <a:lnTo>
                  <a:pt x="109235" y="1850744"/>
                </a:lnTo>
                <a:lnTo>
                  <a:pt x="111502" y="1849836"/>
                </a:lnTo>
                <a:lnTo>
                  <a:pt x="113315" y="1848929"/>
                </a:lnTo>
                <a:lnTo>
                  <a:pt x="114901" y="1847794"/>
                </a:lnTo>
                <a:lnTo>
                  <a:pt x="115808" y="1847114"/>
                </a:lnTo>
                <a:lnTo>
                  <a:pt x="116714" y="1846433"/>
                </a:lnTo>
                <a:lnTo>
                  <a:pt x="116941" y="1845526"/>
                </a:lnTo>
                <a:lnTo>
                  <a:pt x="116941" y="1844845"/>
                </a:lnTo>
                <a:lnTo>
                  <a:pt x="116714" y="1844391"/>
                </a:lnTo>
                <a:lnTo>
                  <a:pt x="116034" y="1843938"/>
                </a:lnTo>
                <a:lnTo>
                  <a:pt x="114448" y="1843030"/>
                </a:lnTo>
                <a:lnTo>
                  <a:pt x="112408" y="1842577"/>
                </a:lnTo>
                <a:lnTo>
                  <a:pt x="110369" y="1842123"/>
                </a:lnTo>
                <a:lnTo>
                  <a:pt x="108782" y="1842123"/>
                </a:lnTo>
                <a:lnTo>
                  <a:pt x="107876" y="1842123"/>
                </a:lnTo>
                <a:lnTo>
                  <a:pt x="107422" y="1841896"/>
                </a:lnTo>
                <a:lnTo>
                  <a:pt x="107196" y="1841442"/>
                </a:lnTo>
                <a:lnTo>
                  <a:pt x="107196" y="1840535"/>
                </a:lnTo>
                <a:lnTo>
                  <a:pt x="107196" y="1839854"/>
                </a:lnTo>
                <a:lnTo>
                  <a:pt x="107422" y="1839174"/>
                </a:lnTo>
                <a:lnTo>
                  <a:pt x="108782" y="1836905"/>
                </a:lnTo>
                <a:lnTo>
                  <a:pt x="110822" y="1834409"/>
                </a:lnTo>
                <a:lnTo>
                  <a:pt x="113541" y="1831687"/>
                </a:lnTo>
                <a:lnTo>
                  <a:pt x="117167" y="1828738"/>
                </a:lnTo>
                <a:lnTo>
                  <a:pt x="121020" y="1826015"/>
                </a:lnTo>
                <a:lnTo>
                  <a:pt x="129859" y="1820117"/>
                </a:lnTo>
                <a:lnTo>
                  <a:pt x="144363" y="1810135"/>
                </a:lnTo>
                <a:lnTo>
                  <a:pt x="153655" y="1804237"/>
                </a:lnTo>
                <a:lnTo>
                  <a:pt x="163853" y="1797431"/>
                </a:lnTo>
                <a:lnTo>
                  <a:pt x="175411" y="1790171"/>
                </a:lnTo>
                <a:lnTo>
                  <a:pt x="187423" y="1782912"/>
                </a:lnTo>
                <a:lnTo>
                  <a:pt x="200567" y="1775425"/>
                </a:lnTo>
                <a:lnTo>
                  <a:pt x="214391" y="1767712"/>
                </a:lnTo>
                <a:lnTo>
                  <a:pt x="228896" y="1760225"/>
                </a:lnTo>
                <a:lnTo>
                  <a:pt x="243627" y="1752966"/>
                </a:lnTo>
                <a:lnTo>
                  <a:pt x="259037" y="1746387"/>
                </a:lnTo>
                <a:lnTo>
                  <a:pt x="266743" y="1743211"/>
                </a:lnTo>
                <a:lnTo>
                  <a:pt x="274448" y="1740261"/>
                </a:lnTo>
                <a:lnTo>
                  <a:pt x="282380" y="1737085"/>
                </a:lnTo>
                <a:lnTo>
                  <a:pt x="290086" y="1734817"/>
                </a:lnTo>
                <a:lnTo>
                  <a:pt x="298018" y="1732321"/>
                </a:lnTo>
                <a:lnTo>
                  <a:pt x="305723" y="1730053"/>
                </a:lnTo>
                <a:lnTo>
                  <a:pt x="321134" y="1725742"/>
                </a:lnTo>
                <a:lnTo>
                  <a:pt x="335865" y="1722112"/>
                </a:lnTo>
                <a:lnTo>
                  <a:pt x="350142" y="1718483"/>
                </a:lnTo>
                <a:lnTo>
                  <a:pt x="363514" y="1715533"/>
                </a:lnTo>
                <a:lnTo>
                  <a:pt x="388216" y="1710089"/>
                </a:lnTo>
                <a:lnTo>
                  <a:pt x="410199" y="1705778"/>
                </a:lnTo>
                <a:lnTo>
                  <a:pt x="429009" y="1702375"/>
                </a:lnTo>
                <a:lnTo>
                  <a:pt x="444647" y="1699880"/>
                </a:lnTo>
                <a:lnTo>
                  <a:pt x="456658" y="1698065"/>
                </a:lnTo>
                <a:lnTo>
                  <a:pt x="464817" y="1696931"/>
                </a:lnTo>
                <a:lnTo>
                  <a:pt x="484534" y="1694662"/>
                </a:lnTo>
                <a:lnTo>
                  <a:pt x="491786" y="1693982"/>
                </a:lnTo>
                <a:lnTo>
                  <a:pt x="492239" y="1693528"/>
                </a:lnTo>
                <a:lnTo>
                  <a:pt x="492466" y="1693074"/>
                </a:lnTo>
                <a:lnTo>
                  <a:pt x="492692" y="1691713"/>
                </a:lnTo>
                <a:lnTo>
                  <a:pt x="493146" y="1690125"/>
                </a:lnTo>
                <a:lnTo>
                  <a:pt x="493599" y="1687856"/>
                </a:lnTo>
                <a:lnTo>
                  <a:pt x="493825" y="1684680"/>
                </a:lnTo>
                <a:lnTo>
                  <a:pt x="494052" y="1680370"/>
                </a:lnTo>
                <a:lnTo>
                  <a:pt x="492692" y="1490940"/>
                </a:lnTo>
                <a:lnTo>
                  <a:pt x="505384" y="1490940"/>
                </a:lnTo>
                <a:lnTo>
                  <a:pt x="503344" y="1373425"/>
                </a:lnTo>
                <a:lnTo>
                  <a:pt x="501078" y="1372518"/>
                </a:lnTo>
                <a:lnTo>
                  <a:pt x="496092" y="1370249"/>
                </a:lnTo>
                <a:lnTo>
                  <a:pt x="492919" y="1368888"/>
                </a:lnTo>
                <a:lnTo>
                  <a:pt x="489746" y="1366846"/>
                </a:lnTo>
                <a:lnTo>
                  <a:pt x="487027" y="1364804"/>
                </a:lnTo>
                <a:lnTo>
                  <a:pt x="484760" y="1362762"/>
                </a:lnTo>
                <a:lnTo>
                  <a:pt x="483854" y="1361401"/>
                </a:lnTo>
                <a:lnTo>
                  <a:pt x="482947" y="1359813"/>
                </a:lnTo>
                <a:lnTo>
                  <a:pt x="480908" y="1355730"/>
                </a:lnTo>
                <a:lnTo>
                  <a:pt x="479321" y="1350966"/>
                </a:lnTo>
                <a:lnTo>
                  <a:pt x="478188" y="1345748"/>
                </a:lnTo>
                <a:lnTo>
                  <a:pt x="477508" y="1340303"/>
                </a:lnTo>
                <a:lnTo>
                  <a:pt x="477055" y="1337808"/>
                </a:lnTo>
                <a:lnTo>
                  <a:pt x="477055" y="1335539"/>
                </a:lnTo>
                <a:lnTo>
                  <a:pt x="477508" y="1333270"/>
                </a:lnTo>
                <a:lnTo>
                  <a:pt x="477961" y="1331229"/>
                </a:lnTo>
                <a:lnTo>
                  <a:pt x="478641" y="1329641"/>
                </a:lnTo>
                <a:lnTo>
                  <a:pt x="479321" y="1328279"/>
                </a:lnTo>
                <a:lnTo>
                  <a:pt x="481814" y="1325784"/>
                </a:lnTo>
                <a:lnTo>
                  <a:pt x="484987" y="1323062"/>
                </a:lnTo>
                <a:lnTo>
                  <a:pt x="488386" y="1320339"/>
                </a:lnTo>
                <a:lnTo>
                  <a:pt x="489519" y="1319205"/>
                </a:lnTo>
                <a:lnTo>
                  <a:pt x="490426" y="1317844"/>
                </a:lnTo>
                <a:lnTo>
                  <a:pt x="491332" y="1316709"/>
                </a:lnTo>
                <a:lnTo>
                  <a:pt x="491332" y="1315802"/>
                </a:lnTo>
                <a:lnTo>
                  <a:pt x="491332" y="1315348"/>
                </a:lnTo>
                <a:lnTo>
                  <a:pt x="491106" y="1314894"/>
                </a:lnTo>
                <a:lnTo>
                  <a:pt x="489973" y="1314214"/>
                </a:lnTo>
                <a:lnTo>
                  <a:pt x="488613" y="1313987"/>
                </a:lnTo>
                <a:lnTo>
                  <a:pt x="486120" y="1313760"/>
                </a:lnTo>
                <a:lnTo>
                  <a:pt x="482947" y="1313760"/>
                </a:lnTo>
                <a:lnTo>
                  <a:pt x="478641" y="1313987"/>
                </a:lnTo>
                <a:lnTo>
                  <a:pt x="433315" y="1318524"/>
                </a:lnTo>
                <a:lnTo>
                  <a:pt x="409519" y="1320793"/>
                </a:lnTo>
                <a:lnTo>
                  <a:pt x="388443" y="1322835"/>
                </a:lnTo>
                <a:lnTo>
                  <a:pt x="383684" y="1323288"/>
                </a:lnTo>
                <a:lnTo>
                  <a:pt x="379378" y="1323742"/>
                </a:lnTo>
                <a:lnTo>
                  <a:pt x="375072" y="1323742"/>
                </a:lnTo>
                <a:lnTo>
                  <a:pt x="370539" y="1323742"/>
                </a:lnTo>
                <a:lnTo>
                  <a:pt x="366460" y="1323062"/>
                </a:lnTo>
                <a:lnTo>
                  <a:pt x="362154" y="1322608"/>
                </a:lnTo>
                <a:lnTo>
                  <a:pt x="358074" y="1321927"/>
                </a:lnTo>
                <a:lnTo>
                  <a:pt x="353768" y="1321247"/>
                </a:lnTo>
                <a:lnTo>
                  <a:pt x="349463" y="1319885"/>
                </a:lnTo>
                <a:lnTo>
                  <a:pt x="345383" y="1318524"/>
                </a:lnTo>
                <a:lnTo>
                  <a:pt x="341077" y="1316936"/>
                </a:lnTo>
                <a:lnTo>
                  <a:pt x="336771" y="1314894"/>
                </a:lnTo>
                <a:lnTo>
                  <a:pt x="332012" y="1312853"/>
                </a:lnTo>
                <a:lnTo>
                  <a:pt x="327479" y="1310811"/>
                </a:lnTo>
                <a:lnTo>
                  <a:pt x="317508" y="1305366"/>
                </a:lnTo>
                <a:lnTo>
                  <a:pt x="313428" y="1302644"/>
                </a:lnTo>
                <a:lnTo>
                  <a:pt x="308896" y="1299468"/>
                </a:lnTo>
                <a:lnTo>
                  <a:pt x="304590" y="1296519"/>
                </a:lnTo>
                <a:lnTo>
                  <a:pt x="300737" y="1293343"/>
                </a:lnTo>
                <a:lnTo>
                  <a:pt x="296431" y="1290166"/>
                </a:lnTo>
                <a:lnTo>
                  <a:pt x="292579" y="1286764"/>
                </a:lnTo>
                <a:lnTo>
                  <a:pt x="284647" y="1279277"/>
                </a:lnTo>
                <a:lnTo>
                  <a:pt x="276941" y="1271337"/>
                </a:lnTo>
                <a:lnTo>
                  <a:pt x="269689" y="1262943"/>
                </a:lnTo>
                <a:lnTo>
                  <a:pt x="262664" y="1254095"/>
                </a:lnTo>
                <a:lnTo>
                  <a:pt x="255638" y="1244794"/>
                </a:lnTo>
                <a:lnTo>
                  <a:pt x="248839" y="1235039"/>
                </a:lnTo>
                <a:lnTo>
                  <a:pt x="242493" y="1225057"/>
                </a:lnTo>
                <a:lnTo>
                  <a:pt x="236148" y="1215075"/>
                </a:lnTo>
                <a:lnTo>
                  <a:pt x="230029" y="1204412"/>
                </a:lnTo>
                <a:lnTo>
                  <a:pt x="224137" y="1193523"/>
                </a:lnTo>
                <a:lnTo>
                  <a:pt x="218697" y="1182634"/>
                </a:lnTo>
                <a:lnTo>
                  <a:pt x="213258" y="1171744"/>
                </a:lnTo>
                <a:lnTo>
                  <a:pt x="208046" y="1160628"/>
                </a:lnTo>
                <a:lnTo>
                  <a:pt x="202833" y="1149512"/>
                </a:lnTo>
                <a:lnTo>
                  <a:pt x="198074" y="1138396"/>
                </a:lnTo>
                <a:lnTo>
                  <a:pt x="189009" y="1116163"/>
                </a:lnTo>
                <a:lnTo>
                  <a:pt x="180624" y="1094611"/>
                </a:lnTo>
                <a:lnTo>
                  <a:pt x="172918" y="1073740"/>
                </a:lnTo>
                <a:lnTo>
                  <a:pt x="159321" y="1035854"/>
                </a:lnTo>
                <a:lnTo>
                  <a:pt x="153202" y="1019747"/>
                </a:lnTo>
                <a:lnTo>
                  <a:pt x="147989" y="1005681"/>
                </a:lnTo>
                <a:lnTo>
                  <a:pt x="138924" y="982314"/>
                </a:lnTo>
                <a:lnTo>
                  <a:pt x="131445" y="964392"/>
                </a:lnTo>
                <a:lnTo>
                  <a:pt x="126006" y="951007"/>
                </a:lnTo>
                <a:lnTo>
                  <a:pt x="121927" y="941252"/>
                </a:lnTo>
                <a:lnTo>
                  <a:pt x="118754" y="934900"/>
                </a:lnTo>
                <a:lnTo>
                  <a:pt x="117167" y="931270"/>
                </a:lnTo>
                <a:lnTo>
                  <a:pt x="115581" y="929002"/>
                </a:lnTo>
                <a:lnTo>
                  <a:pt x="54391" y="929002"/>
                </a:lnTo>
                <a:lnTo>
                  <a:pt x="50765" y="929002"/>
                </a:lnTo>
                <a:lnTo>
                  <a:pt x="47139" y="928321"/>
                </a:lnTo>
                <a:lnTo>
                  <a:pt x="43966" y="927640"/>
                </a:lnTo>
                <a:lnTo>
                  <a:pt x="40793" y="926733"/>
                </a:lnTo>
                <a:lnTo>
                  <a:pt x="37621" y="925599"/>
                </a:lnTo>
                <a:lnTo>
                  <a:pt x="34674" y="924011"/>
                </a:lnTo>
                <a:lnTo>
                  <a:pt x="31955" y="922196"/>
                </a:lnTo>
                <a:lnTo>
                  <a:pt x="29009" y="920154"/>
                </a:lnTo>
                <a:lnTo>
                  <a:pt x="26289" y="918112"/>
                </a:lnTo>
                <a:lnTo>
                  <a:pt x="23570" y="915390"/>
                </a:lnTo>
                <a:lnTo>
                  <a:pt x="21077" y="912441"/>
                </a:lnTo>
                <a:lnTo>
                  <a:pt x="18357" y="909491"/>
                </a:lnTo>
                <a:lnTo>
                  <a:pt x="12918" y="902686"/>
                </a:lnTo>
                <a:lnTo>
                  <a:pt x="7706" y="894745"/>
                </a:lnTo>
                <a:lnTo>
                  <a:pt x="4986" y="890435"/>
                </a:lnTo>
                <a:lnTo>
                  <a:pt x="2946" y="886805"/>
                </a:lnTo>
                <a:lnTo>
                  <a:pt x="1360" y="883175"/>
                </a:lnTo>
                <a:lnTo>
                  <a:pt x="453" y="879999"/>
                </a:lnTo>
                <a:lnTo>
                  <a:pt x="0" y="877277"/>
                </a:lnTo>
                <a:lnTo>
                  <a:pt x="0" y="874555"/>
                </a:lnTo>
                <a:lnTo>
                  <a:pt x="227" y="873647"/>
                </a:lnTo>
                <a:lnTo>
                  <a:pt x="680" y="872286"/>
                </a:lnTo>
                <a:lnTo>
                  <a:pt x="1133" y="871379"/>
                </a:lnTo>
                <a:lnTo>
                  <a:pt x="1813" y="870471"/>
                </a:lnTo>
                <a:lnTo>
                  <a:pt x="2720" y="869337"/>
                </a:lnTo>
                <a:lnTo>
                  <a:pt x="3626" y="868656"/>
                </a:lnTo>
                <a:lnTo>
                  <a:pt x="6346" y="867068"/>
                </a:lnTo>
                <a:lnTo>
                  <a:pt x="9519" y="866161"/>
                </a:lnTo>
                <a:lnTo>
                  <a:pt x="13598" y="865253"/>
                </a:lnTo>
                <a:lnTo>
                  <a:pt x="18357" y="864573"/>
                </a:lnTo>
                <a:lnTo>
                  <a:pt x="23796" y="864346"/>
                </a:lnTo>
                <a:lnTo>
                  <a:pt x="29915" y="864346"/>
                </a:lnTo>
                <a:lnTo>
                  <a:pt x="36941" y="865026"/>
                </a:lnTo>
                <a:lnTo>
                  <a:pt x="62550" y="866161"/>
                </a:lnTo>
                <a:lnTo>
                  <a:pt x="80227" y="866841"/>
                </a:lnTo>
                <a:lnTo>
                  <a:pt x="93598" y="867068"/>
                </a:lnTo>
                <a:lnTo>
                  <a:pt x="91105" y="854818"/>
                </a:lnTo>
                <a:lnTo>
                  <a:pt x="88159" y="840298"/>
                </a:lnTo>
                <a:lnTo>
                  <a:pt x="83853" y="821923"/>
                </a:lnTo>
                <a:lnTo>
                  <a:pt x="78867" y="800371"/>
                </a:lnTo>
                <a:lnTo>
                  <a:pt x="73201" y="776550"/>
                </a:lnTo>
                <a:lnTo>
                  <a:pt x="66629" y="751822"/>
                </a:lnTo>
                <a:lnTo>
                  <a:pt x="63003" y="739118"/>
                </a:lnTo>
                <a:lnTo>
                  <a:pt x="59377" y="726414"/>
                </a:lnTo>
                <a:lnTo>
                  <a:pt x="55978" y="714617"/>
                </a:lnTo>
                <a:lnTo>
                  <a:pt x="53031" y="703727"/>
                </a:lnTo>
                <a:lnTo>
                  <a:pt x="50765" y="693745"/>
                </a:lnTo>
                <a:lnTo>
                  <a:pt x="49179" y="684898"/>
                </a:lnTo>
                <a:lnTo>
                  <a:pt x="48046" y="676958"/>
                </a:lnTo>
                <a:lnTo>
                  <a:pt x="47592" y="669698"/>
                </a:lnTo>
                <a:lnTo>
                  <a:pt x="47592" y="666522"/>
                </a:lnTo>
                <a:lnTo>
                  <a:pt x="47819" y="663800"/>
                </a:lnTo>
                <a:lnTo>
                  <a:pt x="48046" y="661077"/>
                </a:lnTo>
                <a:lnTo>
                  <a:pt x="48499" y="658582"/>
                </a:lnTo>
                <a:lnTo>
                  <a:pt x="48952" y="656313"/>
                </a:lnTo>
                <a:lnTo>
                  <a:pt x="49632" y="654044"/>
                </a:lnTo>
                <a:lnTo>
                  <a:pt x="50765" y="652230"/>
                </a:lnTo>
                <a:lnTo>
                  <a:pt x="51672" y="650868"/>
                </a:lnTo>
                <a:lnTo>
                  <a:pt x="53031" y="649280"/>
                </a:lnTo>
                <a:lnTo>
                  <a:pt x="54391" y="648146"/>
                </a:lnTo>
                <a:lnTo>
                  <a:pt x="55978" y="647239"/>
                </a:lnTo>
                <a:lnTo>
                  <a:pt x="57564" y="646331"/>
                </a:lnTo>
                <a:lnTo>
                  <a:pt x="59377" y="645877"/>
                </a:lnTo>
                <a:lnTo>
                  <a:pt x="61417" y="645651"/>
                </a:lnTo>
                <a:lnTo>
                  <a:pt x="63683" y="645424"/>
                </a:lnTo>
                <a:lnTo>
                  <a:pt x="65723" y="645651"/>
                </a:lnTo>
                <a:lnTo>
                  <a:pt x="68216" y="645877"/>
                </a:lnTo>
                <a:lnTo>
                  <a:pt x="70708" y="646104"/>
                </a:lnTo>
                <a:lnTo>
                  <a:pt x="76374" y="647692"/>
                </a:lnTo>
                <a:lnTo>
                  <a:pt x="87479" y="651095"/>
                </a:lnTo>
                <a:lnTo>
                  <a:pt x="91785" y="652910"/>
                </a:lnTo>
                <a:lnTo>
                  <a:pt x="95864" y="654498"/>
                </a:lnTo>
                <a:lnTo>
                  <a:pt x="99490" y="656313"/>
                </a:lnTo>
                <a:lnTo>
                  <a:pt x="102663" y="658355"/>
                </a:lnTo>
                <a:lnTo>
                  <a:pt x="105383" y="660170"/>
                </a:lnTo>
                <a:lnTo>
                  <a:pt x="107876" y="662211"/>
                </a:lnTo>
                <a:lnTo>
                  <a:pt x="110142" y="664707"/>
                </a:lnTo>
                <a:lnTo>
                  <a:pt x="112182" y="667202"/>
                </a:lnTo>
                <a:lnTo>
                  <a:pt x="113995" y="669925"/>
                </a:lnTo>
                <a:lnTo>
                  <a:pt x="115354" y="673101"/>
                </a:lnTo>
                <a:lnTo>
                  <a:pt x="116941" y="676731"/>
                </a:lnTo>
                <a:lnTo>
                  <a:pt x="118301" y="680587"/>
                </a:lnTo>
                <a:lnTo>
                  <a:pt x="121020" y="689662"/>
                </a:lnTo>
                <a:lnTo>
                  <a:pt x="131445" y="730043"/>
                </a:lnTo>
                <a:lnTo>
                  <a:pt x="147083" y="792204"/>
                </a:lnTo>
                <a:lnTo>
                  <a:pt x="167706" y="874555"/>
                </a:lnTo>
                <a:lnTo>
                  <a:pt x="264023" y="879772"/>
                </a:lnTo>
                <a:lnTo>
                  <a:pt x="264023" y="877050"/>
                </a:lnTo>
                <a:lnTo>
                  <a:pt x="264703" y="869110"/>
                </a:lnTo>
                <a:lnTo>
                  <a:pt x="266290" y="857540"/>
                </a:lnTo>
                <a:lnTo>
                  <a:pt x="267423" y="850280"/>
                </a:lnTo>
                <a:lnTo>
                  <a:pt x="269009" y="842567"/>
                </a:lnTo>
                <a:lnTo>
                  <a:pt x="270822" y="834400"/>
                </a:lnTo>
                <a:lnTo>
                  <a:pt x="273088" y="825779"/>
                </a:lnTo>
                <a:lnTo>
                  <a:pt x="275355" y="816932"/>
                </a:lnTo>
                <a:lnTo>
                  <a:pt x="278528" y="808084"/>
                </a:lnTo>
                <a:lnTo>
                  <a:pt x="281927" y="799236"/>
                </a:lnTo>
                <a:lnTo>
                  <a:pt x="286006" y="790162"/>
                </a:lnTo>
                <a:lnTo>
                  <a:pt x="288273" y="786078"/>
                </a:lnTo>
                <a:lnTo>
                  <a:pt x="290539" y="781768"/>
                </a:lnTo>
                <a:lnTo>
                  <a:pt x="293258" y="777684"/>
                </a:lnTo>
                <a:lnTo>
                  <a:pt x="295751" y="773601"/>
                </a:lnTo>
                <a:lnTo>
                  <a:pt x="301190" y="765661"/>
                </a:lnTo>
                <a:lnTo>
                  <a:pt x="306176" y="757494"/>
                </a:lnTo>
                <a:lnTo>
                  <a:pt x="310936" y="749327"/>
                </a:lnTo>
                <a:lnTo>
                  <a:pt x="315015" y="740933"/>
                </a:lnTo>
                <a:lnTo>
                  <a:pt x="319094" y="731858"/>
                </a:lnTo>
                <a:lnTo>
                  <a:pt x="322720" y="722784"/>
                </a:lnTo>
                <a:lnTo>
                  <a:pt x="326573" y="713256"/>
                </a:lnTo>
                <a:lnTo>
                  <a:pt x="329746" y="703500"/>
                </a:lnTo>
                <a:lnTo>
                  <a:pt x="332919" y="693065"/>
                </a:lnTo>
                <a:lnTo>
                  <a:pt x="335865" y="682175"/>
                </a:lnTo>
                <a:lnTo>
                  <a:pt x="338811" y="670605"/>
                </a:lnTo>
                <a:lnTo>
                  <a:pt x="341531" y="658582"/>
                </a:lnTo>
                <a:lnTo>
                  <a:pt x="344477" y="645877"/>
                </a:lnTo>
                <a:lnTo>
                  <a:pt x="347423" y="632493"/>
                </a:lnTo>
                <a:lnTo>
                  <a:pt x="352862" y="603454"/>
                </a:lnTo>
                <a:lnTo>
                  <a:pt x="355808" y="588027"/>
                </a:lnTo>
                <a:lnTo>
                  <a:pt x="359208" y="572374"/>
                </a:lnTo>
                <a:lnTo>
                  <a:pt x="363514" y="556494"/>
                </a:lnTo>
                <a:lnTo>
                  <a:pt x="368046" y="540840"/>
                </a:lnTo>
                <a:lnTo>
                  <a:pt x="373032" y="525187"/>
                </a:lnTo>
                <a:lnTo>
                  <a:pt x="378244" y="509987"/>
                </a:lnTo>
                <a:lnTo>
                  <a:pt x="383684" y="494787"/>
                </a:lnTo>
                <a:lnTo>
                  <a:pt x="389576" y="480041"/>
                </a:lnTo>
                <a:lnTo>
                  <a:pt x="395695" y="465975"/>
                </a:lnTo>
                <a:lnTo>
                  <a:pt x="401587" y="452591"/>
                </a:lnTo>
                <a:lnTo>
                  <a:pt x="407706" y="439659"/>
                </a:lnTo>
                <a:lnTo>
                  <a:pt x="413825" y="427636"/>
                </a:lnTo>
                <a:lnTo>
                  <a:pt x="419718" y="416519"/>
                </a:lnTo>
                <a:lnTo>
                  <a:pt x="425610" y="406538"/>
                </a:lnTo>
                <a:lnTo>
                  <a:pt x="431276" y="397236"/>
                </a:lnTo>
                <a:lnTo>
                  <a:pt x="436715" y="389523"/>
                </a:lnTo>
                <a:lnTo>
                  <a:pt x="446913" y="375911"/>
                </a:lnTo>
                <a:lnTo>
                  <a:pt x="456432" y="364114"/>
                </a:lnTo>
                <a:lnTo>
                  <a:pt x="465270" y="353225"/>
                </a:lnTo>
                <a:lnTo>
                  <a:pt x="473202" y="343470"/>
                </a:lnTo>
                <a:lnTo>
                  <a:pt x="487027" y="327136"/>
                </a:lnTo>
                <a:lnTo>
                  <a:pt x="492919" y="319649"/>
                </a:lnTo>
                <a:lnTo>
                  <a:pt x="497905" y="312616"/>
                </a:lnTo>
                <a:lnTo>
                  <a:pt x="499491" y="311255"/>
                </a:lnTo>
                <a:lnTo>
                  <a:pt x="500851" y="309440"/>
                </a:lnTo>
                <a:lnTo>
                  <a:pt x="504477" y="306264"/>
                </a:lnTo>
                <a:lnTo>
                  <a:pt x="508556" y="303315"/>
                </a:lnTo>
                <a:lnTo>
                  <a:pt x="513316" y="300366"/>
                </a:lnTo>
                <a:lnTo>
                  <a:pt x="518528" y="297644"/>
                </a:lnTo>
                <a:lnTo>
                  <a:pt x="524194" y="295148"/>
                </a:lnTo>
                <a:lnTo>
                  <a:pt x="530086" y="292653"/>
                </a:lnTo>
                <a:lnTo>
                  <a:pt x="536432" y="290157"/>
                </a:lnTo>
                <a:lnTo>
                  <a:pt x="542551" y="287888"/>
                </a:lnTo>
                <a:lnTo>
                  <a:pt x="548896" y="285847"/>
                </a:lnTo>
                <a:lnTo>
                  <a:pt x="561134" y="282217"/>
                </a:lnTo>
                <a:lnTo>
                  <a:pt x="572466" y="279268"/>
                </a:lnTo>
                <a:lnTo>
                  <a:pt x="582437" y="276999"/>
                </a:lnTo>
                <a:lnTo>
                  <a:pt x="586970" y="276319"/>
                </a:lnTo>
                <a:lnTo>
                  <a:pt x="591956" y="275638"/>
                </a:lnTo>
                <a:lnTo>
                  <a:pt x="596942" y="275411"/>
                </a:lnTo>
                <a:lnTo>
                  <a:pt x="601928" y="275411"/>
                </a:lnTo>
                <a:lnTo>
                  <a:pt x="612579" y="275638"/>
                </a:lnTo>
                <a:lnTo>
                  <a:pt x="623004" y="275865"/>
                </a:lnTo>
                <a:lnTo>
                  <a:pt x="627990" y="275865"/>
                </a:lnTo>
                <a:lnTo>
                  <a:pt x="632523" y="275638"/>
                </a:lnTo>
                <a:lnTo>
                  <a:pt x="636829" y="275184"/>
                </a:lnTo>
                <a:lnTo>
                  <a:pt x="640455" y="274504"/>
                </a:lnTo>
                <a:lnTo>
                  <a:pt x="642041" y="274050"/>
                </a:lnTo>
                <a:lnTo>
                  <a:pt x="643401" y="273143"/>
                </a:lnTo>
                <a:lnTo>
                  <a:pt x="644987" y="272462"/>
                </a:lnTo>
                <a:lnTo>
                  <a:pt x="645894" y="271781"/>
                </a:lnTo>
                <a:lnTo>
                  <a:pt x="646800" y="270647"/>
                </a:lnTo>
                <a:lnTo>
                  <a:pt x="647707" y="269513"/>
                </a:lnTo>
                <a:lnTo>
                  <a:pt x="648160" y="268378"/>
                </a:lnTo>
                <a:lnTo>
                  <a:pt x="648613" y="267017"/>
                </a:lnTo>
                <a:lnTo>
                  <a:pt x="650200" y="256808"/>
                </a:lnTo>
                <a:lnTo>
                  <a:pt x="650880" y="248188"/>
                </a:lnTo>
                <a:lnTo>
                  <a:pt x="651333" y="238659"/>
                </a:lnTo>
                <a:lnTo>
                  <a:pt x="651333" y="225955"/>
                </a:lnTo>
                <a:lnTo>
                  <a:pt x="651559" y="204176"/>
                </a:lnTo>
                <a:lnTo>
                  <a:pt x="652013" y="176726"/>
                </a:lnTo>
                <a:lnTo>
                  <a:pt x="652919" y="143150"/>
                </a:lnTo>
                <a:lnTo>
                  <a:pt x="652013" y="133395"/>
                </a:lnTo>
                <a:lnTo>
                  <a:pt x="651786" y="127270"/>
                </a:lnTo>
                <a:lnTo>
                  <a:pt x="651786" y="121145"/>
                </a:lnTo>
                <a:lnTo>
                  <a:pt x="651786" y="114566"/>
                </a:lnTo>
                <a:lnTo>
                  <a:pt x="652239" y="107533"/>
                </a:lnTo>
                <a:lnTo>
                  <a:pt x="653146" y="100273"/>
                </a:lnTo>
                <a:lnTo>
                  <a:pt x="654052" y="92787"/>
                </a:lnTo>
                <a:lnTo>
                  <a:pt x="655865" y="85527"/>
                </a:lnTo>
                <a:lnTo>
                  <a:pt x="658132" y="77814"/>
                </a:lnTo>
                <a:lnTo>
                  <a:pt x="659265" y="73957"/>
                </a:lnTo>
                <a:lnTo>
                  <a:pt x="660851" y="70327"/>
                </a:lnTo>
                <a:lnTo>
                  <a:pt x="662438" y="66471"/>
                </a:lnTo>
                <a:lnTo>
                  <a:pt x="664251" y="62841"/>
                </a:lnTo>
                <a:lnTo>
                  <a:pt x="666517" y="59211"/>
                </a:lnTo>
                <a:lnTo>
                  <a:pt x="668783" y="55355"/>
                </a:lnTo>
                <a:lnTo>
                  <a:pt x="670823" y="51952"/>
                </a:lnTo>
                <a:lnTo>
                  <a:pt x="673542" y="48549"/>
                </a:lnTo>
                <a:lnTo>
                  <a:pt x="676715" y="44919"/>
                </a:lnTo>
                <a:lnTo>
                  <a:pt x="679888" y="41516"/>
                </a:lnTo>
                <a:lnTo>
                  <a:pt x="683061" y="38340"/>
                </a:lnTo>
                <a:lnTo>
                  <a:pt x="686687" y="35164"/>
                </a:lnTo>
                <a:lnTo>
                  <a:pt x="694392" y="29039"/>
                </a:lnTo>
                <a:lnTo>
                  <a:pt x="702098" y="23594"/>
                </a:lnTo>
                <a:lnTo>
                  <a:pt x="710030" y="19057"/>
                </a:lnTo>
                <a:lnTo>
                  <a:pt x="717962" y="14746"/>
                </a:lnTo>
                <a:lnTo>
                  <a:pt x="726120" y="11116"/>
                </a:lnTo>
                <a:lnTo>
                  <a:pt x="734279" y="7713"/>
                </a:lnTo>
                <a:lnTo>
                  <a:pt x="742664" y="4991"/>
                </a:lnTo>
                <a:lnTo>
                  <a:pt x="751503" y="3176"/>
                </a:lnTo>
                <a:lnTo>
                  <a:pt x="760115" y="1588"/>
                </a:lnTo>
                <a:lnTo>
                  <a:pt x="768953" y="681"/>
                </a:lnTo>
                <a:lnTo>
                  <a:pt x="778019" y="0"/>
                </a:lnTo>
                <a:close/>
              </a:path>
            </a:pathLst>
          </a:custGeom>
          <a:solidFill>
            <a:srgbClr val="0099A9"/>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p>
        </p:txBody>
      </p:sp>
      <p:sp>
        <p:nvSpPr>
          <p:cNvPr id="93" name="KSO_Shape"/>
          <p:cNvSpPr>
            <a:spLocks/>
          </p:cNvSpPr>
          <p:nvPr/>
        </p:nvSpPr>
        <p:spPr bwMode="auto">
          <a:xfrm>
            <a:off x="10193715" y="4394928"/>
            <a:ext cx="513153" cy="623263"/>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rgbClr val="F69F1E"/>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p>
        </p:txBody>
      </p:sp>
      <p:sp>
        <p:nvSpPr>
          <p:cNvPr id="94" name="KSO_Shape"/>
          <p:cNvSpPr>
            <a:spLocks/>
          </p:cNvSpPr>
          <p:nvPr/>
        </p:nvSpPr>
        <p:spPr bwMode="auto">
          <a:xfrm>
            <a:off x="1438976" y="2119868"/>
            <a:ext cx="497057" cy="661274"/>
          </a:xfrm>
          <a:custGeom>
            <a:avLst/>
            <a:gdLst>
              <a:gd name="T0" fmla="*/ 646493 w 1717675"/>
              <a:gd name="T1" fmla="*/ 1877821 h 2282826"/>
              <a:gd name="T2" fmla="*/ 632296 w 1717675"/>
              <a:gd name="T3" fmla="*/ 1902668 h 2282826"/>
              <a:gd name="T4" fmla="*/ 561643 w 1717675"/>
              <a:gd name="T5" fmla="*/ 1890245 h 2282826"/>
              <a:gd name="T6" fmla="*/ 521694 w 1717675"/>
              <a:gd name="T7" fmla="*/ 1869426 h 2282826"/>
              <a:gd name="T8" fmla="*/ 494290 w 1717675"/>
              <a:gd name="T9" fmla="*/ 1846258 h 2282826"/>
              <a:gd name="T10" fmla="*/ 343424 w 1717675"/>
              <a:gd name="T11" fmla="*/ 1841558 h 2282826"/>
              <a:gd name="T12" fmla="*/ 316294 w 1717675"/>
              <a:gd name="T13" fmla="*/ 1870770 h 2282826"/>
              <a:gd name="T14" fmla="*/ 281223 w 1717675"/>
              <a:gd name="T15" fmla="*/ 1887558 h 2282826"/>
              <a:gd name="T16" fmla="*/ 211414 w 1717675"/>
              <a:gd name="T17" fmla="*/ 1903339 h 2282826"/>
              <a:gd name="T18" fmla="*/ 188916 w 1717675"/>
              <a:gd name="T19" fmla="*/ 1880842 h 2282826"/>
              <a:gd name="T20" fmla="*/ 910172 w 1717675"/>
              <a:gd name="T21" fmla="*/ 1591032 h 2282826"/>
              <a:gd name="T22" fmla="*/ 919436 w 1717675"/>
              <a:gd name="T23" fmla="*/ 1837004 h 2282826"/>
              <a:gd name="T24" fmla="*/ 824151 w 1717675"/>
              <a:gd name="T25" fmla="*/ 1660503 h 2282826"/>
              <a:gd name="T26" fmla="*/ 824482 w 1717675"/>
              <a:gd name="T27" fmla="*/ 1624272 h 2282826"/>
              <a:gd name="T28" fmla="*/ 876757 w 1717675"/>
              <a:gd name="T29" fmla="*/ 1594689 h 2282826"/>
              <a:gd name="T30" fmla="*/ 1310359 w 1717675"/>
              <a:gd name="T31" fmla="*/ 1868582 h 2282826"/>
              <a:gd name="T32" fmla="*/ 1270941 w 1717675"/>
              <a:gd name="T33" fmla="*/ 1904007 h 2282826"/>
              <a:gd name="T34" fmla="*/ 1006609 w 1717675"/>
              <a:gd name="T35" fmla="*/ 1889771 h 2282826"/>
              <a:gd name="T36" fmla="*/ 1152025 w 1717675"/>
              <a:gd name="T37" fmla="*/ 931304 h 2282826"/>
              <a:gd name="T38" fmla="*/ 726881 w 1717675"/>
              <a:gd name="T39" fmla="*/ 867716 h 2282826"/>
              <a:gd name="T40" fmla="*/ 541604 w 1717675"/>
              <a:gd name="T41" fmla="*/ 825323 h 2282826"/>
              <a:gd name="T42" fmla="*/ 705045 w 1717675"/>
              <a:gd name="T43" fmla="*/ 716362 h 2282826"/>
              <a:gd name="T44" fmla="*/ 714308 w 1717675"/>
              <a:gd name="T45" fmla="*/ 706427 h 2282826"/>
              <a:gd name="T46" fmla="*/ 682546 w 1717675"/>
              <a:gd name="T47" fmla="*/ 491816 h 2282826"/>
              <a:gd name="T48" fmla="*/ 798014 w 1717675"/>
              <a:gd name="T49" fmla="*/ 552755 h 2282826"/>
              <a:gd name="T50" fmla="*/ 848634 w 1717675"/>
              <a:gd name="T51" fmla="*/ 615349 h 2282826"/>
              <a:gd name="T52" fmla="*/ 843672 w 1717675"/>
              <a:gd name="T53" fmla="*/ 704439 h 2282826"/>
              <a:gd name="T54" fmla="*/ 678577 w 1717675"/>
              <a:gd name="T55" fmla="*/ 998536 h 2282826"/>
              <a:gd name="T56" fmla="*/ 639536 w 1717675"/>
              <a:gd name="T57" fmla="*/ 1263155 h 2282826"/>
              <a:gd name="T58" fmla="*/ 355335 w 1717675"/>
              <a:gd name="T59" fmla="*/ 1810611 h 2282826"/>
              <a:gd name="T60" fmla="*/ 169727 w 1717675"/>
              <a:gd name="T61" fmla="*/ 1155519 h 2282826"/>
              <a:gd name="T62" fmla="*/ 74773 w 1717675"/>
              <a:gd name="T63" fmla="*/ 1019069 h 2282826"/>
              <a:gd name="T64" fmla="*/ 5956 w 1717675"/>
              <a:gd name="T65" fmla="*/ 714707 h 2282826"/>
              <a:gd name="T66" fmla="*/ 3640 w 1717675"/>
              <a:gd name="T67" fmla="*/ 610713 h 2282826"/>
              <a:gd name="T68" fmla="*/ 60546 w 1717675"/>
              <a:gd name="T69" fmla="*/ 545468 h 2282826"/>
              <a:gd name="T70" fmla="*/ 178990 w 1717675"/>
              <a:gd name="T71" fmla="*/ 498771 h 2282826"/>
              <a:gd name="T72" fmla="*/ 406617 w 1717675"/>
              <a:gd name="T73" fmla="*/ 556398 h 2282826"/>
              <a:gd name="T74" fmla="*/ 560793 w 1717675"/>
              <a:gd name="T75" fmla="*/ 477575 h 2282826"/>
              <a:gd name="T76" fmla="*/ 528293 w 1717675"/>
              <a:gd name="T77" fmla="*/ 15908 h 2282826"/>
              <a:gd name="T78" fmla="*/ 610084 w 1717675"/>
              <a:gd name="T79" fmla="*/ 67278 h 2282826"/>
              <a:gd name="T80" fmla="*/ 575977 w 1717675"/>
              <a:gd name="T81" fmla="*/ 113675 h 2282826"/>
              <a:gd name="T82" fmla="*/ 510080 w 1717675"/>
              <a:gd name="T83" fmla="*/ 126932 h 2282826"/>
              <a:gd name="T84" fmla="*/ 527630 w 1717675"/>
              <a:gd name="T85" fmla="*/ 138864 h 2282826"/>
              <a:gd name="T86" fmla="*/ 587235 w 1717675"/>
              <a:gd name="T87" fmla="*/ 146155 h 2282826"/>
              <a:gd name="T88" fmla="*/ 600150 w 1717675"/>
              <a:gd name="T89" fmla="*/ 190233 h 2282826"/>
              <a:gd name="T90" fmla="*/ 616376 w 1717675"/>
              <a:gd name="T91" fmla="*/ 239282 h 2282826"/>
              <a:gd name="T92" fmla="*/ 603130 w 1717675"/>
              <a:gd name="T93" fmla="*/ 312857 h 2282826"/>
              <a:gd name="T94" fmla="*/ 587566 w 1717675"/>
              <a:gd name="T95" fmla="*/ 315177 h 2282826"/>
              <a:gd name="T96" fmla="*/ 545181 w 1717675"/>
              <a:gd name="T97" fmla="*/ 411619 h 2282826"/>
              <a:gd name="T98" fmla="*/ 478953 w 1717675"/>
              <a:gd name="T99" fmla="*/ 468954 h 2282826"/>
              <a:gd name="T100" fmla="*/ 413718 w 1717675"/>
              <a:gd name="T101" fmla="*/ 480223 h 2282826"/>
              <a:gd name="T102" fmla="*/ 348815 w 1717675"/>
              <a:gd name="T103" fmla="*/ 442110 h 2282826"/>
              <a:gd name="T104" fmla="*/ 287554 w 1717675"/>
              <a:gd name="T105" fmla="*/ 364558 h 2282826"/>
              <a:gd name="T106" fmla="*/ 255765 w 1717675"/>
              <a:gd name="T107" fmla="*/ 313852 h 2282826"/>
              <a:gd name="T108" fmla="*/ 239207 w 1717675"/>
              <a:gd name="T109" fmla="*/ 289327 h 2282826"/>
              <a:gd name="T110" fmla="*/ 247486 w 1717675"/>
              <a:gd name="T111" fmla="*/ 195867 h 2282826"/>
              <a:gd name="T112" fmla="*/ 255433 w 1717675"/>
              <a:gd name="T113" fmla="*/ 146817 h 2282826"/>
              <a:gd name="T114" fmla="*/ 272652 w 1717675"/>
              <a:gd name="T115" fmla="*/ 85174 h 2282826"/>
              <a:gd name="T116" fmla="*/ 273977 w 1717675"/>
              <a:gd name="T117" fmla="*/ 57003 h 2282826"/>
              <a:gd name="T118" fmla="*/ 370339 w 1717675"/>
              <a:gd name="T119" fmla="*/ 9942 h 228282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717675" h="2282826">
                <a:moveTo>
                  <a:pt x="592137" y="2193925"/>
                </a:moveTo>
                <a:lnTo>
                  <a:pt x="708970" y="2193925"/>
                </a:lnTo>
                <a:lnTo>
                  <a:pt x="714515" y="2197144"/>
                </a:lnTo>
                <a:lnTo>
                  <a:pt x="727980" y="2206399"/>
                </a:lnTo>
                <a:lnTo>
                  <a:pt x="736693" y="2212836"/>
                </a:lnTo>
                <a:lnTo>
                  <a:pt x="745406" y="2219677"/>
                </a:lnTo>
                <a:lnTo>
                  <a:pt x="754119" y="2226919"/>
                </a:lnTo>
                <a:lnTo>
                  <a:pt x="762436" y="2234966"/>
                </a:lnTo>
                <a:lnTo>
                  <a:pt x="769565" y="2242611"/>
                </a:lnTo>
                <a:lnTo>
                  <a:pt x="773129" y="2246635"/>
                </a:lnTo>
                <a:lnTo>
                  <a:pt x="775505" y="2250256"/>
                </a:lnTo>
                <a:lnTo>
                  <a:pt x="778278" y="2253877"/>
                </a:lnTo>
                <a:lnTo>
                  <a:pt x="779466" y="2257499"/>
                </a:lnTo>
                <a:lnTo>
                  <a:pt x="780654" y="2261120"/>
                </a:lnTo>
                <a:lnTo>
                  <a:pt x="781050" y="2264339"/>
                </a:lnTo>
                <a:lnTo>
                  <a:pt x="780654" y="2267558"/>
                </a:lnTo>
                <a:lnTo>
                  <a:pt x="779070" y="2269972"/>
                </a:lnTo>
                <a:lnTo>
                  <a:pt x="777089" y="2272386"/>
                </a:lnTo>
                <a:lnTo>
                  <a:pt x="773921" y="2275203"/>
                </a:lnTo>
                <a:lnTo>
                  <a:pt x="769565" y="2276812"/>
                </a:lnTo>
                <a:lnTo>
                  <a:pt x="764812" y="2278422"/>
                </a:lnTo>
                <a:lnTo>
                  <a:pt x="758475" y="2280031"/>
                </a:lnTo>
                <a:lnTo>
                  <a:pt x="750951" y="2280836"/>
                </a:lnTo>
                <a:lnTo>
                  <a:pt x="741446" y="2281238"/>
                </a:lnTo>
                <a:lnTo>
                  <a:pt x="732733" y="2281238"/>
                </a:lnTo>
                <a:lnTo>
                  <a:pt x="724020" y="2280434"/>
                </a:lnTo>
                <a:lnTo>
                  <a:pt x="715703" y="2279226"/>
                </a:lnTo>
                <a:lnTo>
                  <a:pt x="707782" y="2278019"/>
                </a:lnTo>
                <a:lnTo>
                  <a:pt x="700653" y="2276008"/>
                </a:lnTo>
                <a:lnTo>
                  <a:pt x="693524" y="2273996"/>
                </a:lnTo>
                <a:lnTo>
                  <a:pt x="686395" y="2271179"/>
                </a:lnTo>
                <a:lnTo>
                  <a:pt x="680059" y="2268363"/>
                </a:lnTo>
                <a:lnTo>
                  <a:pt x="673722" y="2265144"/>
                </a:lnTo>
                <a:lnTo>
                  <a:pt x="667385" y="2261925"/>
                </a:lnTo>
                <a:lnTo>
                  <a:pt x="661445" y="2258303"/>
                </a:lnTo>
                <a:lnTo>
                  <a:pt x="649959" y="2250659"/>
                </a:lnTo>
                <a:lnTo>
                  <a:pt x="638474" y="2242611"/>
                </a:lnTo>
                <a:lnTo>
                  <a:pt x="633722" y="2239392"/>
                </a:lnTo>
                <a:lnTo>
                  <a:pt x="630553" y="2237381"/>
                </a:lnTo>
                <a:lnTo>
                  <a:pt x="629365" y="2237381"/>
                </a:lnTo>
                <a:lnTo>
                  <a:pt x="627781" y="2237381"/>
                </a:lnTo>
                <a:lnTo>
                  <a:pt x="627385" y="2237783"/>
                </a:lnTo>
                <a:lnTo>
                  <a:pt x="626593" y="2238990"/>
                </a:lnTo>
                <a:lnTo>
                  <a:pt x="625801" y="2240197"/>
                </a:lnTo>
                <a:lnTo>
                  <a:pt x="625405" y="2241807"/>
                </a:lnTo>
                <a:lnTo>
                  <a:pt x="624613" y="2243014"/>
                </a:lnTo>
                <a:lnTo>
                  <a:pt x="623820" y="2243416"/>
                </a:lnTo>
                <a:lnTo>
                  <a:pt x="623028" y="2243416"/>
                </a:lnTo>
                <a:lnTo>
                  <a:pt x="609563" y="2243014"/>
                </a:lnTo>
                <a:lnTo>
                  <a:pt x="602434" y="2242209"/>
                </a:lnTo>
                <a:lnTo>
                  <a:pt x="599266" y="2241404"/>
                </a:lnTo>
                <a:lnTo>
                  <a:pt x="597682" y="2240599"/>
                </a:lnTo>
                <a:lnTo>
                  <a:pt x="595305" y="2229333"/>
                </a:lnTo>
                <a:lnTo>
                  <a:pt x="593721" y="2220079"/>
                </a:lnTo>
                <a:lnTo>
                  <a:pt x="592929" y="2212434"/>
                </a:lnTo>
                <a:lnTo>
                  <a:pt x="592929" y="2206801"/>
                </a:lnTo>
                <a:lnTo>
                  <a:pt x="592929" y="2202375"/>
                </a:lnTo>
                <a:lnTo>
                  <a:pt x="593325" y="2199558"/>
                </a:lnTo>
                <a:lnTo>
                  <a:pt x="593721" y="2197144"/>
                </a:lnTo>
                <a:lnTo>
                  <a:pt x="592137" y="2193925"/>
                </a:lnTo>
                <a:close/>
                <a:moveTo>
                  <a:pt x="295275" y="2193925"/>
                </a:moveTo>
                <a:lnTo>
                  <a:pt x="412750" y="2193925"/>
                </a:lnTo>
                <a:lnTo>
                  <a:pt x="411162" y="2197144"/>
                </a:lnTo>
                <a:lnTo>
                  <a:pt x="411559" y="2199558"/>
                </a:lnTo>
                <a:lnTo>
                  <a:pt x="411956" y="2202375"/>
                </a:lnTo>
                <a:lnTo>
                  <a:pt x="411956" y="2206801"/>
                </a:lnTo>
                <a:lnTo>
                  <a:pt x="411956" y="2212434"/>
                </a:lnTo>
                <a:lnTo>
                  <a:pt x="411162" y="2220079"/>
                </a:lnTo>
                <a:lnTo>
                  <a:pt x="409575" y="2229333"/>
                </a:lnTo>
                <a:lnTo>
                  <a:pt x="407194" y="2240599"/>
                </a:lnTo>
                <a:lnTo>
                  <a:pt x="405606" y="2241404"/>
                </a:lnTo>
                <a:lnTo>
                  <a:pt x="402431" y="2242209"/>
                </a:lnTo>
                <a:lnTo>
                  <a:pt x="395287" y="2243014"/>
                </a:lnTo>
                <a:lnTo>
                  <a:pt x="381794" y="2243416"/>
                </a:lnTo>
                <a:lnTo>
                  <a:pt x="381000" y="2243416"/>
                </a:lnTo>
                <a:lnTo>
                  <a:pt x="380603" y="2243014"/>
                </a:lnTo>
                <a:lnTo>
                  <a:pt x="379412" y="2241807"/>
                </a:lnTo>
                <a:lnTo>
                  <a:pt x="379015" y="2240197"/>
                </a:lnTo>
                <a:lnTo>
                  <a:pt x="378222" y="2238990"/>
                </a:lnTo>
                <a:lnTo>
                  <a:pt x="377825" y="2237783"/>
                </a:lnTo>
                <a:lnTo>
                  <a:pt x="377031" y="2237381"/>
                </a:lnTo>
                <a:lnTo>
                  <a:pt x="375840" y="2237381"/>
                </a:lnTo>
                <a:lnTo>
                  <a:pt x="374650" y="2237381"/>
                </a:lnTo>
                <a:lnTo>
                  <a:pt x="371475" y="2239392"/>
                </a:lnTo>
                <a:lnTo>
                  <a:pt x="366315" y="2242611"/>
                </a:lnTo>
                <a:lnTo>
                  <a:pt x="354806" y="2250659"/>
                </a:lnTo>
                <a:lnTo>
                  <a:pt x="343694" y="2258303"/>
                </a:lnTo>
                <a:lnTo>
                  <a:pt x="337343" y="2261925"/>
                </a:lnTo>
                <a:lnTo>
                  <a:pt x="331390" y="2265144"/>
                </a:lnTo>
                <a:lnTo>
                  <a:pt x="324643" y="2268363"/>
                </a:lnTo>
                <a:lnTo>
                  <a:pt x="318293" y="2271179"/>
                </a:lnTo>
                <a:lnTo>
                  <a:pt x="311150" y="2273996"/>
                </a:lnTo>
                <a:lnTo>
                  <a:pt x="304006" y="2276008"/>
                </a:lnTo>
                <a:lnTo>
                  <a:pt x="296862" y="2278019"/>
                </a:lnTo>
                <a:lnTo>
                  <a:pt x="288528" y="2279226"/>
                </a:lnTo>
                <a:lnTo>
                  <a:pt x="280590" y="2280434"/>
                </a:lnTo>
                <a:lnTo>
                  <a:pt x="272256" y="2281238"/>
                </a:lnTo>
                <a:lnTo>
                  <a:pt x="263128" y="2281238"/>
                </a:lnTo>
                <a:lnTo>
                  <a:pt x="253603" y="2280836"/>
                </a:lnTo>
                <a:lnTo>
                  <a:pt x="246062" y="2280031"/>
                </a:lnTo>
                <a:lnTo>
                  <a:pt x="239712" y="2278422"/>
                </a:lnTo>
                <a:lnTo>
                  <a:pt x="234949" y="2276812"/>
                </a:lnTo>
                <a:lnTo>
                  <a:pt x="230584" y="2275203"/>
                </a:lnTo>
                <a:lnTo>
                  <a:pt x="227409" y="2272386"/>
                </a:lnTo>
                <a:lnTo>
                  <a:pt x="225424" y="2269972"/>
                </a:lnTo>
                <a:lnTo>
                  <a:pt x="224234" y="2267558"/>
                </a:lnTo>
                <a:lnTo>
                  <a:pt x="223837" y="2264339"/>
                </a:lnTo>
                <a:lnTo>
                  <a:pt x="223837" y="2261120"/>
                </a:lnTo>
                <a:lnTo>
                  <a:pt x="225028" y="2257499"/>
                </a:lnTo>
                <a:lnTo>
                  <a:pt x="226615" y="2253877"/>
                </a:lnTo>
                <a:lnTo>
                  <a:pt x="228996" y="2250256"/>
                </a:lnTo>
                <a:lnTo>
                  <a:pt x="231378" y="2246635"/>
                </a:lnTo>
                <a:lnTo>
                  <a:pt x="234949" y="2242611"/>
                </a:lnTo>
                <a:lnTo>
                  <a:pt x="242093" y="2234966"/>
                </a:lnTo>
                <a:lnTo>
                  <a:pt x="250428" y="2226919"/>
                </a:lnTo>
                <a:lnTo>
                  <a:pt x="259159" y="2219677"/>
                </a:lnTo>
                <a:lnTo>
                  <a:pt x="268684" y="2212836"/>
                </a:lnTo>
                <a:lnTo>
                  <a:pt x="277018" y="2206399"/>
                </a:lnTo>
                <a:lnTo>
                  <a:pt x="290115" y="2197144"/>
                </a:lnTo>
                <a:lnTo>
                  <a:pt x="295275" y="2193925"/>
                </a:lnTo>
                <a:close/>
                <a:moveTo>
                  <a:pt x="1091803" y="1906588"/>
                </a:moveTo>
                <a:lnTo>
                  <a:pt x="1106091" y="1906588"/>
                </a:lnTo>
                <a:lnTo>
                  <a:pt x="1118394" y="1906588"/>
                </a:lnTo>
                <a:lnTo>
                  <a:pt x="1127919" y="1906987"/>
                </a:lnTo>
                <a:lnTo>
                  <a:pt x="1136650" y="1907385"/>
                </a:lnTo>
                <a:lnTo>
                  <a:pt x="1129506" y="2235201"/>
                </a:lnTo>
                <a:lnTo>
                  <a:pt x="1127919" y="2234006"/>
                </a:lnTo>
                <a:lnTo>
                  <a:pt x="1123950" y="2229625"/>
                </a:lnTo>
                <a:lnTo>
                  <a:pt x="1119981" y="2225243"/>
                </a:lnTo>
                <a:lnTo>
                  <a:pt x="1115219" y="2219667"/>
                </a:lnTo>
                <a:lnTo>
                  <a:pt x="1109663" y="2211302"/>
                </a:lnTo>
                <a:lnTo>
                  <a:pt x="1102916" y="2201344"/>
                </a:lnTo>
                <a:lnTo>
                  <a:pt x="1094185" y="2188598"/>
                </a:lnTo>
                <a:lnTo>
                  <a:pt x="1085056" y="2173064"/>
                </a:lnTo>
                <a:lnTo>
                  <a:pt x="1073547" y="2154343"/>
                </a:lnTo>
                <a:lnTo>
                  <a:pt x="1061641" y="2132435"/>
                </a:lnTo>
                <a:lnTo>
                  <a:pt x="1047353" y="2106943"/>
                </a:lnTo>
                <a:lnTo>
                  <a:pt x="1031478" y="2077467"/>
                </a:lnTo>
                <a:lnTo>
                  <a:pt x="1014413" y="2043610"/>
                </a:lnTo>
                <a:lnTo>
                  <a:pt x="994966" y="2005371"/>
                </a:lnTo>
                <a:lnTo>
                  <a:pt x="992188" y="1999795"/>
                </a:lnTo>
                <a:lnTo>
                  <a:pt x="990203" y="1995015"/>
                </a:lnTo>
                <a:lnTo>
                  <a:pt x="988616" y="1989837"/>
                </a:lnTo>
                <a:lnTo>
                  <a:pt x="987028" y="1985057"/>
                </a:lnTo>
                <a:lnTo>
                  <a:pt x="985838" y="1980277"/>
                </a:lnTo>
                <a:lnTo>
                  <a:pt x="985044" y="1976294"/>
                </a:lnTo>
                <a:lnTo>
                  <a:pt x="984647" y="1971514"/>
                </a:lnTo>
                <a:lnTo>
                  <a:pt x="984250" y="1967929"/>
                </a:lnTo>
                <a:lnTo>
                  <a:pt x="984250" y="1963946"/>
                </a:lnTo>
                <a:lnTo>
                  <a:pt x="984647" y="1959963"/>
                </a:lnTo>
                <a:lnTo>
                  <a:pt x="985441" y="1956378"/>
                </a:lnTo>
                <a:lnTo>
                  <a:pt x="986235" y="1952793"/>
                </a:lnTo>
                <a:lnTo>
                  <a:pt x="987822" y="1950005"/>
                </a:lnTo>
                <a:lnTo>
                  <a:pt x="989013" y="1946420"/>
                </a:lnTo>
                <a:lnTo>
                  <a:pt x="990600" y="1943632"/>
                </a:lnTo>
                <a:lnTo>
                  <a:pt x="992585" y="1941242"/>
                </a:lnTo>
                <a:lnTo>
                  <a:pt x="996950" y="1935666"/>
                </a:lnTo>
                <a:lnTo>
                  <a:pt x="1002110" y="1930886"/>
                </a:lnTo>
                <a:lnTo>
                  <a:pt x="1008063" y="1926903"/>
                </a:lnTo>
                <a:lnTo>
                  <a:pt x="1014413" y="1923318"/>
                </a:lnTo>
                <a:lnTo>
                  <a:pt x="1021160" y="1920131"/>
                </a:lnTo>
                <a:lnTo>
                  <a:pt x="1028700" y="1916945"/>
                </a:lnTo>
                <a:lnTo>
                  <a:pt x="1036241" y="1914953"/>
                </a:lnTo>
                <a:lnTo>
                  <a:pt x="1043781" y="1912563"/>
                </a:lnTo>
                <a:lnTo>
                  <a:pt x="1051719" y="1910970"/>
                </a:lnTo>
                <a:lnTo>
                  <a:pt x="1060053" y="1909376"/>
                </a:lnTo>
                <a:lnTo>
                  <a:pt x="1068388" y="1908580"/>
                </a:lnTo>
                <a:lnTo>
                  <a:pt x="1076325" y="1907783"/>
                </a:lnTo>
                <a:lnTo>
                  <a:pt x="1091803" y="1906588"/>
                </a:lnTo>
                <a:close/>
                <a:moveTo>
                  <a:pt x="1381919" y="1116013"/>
                </a:moveTo>
                <a:lnTo>
                  <a:pt x="1717675" y="1488552"/>
                </a:lnTo>
                <a:lnTo>
                  <a:pt x="1574631" y="1488552"/>
                </a:lnTo>
                <a:lnTo>
                  <a:pt x="1574631" y="2220141"/>
                </a:lnTo>
                <a:lnTo>
                  <a:pt x="1574234" y="2226886"/>
                </a:lnTo>
                <a:lnTo>
                  <a:pt x="1573439" y="2232837"/>
                </a:lnTo>
                <a:lnTo>
                  <a:pt x="1571850" y="2239185"/>
                </a:lnTo>
                <a:lnTo>
                  <a:pt x="1569863" y="2244342"/>
                </a:lnTo>
                <a:lnTo>
                  <a:pt x="1567081" y="2249897"/>
                </a:lnTo>
                <a:lnTo>
                  <a:pt x="1563903" y="2255451"/>
                </a:lnTo>
                <a:lnTo>
                  <a:pt x="1560327" y="2260212"/>
                </a:lnTo>
                <a:lnTo>
                  <a:pt x="1556353" y="2264576"/>
                </a:lnTo>
                <a:lnTo>
                  <a:pt x="1551982" y="2268544"/>
                </a:lnTo>
                <a:lnTo>
                  <a:pt x="1546817" y="2272114"/>
                </a:lnTo>
                <a:lnTo>
                  <a:pt x="1541651" y="2275288"/>
                </a:lnTo>
                <a:lnTo>
                  <a:pt x="1536486" y="2278065"/>
                </a:lnTo>
                <a:lnTo>
                  <a:pt x="1530526" y="2280446"/>
                </a:lnTo>
                <a:lnTo>
                  <a:pt x="1524565" y="2281636"/>
                </a:lnTo>
                <a:lnTo>
                  <a:pt x="1518208" y="2282826"/>
                </a:lnTo>
                <a:lnTo>
                  <a:pt x="1511850" y="2282826"/>
                </a:lnTo>
                <a:lnTo>
                  <a:pt x="1252384" y="2282826"/>
                </a:lnTo>
                <a:lnTo>
                  <a:pt x="1245629" y="2282826"/>
                </a:lnTo>
                <a:lnTo>
                  <a:pt x="1239669" y="2281636"/>
                </a:lnTo>
                <a:lnTo>
                  <a:pt x="1233312" y="2280446"/>
                </a:lnTo>
                <a:lnTo>
                  <a:pt x="1227749" y="2278065"/>
                </a:lnTo>
                <a:lnTo>
                  <a:pt x="1222186" y="2275288"/>
                </a:lnTo>
                <a:lnTo>
                  <a:pt x="1217020" y="2272114"/>
                </a:lnTo>
                <a:lnTo>
                  <a:pt x="1212252" y="2268544"/>
                </a:lnTo>
                <a:lnTo>
                  <a:pt x="1207484" y="2264576"/>
                </a:lnTo>
                <a:lnTo>
                  <a:pt x="1203908" y="2260212"/>
                </a:lnTo>
                <a:lnTo>
                  <a:pt x="1199935" y="2255451"/>
                </a:lnTo>
                <a:lnTo>
                  <a:pt x="1197153" y="2249897"/>
                </a:lnTo>
                <a:lnTo>
                  <a:pt x="1193974" y="2244342"/>
                </a:lnTo>
                <a:lnTo>
                  <a:pt x="1191988" y="2239185"/>
                </a:lnTo>
                <a:lnTo>
                  <a:pt x="1190796" y="2232837"/>
                </a:lnTo>
                <a:lnTo>
                  <a:pt x="1189604" y="2226886"/>
                </a:lnTo>
                <a:lnTo>
                  <a:pt x="1189604" y="2220141"/>
                </a:lnTo>
                <a:lnTo>
                  <a:pt x="1189604" y="1488552"/>
                </a:lnTo>
                <a:lnTo>
                  <a:pt x="1046162" y="1488552"/>
                </a:lnTo>
                <a:lnTo>
                  <a:pt x="1381919" y="1116013"/>
                </a:lnTo>
                <a:close/>
                <a:moveTo>
                  <a:pt x="871935" y="1039813"/>
                </a:moveTo>
                <a:lnTo>
                  <a:pt x="819150" y="1046560"/>
                </a:lnTo>
                <a:lnTo>
                  <a:pt x="529431" y="1083469"/>
                </a:lnTo>
                <a:lnTo>
                  <a:pt x="515144" y="1089422"/>
                </a:lnTo>
                <a:lnTo>
                  <a:pt x="486569" y="1100535"/>
                </a:lnTo>
                <a:lnTo>
                  <a:pt x="434975" y="1121966"/>
                </a:lnTo>
                <a:lnTo>
                  <a:pt x="483394" y="1115616"/>
                </a:lnTo>
                <a:lnTo>
                  <a:pt x="504825" y="1112441"/>
                </a:lnTo>
                <a:lnTo>
                  <a:pt x="892572" y="1062832"/>
                </a:lnTo>
                <a:lnTo>
                  <a:pt x="888207" y="1058466"/>
                </a:lnTo>
                <a:lnTo>
                  <a:pt x="871935" y="1039813"/>
                </a:lnTo>
                <a:close/>
                <a:moveTo>
                  <a:pt x="649685" y="989013"/>
                </a:moveTo>
                <a:lnTo>
                  <a:pt x="509588" y="995760"/>
                </a:lnTo>
                <a:lnTo>
                  <a:pt x="469900" y="997744"/>
                </a:lnTo>
                <a:lnTo>
                  <a:pt x="447675" y="998935"/>
                </a:lnTo>
                <a:lnTo>
                  <a:pt x="200025" y="1021954"/>
                </a:lnTo>
                <a:lnTo>
                  <a:pt x="187325" y="1029891"/>
                </a:lnTo>
                <a:lnTo>
                  <a:pt x="112712" y="1074341"/>
                </a:lnTo>
                <a:lnTo>
                  <a:pt x="506413" y="1011635"/>
                </a:lnTo>
                <a:lnTo>
                  <a:pt x="551260" y="1004491"/>
                </a:lnTo>
                <a:lnTo>
                  <a:pt x="560785" y="1002904"/>
                </a:lnTo>
                <a:lnTo>
                  <a:pt x="649685" y="989013"/>
                </a:lnTo>
                <a:close/>
                <a:moveTo>
                  <a:pt x="150813" y="851694"/>
                </a:moveTo>
                <a:lnTo>
                  <a:pt x="153988" y="857647"/>
                </a:lnTo>
                <a:lnTo>
                  <a:pt x="157163" y="865585"/>
                </a:lnTo>
                <a:lnTo>
                  <a:pt x="165497" y="887810"/>
                </a:lnTo>
                <a:lnTo>
                  <a:pt x="163909" y="862410"/>
                </a:lnTo>
                <a:lnTo>
                  <a:pt x="157956" y="858044"/>
                </a:lnTo>
                <a:lnTo>
                  <a:pt x="150813" y="851694"/>
                </a:lnTo>
                <a:close/>
                <a:moveTo>
                  <a:pt x="855663" y="846138"/>
                </a:moveTo>
                <a:lnTo>
                  <a:pt x="854869" y="846535"/>
                </a:lnTo>
                <a:lnTo>
                  <a:pt x="854075" y="847328"/>
                </a:lnTo>
                <a:lnTo>
                  <a:pt x="845741" y="858441"/>
                </a:lnTo>
                <a:lnTo>
                  <a:pt x="837803" y="869553"/>
                </a:lnTo>
                <a:lnTo>
                  <a:pt x="835819" y="872728"/>
                </a:lnTo>
                <a:lnTo>
                  <a:pt x="827881" y="991394"/>
                </a:lnTo>
                <a:lnTo>
                  <a:pt x="833835" y="962422"/>
                </a:lnTo>
                <a:lnTo>
                  <a:pt x="840185" y="934641"/>
                </a:lnTo>
                <a:lnTo>
                  <a:pt x="851297" y="885428"/>
                </a:lnTo>
                <a:lnTo>
                  <a:pt x="854869" y="866775"/>
                </a:lnTo>
                <a:lnTo>
                  <a:pt x="856060" y="859235"/>
                </a:lnTo>
                <a:lnTo>
                  <a:pt x="856853" y="853282"/>
                </a:lnTo>
                <a:lnTo>
                  <a:pt x="857647" y="848916"/>
                </a:lnTo>
                <a:lnTo>
                  <a:pt x="856853" y="846535"/>
                </a:lnTo>
                <a:lnTo>
                  <a:pt x="856457" y="846138"/>
                </a:lnTo>
                <a:lnTo>
                  <a:pt x="855663" y="846138"/>
                </a:lnTo>
                <a:close/>
                <a:moveTo>
                  <a:pt x="701278" y="569913"/>
                </a:moveTo>
                <a:lnTo>
                  <a:pt x="716360" y="569913"/>
                </a:lnTo>
                <a:lnTo>
                  <a:pt x="730647" y="570707"/>
                </a:lnTo>
                <a:lnTo>
                  <a:pt x="745331" y="572294"/>
                </a:lnTo>
                <a:lnTo>
                  <a:pt x="760016" y="574675"/>
                </a:lnTo>
                <a:lnTo>
                  <a:pt x="774700" y="577453"/>
                </a:lnTo>
                <a:lnTo>
                  <a:pt x="789781" y="581025"/>
                </a:lnTo>
                <a:lnTo>
                  <a:pt x="804466" y="584994"/>
                </a:lnTo>
                <a:lnTo>
                  <a:pt x="818753" y="589360"/>
                </a:lnTo>
                <a:lnTo>
                  <a:pt x="833041" y="594519"/>
                </a:lnTo>
                <a:lnTo>
                  <a:pt x="846932" y="599678"/>
                </a:lnTo>
                <a:lnTo>
                  <a:pt x="860822" y="605632"/>
                </a:lnTo>
                <a:lnTo>
                  <a:pt x="874316" y="611982"/>
                </a:lnTo>
                <a:lnTo>
                  <a:pt x="887810" y="618332"/>
                </a:lnTo>
                <a:lnTo>
                  <a:pt x="900510" y="625078"/>
                </a:lnTo>
                <a:lnTo>
                  <a:pt x="912813" y="632222"/>
                </a:lnTo>
                <a:lnTo>
                  <a:pt x="924719" y="639366"/>
                </a:lnTo>
                <a:lnTo>
                  <a:pt x="936228" y="646907"/>
                </a:lnTo>
                <a:lnTo>
                  <a:pt x="946944" y="654844"/>
                </a:lnTo>
                <a:lnTo>
                  <a:pt x="957263" y="662385"/>
                </a:lnTo>
                <a:lnTo>
                  <a:pt x="967185" y="669925"/>
                </a:lnTo>
                <a:lnTo>
                  <a:pt x="975916" y="677466"/>
                </a:lnTo>
                <a:lnTo>
                  <a:pt x="983853" y="685007"/>
                </a:lnTo>
                <a:lnTo>
                  <a:pt x="991394" y="692547"/>
                </a:lnTo>
                <a:lnTo>
                  <a:pt x="998141" y="700088"/>
                </a:lnTo>
                <a:lnTo>
                  <a:pt x="1003698" y="707232"/>
                </a:lnTo>
                <a:lnTo>
                  <a:pt x="1008857" y="714375"/>
                </a:lnTo>
                <a:lnTo>
                  <a:pt x="1012429" y="721122"/>
                </a:lnTo>
                <a:lnTo>
                  <a:pt x="1015604" y="727869"/>
                </a:lnTo>
                <a:lnTo>
                  <a:pt x="1017588" y="734219"/>
                </a:lnTo>
                <a:lnTo>
                  <a:pt x="1017985" y="737394"/>
                </a:lnTo>
                <a:lnTo>
                  <a:pt x="1018382" y="740172"/>
                </a:lnTo>
                <a:lnTo>
                  <a:pt x="1019176" y="749300"/>
                </a:lnTo>
                <a:lnTo>
                  <a:pt x="1020366" y="758032"/>
                </a:lnTo>
                <a:lnTo>
                  <a:pt x="1020763" y="767557"/>
                </a:lnTo>
                <a:lnTo>
                  <a:pt x="1020763" y="777478"/>
                </a:lnTo>
                <a:lnTo>
                  <a:pt x="1020366" y="787797"/>
                </a:lnTo>
                <a:lnTo>
                  <a:pt x="1019176" y="798513"/>
                </a:lnTo>
                <a:lnTo>
                  <a:pt x="1017985" y="809228"/>
                </a:lnTo>
                <a:lnTo>
                  <a:pt x="1016398" y="820341"/>
                </a:lnTo>
                <a:lnTo>
                  <a:pt x="1014810" y="832247"/>
                </a:lnTo>
                <a:lnTo>
                  <a:pt x="1012032" y="844153"/>
                </a:lnTo>
                <a:lnTo>
                  <a:pt x="1007269" y="867966"/>
                </a:lnTo>
                <a:lnTo>
                  <a:pt x="1000919" y="893366"/>
                </a:lnTo>
                <a:lnTo>
                  <a:pt x="993776" y="919163"/>
                </a:lnTo>
                <a:lnTo>
                  <a:pt x="985441" y="945754"/>
                </a:lnTo>
                <a:lnTo>
                  <a:pt x="977107" y="972741"/>
                </a:lnTo>
                <a:lnTo>
                  <a:pt x="967978" y="1000125"/>
                </a:lnTo>
                <a:lnTo>
                  <a:pt x="958057" y="1027510"/>
                </a:lnTo>
                <a:lnTo>
                  <a:pt x="937419" y="1083072"/>
                </a:lnTo>
                <a:lnTo>
                  <a:pt x="917178" y="1137444"/>
                </a:lnTo>
                <a:lnTo>
                  <a:pt x="892572" y="1213644"/>
                </a:lnTo>
                <a:lnTo>
                  <a:pt x="813991" y="1196579"/>
                </a:lnTo>
                <a:lnTo>
                  <a:pt x="809625" y="1257697"/>
                </a:lnTo>
                <a:lnTo>
                  <a:pt x="802481" y="1338263"/>
                </a:lnTo>
                <a:lnTo>
                  <a:pt x="796925" y="1400572"/>
                </a:lnTo>
                <a:lnTo>
                  <a:pt x="791369" y="1456929"/>
                </a:lnTo>
                <a:lnTo>
                  <a:pt x="790972" y="1462088"/>
                </a:lnTo>
                <a:lnTo>
                  <a:pt x="787797" y="1470819"/>
                </a:lnTo>
                <a:lnTo>
                  <a:pt x="784622" y="1479551"/>
                </a:lnTo>
                <a:lnTo>
                  <a:pt x="781050" y="1488282"/>
                </a:lnTo>
                <a:lnTo>
                  <a:pt x="777081" y="1497013"/>
                </a:lnTo>
                <a:lnTo>
                  <a:pt x="772319" y="1505347"/>
                </a:lnTo>
                <a:lnTo>
                  <a:pt x="767160" y="1513682"/>
                </a:lnTo>
                <a:lnTo>
                  <a:pt x="762000" y="1522413"/>
                </a:lnTo>
                <a:lnTo>
                  <a:pt x="756841" y="1530351"/>
                </a:lnTo>
                <a:lnTo>
                  <a:pt x="708819" y="2171701"/>
                </a:lnTo>
                <a:lnTo>
                  <a:pt x="579041" y="2171701"/>
                </a:lnTo>
                <a:lnTo>
                  <a:pt x="514350" y="1661716"/>
                </a:lnTo>
                <a:lnTo>
                  <a:pt x="506413" y="1662510"/>
                </a:lnTo>
                <a:lnTo>
                  <a:pt x="502047" y="1663304"/>
                </a:lnTo>
                <a:lnTo>
                  <a:pt x="497681" y="1663304"/>
                </a:lnTo>
                <a:lnTo>
                  <a:pt x="492522" y="1662510"/>
                </a:lnTo>
                <a:lnTo>
                  <a:pt x="486966" y="1662113"/>
                </a:lnTo>
                <a:lnTo>
                  <a:pt x="426244" y="2169717"/>
                </a:lnTo>
                <a:lnTo>
                  <a:pt x="291703" y="2171701"/>
                </a:lnTo>
                <a:lnTo>
                  <a:pt x="242888" y="1522016"/>
                </a:lnTo>
                <a:lnTo>
                  <a:pt x="232966" y="1507729"/>
                </a:lnTo>
                <a:lnTo>
                  <a:pt x="228997" y="1500188"/>
                </a:lnTo>
                <a:lnTo>
                  <a:pt x="224631" y="1492647"/>
                </a:lnTo>
                <a:lnTo>
                  <a:pt x="221059" y="1485504"/>
                </a:lnTo>
                <a:lnTo>
                  <a:pt x="217488" y="1477963"/>
                </a:lnTo>
                <a:lnTo>
                  <a:pt x="214313" y="1470422"/>
                </a:lnTo>
                <a:lnTo>
                  <a:pt x="211138" y="1462882"/>
                </a:lnTo>
                <a:lnTo>
                  <a:pt x="210741" y="1456929"/>
                </a:lnTo>
                <a:lnTo>
                  <a:pt x="203597" y="1384697"/>
                </a:lnTo>
                <a:lnTo>
                  <a:pt x="196453" y="1305719"/>
                </a:lnTo>
                <a:lnTo>
                  <a:pt x="188119" y="1205310"/>
                </a:lnTo>
                <a:lnTo>
                  <a:pt x="171450" y="1210072"/>
                </a:lnTo>
                <a:lnTo>
                  <a:pt x="154781" y="1214438"/>
                </a:lnTo>
                <a:lnTo>
                  <a:pt x="137319" y="1218010"/>
                </a:lnTo>
                <a:lnTo>
                  <a:pt x="128984" y="1219597"/>
                </a:lnTo>
                <a:lnTo>
                  <a:pt x="120650" y="1220391"/>
                </a:lnTo>
                <a:lnTo>
                  <a:pt x="112712" y="1221185"/>
                </a:lnTo>
                <a:lnTo>
                  <a:pt x="104378" y="1221582"/>
                </a:lnTo>
                <a:lnTo>
                  <a:pt x="96837" y="1221582"/>
                </a:lnTo>
                <a:lnTo>
                  <a:pt x="89694" y="1221185"/>
                </a:lnTo>
                <a:lnTo>
                  <a:pt x="82550" y="1220391"/>
                </a:lnTo>
                <a:lnTo>
                  <a:pt x="76200" y="1218804"/>
                </a:lnTo>
                <a:lnTo>
                  <a:pt x="69850" y="1216819"/>
                </a:lnTo>
                <a:lnTo>
                  <a:pt x="65087" y="1213644"/>
                </a:lnTo>
                <a:lnTo>
                  <a:pt x="55166" y="1162844"/>
                </a:lnTo>
                <a:lnTo>
                  <a:pt x="43656" y="1099741"/>
                </a:lnTo>
                <a:lnTo>
                  <a:pt x="32147" y="1029494"/>
                </a:lnTo>
                <a:lnTo>
                  <a:pt x="21034" y="957263"/>
                </a:lnTo>
                <a:lnTo>
                  <a:pt x="15875" y="922338"/>
                </a:lnTo>
                <a:lnTo>
                  <a:pt x="11509" y="888207"/>
                </a:lnTo>
                <a:lnTo>
                  <a:pt x="7144" y="856457"/>
                </a:lnTo>
                <a:lnTo>
                  <a:pt x="4366" y="827485"/>
                </a:lnTo>
                <a:lnTo>
                  <a:pt x="1587" y="801688"/>
                </a:lnTo>
                <a:lnTo>
                  <a:pt x="397" y="779860"/>
                </a:lnTo>
                <a:lnTo>
                  <a:pt x="0" y="770732"/>
                </a:lnTo>
                <a:lnTo>
                  <a:pt x="0" y="762794"/>
                </a:lnTo>
                <a:lnTo>
                  <a:pt x="397" y="756047"/>
                </a:lnTo>
                <a:lnTo>
                  <a:pt x="1191" y="750888"/>
                </a:lnTo>
                <a:lnTo>
                  <a:pt x="1587" y="745728"/>
                </a:lnTo>
                <a:lnTo>
                  <a:pt x="1984" y="740966"/>
                </a:lnTo>
                <a:lnTo>
                  <a:pt x="2778" y="736600"/>
                </a:lnTo>
                <a:lnTo>
                  <a:pt x="4366" y="731838"/>
                </a:lnTo>
                <a:lnTo>
                  <a:pt x="5556" y="727075"/>
                </a:lnTo>
                <a:lnTo>
                  <a:pt x="7144" y="722710"/>
                </a:lnTo>
                <a:lnTo>
                  <a:pt x="11509" y="713582"/>
                </a:lnTo>
                <a:lnTo>
                  <a:pt x="15875" y="705247"/>
                </a:lnTo>
                <a:lnTo>
                  <a:pt x="21828" y="697310"/>
                </a:lnTo>
                <a:lnTo>
                  <a:pt x="28575" y="689372"/>
                </a:lnTo>
                <a:lnTo>
                  <a:pt x="35719" y="681832"/>
                </a:lnTo>
                <a:lnTo>
                  <a:pt x="44053" y="673894"/>
                </a:lnTo>
                <a:lnTo>
                  <a:pt x="53181" y="666750"/>
                </a:lnTo>
                <a:lnTo>
                  <a:pt x="62309" y="660003"/>
                </a:lnTo>
                <a:lnTo>
                  <a:pt x="72628" y="653653"/>
                </a:lnTo>
                <a:lnTo>
                  <a:pt x="83344" y="647700"/>
                </a:lnTo>
                <a:lnTo>
                  <a:pt x="94853" y="641350"/>
                </a:lnTo>
                <a:lnTo>
                  <a:pt x="106759" y="635397"/>
                </a:lnTo>
                <a:lnTo>
                  <a:pt x="118666" y="629841"/>
                </a:lnTo>
                <a:lnTo>
                  <a:pt x="131366" y="624682"/>
                </a:lnTo>
                <a:lnTo>
                  <a:pt x="144463" y="619522"/>
                </a:lnTo>
                <a:lnTo>
                  <a:pt x="157956" y="614760"/>
                </a:lnTo>
                <a:lnTo>
                  <a:pt x="171847" y="609997"/>
                </a:lnTo>
                <a:lnTo>
                  <a:pt x="185738" y="605632"/>
                </a:lnTo>
                <a:lnTo>
                  <a:pt x="200025" y="601663"/>
                </a:lnTo>
                <a:lnTo>
                  <a:pt x="214709" y="597694"/>
                </a:lnTo>
                <a:lnTo>
                  <a:pt x="228997" y="594122"/>
                </a:lnTo>
                <a:lnTo>
                  <a:pt x="258366" y="587375"/>
                </a:lnTo>
                <a:lnTo>
                  <a:pt x="287734" y="581422"/>
                </a:lnTo>
                <a:lnTo>
                  <a:pt x="317500" y="576263"/>
                </a:lnTo>
                <a:lnTo>
                  <a:pt x="346075" y="571897"/>
                </a:lnTo>
                <a:lnTo>
                  <a:pt x="349647" y="571500"/>
                </a:lnTo>
                <a:lnTo>
                  <a:pt x="352822" y="571103"/>
                </a:lnTo>
                <a:lnTo>
                  <a:pt x="359569" y="571500"/>
                </a:lnTo>
                <a:lnTo>
                  <a:pt x="453628" y="918766"/>
                </a:lnTo>
                <a:lnTo>
                  <a:pt x="455216" y="904478"/>
                </a:lnTo>
                <a:lnTo>
                  <a:pt x="487760" y="666750"/>
                </a:lnTo>
                <a:lnTo>
                  <a:pt x="478631" y="643335"/>
                </a:lnTo>
                <a:lnTo>
                  <a:pt x="496491" y="612378"/>
                </a:lnTo>
                <a:lnTo>
                  <a:pt x="537766" y="611982"/>
                </a:lnTo>
                <a:lnTo>
                  <a:pt x="554831" y="643335"/>
                </a:lnTo>
                <a:lnTo>
                  <a:pt x="546894" y="671116"/>
                </a:lnTo>
                <a:lnTo>
                  <a:pt x="575866" y="922338"/>
                </a:lnTo>
                <a:lnTo>
                  <a:pt x="652463" y="582613"/>
                </a:lnTo>
                <a:lnTo>
                  <a:pt x="661591" y="578644"/>
                </a:lnTo>
                <a:lnTo>
                  <a:pt x="668338" y="575469"/>
                </a:lnTo>
                <a:lnTo>
                  <a:pt x="671910" y="572691"/>
                </a:lnTo>
                <a:lnTo>
                  <a:pt x="672703" y="572294"/>
                </a:lnTo>
                <a:lnTo>
                  <a:pt x="673100" y="571897"/>
                </a:lnTo>
                <a:lnTo>
                  <a:pt x="686991" y="570310"/>
                </a:lnTo>
                <a:lnTo>
                  <a:pt x="701278" y="569913"/>
                </a:lnTo>
                <a:close/>
                <a:moveTo>
                  <a:pt x="534014" y="0"/>
                </a:moveTo>
                <a:lnTo>
                  <a:pt x="549903" y="794"/>
                </a:lnTo>
                <a:lnTo>
                  <a:pt x="565395" y="1985"/>
                </a:lnTo>
                <a:lnTo>
                  <a:pt x="580886" y="3971"/>
                </a:lnTo>
                <a:lnTo>
                  <a:pt x="594789" y="7148"/>
                </a:lnTo>
                <a:lnTo>
                  <a:pt x="608692" y="10326"/>
                </a:lnTo>
                <a:lnTo>
                  <a:pt x="621800" y="14297"/>
                </a:lnTo>
                <a:lnTo>
                  <a:pt x="633717" y="19063"/>
                </a:lnTo>
                <a:lnTo>
                  <a:pt x="645236" y="23431"/>
                </a:lnTo>
                <a:lnTo>
                  <a:pt x="656756" y="28594"/>
                </a:lnTo>
                <a:lnTo>
                  <a:pt x="666686" y="33757"/>
                </a:lnTo>
                <a:lnTo>
                  <a:pt x="676617" y="38920"/>
                </a:lnTo>
                <a:lnTo>
                  <a:pt x="685356" y="44083"/>
                </a:lnTo>
                <a:lnTo>
                  <a:pt x="693300" y="49246"/>
                </a:lnTo>
                <a:lnTo>
                  <a:pt x="700847" y="54806"/>
                </a:lnTo>
                <a:lnTo>
                  <a:pt x="707600" y="59572"/>
                </a:lnTo>
                <a:lnTo>
                  <a:pt x="718722" y="68309"/>
                </a:lnTo>
                <a:lnTo>
                  <a:pt x="726667" y="75458"/>
                </a:lnTo>
                <a:lnTo>
                  <a:pt x="731830" y="80621"/>
                </a:lnTo>
                <a:lnTo>
                  <a:pt x="733419" y="82209"/>
                </a:lnTo>
                <a:lnTo>
                  <a:pt x="731433" y="86975"/>
                </a:lnTo>
                <a:lnTo>
                  <a:pt x="728255" y="92138"/>
                </a:lnTo>
                <a:lnTo>
                  <a:pt x="724681" y="98890"/>
                </a:lnTo>
                <a:lnTo>
                  <a:pt x="719119" y="107230"/>
                </a:lnTo>
                <a:lnTo>
                  <a:pt x="712764" y="115173"/>
                </a:lnTo>
                <a:lnTo>
                  <a:pt x="708792" y="119541"/>
                </a:lnTo>
                <a:lnTo>
                  <a:pt x="705217" y="123910"/>
                </a:lnTo>
                <a:lnTo>
                  <a:pt x="700450" y="128278"/>
                </a:lnTo>
                <a:lnTo>
                  <a:pt x="696081" y="131853"/>
                </a:lnTo>
                <a:lnTo>
                  <a:pt x="690917" y="136221"/>
                </a:lnTo>
                <a:lnTo>
                  <a:pt x="685356" y="139399"/>
                </a:lnTo>
                <a:lnTo>
                  <a:pt x="679794" y="142973"/>
                </a:lnTo>
                <a:lnTo>
                  <a:pt x="673439" y="146150"/>
                </a:lnTo>
                <a:lnTo>
                  <a:pt x="667083" y="148930"/>
                </a:lnTo>
                <a:lnTo>
                  <a:pt x="660331" y="150916"/>
                </a:lnTo>
                <a:lnTo>
                  <a:pt x="653181" y="152505"/>
                </a:lnTo>
                <a:lnTo>
                  <a:pt x="645633" y="154093"/>
                </a:lnTo>
                <a:lnTo>
                  <a:pt x="638086" y="154887"/>
                </a:lnTo>
                <a:lnTo>
                  <a:pt x="629745" y="154887"/>
                </a:lnTo>
                <a:lnTo>
                  <a:pt x="620608" y="154093"/>
                </a:lnTo>
                <a:lnTo>
                  <a:pt x="611870" y="152107"/>
                </a:lnTo>
                <a:lnTo>
                  <a:pt x="602734" y="150122"/>
                </a:lnTo>
                <a:lnTo>
                  <a:pt x="592406" y="146547"/>
                </a:lnTo>
                <a:lnTo>
                  <a:pt x="582475" y="142576"/>
                </a:lnTo>
                <a:lnTo>
                  <a:pt x="571750" y="137413"/>
                </a:lnTo>
                <a:lnTo>
                  <a:pt x="559436" y="131853"/>
                </a:lnTo>
                <a:lnTo>
                  <a:pt x="547123" y="126293"/>
                </a:lnTo>
                <a:lnTo>
                  <a:pt x="572545" y="138604"/>
                </a:lnTo>
                <a:lnTo>
                  <a:pt x="597570" y="150916"/>
                </a:lnTo>
                <a:lnTo>
                  <a:pt x="609884" y="156476"/>
                </a:lnTo>
                <a:lnTo>
                  <a:pt x="621800" y="162036"/>
                </a:lnTo>
                <a:lnTo>
                  <a:pt x="632922" y="166405"/>
                </a:lnTo>
                <a:lnTo>
                  <a:pt x="644045" y="170376"/>
                </a:lnTo>
                <a:lnTo>
                  <a:pt x="655167" y="173553"/>
                </a:lnTo>
                <a:lnTo>
                  <a:pt x="665097" y="176333"/>
                </a:lnTo>
                <a:lnTo>
                  <a:pt x="674631" y="177922"/>
                </a:lnTo>
                <a:lnTo>
                  <a:pt x="679397" y="178319"/>
                </a:lnTo>
                <a:lnTo>
                  <a:pt x="683767" y="178319"/>
                </a:lnTo>
                <a:lnTo>
                  <a:pt x="688136" y="178319"/>
                </a:lnTo>
                <a:lnTo>
                  <a:pt x="692506" y="177922"/>
                </a:lnTo>
                <a:lnTo>
                  <a:pt x="696875" y="177525"/>
                </a:lnTo>
                <a:lnTo>
                  <a:pt x="700450" y="176333"/>
                </a:lnTo>
                <a:lnTo>
                  <a:pt x="704422" y="175142"/>
                </a:lnTo>
                <a:lnTo>
                  <a:pt x="707997" y="173156"/>
                </a:lnTo>
                <a:lnTo>
                  <a:pt x="711572" y="171170"/>
                </a:lnTo>
                <a:lnTo>
                  <a:pt x="714353" y="168788"/>
                </a:lnTo>
                <a:lnTo>
                  <a:pt x="715544" y="177525"/>
                </a:lnTo>
                <a:lnTo>
                  <a:pt x="716736" y="185865"/>
                </a:lnTo>
                <a:lnTo>
                  <a:pt x="717133" y="202148"/>
                </a:lnTo>
                <a:lnTo>
                  <a:pt x="717133" y="217240"/>
                </a:lnTo>
                <a:lnTo>
                  <a:pt x="716339" y="231537"/>
                </a:lnTo>
                <a:lnTo>
                  <a:pt x="717531" y="230345"/>
                </a:lnTo>
                <a:lnTo>
                  <a:pt x="718722" y="229154"/>
                </a:lnTo>
                <a:lnTo>
                  <a:pt x="719914" y="227963"/>
                </a:lnTo>
                <a:lnTo>
                  <a:pt x="721503" y="227565"/>
                </a:lnTo>
                <a:lnTo>
                  <a:pt x="723489" y="227963"/>
                </a:lnTo>
                <a:lnTo>
                  <a:pt x="725078" y="229551"/>
                </a:lnTo>
                <a:lnTo>
                  <a:pt x="727064" y="231140"/>
                </a:lnTo>
                <a:lnTo>
                  <a:pt x="728255" y="233523"/>
                </a:lnTo>
                <a:lnTo>
                  <a:pt x="730242" y="236700"/>
                </a:lnTo>
                <a:lnTo>
                  <a:pt x="731830" y="240274"/>
                </a:lnTo>
                <a:lnTo>
                  <a:pt x="734214" y="249806"/>
                </a:lnTo>
                <a:lnTo>
                  <a:pt x="736597" y="260529"/>
                </a:lnTo>
                <a:lnTo>
                  <a:pt x="738186" y="272840"/>
                </a:lnTo>
                <a:lnTo>
                  <a:pt x="739378" y="286740"/>
                </a:lnTo>
                <a:lnTo>
                  <a:pt x="739775" y="301435"/>
                </a:lnTo>
                <a:lnTo>
                  <a:pt x="739378" y="316924"/>
                </a:lnTo>
                <a:lnTo>
                  <a:pt x="738186" y="330427"/>
                </a:lnTo>
                <a:lnTo>
                  <a:pt x="736597" y="342738"/>
                </a:lnTo>
                <a:lnTo>
                  <a:pt x="734214" y="353858"/>
                </a:lnTo>
                <a:lnTo>
                  <a:pt x="731830" y="362596"/>
                </a:lnTo>
                <a:lnTo>
                  <a:pt x="730242" y="366567"/>
                </a:lnTo>
                <a:lnTo>
                  <a:pt x="728255" y="369744"/>
                </a:lnTo>
                <a:lnTo>
                  <a:pt x="727064" y="372524"/>
                </a:lnTo>
                <a:lnTo>
                  <a:pt x="725078" y="374113"/>
                </a:lnTo>
                <a:lnTo>
                  <a:pt x="723489" y="374907"/>
                </a:lnTo>
                <a:lnTo>
                  <a:pt x="721503" y="375304"/>
                </a:lnTo>
                <a:lnTo>
                  <a:pt x="719517" y="374907"/>
                </a:lnTo>
                <a:lnTo>
                  <a:pt x="717928" y="373716"/>
                </a:lnTo>
                <a:lnTo>
                  <a:pt x="716339" y="372127"/>
                </a:lnTo>
                <a:lnTo>
                  <a:pt x="714353" y="368950"/>
                </a:lnTo>
                <a:lnTo>
                  <a:pt x="712764" y="365773"/>
                </a:lnTo>
                <a:lnTo>
                  <a:pt x="711175" y="361801"/>
                </a:lnTo>
                <a:lnTo>
                  <a:pt x="709983" y="357433"/>
                </a:lnTo>
                <a:lnTo>
                  <a:pt x="708394" y="352270"/>
                </a:lnTo>
                <a:lnTo>
                  <a:pt x="706806" y="364979"/>
                </a:lnTo>
                <a:lnTo>
                  <a:pt x="704819" y="377687"/>
                </a:lnTo>
                <a:lnTo>
                  <a:pt x="701642" y="389602"/>
                </a:lnTo>
                <a:lnTo>
                  <a:pt x="698861" y="401516"/>
                </a:lnTo>
                <a:lnTo>
                  <a:pt x="695683" y="413431"/>
                </a:lnTo>
                <a:lnTo>
                  <a:pt x="691314" y="424551"/>
                </a:lnTo>
                <a:lnTo>
                  <a:pt x="686944" y="435274"/>
                </a:lnTo>
                <a:lnTo>
                  <a:pt x="682575" y="445997"/>
                </a:lnTo>
                <a:lnTo>
                  <a:pt x="677411" y="456323"/>
                </a:lnTo>
                <a:lnTo>
                  <a:pt x="671850" y="466251"/>
                </a:lnTo>
                <a:lnTo>
                  <a:pt x="666289" y="475386"/>
                </a:lnTo>
                <a:lnTo>
                  <a:pt x="659933" y="484520"/>
                </a:lnTo>
                <a:lnTo>
                  <a:pt x="653975" y="493257"/>
                </a:lnTo>
                <a:lnTo>
                  <a:pt x="647222" y="501597"/>
                </a:lnTo>
                <a:lnTo>
                  <a:pt x="640867" y="509540"/>
                </a:lnTo>
                <a:lnTo>
                  <a:pt x="633717" y="517086"/>
                </a:lnTo>
                <a:lnTo>
                  <a:pt x="626964" y="524235"/>
                </a:lnTo>
                <a:lnTo>
                  <a:pt x="619417" y="530589"/>
                </a:lnTo>
                <a:lnTo>
                  <a:pt x="612267" y="536944"/>
                </a:lnTo>
                <a:lnTo>
                  <a:pt x="604720" y="542901"/>
                </a:lnTo>
                <a:lnTo>
                  <a:pt x="597570" y="548461"/>
                </a:lnTo>
                <a:lnTo>
                  <a:pt x="590022" y="553227"/>
                </a:lnTo>
                <a:lnTo>
                  <a:pt x="582078" y="557992"/>
                </a:lnTo>
                <a:lnTo>
                  <a:pt x="574531" y="561964"/>
                </a:lnTo>
                <a:lnTo>
                  <a:pt x="566984" y="565538"/>
                </a:lnTo>
                <a:lnTo>
                  <a:pt x="559039" y="568715"/>
                </a:lnTo>
                <a:lnTo>
                  <a:pt x="551492" y="571495"/>
                </a:lnTo>
                <a:lnTo>
                  <a:pt x="543945" y="573481"/>
                </a:lnTo>
                <a:lnTo>
                  <a:pt x="536398" y="575467"/>
                </a:lnTo>
                <a:lnTo>
                  <a:pt x="528850" y="576658"/>
                </a:lnTo>
                <a:lnTo>
                  <a:pt x="521700" y="577453"/>
                </a:lnTo>
                <a:lnTo>
                  <a:pt x="514550" y="577850"/>
                </a:lnTo>
                <a:lnTo>
                  <a:pt x="508989" y="577453"/>
                </a:lnTo>
                <a:lnTo>
                  <a:pt x="502634" y="576658"/>
                </a:lnTo>
                <a:lnTo>
                  <a:pt x="496278" y="575467"/>
                </a:lnTo>
                <a:lnTo>
                  <a:pt x="489923" y="573481"/>
                </a:lnTo>
                <a:lnTo>
                  <a:pt x="483170" y="571098"/>
                </a:lnTo>
                <a:lnTo>
                  <a:pt x="476417" y="568318"/>
                </a:lnTo>
                <a:lnTo>
                  <a:pt x="469267" y="565141"/>
                </a:lnTo>
                <a:lnTo>
                  <a:pt x="462514" y="561567"/>
                </a:lnTo>
                <a:lnTo>
                  <a:pt x="454967" y="557198"/>
                </a:lnTo>
                <a:lnTo>
                  <a:pt x="447817" y="552432"/>
                </a:lnTo>
                <a:lnTo>
                  <a:pt x="440667" y="547667"/>
                </a:lnTo>
                <a:lnTo>
                  <a:pt x="433120" y="542106"/>
                </a:lnTo>
                <a:lnTo>
                  <a:pt x="425970" y="536149"/>
                </a:lnTo>
                <a:lnTo>
                  <a:pt x="418423" y="529795"/>
                </a:lnTo>
                <a:lnTo>
                  <a:pt x="411273" y="523043"/>
                </a:lnTo>
                <a:lnTo>
                  <a:pt x="403726" y="515895"/>
                </a:lnTo>
                <a:lnTo>
                  <a:pt x="396576" y="508349"/>
                </a:lnTo>
                <a:lnTo>
                  <a:pt x="389426" y="500803"/>
                </a:lnTo>
                <a:lnTo>
                  <a:pt x="382276" y="492860"/>
                </a:lnTo>
                <a:lnTo>
                  <a:pt x="375523" y="483726"/>
                </a:lnTo>
                <a:lnTo>
                  <a:pt x="368770" y="475386"/>
                </a:lnTo>
                <a:lnTo>
                  <a:pt x="362415" y="466251"/>
                </a:lnTo>
                <a:lnTo>
                  <a:pt x="356059" y="456720"/>
                </a:lnTo>
                <a:lnTo>
                  <a:pt x="350498" y="447188"/>
                </a:lnTo>
                <a:lnTo>
                  <a:pt x="344937" y="436862"/>
                </a:lnTo>
                <a:lnTo>
                  <a:pt x="339376" y="426934"/>
                </a:lnTo>
                <a:lnTo>
                  <a:pt x="334212" y="416211"/>
                </a:lnTo>
                <a:lnTo>
                  <a:pt x="329048" y="405885"/>
                </a:lnTo>
                <a:lnTo>
                  <a:pt x="325076" y="394765"/>
                </a:lnTo>
                <a:lnTo>
                  <a:pt x="320706" y="383247"/>
                </a:lnTo>
                <a:lnTo>
                  <a:pt x="317529" y="372127"/>
                </a:lnTo>
                <a:lnTo>
                  <a:pt x="313954" y="360610"/>
                </a:lnTo>
                <a:lnTo>
                  <a:pt x="311570" y="368156"/>
                </a:lnTo>
                <a:lnTo>
                  <a:pt x="310379" y="371730"/>
                </a:lnTo>
                <a:lnTo>
                  <a:pt x="308392" y="374113"/>
                </a:lnTo>
                <a:lnTo>
                  <a:pt x="306804" y="376099"/>
                </a:lnTo>
                <a:lnTo>
                  <a:pt x="305612" y="378084"/>
                </a:lnTo>
                <a:lnTo>
                  <a:pt x="304023" y="378879"/>
                </a:lnTo>
                <a:lnTo>
                  <a:pt x="302037" y="379276"/>
                </a:lnTo>
                <a:lnTo>
                  <a:pt x="300051" y="378879"/>
                </a:lnTo>
                <a:lnTo>
                  <a:pt x="298462" y="377687"/>
                </a:lnTo>
                <a:lnTo>
                  <a:pt x="296873" y="375702"/>
                </a:lnTo>
                <a:lnTo>
                  <a:pt x="294887" y="373319"/>
                </a:lnTo>
                <a:lnTo>
                  <a:pt x="293298" y="370141"/>
                </a:lnTo>
                <a:lnTo>
                  <a:pt x="292106" y="366567"/>
                </a:lnTo>
                <a:lnTo>
                  <a:pt x="289326" y="357433"/>
                </a:lnTo>
                <a:lnTo>
                  <a:pt x="286942" y="346710"/>
                </a:lnTo>
                <a:lnTo>
                  <a:pt x="285354" y="334001"/>
                </a:lnTo>
                <a:lnTo>
                  <a:pt x="284559" y="320101"/>
                </a:lnTo>
                <a:lnTo>
                  <a:pt x="284162" y="305406"/>
                </a:lnTo>
                <a:lnTo>
                  <a:pt x="284559" y="290315"/>
                </a:lnTo>
                <a:lnTo>
                  <a:pt x="285354" y="276812"/>
                </a:lnTo>
                <a:lnTo>
                  <a:pt x="286942" y="264103"/>
                </a:lnTo>
                <a:lnTo>
                  <a:pt x="289326" y="252983"/>
                </a:lnTo>
                <a:lnTo>
                  <a:pt x="292106" y="244246"/>
                </a:lnTo>
                <a:lnTo>
                  <a:pt x="293298" y="240274"/>
                </a:lnTo>
                <a:lnTo>
                  <a:pt x="294887" y="237097"/>
                </a:lnTo>
                <a:lnTo>
                  <a:pt x="296873" y="234714"/>
                </a:lnTo>
                <a:lnTo>
                  <a:pt x="298462" y="232728"/>
                </a:lnTo>
                <a:lnTo>
                  <a:pt x="300051" y="231934"/>
                </a:lnTo>
                <a:lnTo>
                  <a:pt x="302037" y="231537"/>
                </a:lnTo>
                <a:lnTo>
                  <a:pt x="303229" y="231537"/>
                </a:lnTo>
                <a:lnTo>
                  <a:pt x="304420" y="232331"/>
                </a:lnTo>
                <a:lnTo>
                  <a:pt x="304817" y="222403"/>
                </a:lnTo>
                <a:lnTo>
                  <a:pt x="305215" y="212871"/>
                </a:lnTo>
                <a:lnTo>
                  <a:pt x="306406" y="204134"/>
                </a:lnTo>
                <a:lnTo>
                  <a:pt x="307598" y="196191"/>
                </a:lnTo>
                <a:lnTo>
                  <a:pt x="306804" y="185468"/>
                </a:lnTo>
                <a:lnTo>
                  <a:pt x="306406" y="175936"/>
                </a:lnTo>
                <a:lnTo>
                  <a:pt x="306406" y="166405"/>
                </a:lnTo>
                <a:lnTo>
                  <a:pt x="306804" y="158065"/>
                </a:lnTo>
                <a:lnTo>
                  <a:pt x="307598" y="150122"/>
                </a:lnTo>
                <a:lnTo>
                  <a:pt x="308790" y="142179"/>
                </a:lnTo>
                <a:lnTo>
                  <a:pt x="310379" y="135427"/>
                </a:lnTo>
                <a:lnTo>
                  <a:pt x="312365" y="128676"/>
                </a:lnTo>
                <a:lnTo>
                  <a:pt x="314748" y="122321"/>
                </a:lnTo>
                <a:lnTo>
                  <a:pt x="317529" y="116761"/>
                </a:lnTo>
                <a:lnTo>
                  <a:pt x="320309" y="111201"/>
                </a:lnTo>
                <a:lnTo>
                  <a:pt x="323884" y="106833"/>
                </a:lnTo>
                <a:lnTo>
                  <a:pt x="327062" y="102067"/>
                </a:lnTo>
                <a:lnTo>
                  <a:pt x="331431" y="98095"/>
                </a:lnTo>
                <a:lnTo>
                  <a:pt x="335404" y="94918"/>
                </a:lnTo>
                <a:lnTo>
                  <a:pt x="339773" y="91344"/>
                </a:lnTo>
                <a:lnTo>
                  <a:pt x="319912" y="91741"/>
                </a:lnTo>
                <a:lnTo>
                  <a:pt x="304420" y="92138"/>
                </a:lnTo>
                <a:lnTo>
                  <a:pt x="290915" y="93329"/>
                </a:lnTo>
                <a:lnTo>
                  <a:pt x="295284" y="90549"/>
                </a:lnTo>
                <a:lnTo>
                  <a:pt x="300051" y="88167"/>
                </a:lnTo>
                <a:lnTo>
                  <a:pt x="309981" y="82209"/>
                </a:lnTo>
                <a:lnTo>
                  <a:pt x="319117" y="75458"/>
                </a:lnTo>
                <a:lnTo>
                  <a:pt x="328651" y="68309"/>
                </a:lnTo>
                <a:lnTo>
                  <a:pt x="346923" y="54409"/>
                </a:lnTo>
                <a:lnTo>
                  <a:pt x="355265" y="48452"/>
                </a:lnTo>
                <a:lnTo>
                  <a:pt x="363606" y="43686"/>
                </a:lnTo>
                <a:lnTo>
                  <a:pt x="373934" y="38920"/>
                </a:lnTo>
                <a:lnTo>
                  <a:pt x="384659" y="33757"/>
                </a:lnTo>
                <a:lnTo>
                  <a:pt x="394589" y="28992"/>
                </a:lnTo>
                <a:lnTo>
                  <a:pt x="405314" y="24623"/>
                </a:lnTo>
                <a:lnTo>
                  <a:pt x="414848" y="21049"/>
                </a:lnTo>
                <a:lnTo>
                  <a:pt x="425176" y="17474"/>
                </a:lnTo>
                <a:lnTo>
                  <a:pt x="434709" y="14694"/>
                </a:lnTo>
                <a:lnTo>
                  <a:pt x="444242" y="11914"/>
                </a:lnTo>
                <a:lnTo>
                  <a:pt x="454173" y="9134"/>
                </a:lnTo>
                <a:lnTo>
                  <a:pt x="463309" y="7148"/>
                </a:lnTo>
                <a:lnTo>
                  <a:pt x="472842" y="5560"/>
                </a:lnTo>
                <a:lnTo>
                  <a:pt x="481978" y="3574"/>
                </a:lnTo>
                <a:lnTo>
                  <a:pt x="491114" y="2383"/>
                </a:lnTo>
                <a:lnTo>
                  <a:pt x="500250" y="1588"/>
                </a:lnTo>
                <a:lnTo>
                  <a:pt x="517331" y="397"/>
                </a:lnTo>
                <a:lnTo>
                  <a:pt x="534014" y="0"/>
                </a:lnTo>
                <a:close/>
              </a:path>
            </a:pathLst>
          </a:custGeom>
          <a:solidFill>
            <a:srgbClr val="EA6103"/>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p>
        </p:txBody>
      </p:sp>
      <p:sp>
        <p:nvSpPr>
          <p:cNvPr id="64" name="TextBox 63"/>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65"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66"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7" name="椭圆 66"/>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67"/>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69" name="椭圆 68"/>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TextBox 69"/>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71" name="椭圆 70"/>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TextBox 71"/>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4079156653"/>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14:bounceEnd="50000">
                                          <p:cBhvr additive="base">
                                            <p:cTn id="7" dur="1200" fill="hold"/>
                                            <p:tgtEl>
                                              <p:spTgt spid="6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14:bounceEnd="50000">
                                          <p:cBhvr additive="base">
                                            <p:cTn id="11" dur="1200" fill="hold"/>
                                            <p:tgtEl>
                                              <p:spTgt spid="6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left)">
                                          <p:cBhvr>
                                            <p:cTn id="16" dur="500"/>
                                            <p:tgtEl>
                                              <p:spTgt spid="6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500"/>
                                            <p:tgtEl>
                                              <p:spTgt spid="6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0"/>
                                            </p:tgtEl>
                                            <p:attrNameLst>
                                              <p:attrName>style.visibility</p:attrName>
                                            </p:attrNameLst>
                                          </p:cBhvr>
                                          <p:to>
                                            <p:strVal val="visible"/>
                                          </p:to>
                                        </p:set>
                                        <p:animEffect transition="in" filter="wipe(left)">
                                          <p:cBhvr>
                                            <p:cTn id="30" dur="500"/>
                                            <p:tgtEl>
                                              <p:spTgt spid="70"/>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0"/>
                                            </p:tgtEl>
                                            <p:attrNameLst>
                                              <p:attrName>style.color</p:attrName>
                                            </p:attrNameLst>
                                          </p:cBhvr>
                                          <p:to>
                                            <p:clrVal>
                                              <a:schemeClr val="accent2"/>
                                            </p:clrVal>
                                          </p:to>
                                        </p:set>
                                        <p:set>
                                          <p:cBhvr>
                                            <p:cTn id="41" dur="1000" fill="hold"/>
                                            <p:tgtEl>
                                              <p:spTgt spid="70"/>
                                            </p:tgtEl>
                                            <p:attrNameLst>
                                              <p:attrName>fillcolor</p:attrName>
                                            </p:attrNameLst>
                                          </p:cBhvr>
                                          <p:to>
                                            <p:clrVal>
                                              <a:schemeClr val="accent2"/>
                                            </p:clrVal>
                                          </p:to>
                                        </p:set>
                                        <p:set>
                                          <p:cBhvr>
                                            <p:cTn id="42" dur="1000" fill="hold"/>
                                            <p:tgtEl>
                                              <p:spTgt spid="70"/>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childTnLst>
                              </p:cTn>
                            </p:par>
                            <p:par>
                              <p:cTn id="47" fill="hold">
                                <p:stCondLst>
                                  <p:cond delay="4820"/>
                                </p:stCondLst>
                                <p:childTnLst>
                                  <p:par>
                                    <p:cTn id="48" presetID="2" presetClass="entr" presetSubtype="4"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fill="hold"/>
                                            <p:tgtEl>
                                              <p:spTgt spid="28"/>
                                            </p:tgtEl>
                                            <p:attrNameLst>
                                              <p:attrName>ppt_x</p:attrName>
                                            </p:attrNameLst>
                                          </p:cBhvr>
                                          <p:tavLst>
                                            <p:tav tm="0">
                                              <p:val>
                                                <p:strVal val="#ppt_x"/>
                                              </p:val>
                                            </p:tav>
                                            <p:tav tm="100000">
                                              <p:val>
                                                <p:strVal val="#ppt_x"/>
                                              </p:val>
                                            </p:tav>
                                          </p:tavLst>
                                        </p:anim>
                                        <p:anim calcmode="lin" valueType="num">
                                          <p:cBhvr additive="base">
                                            <p:cTn id="51" dur="500" fill="hold"/>
                                            <p:tgtEl>
                                              <p:spTgt spid="2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ppt_x"/>
                                              </p:val>
                                            </p:tav>
                                            <p:tav tm="100000">
                                              <p:val>
                                                <p:strVal val="#ppt_x"/>
                                              </p:val>
                                            </p:tav>
                                          </p:tavLst>
                                        </p:anim>
                                        <p:anim calcmode="lin" valueType="num">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ppt_x"/>
                                              </p:val>
                                            </p:tav>
                                            <p:tav tm="100000">
                                              <p:val>
                                                <p:strVal val="#ppt_x"/>
                                              </p:val>
                                            </p:tav>
                                          </p:tavLst>
                                        </p:anim>
                                        <p:anim calcmode="lin" valueType="num">
                                          <p:cBhvr additive="base">
                                            <p:cTn id="67" dur="500" fill="hold"/>
                                            <p:tgtEl>
                                              <p:spTgt spid="3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500" fill="hold"/>
                                            <p:tgtEl>
                                              <p:spTgt spid="32"/>
                                            </p:tgtEl>
                                            <p:attrNameLst>
                                              <p:attrName>ppt_x</p:attrName>
                                            </p:attrNameLst>
                                          </p:cBhvr>
                                          <p:tavLst>
                                            <p:tav tm="0">
                                              <p:val>
                                                <p:strVal val="#ppt_x"/>
                                              </p:val>
                                            </p:tav>
                                            <p:tav tm="100000">
                                              <p:val>
                                                <p:strVal val="#ppt_x"/>
                                              </p:val>
                                            </p:tav>
                                          </p:tavLst>
                                        </p:anim>
                                        <p:anim calcmode="lin" valueType="num">
                                          <p:cBhvr additive="base">
                                            <p:cTn id="75" dur="500" fill="hold"/>
                                            <p:tgtEl>
                                              <p:spTgt spid="3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fill="hold"/>
                                            <p:tgtEl>
                                              <p:spTgt spid="34"/>
                                            </p:tgtEl>
                                            <p:attrNameLst>
                                              <p:attrName>ppt_x</p:attrName>
                                            </p:attrNameLst>
                                          </p:cBhvr>
                                          <p:tavLst>
                                            <p:tav tm="0">
                                              <p:val>
                                                <p:strVal val="#ppt_x"/>
                                              </p:val>
                                            </p:tav>
                                            <p:tav tm="100000">
                                              <p:val>
                                                <p:strVal val="#ppt_x"/>
                                              </p:val>
                                            </p:tav>
                                          </p:tavLst>
                                        </p:anim>
                                        <p:anim calcmode="lin" valueType="num">
                                          <p:cBhvr additive="base">
                                            <p:cTn id="79" dur="500" fill="hold"/>
                                            <p:tgtEl>
                                              <p:spTgt spid="34"/>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ppt_x"/>
                                              </p:val>
                                            </p:tav>
                                            <p:tav tm="100000">
                                              <p:val>
                                                <p:strVal val="#ppt_x"/>
                                              </p:val>
                                            </p:tav>
                                          </p:tavLst>
                                        </p:anim>
                                        <p:anim calcmode="lin" valueType="num">
                                          <p:cBhvr additive="base">
                                            <p:cTn id="83" dur="500" fill="hold"/>
                                            <p:tgtEl>
                                              <p:spTgt spid="40"/>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500" fill="hold"/>
                                            <p:tgtEl>
                                              <p:spTgt spid="39"/>
                                            </p:tgtEl>
                                            <p:attrNameLst>
                                              <p:attrName>ppt_x</p:attrName>
                                            </p:attrNameLst>
                                          </p:cBhvr>
                                          <p:tavLst>
                                            <p:tav tm="0">
                                              <p:val>
                                                <p:strVal val="#ppt_x"/>
                                              </p:val>
                                            </p:tav>
                                            <p:tav tm="100000">
                                              <p:val>
                                                <p:strVal val="#ppt_x"/>
                                              </p:val>
                                            </p:tav>
                                          </p:tavLst>
                                        </p:anim>
                                        <p:anim calcmode="lin" valueType="num">
                                          <p:cBhvr additive="base">
                                            <p:cTn id="87" dur="500" fill="hold"/>
                                            <p:tgtEl>
                                              <p:spTgt spid="3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additive="base">
                                            <p:cTn id="94" dur="500" fill="hold"/>
                                            <p:tgtEl>
                                              <p:spTgt spid="31"/>
                                            </p:tgtEl>
                                            <p:attrNameLst>
                                              <p:attrName>ppt_x</p:attrName>
                                            </p:attrNameLst>
                                          </p:cBhvr>
                                          <p:tavLst>
                                            <p:tav tm="0">
                                              <p:val>
                                                <p:strVal val="#ppt_x"/>
                                              </p:val>
                                            </p:tav>
                                            <p:tav tm="100000">
                                              <p:val>
                                                <p:strVal val="#ppt_x"/>
                                              </p:val>
                                            </p:tav>
                                          </p:tavLst>
                                        </p:anim>
                                        <p:anim calcmode="lin" valueType="num">
                                          <p:cBhvr additive="base">
                                            <p:cTn id="95" dur="500" fill="hold"/>
                                            <p:tgtEl>
                                              <p:spTgt spid="31"/>
                                            </p:tgtEl>
                                            <p:attrNameLst>
                                              <p:attrName>ppt_y</p:attrName>
                                            </p:attrNameLst>
                                          </p:cBhvr>
                                          <p:tavLst>
                                            <p:tav tm="0">
                                              <p:val>
                                                <p:strVal val="1+#ppt_h/2"/>
                                              </p:val>
                                            </p:tav>
                                            <p:tav tm="100000">
                                              <p:val>
                                                <p:strVal val="#ppt_y"/>
                                              </p:val>
                                            </p:tav>
                                          </p:tavLst>
                                        </p:anim>
                                      </p:childTnLst>
                                    </p:cTn>
                                  </p:par>
                                </p:childTnLst>
                              </p:cTn>
                            </p:par>
                            <p:par>
                              <p:cTn id="96" fill="hold">
                                <p:stCondLst>
                                  <p:cond delay="532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45"/>
                                            </p:tgtEl>
                                            <p:attrNameLst>
                                              <p:attrName>ppt_y</p:attrName>
                                            </p:attrNameLst>
                                          </p:cBhvr>
                                          <p:tavLst>
                                            <p:tav tm="0">
                                              <p:val>
                                                <p:strVal val="#ppt_y"/>
                                              </p:val>
                                            </p:tav>
                                            <p:tav tm="100000">
                                              <p:val>
                                                <p:strVal val="#ppt_y"/>
                                              </p:val>
                                            </p:tav>
                                          </p:tavLst>
                                        </p:anim>
                                        <p:anim calcmode="lin" valueType="num">
                                          <p:cBhvr>
                                            <p:cTn id="10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45"/>
                                            </p:tgtEl>
                                          </p:cBhvr>
                                        </p:animEffect>
                                      </p:childTnLst>
                                    </p:cTn>
                                  </p:par>
                                </p:childTnLst>
                              </p:cTn>
                            </p:par>
                            <p:par>
                              <p:cTn id="104" fill="hold">
                                <p:stCondLst>
                                  <p:cond delay="5920"/>
                                </p:stCondLst>
                                <p:childTnLst>
                                  <p:par>
                                    <p:cTn id="105" presetID="16" presetClass="entr" presetSubtype="21"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barn(inVertical)">
                                          <p:cBhvr>
                                            <p:cTn id="107" dur="500"/>
                                            <p:tgtEl>
                                              <p:spTgt spid="41"/>
                                            </p:tgtEl>
                                          </p:cBhvr>
                                        </p:animEffect>
                                      </p:childTnLst>
                                    </p:cTn>
                                  </p:par>
                                  <p:par>
                                    <p:cTn id="108" presetID="53" presetClass="entr" presetSubtype="16" fill="hold" nodeType="withEffect">
                                      <p:stCondLst>
                                        <p:cond delay="0"/>
                                      </p:stCondLst>
                                      <p:childTnLst>
                                        <p:set>
                                          <p:cBhvr>
                                            <p:cTn id="109" dur="1" fill="hold">
                                              <p:stCondLst>
                                                <p:cond delay="0"/>
                                              </p:stCondLst>
                                            </p:cTn>
                                            <p:tgtEl>
                                              <p:spTgt spid="57"/>
                                            </p:tgtEl>
                                            <p:attrNameLst>
                                              <p:attrName>style.visibility</p:attrName>
                                            </p:attrNameLst>
                                          </p:cBhvr>
                                          <p:to>
                                            <p:strVal val="visible"/>
                                          </p:to>
                                        </p:set>
                                        <p:anim calcmode="lin" valueType="num">
                                          <p:cBhvr>
                                            <p:cTn id="110" dur="500" fill="hold"/>
                                            <p:tgtEl>
                                              <p:spTgt spid="57"/>
                                            </p:tgtEl>
                                            <p:attrNameLst>
                                              <p:attrName>ppt_w</p:attrName>
                                            </p:attrNameLst>
                                          </p:cBhvr>
                                          <p:tavLst>
                                            <p:tav tm="0">
                                              <p:val>
                                                <p:fltVal val="0"/>
                                              </p:val>
                                            </p:tav>
                                            <p:tav tm="100000">
                                              <p:val>
                                                <p:strVal val="#ppt_w"/>
                                              </p:val>
                                            </p:tav>
                                          </p:tavLst>
                                        </p:anim>
                                        <p:anim calcmode="lin" valueType="num">
                                          <p:cBhvr>
                                            <p:cTn id="111" dur="500" fill="hold"/>
                                            <p:tgtEl>
                                              <p:spTgt spid="57"/>
                                            </p:tgtEl>
                                            <p:attrNameLst>
                                              <p:attrName>ppt_h</p:attrName>
                                            </p:attrNameLst>
                                          </p:cBhvr>
                                          <p:tavLst>
                                            <p:tav tm="0">
                                              <p:val>
                                                <p:fltVal val="0"/>
                                              </p:val>
                                            </p:tav>
                                            <p:tav tm="100000">
                                              <p:val>
                                                <p:strVal val="#ppt_h"/>
                                              </p:val>
                                            </p:tav>
                                          </p:tavLst>
                                        </p:anim>
                                        <p:animEffect transition="in" filter="fade">
                                          <p:cBhvr>
                                            <p:cTn id="112" dur="500"/>
                                            <p:tgtEl>
                                              <p:spTgt spid="57"/>
                                            </p:tgtEl>
                                          </p:cBhvr>
                                        </p:animEffect>
                                      </p:childTnLst>
                                    </p:cTn>
                                  </p:par>
                                </p:childTnLst>
                              </p:cTn>
                            </p:par>
                            <p:par>
                              <p:cTn id="113" fill="hold">
                                <p:stCondLst>
                                  <p:cond delay="6420"/>
                                </p:stCondLst>
                                <p:childTnLst>
                                  <p:par>
                                    <p:cTn id="114" presetID="14" presetClass="entr" presetSubtype="10" fill="hold" grpId="0" nodeType="afterEffect">
                                      <p:stCondLst>
                                        <p:cond delay="0"/>
                                      </p:stCondLst>
                                      <p:childTnLst>
                                        <p:set>
                                          <p:cBhvr>
                                            <p:cTn id="115" dur="1" fill="hold">
                                              <p:stCondLst>
                                                <p:cond delay="0"/>
                                              </p:stCondLst>
                                            </p:cTn>
                                            <p:tgtEl>
                                              <p:spTgt spid="94"/>
                                            </p:tgtEl>
                                            <p:attrNameLst>
                                              <p:attrName>style.visibility</p:attrName>
                                            </p:attrNameLst>
                                          </p:cBhvr>
                                          <p:to>
                                            <p:strVal val="visible"/>
                                          </p:to>
                                        </p:set>
                                        <p:animEffect transition="in" filter="randombar(horizontal)">
                                          <p:cBhvr>
                                            <p:cTn id="116" dur="500"/>
                                            <p:tgtEl>
                                              <p:spTgt spid="94"/>
                                            </p:tgtEl>
                                          </p:cBhvr>
                                        </p:animEffect>
                                      </p:childTnLst>
                                    </p:cTn>
                                  </p:par>
                                  <p:par>
                                    <p:cTn id="117" presetID="16" presetClass="entr" presetSubtype="21" fill="hold" grpId="0" nodeType="with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barn(inVertical)">
                                          <p:cBhvr>
                                            <p:cTn id="119" dur="500"/>
                                            <p:tgtEl>
                                              <p:spTgt spid="50"/>
                                            </p:tgtEl>
                                          </p:cBhvr>
                                        </p:animEffect>
                                      </p:childTnLst>
                                    </p:cTn>
                                  </p:par>
                                  <p:par>
                                    <p:cTn id="120" presetID="16" presetClass="entr" presetSubtype="21" fill="hold" grpId="0" nodeType="withEffect">
                                      <p:stCondLst>
                                        <p:cond delay="0"/>
                                      </p:stCondLst>
                                      <p:childTnLst>
                                        <p:set>
                                          <p:cBhvr>
                                            <p:cTn id="121" dur="1" fill="hold">
                                              <p:stCondLst>
                                                <p:cond delay="0"/>
                                              </p:stCondLst>
                                            </p:cTn>
                                            <p:tgtEl>
                                              <p:spTgt spid="51"/>
                                            </p:tgtEl>
                                            <p:attrNameLst>
                                              <p:attrName>style.visibility</p:attrName>
                                            </p:attrNameLst>
                                          </p:cBhvr>
                                          <p:to>
                                            <p:strVal val="visible"/>
                                          </p:to>
                                        </p:set>
                                        <p:animEffect transition="in" filter="barn(inVertical)">
                                          <p:cBhvr>
                                            <p:cTn id="122" dur="500"/>
                                            <p:tgtEl>
                                              <p:spTgt spid="51"/>
                                            </p:tgtEl>
                                          </p:cBhvr>
                                        </p:animEffect>
                                      </p:childTnLst>
                                    </p:cTn>
                                  </p:par>
                                </p:childTnLst>
                              </p:cTn>
                            </p:par>
                            <p:par>
                              <p:cTn id="123" fill="hold">
                                <p:stCondLst>
                                  <p:cond delay="6920"/>
                                </p:stCondLst>
                                <p:childTnLst>
                                  <p:par>
                                    <p:cTn id="124" presetID="16" presetClass="entr" presetSubtype="21" fill="hold" grpId="0" nodeType="afterEffect">
                                      <p:stCondLst>
                                        <p:cond delay="0"/>
                                      </p:stCondLst>
                                      <p:childTnLst>
                                        <p:set>
                                          <p:cBhvr>
                                            <p:cTn id="125" dur="1" fill="hold">
                                              <p:stCondLst>
                                                <p:cond delay="0"/>
                                              </p:stCondLst>
                                            </p:cTn>
                                            <p:tgtEl>
                                              <p:spTgt spid="42"/>
                                            </p:tgtEl>
                                            <p:attrNameLst>
                                              <p:attrName>style.visibility</p:attrName>
                                            </p:attrNameLst>
                                          </p:cBhvr>
                                          <p:to>
                                            <p:strVal val="visible"/>
                                          </p:to>
                                        </p:set>
                                        <p:animEffect transition="in" filter="barn(inVertical)">
                                          <p:cBhvr>
                                            <p:cTn id="126" dur="500"/>
                                            <p:tgtEl>
                                              <p:spTgt spid="42"/>
                                            </p:tgtEl>
                                          </p:cBhvr>
                                        </p:animEffect>
                                      </p:childTnLst>
                                    </p:cTn>
                                  </p:par>
                                  <p:par>
                                    <p:cTn id="127" presetID="53" presetClass="entr" presetSubtype="16" fill="hold" nodeType="withEffect">
                                      <p:stCondLst>
                                        <p:cond delay="0"/>
                                      </p:stCondLst>
                                      <p:childTnLst>
                                        <p:set>
                                          <p:cBhvr>
                                            <p:cTn id="128" dur="1" fill="hold">
                                              <p:stCondLst>
                                                <p:cond delay="0"/>
                                              </p:stCondLst>
                                            </p:cTn>
                                            <p:tgtEl>
                                              <p:spTgt spid="63"/>
                                            </p:tgtEl>
                                            <p:attrNameLst>
                                              <p:attrName>style.visibility</p:attrName>
                                            </p:attrNameLst>
                                          </p:cBhvr>
                                          <p:to>
                                            <p:strVal val="visible"/>
                                          </p:to>
                                        </p:set>
                                        <p:anim calcmode="lin" valueType="num">
                                          <p:cBhvr>
                                            <p:cTn id="129" dur="500" fill="hold"/>
                                            <p:tgtEl>
                                              <p:spTgt spid="63"/>
                                            </p:tgtEl>
                                            <p:attrNameLst>
                                              <p:attrName>ppt_w</p:attrName>
                                            </p:attrNameLst>
                                          </p:cBhvr>
                                          <p:tavLst>
                                            <p:tav tm="0">
                                              <p:val>
                                                <p:fltVal val="0"/>
                                              </p:val>
                                            </p:tav>
                                            <p:tav tm="100000">
                                              <p:val>
                                                <p:strVal val="#ppt_w"/>
                                              </p:val>
                                            </p:tav>
                                          </p:tavLst>
                                        </p:anim>
                                        <p:anim calcmode="lin" valueType="num">
                                          <p:cBhvr>
                                            <p:cTn id="130" dur="500" fill="hold"/>
                                            <p:tgtEl>
                                              <p:spTgt spid="63"/>
                                            </p:tgtEl>
                                            <p:attrNameLst>
                                              <p:attrName>ppt_h</p:attrName>
                                            </p:attrNameLst>
                                          </p:cBhvr>
                                          <p:tavLst>
                                            <p:tav tm="0">
                                              <p:val>
                                                <p:fltVal val="0"/>
                                              </p:val>
                                            </p:tav>
                                            <p:tav tm="100000">
                                              <p:val>
                                                <p:strVal val="#ppt_h"/>
                                              </p:val>
                                            </p:tav>
                                          </p:tavLst>
                                        </p:anim>
                                        <p:animEffect transition="in" filter="fade">
                                          <p:cBhvr>
                                            <p:cTn id="131" dur="500"/>
                                            <p:tgtEl>
                                              <p:spTgt spid="63"/>
                                            </p:tgtEl>
                                          </p:cBhvr>
                                        </p:animEffect>
                                      </p:childTnLst>
                                    </p:cTn>
                                  </p:par>
                                  <p:par>
                                    <p:cTn id="132" presetID="14" presetClass="entr" presetSubtype="10" fill="hold" grpId="0" nodeType="withEffect">
                                      <p:stCondLst>
                                        <p:cond delay="0"/>
                                      </p:stCondLst>
                                      <p:childTnLst>
                                        <p:set>
                                          <p:cBhvr>
                                            <p:cTn id="133" dur="1" fill="hold">
                                              <p:stCondLst>
                                                <p:cond delay="0"/>
                                              </p:stCondLst>
                                            </p:cTn>
                                            <p:tgtEl>
                                              <p:spTgt spid="91"/>
                                            </p:tgtEl>
                                            <p:attrNameLst>
                                              <p:attrName>style.visibility</p:attrName>
                                            </p:attrNameLst>
                                          </p:cBhvr>
                                          <p:to>
                                            <p:strVal val="visible"/>
                                          </p:to>
                                        </p:set>
                                        <p:animEffect transition="in" filter="randombar(horizontal)">
                                          <p:cBhvr>
                                            <p:cTn id="134" dur="500"/>
                                            <p:tgtEl>
                                              <p:spTgt spid="91"/>
                                            </p:tgtEl>
                                          </p:cBhvr>
                                        </p:animEffect>
                                      </p:childTnLst>
                                    </p:cTn>
                                  </p:par>
                                  <p:par>
                                    <p:cTn id="135" presetID="16" presetClass="entr" presetSubtype="21" fill="hold" grpId="0" nodeType="withEffect">
                                      <p:stCondLst>
                                        <p:cond delay="0"/>
                                      </p:stCondLst>
                                      <p:childTnLst>
                                        <p:set>
                                          <p:cBhvr>
                                            <p:cTn id="136" dur="1" fill="hold">
                                              <p:stCondLst>
                                                <p:cond delay="0"/>
                                              </p:stCondLst>
                                            </p:cTn>
                                            <p:tgtEl>
                                              <p:spTgt spid="53"/>
                                            </p:tgtEl>
                                            <p:attrNameLst>
                                              <p:attrName>style.visibility</p:attrName>
                                            </p:attrNameLst>
                                          </p:cBhvr>
                                          <p:to>
                                            <p:strVal val="visible"/>
                                          </p:to>
                                        </p:set>
                                        <p:animEffect transition="in" filter="barn(inVertical)">
                                          <p:cBhvr>
                                            <p:cTn id="137" dur="500"/>
                                            <p:tgtEl>
                                              <p:spTgt spid="53"/>
                                            </p:tgtEl>
                                          </p:cBhvr>
                                        </p:animEffect>
                                      </p:childTnLst>
                                    </p:cTn>
                                  </p:par>
                                  <p:par>
                                    <p:cTn id="138" presetID="16" presetClass="entr" presetSubtype="21" fill="hold" grpId="0" nodeType="with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barn(inVertical)">
                                          <p:cBhvr>
                                            <p:cTn id="140" dur="500"/>
                                            <p:tgtEl>
                                              <p:spTgt spid="52"/>
                                            </p:tgtEl>
                                          </p:cBhvr>
                                        </p:animEffect>
                                      </p:childTnLst>
                                    </p:cTn>
                                  </p:par>
                                </p:childTnLst>
                              </p:cTn>
                            </p:par>
                            <p:par>
                              <p:cTn id="141" fill="hold">
                                <p:stCondLst>
                                  <p:cond delay="7420"/>
                                </p:stCondLst>
                                <p:childTnLst>
                                  <p:par>
                                    <p:cTn id="142" presetID="16" presetClass="entr" presetSubtype="21" fill="hold" grpId="0" nodeType="afterEffect">
                                      <p:stCondLst>
                                        <p:cond delay="0"/>
                                      </p:stCondLst>
                                      <p:childTnLst>
                                        <p:set>
                                          <p:cBhvr>
                                            <p:cTn id="143" dur="1" fill="hold">
                                              <p:stCondLst>
                                                <p:cond delay="0"/>
                                              </p:stCondLst>
                                            </p:cTn>
                                            <p:tgtEl>
                                              <p:spTgt spid="46"/>
                                            </p:tgtEl>
                                            <p:attrNameLst>
                                              <p:attrName>style.visibility</p:attrName>
                                            </p:attrNameLst>
                                          </p:cBhvr>
                                          <p:to>
                                            <p:strVal val="visible"/>
                                          </p:to>
                                        </p:set>
                                        <p:animEffect transition="in" filter="barn(inVertical)">
                                          <p:cBhvr>
                                            <p:cTn id="144" dur="500"/>
                                            <p:tgtEl>
                                              <p:spTgt spid="46"/>
                                            </p:tgtEl>
                                          </p:cBhvr>
                                        </p:animEffect>
                                      </p:childTnLst>
                                    </p:cTn>
                                  </p:par>
                                  <p:par>
                                    <p:cTn id="145" presetID="53" presetClass="entr" presetSubtype="16" fill="hold" nodeType="withEffect">
                                      <p:stCondLst>
                                        <p:cond delay="0"/>
                                      </p:stCondLst>
                                      <p:childTnLst>
                                        <p:set>
                                          <p:cBhvr>
                                            <p:cTn id="146" dur="1" fill="hold">
                                              <p:stCondLst>
                                                <p:cond delay="0"/>
                                              </p:stCondLst>
                                            </p:cTn>
                                            <p:tgtEl>
                                              <p:spTgt spid="54"/>
                                            </p:tgtEl>
                                            <p:attrNameLst>
                                              <p:attrName>style.visibility</p:attrName>
                                            </p:attrNameLst>
                                          </p:cBhvr>
                                          <p:to>
                                            <p:strVal val="visible"/>
                                          </p:to>
                                        </p:set>
                                        <p:anim calcmode="lin" valueType="num">
                                          <p:cBhvr>
                                            <p:cTn id="147" dur="500" fill="hold"/>
                                            <p:tgtEl>
                                              <p:spTgt spid="54"/>
                                            </p:tgtEl>
                                            <p:attrNameLst>
                                              <p:attrName>ppt_w</p:attrName>
                                            </p:attrNameLst>
                                          </p:cBhvr>
                                          <p:tavLst>
                                            <p:tav tm="0">
                                              <p:val>
                                                <p:fltVal val="0"/>
                                              </p:val>
                                            </p:tav>
                                            <p:tav tm="100000">
                                              <p:val>
                                                <p:strVal val="#ppt_w"/>
                                              </p:val>
                                            </p:tav>
                                          </p:tavLst>
                                        </p:anim>
                                        <p:anim calcmode="lin" valueType="num">
                                          <p:cBhvr>
                                            <p:cTn id="148" dur="500" fill="hold"/>
                                            <p:tgtEl>
                                              <p:spTgt spid="54"/>
                                            </p:tgtEl>
                                            <p:attrNameLst>
                                              <p:attrName>ppt_h</p:attrName>
                                            </p:attrNameLst>
                                          </p:cBhvr>
                                          <p:tavLst>
                                            <p:tav tm="0">
                                              <p:val>
                                                <p:fltVal val="0"/>
                                              </p:val>
                                            </p:tav>
                                            <p:tav tm="100000">
                                              <p:val>
                                                <p:strVal val="#ppt_h"/>
                                              </p:val>
                                            </p:tav>
                                          </p:tavLst>
                                        </p:anim>
                                        <p:animEffect transition="in" filter="fade">
                                          <p:cBhvr>
                                            <p:cTn id="149" dur="500"/>
                                            <p:tgtEl>
                                              <p:spTgt spid="54"/>
                                            </p:tgtEl>
                                          </p:cBhvr>
                                        </p:animEffect>
                                      </p:childTnLst>
                                    </p:cTn>
                                  </p:par>
                                  <p:par>
                                    <p:cTn id="150" presetID="14" presetClass="entr" presetSubtype="10" fill="hold" grpId="0" nodeType="withEffect">
                                      <p:stCondLst>
                                        <p:cond delay="0"/>
                                      </p:stCondLst>
                                      <p:childTnLst>
                                        <p:set>
                                          <p:cBhvr>
                                            <p:cTn id="151" dur="1" fill="hold">
                                              <p:stCondLst>
                                                <p:cond delay="0"/>
                                              </p:stCondLst>
                                            </p:cTn>
                                            <p:tgtEl>
                                              <p:spTgt spid="92"/>
                                            </p:tgtEl>
                                            <p:attrNameLst>
                                              <p:attrName>style.visibility</p:attrName>
                                            </p:attrNameLst>
                                          </p:cBhvr>
                                          <p:to>
                                            <p:strVal val="visible"/>
                                          </p:to>
                                        </p:set>
                                        <p:animEffect transition="in" filter="randombar(horizontal)">
                                          <p:cBhvr>
                                            <p:cTn id="152" dur="500"/>
                                            <p:tgtEl>
                                              <p:spTgt spid="92"/>
                                            </p:tgtEl>
                                          </p:cBhvr>
                                        </p:animEffect>
                                      </p:childTnLst>
                                    </p:cTn>
                                  </p:par>
                                  <p:par>
                                    <p:cTn id="153" presetID="16" presetClass="entr" presetSubtype="21" fill="hold" grpId="0" nodeType="withEffect">
                                      <p:stCondLst>
                                        <p:cond delay="0"/>
                                      </p:stCondLst>
                                      <p:childTnLst>
                                        <p:set>
                                          <p:cBhvr>
                                            <p:cTn id="154" dur="1" fill="hold">
                                              <p:stCondLst>
                                                <p:cond delay="0"/>
                                              </p:stCondLst>
                                            </p:cTn>
                                            <p:tgtEl>
                                              <p:spTgt spid="47"/>
                                            </p:tgtEl>
                                            <p:attrNameLst>
                                              <p:attrName>style.visibility</p:attrName>
                                            </p:attrNameLst>
                                          </p:cBhvr>
                                          <p:to>
                                            <p:strVal val="visible"/>
                                          </p:to>
                                        </p:set>
                                        <p:animEffect transition="in" filter="barn(inVertical)">
                                          <p:cBhvr>
                                            <p:cTn id="155" dur="500"/>
                                            <p:tgtEl>
                                              <p:spTgt spid="47"/>
                                            </p:tgtEl>
                                          </p:cBhvr>
                                        </p:animEffect>
                                      </p:childTnLst>
                                    </p:cTn>
                                  </p:par>
                                  <p:par>
                                    <p:cTn id="156" presetID="16" presetClass="entr" presetSubtype="21" fill="hold" grpId="0" nodeType="withEffect">
                                      <p:stCondLst>
                                        <p:cond delay="0"/>
                                      </p:stCondLst>
                                      <p:childTnLst>
                                        <p:set>
                                          <p:cBhvr>
                                            <p:cTn id="157" dur="1" fill="hold">
                                              <p:stCondLst>
                                                <p:cond delay="0"/>
                                              </p:stCondLst>
                                            </p:cTn>
                                            <p:tgtEl>
                                              <p:spTgt spid="44"/>
                                            </p:tgtEl>
                                            <p:attrNameLst>
                                              <p:attrName>style.visibility</p:attrName>
                                            </p:attrNameLst>
                                          </p:cBhvr>
                                          <p:to>
                                            <p:strVal val="visible"/>
                                          </p:to>
                                        </p:set>
                                        <p:animEffect transition="in" filter="barn(inVertical)">
                                          <p:cBhvr>
                                            <p:cTn id="158" dur="500"/>
                                            <p:tgtEl>
                                              <p:spTgt spid="44"/>
                                            </p:tgtEl>
                                          </p:cBhvr>
                                        </p:animEffect>
                                      </p:childTnLst>
                                    </p:cTn>
                                  </p:par>
                                </p:childTnLst>
                              </p:cTn>
                            </p:par>
                            <p:par>
                              <p:cTn id="159" fill="hold">
                                <p:stCondLst>
                                  <p:cond delay="7920"/>
                                </p:stCondLst>
                                <p:childTnLst>
                                  <p:par>
                                    <p:cTn id="160" presetID="16" presetClass="entr" presetSubtype="21" fill="hold" grpId="0" nodeType="afterEffect">
                                      <p:stCondLst>
                                        <p:cond delay="0"/>
                                      </p:stCondLst>
                                      <p:childTnLst>
                                        <p:set>
                                          <p:cBhvr>
                                            <p:cTn id="161" dur="1" fill="hold">
                                              <p:stCondLst>
                                                <p:cond delay="0"/>
                                              </p:stCondLst>
                                            </p:cTn>
                                            <p:tgtEl>
                                              <p:spTgt spid="49"/>
                                            </p:tgtEl>
                                            <p:attrNameLst>
                                              <p:attrName>style.visibility</p:attrName>
                                            </p:attrNameLst>
                                          </p:cBhvr>
                                          <p:to>
                                            <p:strVal val="visible"/>
                                          </p:to>
                                        </p:set>
                                        <p:animEffect transition="in" filter="barn(inVertical)">
                                          <p:cBhvr>
                                            <p:cTn id="162" dur="500"/>
                                            <p:tgtEl>
                                              <p:spTgt spid="49"/>
                                            </p:tgtEl>
                                          </p:cBhvr>
                                        </p:animEffect>
                                      </p:childTnLst>
                                    </p:cTn>
                                  </p:par>
                                  <p:par>
                                    <p:cTn id="163" presetID="53" presetClass="entr" presetSubtype="16" fill="hold" nodeType="withEffect">
                                      <p:stCondLst>
                                        <p:cond delay="0"/>
                                      </p:stCondLst>
                                      <p:childTnLst>
                                        <p:set>
                                          <p:cBhvr>
                                            <p:cTn id="164" dur="1" fill="hold">
                                              <p:stCondLst>
                                                <p:cond delay="0"/>
                                              </p:stCondLst>
                                            </p:cTn>
                                            <p:tgtEl>
                                              <p:spTgt spid="60"/>
                                            </p:tgtEl>
                                            <p:attrNameLst>
                                              <p:attrName>style.visibility</p:attrName>
                                            </p:attrNameLst>
                                          </p:cBhvr>
                                          <p:to>
                                            <p:strVal val="visible"/>
                                          </p:to>
                                        </p:set>
                                        <p:anim calcmode="lin" valueType="num">
                                          <p:cBhvr>
                                            <p:cTn id="165" dur="500" fill="hold"/>
                                            <p:tgtEl>
                                              <p:spTgt spid="60"/>
                                            </p:tgtEl>
                                            <p:attrNameLst>
                                              <p:attrName>ppt_w</p:attrName>
                                            </p:attrNameLst>
                                          </p:cBhvr>
                                          <p:tavLst>
                                            <p:tav tm="0">
                                              <p:val>
                                                <p:fltVal val="0"/>
                                              </p:val>
                                            </p:tav>
                                            <p:tav tm="100000">
                                              <p:val>
                                                <p:strVal val="#ppt_w"/>
                                              </p:val>
                                            </p:tav>
                                          </p:tavLst>
                                        </p:anim>
                                        <p:anim calcmode="lin" valueType="num">
                                          <p:cBhvr>
                                            <p:cTn id="166" dur="500" fill="hold"/>
                                            <p:tgtEl>
                                              <p:spTgt spid="60"/>
                                            </p:tgtEl>
                                            <p:attrNameLst>
                                              <p:attrName>ppt_h</p:attrName>
                                            </p:attrNameLst>
                                          </p:cBhvr>
                                          <p:tavLst>
                                            <p:tav tm="0">
                                              <p:val>
                                                <p:fltVal val="0"/>
                                              </p:val>
                                            </p:tav>
                                            <p:tav tm="100000">
                                              <p:val>
                                                <p:strVal val="#ppt_h"/>
                                              </p:val>
                                            </p:tav>
                                          </p:tavLst>
                                        </p:anim>
                                        <p:animEffect transition="in" filter="fade">
                                          <p:cBhvr>
                                            <p:cTn id="167" dur="500"/>
                                            <p:tgtEl>
                                              <p:spTgt spid="60"/>
                                            </p:tgtEl>
                                          </p:cBhvr>
                                        </p:animEffect>
                                      </p:childTnLst>
                                    </p:cTn>
                                  </p:par>
                                  <p:par>
                                    <p:cTn id="168" presetID="14" presetClass="entr" presetSubtype="10" fill="hold" grpId="0" nodeType="withEffect">
                                      <p:stCondLst>
                                        <p:cond delay="0"/>
                                      </p:stCondLst>
                                      <p:childTnLst>
                                        <p:set>
                                          <p:cBhvr>
                                            <p:cTn id="169" dur="1" fill="hold">
                                              <p:stCondLst>
                                                <p:cond delay="0"/>
                                              </p:stCondLst>
                                            </p:cTn>
                                            <p:tgtEl>
                                              <p:spTgt spid="93"/>
                                            </p:tgtEl>
                                            <p:attrNameLst>
                                              <p:attrName>style.visibility</p:attrName>
                                            </p:attrNameLst>
                                          </p:cBhvr>
                                          <p:to>
                                            <p:strVal val="visible"/>
                                          </p:to>
                                        </p:set>
                                        <p:animEffect transition="in" filter="randombar(horizontal)">
                                          <p:cBhvr>
                                            <p:cTn id="170" dur="500"/>
                                            <p:tgtEl>
                                              <p:spTgt spid="93"/>
                                            </p:tgtEl>
                                          </p:cBhvr>
                                        </p:animEffect>
                                      </p:childTnLst>
                                    </p:cTn>
                                  </p:par>
                                  <p:par>
                                    <p:cTn id="171" presetID="16" presetClass="entr" presetSubtype="21" fill="hold" grpId="0" nodeType="withEffect">
                                      <p:stCondLst>
                                        <p:cond delay="0"/>
                                      </p:stCondLst>
                                      <p:childTnLst>
                                        <p:set>
                                          <p:cBhvr>
                                            <p:cTn id="172" dur="1" fill="hold">
                                              <p:stCondLst>
                                                <p:cond delay="0"/>
                                              </p:stCondLst>
                                            </p:cTn>
                                            <p:tgtEl>
                                              <p:spTgt spid="48"/>
                                            </p:tgtEl>
                                            <p:attrNameLst>
                                              <p:attrName>style.visibility</p:attrName>
                                            </p:attrNameLst>
                                          </p:cBhvr>
                                          <p:to>
                                            <p:strVal val="visible"/>
                                          </p:to>
                                        </p:set>
                                        <p:animEffect transition="in" filter="barn(inVertical)">
                                          <p:cBhvr>
                                            <p:cTn id="173" dur="500"/>
                                            <p:tgtEl>
                                              <p:spTgt spid="48"/>
                                            </p:tgtEl>
                                          </p:cBhvr>
                                        </p:animEffect>
                                      </p:childTnLst>
                                    </p:cTn>
                                  </p:par>
                                  <p:par>
                                    <p:cTn id="174" presetID="16" presetClass="entr" presetSubtype="21" fill="hold" grpId="0" nodeType="withEffect">
                                      <p:stCondLst>
                                        <p:cond delay="0"/>
                                      </p:stCondLst>
                                      <p:childTnLst>
                                        <p:set>
                                          <p:cBhvr>
                                            <p:cTn id="175" dur="1" fill="hold">
                                              <p:stCondLst>
                                                <p:cond delay="0"/>
                                              </p:stCondLst>
                                            </p:cTn>
                                            <p:tgtEl>
                                              <p:spTgt spid="43"/>
                                            </p:tgtEl>
                                            <p:attrNameLst>
                                              <p:attrName>style.visibility</p:attrName>
                                            </p:attrNameLst>
                                          </p:cBhvr>
                                          <p:to>
                                            <p:strVal val="visible"/>
                                          </p:to>
                                        </p:set>
                                        <p:animEffect transition="in" filter="barn(inVertical)">
                                          <p:cBhvr>
                                            <p:cTn id="1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28" grpId="0" animBg="1"/>
          <p:bldP spid="29" grpId="0" animBg="1"/>
          <p:bldP spid="30" grpId="0" animBg="1"/>
          <p:bldP spid="31" grpId="0" animBg="1"/>
          <p:bldP spid="32" grpId="0" animBg="1"/>
          <p:bldP spid="34" grpId="0" animBg="1"/>
          <p:bldP spid="35" grpId="0" animBg="1"/>
          <p:bldP spid="36" grpId="0" animBg="1"/>
          <p:bldP spid="41" grpId="0"/>
          <p:bldP spid="42" grpId="0"/>
          <p:bldP spid="43" grpId="0"/>
          <p:bldP spid="44" grpId="0"/>
          <p:bldP spid="45" grpId="0"/>
          <p:bldP spid="46" grpId="0"/>
          <p:bldP spid="47" grpId="0"/>
          <p:bldP spid="48" grpId="0"/>
          <p:bldP spid="49" grpId="0"/>
          <p:bldP spid="50" grpId="0"/>
          <p:bldP spid="51" grpId="0"/>
          <p:bldP spid="52" grpId="0"/>
          <p:bldP spid="53" grpId="0"/>
          <p:bldP spid="91" grpId="0" animBg="1"/>
          <p:bldP spid="92" grpId="0" animBg="1"/>
          <p:bldP spid="93" grpId="0" animBg="1"/>
          <p:bldP spid="94" grpId="0" animBg="1"/>
          <p:bldP spid="64" grpId="0"/>
          <p:bldP spid="67" grpId="0" animBg="1"/>
          <p:bldP spid="68" grpId="0"/>
          <p:bldP spid="69" grpId="0" animBg="1"/>
          <p:bldP spid="70" grpId="0"/>
          <p:bldP spid="70" grpId="1"/>
          <p:bldP spid="71" grpId="0" animBg="1"/>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1200" fill="hold"/>
                                            <p:tgtEl>
                                              <p:spTgt spid="65"/>
                                            </p:tgtEl>
                                            <p:attrNameLst>
                                              <p:attrName>ppt_x</p:attrName>
                                            </p:attrNameLst>
                                          </p:cBhvr>
                                          <p:tavLst>
                                            <p:tav tm="0">
                                              <p:val>
                                                <p:strVal val="0-#ppt_w/2"/>
                                              </p:val>
                                            </p:tav>
                                            <p:tav tm="100000">
                                              <p:val>
                                                <p:strVal val="#ppt_x"/>
                                              </p:val>
                                            </p:tav>
                                          </p:tavLst>
                                        </p:anim>
                                        <p:anim calcmode="lin" valueType="num">
                                          <p:cBhvr additive="base">
                                            <p:cTn id="8" dur="1200" fill="hold"/>
                                            <p:tgtEl>
                                              <p:spTgt spid="6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1200" fill="hold"/>
                                            <p:tgtEl>
                                              <p:spTgt spid="66"/>
                                            </p:tgtEl>
                                            <p:attrNameLst>
                                              <p:attrName>ppt_x</p:attrName>
                                            </p:attrNameLst>
                                          </p:cBhvr>
                                          <p:tavLst>
                                            <p:tav tm="0">
                                              <p:val>
                                                <p:strVal val="#ppt_x"/>
                                              </p:val>
                                            </p:tav>
                                            <p:tav tm="100000">
                                              <p:val>
                                                <p:strVal val="#ppt_x"/>
                                              </p:val>
                                            </p:tav>
                                          </p:tavLst>
                                        </p:anim>
                                        <p:anim calcmode="lin" valueType="num">
                                          <p:cBhvr additive="base">
                                            <p:cTn id="12" dur="12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wipe(left)">
                                          <p:cBhvr>
                                            <p:cTn id="16" dur="500"/>
                                            <p:tgtEl>
                                              <p:spTgt spid="6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500"/>
                                            <p:tgtEl>
                                              <p:spTgt spid="6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68"/>
                                            </p:tgtEl>
                                            <p:attrNameLst>
                                              <p:attrName>style.visibility</p:attrName>
                                            </p:attrNameLst>
                                          </p:cBhvr>
                                          <p:to>
                                            <p:strVal val="visible"/>
                                          </p:to>
                                        </p:set>
                                        <p:animEffect transition="in" filter="wipe(left)">
                                          <p:cBhvr>
                                            <p:cTn id="23" dur="500"/>
                                            <p:tgtEl>
                                              <p:spTgt spid="68"/>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70"/>
                                            </p:tgtEl>
                                            <p:attrNameLst>
                                              <p:attrName>style.visibility</p:attrName>
                                            </p:attrNameLst>
                                          </p:cBhvr>
                                          <p:to>
                                            <p:strVal val="visible"/>
                                          </p:to>
                                        </p:set>
                                        <p:animEffect transition="in" filter="wipe(left)">
                                          <p:cBhvr>
                                            <p:cTn id="30" dur="500"/>
                                            <p:tgtEl>
                                              <p:spTgt spid="70"/>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fade">
                                          <p:cBhvr>
                                            <p:cTn id="34" dur="500"/>
                                            <p:tgtEl>
                                              <p:spTgt spid="7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70"/>
                                            </p:tgtEl>
                                            <p:attrNameLst>
                                              <p:attrName>style.color</p:attrName>
                                            </p:attrNameLst>
                                          </p:cBhvr>
                                          <p:to>
                                            <p:clrVal>
                                              <a:schemeClr val="accent2"/>
                                            </p:clrVal>
                                          </p:to>
                                        </p:set>
                                        <p:set>
                                          <p:cBhvr>
                                            <p:cTn id="41" dur="1000" fill="hold"/>
                                            <p:tgtEl>
                                              <p:spTgt spid="70"/>
                                            </p:tgtEl>
                                            <p:attrNameLst>
                                              <p:attrName>fillcolor</p:attrName>
                                            </p:attrNameLst>
                                          </p:cBhvr>
                                          <p:to>
                                            <p:clrVal>
                                              <a:schemeClr val="accent2"/>
                                            </p:clrVal>
                                          </p:to>
                                        </p:set>
                                        <p:set>
                                          <p:cBhvr>
                                            <p:cTn id="42" dur="1000" fill="hold"/>
                                            <p:tgtEl>
                                              <p:spTgt spid="70"/>
                                            </p:tgtEl>
                                            <p:attrNameLst>
                                              <p:attrName>fill.type</p:attrName>
                                            </p:attrNameLst>
                                          </p:cBhvr>
                                          <p:to>
                                            <p:strVal val="solid"/>
                                          </p:to>
                                        </p:set>
                                      </p:childTnLst>
                                    </p:cTn>
                                  </p:par>
                                </p:childTnLst>
                              </p:cTn>
                            </p:par>
                            <p:par>
                              <p:cTn id="43" fill="hold">
                                <p:stCondLst>
                                  <p:cond delay="4320"/>
                                </p:stCondLst>
                                <p:childTnLst>
                                  <p:par>
                                    <p:cTn id="44" presetID="10" presetClass="entr" presetSubtype="0" fill="hold" grpId="0" nodeType="afterEffect">
                                      <p:stCondLst>
                                        <p:cond delay="0"/>
                                      </p:stCondLst>
                                      <p:childTnLst>
                                        <p:set>
                                          <p:cBhvr>
                                            <p:cTn id="45" dur="1" fill="hold">
                                              <p:stCondLst>
                                                <p:cond delay="0"/>
                                              </p:stCondLst>
                                            </p:cTn>
                                            <p:tgtEl>
                                              <p:spTgt spid="88"/>
                                            </p:tgtEl>
                                            <p:attrNameLst>
                                              <p:attrName>style.visibility</p:attrName>
                                            </p:attrNameLst>
                                          </p:cBhvr>
                                          <p:to>
                                            <p:strVal val="visible"/>
                                          </p:to>
                                        </p:set>
                                        <p:animEffect transition="in" filter="fade">
                                          <p:cBhvr>
                                            <p:cTn id="46" dur="500"/>
                                            <p:tgtEl>
                                              <p:spTgt spid="88"/>
                                            </p:tgtEl>
                                          </p:cBhvr>
                                        </p:animEffect>
                                      </p:childTnLst>
                                    </p:cTn>
                                  </p:par>
                                </p:childTnLst>
                              </p:cTn>
                            </p:par>
                            <p:par>
                              <p:cTn id="47" fill="hold">
                                <p:stCondLst>
                                  <p:cond delay="4820"/>
                                </p:stCondLst>
                                <p:childTnLst>
                                  <p:par>
                                    <p:cTn id="48" presetID="2" presetClass="entr" presetSubtype="4"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additive="base">
                                            <p:cTn id="50" dur="500" fill="hold"/>
                                            <p:tgtEl>
                                              <p:spTgt spid="28"/>
                                            </p:tgtEl>
                                            <p:attrNameLst>
                                              <p:attrName>ppt_x</p:attrName>
                                            </p:attrNameLst>
                                          </p:cBhvr>
                                          <p:tavLst>
                                            <p:tav tm="0">
                                              <p:val>
                                                <p:strVal val="#ppt_x"/>
                                              </p:val>
                                            </p:tav>
                                            <p:tav tm="100000">
                                              <p:val>
                                                <p:strVal val="#ppt_x"/>
                                              </p:val>
                                            </p:tav>
                                          </p:tavLst>
                                        </p:anim>
                                        <p:anim calcmode="lin" valueType="num">
                                          <p:cBhvr additive="base">
                                            <p:cTn id="51" dur="500" fill="hold"/>
                                            <p:tgtEl>
                                              <p:spTgt spid="28"/>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additive="base">
                                            <p:cTn id="54" dur="500" fill="hold"/>
                                            <p:tgtEl>
                                              <p:spTgt spid="30"/>
                                            </p:tgtEl>
                                            <p:attrNameLst>
                                              <p:attrName>ppt_x</p:attrName>
                                            </p:attrNameLst>
                                          </p:cBhvr>
                                          <p:tavLst>
                                            <p:tav tm="0">
                                              <p:val>
                                                <p:strVal val="#ppt_x"/>
                                              </p:val>
                                            </p:tav>
                                            <p:tav tm="100000">
                                              <p:val>
                                                <p:strVal val="#ppt_x"/>
                                              </p:val>
                                            </p:tav>
                                          </p:tavLst>
                                        </p:anim>
                                        <p:anim calcmode="lin" valueType="num">
                                          <p:cBhvr additive="base">
                                            <p:cTn id="55" dur="500" fill="hold"/>
                                            <p:tgtEl>
                                              <p:spTgt spid="30"/>
                                            </p:tgtEl>
                                            <p:attrNameLst>
                                              <p:attrName>ppt_y</p:attrName>
                                            </p:attrNameLst>
                                          </p:cBhvr>
                                          <p:tavLst>
                                            <p:tav tm="0">
                                              <p:val>
                                                <p:strVal val="1+#ppt_h/2"/>
                                              </p:val>
                                            </p:tav>
                                            <p:tav tm="100000">
                                              <p:val>
                                                <p:strVal val="#ppt_y"/>
                                              </p:val>
                                            </p:tav>
                                          </p:tavLst>
                                        </p:anim>
                                      </p:childTnLst>
                                    </p:cTn>
                                  </p:par>
                                  <p:par>
                                    <p:cTn id="56" presetID="2" presetClass="entr" presetSubtype="4"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ppt_x"/>
                                              </p:val>
                                            </p:tav>
                                            <p:tav tm="100000">
                                              <p:val>
                                                <p:strVal val="#ppt_x"/>
                                              </p:val>
                                            </p:tav>
                                          </p:tavLst>
                                        </p:anim>
                                        <p:anim calcmode="lin" valueType="num">
                                          <p:cBhvr additive="base">
                                            <p:cTn id="59" dur="500" fill="hold"/>
                                            <p:tgtEl>
                                              <p:spTgt spid="37"/>
                                            </p:tgtEl>
                                            <p:attrNameLst>
                                              <p:attrName>ppt_y</p:attrName>
                                            </p:attrNameLst>
                                          </p:cBhvr>
                                          <p:tavLst>
                                            <p:tav tm="0">
                                              <p:val>
                                                <p:strVal val="1+#ppt_h/2"/>
                                              </p:val>
                                            </p:tav>
                                            <p:tav tm="100000">
                                              <p:val>
                                                <p:strVal val="#ppt_y"/>
                                              </p:val>
                                            </p:tav>
                                          </p:tavLst>
                                        </p:anim>
                                      </p:childTnLst>
                                    </p:cTn>
                                  </p:par>
                                  <p:par>
                                    <p:cTn id="60" presetID="2" presetClass="entr" presetSubtype="4" fill="hold" nodeType="withEffect">
                                      <p:stCondLst>
                                        <p:cond delay="0"/>
                                      </p:stCondLst>
                                      <p:childTnLst>
                                        <p:set>
                                          <p:cBhvr>
                                            <p:cTn id="61" dur="1" fill="hold">
                                              <p:stCondLst>
                                                <p:cond delay="0"/>
                                              </p:stCondLst>
                                            </p:cTn>
                                            <p:tgtEl>
                                              <p:spTgt spid="38"/>
                                            </p:tgtEl>
                                            <p:attrNameLst>
                                              <p:attrName>style.visibility</p:attrName>
                                            </p:attrNameLst>
                                          </p:cBhvr>
                                          <p:to>
                                            <p:strVal val="visible"/>
                                          </p:to>
                                        </p:set>
                                        <p:anim calcmode="lin" valueType="num">
                                          <p:cBhvr additive="base">
                                            <p:cTn id="62" dur="500" fill="hold"/>
                                            <p:tgtEl>
                                              <p:spTgt spid="38"/>
                                            </p:tgtEl>
                                            <p:attrNameLst>
                                              <p:attrName>ppt_x</p:attrName>
                                            </p:attrNameLst>
                                          </p:cBhvr>
                                          <p:tavLst>
                                            <p:tav tm="0">
                                              <p:val>
                                                <p:strVal val="#ppt_x"/>
                                              </p:val>
                                            </p:tav>
                                            <p:tav tm="100000">
                                              <p:val>
                                                <p:strVal val="#ppt_x"/>
                                              </p:val>
                                            </p:tav>
                                          </p:tavLst>
                                        </p:anim>
                                        <p:anim calcmode="lin" valueType="num">
                                          <p:cBhvr additive="base">
                                            <p:cTn id="63" dur="500" fill="hold"/>
                                            <p:tgtEl>
                                              <p:spTgt spid="38"/>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additive="base">
                                            <p:cTn id="66" dur="500" fill="hold"/>
                                            <p:tgtEl>
                                              <p:spTgt spid="36"/>
                                            </p:tgtEl>
                                            <p:attrNameLst>
                                              <p:attrName>ppt_x</p:attrName>
                                            </p:attrNameLst>
                                          </p:cBhvr>
                                          <p:tavLst>
                                            <p:tav tm="0">
                                              <p:val>
                                                <p:strVal val="#ppt_x"/>
                                              </p:val>
                                            </p:tav>
                                            <p:tav tm="100000">
                                              <p:val>
                                                <p:strVal val="#ppt_x"/>
                                              </p:val>
                                            </p:tav>
                                          </p:tavLst>
                                        </p:anim>
                                        <p:anim calcmode="lin" valueType="num">
                                          <p:cBhvr additive="base">
                                            <p:cTn id="67" dur="500" fill="hold"/>
                                            <p:tgtEl>
                                              <p:spTgt spid="36"/>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 calcmode="lin" valueType="num">
                                          <p:cBhvr additive="base">
                                            <p:cTn id="74" dur="500" fill="hold"/>
                                            <p:tgtEl>
                                              <p:spTgt spid="32"/>
                                            </p:tgtEl>
                                            <p:attrNameLst>
                                              <p:attrName>ppt_x</p:attrName>
                                            </p:attrNameLst>
                                          </p:cBhvr>
                                          <p:tavLst>
                                            <p:tav tm="0">
                                              <p:val>
                                                <p:strVal val="#ppt_x"/>
                                              </p:val>
                                            </p:tav>
                                            <p:tav tm="100000">
                                              <p:val>
                                                <p:strVal val="#ppt_x"/>
                                              </p:val>
                                            </p:tav>
                                          </p:tavLst>
                                        </p:anim>
                                        <p:anim calcmode="lin" valueType="num">
                                          <p:cBhvr additive="base">
                                            <p:cTn id="75" dur="500" fill="hold"/>
                                            <p:tgtEl>
                                              <p:spTgt spid="3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fill="hold"/>
                                            <p:tgtEl>
                                              <p:spTgt spid="34"/>
                                            </p:tgtEl>
                                            <p:attrNameLst>
                                              <p:attrName>ppt_x</p:attrName>
                                            </p:attrNameLst>
                                          </p:cBhvr>
                                          <p:tavLst>
                                            <p:tav tm="0">
                                              <p:val>
                                                <p:strVal val="#ppt_x"/>
                                              </p:val>
                                            </p:tav>
                                            <p:tav tm="100000">
                                              <p:val>
                                                <p:strVal val="#ppt_x"/>
                                              </p:val>
                                            </p:tav>
                                          </p:tavLst>
                                        </p:anim>
                                        <p:anim calcmode="lin" valueType="num">
                                          <p:cBhvr additive="base">
                                            <p:cTn id="79" dur="500" fill="hold"/>
                                            <p:tgtEl>
                                              <p:spTgt spid="34"/>
                                            </p:tgtEl>
                                            <p:attrNameLst>
                                              <p:attrName>ppt_y</p:attrName>
                                            </p:attrNameLst>
                                          </p:cBhvr>
                                          <p:tavLst>
                                            <p:tav tm="0">
                                              <p:val>
                                                <p:strVal val="1+#ppt_h/2"/>
                                              </p:val>
                                            </p:tav>
                                            <p:tav tm="100000">
                                              <p:val>
                                                <p:strVal val="#ppt_y"/>
                                              </p:val>
                                            </p:tav>
                                          </p:tavLst>
                                        </p:anim>
                                      </p:childTnLst>
                                    </p:cTn>
                                  </p:par>
                                  <p:par>
                                    <p:cTn id="80" presetID="2" presetClass="entr" presetSubtype="4" fill="hold" nodeType="with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ppt_x"/>
                                              </p:val>
                                            </p:tav>
                                            <p:tav tm="100000">
                                              <p:val>
                                                <p:strVal val="#ppt_x"/>
                                              </p:val>
                                            </p:tav>
                                          </p:tavLst>
                                        </p:anim>
                                        <p:anim calcmode="lin" valueType="num">
                                          <p:cBhvr additive="base">
                                            <p:cTn id="83" dur="500" fill="hold"/>
                                            <p:tgtEl>
                                              <p:spTgt spid="40"/>
                                            </p:tgtEl>
                                            <p:attrNameLst>
                                              <p:attrName>ppt_y</p:attrName>
                                            </p:attrNameLst>
                                          </p:cBhvr>
                                          <p:tavLst>
                                            <p:tav tm="0">
                                              <p:val>
                                                <p:strVal val="1+#ppt_h/2"/>
                                              </p:val>
                                            </p:tav>
                                            <p:tav tm="100000">
                                              <p:val>
                                                <p:strVal val="#ppt_y"/>
                                              </p:val>
                                            </p:tav>
                                          </p:tavLst>
                                        </p:anim>
                                      </p:childTnLst>
                                    </p:cTn>
                                  </p:par>
                                  <p:par>
                                    <p:cTn id="84" presetID="2" presetClass="entr" presetSubtype="4" fill="hold" nodeType="withEffect">
                                      <p:stCondLst>
                                        <p:cond delay="0"/>
                                      </p:stCondLst>
                                      <p:childTnLst>
                                        <p:set>
                                          <p:cBhvr>
                                            <p:cTn id="85" dur="1" fill="hold">
                                              <p:stCondLst>
                                                <p:cond delay="0"/>
                                              </p:stCondLst>
                                            </p:cTn>
                                            <p:tgtEl>
                                              <p:spTgt spid="39"/>
                                            </p:tgtEl>
                                            <p:attrNameLst>
                                              <p:attrName>style.visibility</p:attrName>
                                            </p:attrNameLst>
                                          </p:cBhvr>
                                          <p:to>
                                            <p:strVal val="visible"/>
                                          </p:to>
                                        </p:set>
                                        <p:anim calcmode="lin" valueType="num">
                                          <p:cBhvr additive="base">
                                            <p:cTn id="86" dur="500" fill="hold"/>
                                            <p:tgtEl>
                                              <p:spTgt spid="39"/>
                                            </p:tgtEl>
                                            <p:attrNameLst>
                                              <p:attrName>ppt_x</p:attrName>
                                            </p:attrNameLst>
                                          </p:cBhvr>
                                          <p:tavLst>
                                            <p:tav tm="0">
                                              <p:val>
                                                <p:strVal val="#ppt_x"/>
                                              </p:val>
                                            </p:tav>
                                            <p:tav tm="100000">
                                              <p:val>
                                                <p:strVal val="#ppt_x"/>
                                              </p:val>
                                            </p:tav>
                                          </p:tavLst>
                                        </p:anim>
                                        <p:anim calcmode="lin" valueType="num">
                                          <p:cBhvr additive="base">
                                            <p:cTn id="87" dur="500" fill="hold"/>
                                            <p:tgtEl>
                                              <p:spTgt spid="39"/>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29"/>
                                            </p:tgtEl>
                                            <p:attrNameLst>
                                              <p:attrName>style.visibility</p:attrName>
                                            </p:attrNameLst>
                                          </p:cBhvr>
                                          <p:to>
                                            <p:strVal val="visible"/>
                                          </p:to>
                                        </p:set>
                                        <p:anim calcmode="lin" valueType="num">
                                          <p:cBhvr additive="base">
                                            <p:cTn id="90" dur="500" fill="hold"/>
                                            <p:tgtEl>
                                              <p:spTgt spid="29"/>
                                            </p:tgtEl>
                                            <p:attrNameLst>
                                              <p:attrName>ppt_x</p:attrName>
                                            </p:attrNameLst>
                                          </p:cBhvr>
                                          <p:tavLst>
                                            <p:tav tm="0">
                                              <p:val>
                                                <p:strVal val="#ppt_x"/>
                                              </p:val>
                                            </p:tav>
                                            <p:tav tm="100000">
                                              <p:val>
                                                <p:strVal val="#ppt_x"/>
                                              </p:val>
                                            </p:tav>
                                          </p:tavLst>
                                        </p:anim>
                                        <p:anim calcmode="lin" valueType="num">
                                          <p:cBhvr additive="base">
                                            <p:cTn id="91" dur="500" fill="hold"/>
                                            <p:tgtEl>
                                              <p:spTgt spid="29"/>
                                            </p:tgtEl>
                                            <p:attrNameLst>
                                              <p:attrName>ppt_y</p:attrName>
                                            </p:attrNameLst>
                                          </p:cBhvr>
                                          <p:tavLst>
                                            <p:tav tm="0">
                                              <p:val>
                                                <p:strVal val="1+#ppt_h/2"/>
                                              </p:val>
                                            </p:tav>
                                            <p:tav tm="100000">
                                              <p:val>
                                                <p:strVal val="#ppt_y"/>
                                              </p:val>
                                            </p:tav>
                                          </p:tavLst>
                                        </p:anim>
                                      </p:childTnLst>
                                    </p:cTn>
                                  </p:par>
                                  <p:par>
                                    <p:cTn id="92" presetID="2" presetClass="entr" presetSubtype="4" fill="hold" grpId="0" nodeType="withEffect">
                                      <p:stCondLst>
                                        <p:cond delay="0"/>
                                      </p:stCondLst>
                                      <p:childTnLst>
                                        <p:set>
                                          <p:cBhvr>
                                            <p:cTn id="93" dur="1" fill="hold">
                                              <p:stCondLst>
                                                <p:cond delay="0"/>
                                              </p:stCondLst>
                                            </p:cTn>
                                            <p:tgtEl>
                                              <p:spTgt spid="31"/>
                                            </p:tgtEl>
                                            <p:attrNameLst>
                                              <p:attrName>style.visibility</p:attrName>
                                            </p:attrNameLst>
                                          </p:cBhvr>
                                          <p:to>
                                            <p:strVal val="visible"/>
                                          </p:to>
                                        </p:set>
                                        <p:anim calcmode="lin" valueType="num">
                                          <p:cBhvr additive="base">
                                            <p:cTn id="94" dur="500" fill="hold"/>
                                            <p:tgtEl>
                                              <p:spTgt spid="31"/>
                                            </p:tgtEl>
                                            <p:attrNameLst>
                                              <p:attrName>ppt_x</p:attrName>
                                            </p:attrNameLst>
                                          </p:cBhvr>
                                          <p:tavLst>
                                            <p:tav tm="0">
                                              <p:val>
                                                <p:strVal val="#ppt_x"/>
                                              </p:val>
                                            </p:tav>
                                            <p:tav tm="100000">
                                              <p:val>
                                                <p:strVal val="#ppt_x"/>
                                              </p:val>
                                            </p:tav>
                                          </p:tavLst>
                                        </p:anim>
                                        <p:anim calcmode="lin" valueType="num">
                                          <p:cBhvr additive="base">
                                            <p:cTn id="95" dur="500" fill="hold"/>
                                            <p:tgtEl>
                                              <p:spTgt spid="31"/>
                                            </p:tgtEl>
                                            <p:attrNameLst>
                                              <p:attrName>ppt_y</p:attrName>
                                            </p:attrNameLst>
                                          </p:cBhvr>
                                          <p:tavLst>
                                            <p:tav tm="0">
                                              <p:val>
                                                <p:strVal val="1+#ppt_h/2"/>
                                              </p:val>
                                            </p:tav>
                                            <p:tav tm="100000">
                                              <p:val>
                                                <p:strVal val="#ppt_y"/>
                                              </p:val>
                                            </p:tav>
                                          </p:tavLst>
                                        </p:anim>
                                      </p:childTnLst>
                                    </p:cTn>
                                  </p:par>
                                </p:childTnLst>
                              </p:cTn>
                            </p:par>
                            <p:par>
                              <p:cTn id="96" fill="hold">
                                <p:stCondLst>
                                  <p:cond delay="5320"/>
                                </p:stCondLst>
                                <p:childTnLst>
                                  <p:par>
                                    <p:cTn id="97" presetID="41" presetClass="entr" presetSubtype="0" fill="hold" grpId="0" nodeType="afterEffect">
                                      <p:stCondLst>
                                        <p:cond delay="0"/>
                                      </p:stCondLst>
                                      <p:iterate type="lt">
                                        <p:tmPct val="10000"/>
                                      </p:iterate>
                                      <p:childTnLst>
                                        <p:set>
                                          <p:cBhvr>
                                            <p:cTn id="98" dur="1" fill="hold">
                                              <p:stCondLst>
                                                <p:cond delay="0"/>
                                              </p:stCondLst>
                                            </p:cTn>
                                            <p:tgtEl>
                                              <p:spTgt spid="45"/>
                                            </p:tgtEl>
                                            <p:attrNameLst>
                                              <p:attrName>style.visibility</p:attrName>
                                            </p:attrNameLst>
                                          </p:cBhvr>
                                          <p:to>
                                            <p:strVal val="visible"/>
                                          </p:to>
                                        </p:set>
                                        <p:anim calcmode="lin" valueType="num">
                                          <p:cBhvr>
                                            <p:cTn id="99"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00" dur="500" fill="hold"/>
                                            <p:tgtEl>
                                              <p:spTgt spid="45"/>
                                            </p:tgtEl>
                                            <p:attrNameLst>
                                              <p:attrName>ppt_y</p:attrName>
                                            </p:attrNameLst>
                                          </p:cBhvr>
                                          <p:tavLst>
                                            <p:tav tm="0">
                                              <p:val>
                                                <p:strVal val="#ppt_y"/>
                                              </p:val>
                                            </p:tav>
                                            <p:tav tm="100000">
                                              <p:val>
                                                <p:strVal val="#ppt_y"/>
                                              </p:val>
                                            </p:tav>
                                          </p:tavLst>
                                        </p:anim>
                                        <p:anim calcmode="lin" valueType="num">
                                          <p:cBhvr>
                                            <p:cTn id="101"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02"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103" dur="500" tmFilter="0,0; .5, 1; 1, 1"/>
                                            <p:tgtEl>
                                              <p:spTgt spid="45"/>
                                            </p:tgtEl>
                                          </p:cBhvr>
                                        </p:animEffect>
                                      </p:childTnLst>
                                    </p:cTn>
                                  </p:par>
                                </p:childTnLst>
                              </p:cTn>
                            </p:par>
                            <p:par>
                              <p:cTn id="104" fill="hold">
                                <p:stCondLst>
                                  <p:cond delay="5920"/>
                                </p:stCondLst>
                                <p:childTnLst>
                                  <p:par>
                                    <p:cTn id="105" presetID="16" presetClass="entr" presetSubtype="21" fill="hold" grpId="0"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barn(inVertical)">
                                          <p:cBhvr>
                                            <p:cTn id="107" dur="500"/>
                                            <p:tgtEl>
                                              <p:spTgt spid="41"/>
                                            </p:tgtEl>
                                          </p:cBhvr>
                                        </p:animEffect>
                                      </p:childTnLst>
                                    </p:cTn>
                                  </p:par>
                                  <p:par>
                                    <p:cTn id="108" presetID="53" presetClass="entr" presetSubtype="16" fill="hold" nodeType="withEffect">
                                      <p:stCondLst>
                                        <p:cond delay="0"/>
                                      </p:stCondLst>
                                      <p:childTnLst>
                                        <p:set>
                                          <p:cBhvr>
                                            <p:cTn id="109" dur="1" fill="hold">
                                              <p:stCondLst>
                                                <p:cond delay="0"/>
                                              </p:stCondLst>
                                            </p:cTn>
                                            <p:tgtEl>
                                              <p:spTgt spid="57"/>
                                            </p:tgtEl>
                                            <p:attrNameLst>
                                              <p:attrName>style.visibility</p:attrName>
                                            </p:attrNameLst>
                                          </p:cBhvr>
                                          <p:to>
                                            <p:strVal val="visible"/>
                                          </p:to>
                                        </p:set>
                                        <p:anim calcmode="lin" valueType="num">
                                          <p:cBhvr>
                                            <p:cTn id="110" dur="500" fill="hold"/>
                                            <p:tgtEl>
                                              <p:spTgt spid="57"/>
                                            </p:tgtEl>
                                            <p:attrNameLst>
                                              <p:attrName>ppt_w</p:attrName>
                                            </p:attrNameLst>
                                          </p:cBhvr>
                                          <p:tavLst>
                                            <p:tav tm="0">
                                              <p:val>
                                                <p:fltVal val="0"/>
                                              </p:val>
                                            </p:tav>
                                            <p:tav tm="100000">
                                              <p:val>
                                                <p:strVal val="#ppt_w"/>
                                              </p:val>
                                            </p:tav>
                                          </p:tavLst>
                                        </p:anim>
                                        <p:anim calcmode="lin" valueType="num">
                                          <p:cBhvr>
                                            <p:cTn id="111" dur="500" fill="hold"/>
                                            <p:tgtEl>
                                              <p:spTgt spid="57"/>
                                            </p:tgtEl>
                                            <p:attrNameLst>
                                              <p:attrName>ppt_h</p:attrName>
                                            </p:attrNameLst>
                                          </p:cBhvr>
                                          <p:tavLst>
                                            <p:tav tm="0">
                                              <p:val>
                                                <p:fltVal val="0"/>
                                              </p:val>
                                            </p:tav>
                                            <p:tav tm="100000">
                                              <p:val>
                                                <p:strVal val="#ppt_h"/>
                                              </p:val>
                                            </p:tav>
                                          </p:tavLst>
                                        </p:anim>
                                        <p:animEffect transition="in" filter="fade">
                                          <p:cBhvr>
                                            <p:cTn id="112" dur="500"/>
                                            <p:tgtEl>
                                              <p:spTgt spid="57"/>
                                            </p:tgtEl>
                                          </p:cBhvr>
                                        </p:animEffect>
                                      </p:childTnLst>
                                    </p:cTn>
                                  </p:par>
                                </p:childTnLst>
                              </p:cTn>
                            </p:par>
                            <p:par>
                              <p:cTn id="113" fill="hold">
                                <p:stCondLst>
                                  <p:cond delay="6420"/>
                                </p:stCondLst>
                                <p:childTnLst>
                                  <p:par>
                                    <p:cTn id="114" presetID="14" presetClass="entr" presetSubtype="10" fill="hold" grpId="0" nodeType="afterEffect">
                                      <p:stCondLst>
                                        <p:cond delay="0"/>
                                      </p:stCondLst>
                                      <p:childTnLst>
                                        <p:set>
                                          <p:cBhvr>
                                            <p:cTn id="115" dur="1" fill="hold">
                                              <p:stCondLst>
                                                <p:cond delay="0"/>
                                              </p:stCondLst>
                                            </p:cTn>
                                            <p:tgtEl>
                                              <p:spTgt spid="94"/>
                                            </p:tgtEl>
                                            <p:attrNameLst>
                                              <p:attrName>style.visibility</p:attrName>
                                            </p:attrNameLst>
                                          </p:cBhvr>
                                          <p:to>
                                            <p:strVal val="visible"/>
                                          </p:to>
                                        </p:set>
                                        <p:animEffect transition="in" filter="randombar(horizontal)">
                                          <p:cBhvr>
                                            <p:cTn id="116" dur="500"/>
                                            <p:tgtEl>
                                              <p:spTgt spid="94"/>
                                            </p:tgtEl>
                                          </p:cBhvr>
                                        </p:animEffect>
                                      </p:childTnLst>
                                    </p:cTn>
                                  </p:par>
                                  <p:par>
                                    <p:cTn id="117" presetID="16" presetClass="entr" presetSubtype="21" fill="hold" grpId="0" nodeType="withEffect">
                                      <p:stCondLst>
                                        <p:cond delay="0"/>
                                      </p:stCondLst>
                                      <p:childTnLst>
                                        <p:set>
                                          <p:cBhvr>
                                            <p:cTn id="118" dur="1" fill="hold">
                                              <p:stCondLst>
                                                <p:cond delay="0"/>
                                              </p:stCondLst>
                                            </p:cTn>
                                            <p:tgtEl>
                                              <p:spTgt spid="50"/>
                                            </p:tgtEl>
                                            <p:attrNameLst>
                                              <p:attrName>style.visibility</p:attrName>
                                            </p:attrNameLst>
                                          </p:cBhvr>
                                          <p:to>
                                            <p:strVal val="visible"/>
                                          </p:to>
                                        </p:set>
                                        <p:animEffect transition="in" filter="barn(inVertical)">
                                          <p:cBhvr>
                                            <p:cTn id="119" dur="500"/>
                                            <p:tgtEl>
                                              <p:spTgt spid="50"/>
                                            </p:tgtEl>
                                          </p:cBhvr>
                                        </p:animEffect>
                                      </p:childTnLst>
                                    </p:cTn>
                                  </p:par>
                                  <p:par>
                                    <p:cTn id="120" presetID="16" presetClass="entr" presetSubtype="21" fill="hold" grpId="0" nodeType="withEffect">
                                      <p:stCondLst>
                                        <p:cond delay="0"/>
                                      </p:stCondLst>
                                      <p:childTnLst>
                                        <p:set>
                                          <p:cBhvr>
                                            <p:cTn id="121" dur="1" fill="hold">
                                              <p:stCondLst>
                                                <p:cond delay="0"/>
                                              </p:stCondLst>
                                            </p:cTn>
                                            <p:tgtEl>
                                              <p:spTgt spid="51"/>
                                            </p:tgtEl>
                                            <p:attrNameLst>
                                              <p:attrName>style.visibility</p:attrName>
                                            </p:attrNameLst>
                                          </p:cBhvr>
                                          <p:to>
                                            <p:strVal val="visible"/>
                                          </p:to>
                                        </p:set>
                                        <p:animEffect transition="in" filter="barn(inVertical)">
                                          <p:cBhvr>
                                            <p:cTn id="122" dur="500"/>
                                            <p:tgtEl>
                                              <p:spTgt spid="51"/>
                                            </p:tgtEl>
                                          </p:cBhvr>
                                        </p:animEffect>
                                      </p:childTnLst>
                                    </p:cTn>
                                  </p:par>
                                </p:childTnLst>
                              </p:cTn>
                            </p:par>
                            <p:par>
                              <p:cTn id="123" fill="hold">
                                <p:stCondLst>
                                  <p:cond delay="6920"/>
                                </p:stCondLst>
                                <p:childTnLst>
                                  <p:par>
                                    <p:cTn id="124" presetID="16" presetClass="entr" presetSubtype="21" fill="hold" grpId="0" nodeType="afterEffect">
                                      <p:stCondLst>
                                        <p:cond delay="0"/>
                                      </p:stCondLst>
                                      <p:childTnLst>
                                        <p:set>
                                          <p:cBhvr>
                                            <p:cTn id="125" dur="1" fill="hold">
                                              <p:stCondLst>
                                                <p:cond delay="0"/>
                                              </p:stCondLst>
                                            </p:cTn>
                                            <p:tgtEl>
                                              <p:spTgt spid="42"/>
                                            </p:tgtEl>
                                            <p:attrNameLst>
                                              <p:attrName>style.visibility</p:attrName>
                                            </p:attrNameLst>
                                          </p:cBhvr>
                                          <p:to>
                                            <p:strVal val="visible"/>
                                          </p:to>
                                        </p:set>
                                        <p:animEffect transition="in" filter="barn(inVertical)">
                                          <p:cBhvr>
                                            <p:cTn id="126" dur="500"/>
                                            <p:tgtEl>
                                              <p:spTgt spid="42"/>
                                            </p:tgtEl>
                                          </p:cBhvr>
                                        </p:animEffect>
                                      </p:childTnLst>
                                    </p:cTn>
                                  </p:par>
                                  <p:par>
                                    <p:cTn id="127" presetID="53" presetClass="entr" presetSubtype="16" fill="hold" nodeType="withEffect">
                                      <p:stCondLst>
                                        <p:cond delay="0"/>
                                      </p:stCondLst>
                                      <p:childTnLst>
                                        <p:set>
                                          <p:cBhvr>
                                            <p:cTn id="128" dur="1" fill="hold">
                                              <p:stCondLst>
                                                <p:cond delay="0"/>
                                              </p:stCondLst>
                                            </p:cTn>
                                            <p:tgtEl>
                                              <p:spTgt spid="63"/>
                                            </p:tgtEl>
                                            <p:attrNameLst>
                                              <p:attrName>style.visibility</p:attrName>
                                            </p:attrNameLst>
                                          </p:cBhvr>
                                          <p:to>
                                            <p:strVal val="visible"/>
                                          </p:to>
                                        </p:set>
                                        <p:anim calcmode="lin" valueType="num">
                                          <p:cBhvr>
                                            <p:cTn id="129" dur="500" fill="hold"/>
                                            <p:tgtEl>
                                              <p:spTgt spid="63"/>
                                            </p:tgtEl>
                                            <p:attrNameLst>
                                              <p:attrName>ppt_w</p:attrName>
                                            </p:attrNameLst>
                                          </p:cBhvr>
                                          <p:tavLst>
                                            <p:tav tm="0">
                                              <p:val>
                                                <p:fltVal val="0"/>
                                              </p:val>
                                            </p:tav>
                                            <p:tav tm="100000">
                                              <p:val>
                                                <p:strVal val="#ppt_w"/>
                                              </p:val>
                                            </p:tav>
                                          </p:tavLst>
                                        </p:anim>
                                        <p:anim calcmode="lin" valueType="num">
                                          <p:cBhvr>
                                            <p:cTn id="130" dur="500" fill="hold"/>
                                            <p:tgtEl>
                                              <p:spTgt spid="63"/>
                                            </p:tgtEl>
                                            <p:attrNameLst>
                                              <p:attrName>ppt_h</p:attrName>
                                            </p:attrNameLst>
                                          </p:cBhvr>
                                          <p:tavLst>
                                            <p:tav tm="0">
                                              <p:val>
                                                <p:fltVal val="0"/>
                                              </p:val>
                                            </p:tav>
                                            <p:tav tm="100000">
                                              <p:val>
                                                <p:strVal val="#ppt_h"/>
                                              </p:val>
                                            </p:tav>
                                          </p:tavLst>
                                        </p:anim>
                                        <p:animEffect transition="in" filter="fade">
                                          <p:cBhvr>
                                            <p:cTn id="131" dur="500"/>
                                            <p:tgtEl>
                                              <p:spTgt spid="63"/>
                                            </p:tgtEl>
                                          </p:cBhvr>
                                        </p:animEffect>
                                      </p:childTnLst>
                                    </p:cTn>
                                  </p:par>
                                  <p:par>
                                    <p:cTn id="132" presetID="14" presetClass="entr" presetSubtype="10" fill="hold" grpId="0" nodeType="withEffect">
                                      <p:stCondLst>
                                        <p:cond delay="0"/>
                                      </p:stCondLst>
                                      <p:childTnLst>
                                        <p:set>
                                          <p:cBhvr>
                                            <p:cTn id="133" dur="1" fill="hold">
                                              <p:stCondLst>
                                                <p:cond delay="0"/>
                                              </p:stCondLst>
                                            </p:cTn>
                                            <p:tgtEl>
                                              <p:spTgt spid="91"/>
                                            </p:tgtEl>
                                            <p:attrNameLst>
                                              <p:attrName>style.visibility</p:attrName>
                                            </p:attrNameLst>
                                          </p:cBhvr>
                                          <p:to>
                                            <p:strVal val="visible"/>
                                          </p:to>
                                        </p:set>
                                        <p:animEffect transition="in" filter="randombar(horizontal)">
                                          <p:cBhvr>
                                            <p:cTn id="134" dur="500"/>
                                            <p:tgtEl>
                                              <p:spTgt spid="91"/>
                                            </p:tgtEl>
                                          </p:cBhvr>
                                        </p:animEffect>
                                      </p:childTnLst>
                                    </p:cTn>
                                  </p:par>
                                  <p:par>
                                    <p:cTn id="135" presetID="16" presetClass="entr" presetSubtype="21" fill="hold" grpId="0" nodeType="withEffect">
                                      <p:stCondLst>
                                        <p:cond delay="0"/>
                                      </p:stCondLst>
                                      <p:childTnLst>
                                        <p:set>
                                          <p:cBhvr>
                                            <p:cTn id="136" dur="1" fill="hold">
                                              <p:stCondLst>
                                                <p:cond delay="0"/>
                                              </p:stCondLst>
                                            </p:cTn>
                                            <p:tgtEl>
                                              <p:spTgt spid="53"/>
                                            </p:tgtEl>
                                            <p:attrNameLst>
                                              <p:attrName>style.visibility</p:attrName>
                                            </p:attrNameLst>
                                          </p:cBhvr>
                                          <p:to>
                                            <p:strVal val="visible"/>
                                          </p:to>
                                        </p:set>
                                        <p:animEffect transition="in" filter="barn(inVertical)">
                                          <p:cBhvr>
                                            <p:cTn id="137" dur="500"/>
                                            <p:tgtEl>
                                              <p:spTgt spid="53"/>
                                            </p:tgtEl>
                                          </p:cBhvr>
                                        </p:animEffect>
                                      </p:childTnLst>
                                    </p:cTn>
                                  </p:par>
                                  <p:par>
                                    <p:cTn id="138" presetID="16" presetClass="entr" presetSubtype="21" fill="hold" grpId="0" nodeType="with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barn(inVertical)">
                                          <p:cBhvr>
                                            <p:cTn id="140" dur="500"/>
                                            <p:tgtEl>
                                              <p:spTgt spid="52"/>
                                            </p:tgtEl>
                                          </p:cBhvr>
                                        </p:animEffect>
                                      </p:childTnLst>
                                    </p:cTn>
                                  </p:par>
                                </p:childTnLst>
                              </p:cTn>
                            </p:par>
                            <p:par>
                              <p:cTn id="141" fill="hold">
                                <p:stCondLst>
                                  <p:cond delay="7420"/>
                                </p:stCondLst>
                                <p:childTnLst>
                                  <p:par>
                                    <p:cTn id="142" presetID="16" presetClass="entr" presetSubtype="21" fill="hold" grpId="0" nodeType="afterEffect">
                                      <p:stCondLst>
                                        <p:cond delay="0"/>
                                      </p:stCondLst>
                                      <p:childTnLst>
                                        <p:set>
                                          <p:cBhvr>
                                            <p:cTn id="143" dur="1" fill="hold">
                                              <p:stCondLst>
                                                <p:cond delay="0"/>
                                              </p:stCondLst>
                                            </p:cTn>
                                            <p:tgtEl>
                                              <p:spTgt spid="46"/>
                                            </p:tgtEl>
                                            <p:attrNameLst>
                                              <p:attrName>style.visibility</p:attrName>
                                            </p:attrNameLst>
                                          </p:cBhvr>
                                          <p:to>
                                            <p:strVal val="visible"/>
                                          </p:to>
                                        </p:set>
                                        <p:animEffect transition="in" filter="barn(inVertical)">
                                          <p:cBhvr>
                                            <p:cTn id="144" dur="500"/>
                                            <p:tgtEl>
                                              <p:spTgt spid="46"/>
                                            </p:tgtEl>
                                          </p:cBhvr>
                                        </p:animEffect>
                                      </p:childTnLst>
                                    </p:cTn>
                                  </p:par>
                                  <p:par>
                                    <p:cTn id="145" presetID="53" presetClass="entr" presetSubtype="16" fill="hold" nodeType="withEffect">
                                      <p:stCondLst>
                                        <p:cond delay="0"/>
                                      </p:stCondLst>
                                      <p:childTnLst>
                                        <p:set>
                                          <p:cBhvr>
                                            <p:cTn id="146" dur="1" fill="hold">
                                              <p:stCondLst>
                                                <p:cond delay="0"/>
                                              </p:stCondLst>
                                            </p:cTn>
                                            <p:tgtEl>
                                              <p:spTgt spid="54"/>
                                            </p:tgtEl>
                                            <p:attrNameLst>
                                              <p:attrName>style.visibility</p:attrName>
                                            </p:attrNameLst>
                                          </p:cBhvr>
                                          <p:to>
                                            <p:strVal val="visible"/>
                                          </p:to>
                                        </p:set>
                                        <p:anim calcmode="lin" valueType="num">
                                          <p:cBhvr>
                                            <p:cTn id="147" dur="500" fill="hold"/>
                                            <p:tgtEl>
                                              <p:spTgt spid="54"/>
                                            </p:tgtEl>
                                            <p:attrNameLst>
                                              <p:attrName>ppt_w</p:attrName>
                                            </p:attrNameLst>
                                          </p:cBhvr>
                                          <p:tavLst>
                                            <p:tav tm="0">
                                              <p:val>
                                                <p:fltVal val="0"/>
                                              </p:val>
                                            </p:tav>
                                            <p:tav tm="100000">
                                              <p:val>
                                                <p:strVal val="#ppt_w"/>
                                              </p:val>
                                            </p:tav>
                                          </p:tavLst>
                                        </p:anim>
                                        <p:anim calcmode="lin" valueType="num">
                                          <p:cBhvr>
                                            <p:cTn id="148" dur="500" fill="hold"/>
                                            <p:tgtEl>
                                              <p:spTgt spid="54"/>
                                            </p:tgtEl>
                                            <p:attrNameLst>
                                              <p:attrName>ppt_h</p:attrName>
                                            </p:attrNameLst>
                                          </p:cBhvr>
                                          <p:tavLst>
                                            <p:tav tm="0">
                                              <p:val>
                                                <p:fltVal val="0"/>
                                              </p:val>
                                            </p:tav>
                                            <p:tav tm="100000">
                                              <p:val>
                                                <p:strVal val="#ppt_h"/>
                                              </p:val>
                                            </p:tav>
                                          </p:tavLst>
                                        </p:anim>
                                        <p:animEffect transition="in" filter="fade">
                                          <p:cBhvr>
                                            <p:cTn id="149" dur="500"/>
                                            <p:tgtEl>
                                              <p:spTgt spid="54"/>
                                            </p:tgtEl>
                                          </p:cBhvr>
                                        </p:animEffect>
                                      </p:childTnLst>
                                    </p:cTn>
                                  </p:par>
                                  <p:par>
                                    <p:cTn id="150" presetID="14" presetClass="entr" presetSubtype="10" fill="hold" grpId="0" nodeType="withEffect">
                                      <p:stCondLst>
                                        <p:cond delay="0"/>
                                      </p:stCondLst>
                                      <p:childTnLst>
                                        <p:set>
                                          <p:cBhvr>
                                            <p:cTn id="151" dur="1" fill="hold">
                                              <p:stCondLst>
                                                <p:cond delay="0"/>
                                              </p:stCondLst>
                                            </p:cTn>
                                            <p:tgtEl>
                                              <p:spTgt spid="92"/>
                                            </p:tgtEl>
                                            <p:attrNameLst>
                                              <p:attrName>style.visibility</p:attrName>
                                            </p:attrNameLst>
                                          </p:cBhvr>
                                          <p:to>
                                            <p:strVal val="visible"/>
                                          </p:to>
                                        </p:set>
                                        <p:animEffect transition="in" filter="randombar(horizontal)">
                                          <p:cBhvr>
                                            <p:cTn id="152" dur="500"/>
                                            <p:tgtEl>
                                              <p:spTgt spid="92"/>
                                            </p:tgtEl>
                                          </p:cBhvr>
                                        </p:animEffect>
                                      </p:childTnLst>
                                    </p:cTn>
                                  </p:par>
                                  <p:par>
                                    <p:cTn id="153" presetID="16" presetClass="entr" presetSubtype="21" fill="hold" grpId="0" nodeType="withEffect">
                                      <p:stCondLst>
                                        <p:cond delay="0"/>
                                      </p:stCondLst>
                                      <p:childTnLst>
                                        <p:set>
                                          <p:cBhvr>
                                            <p:cTn id="154" dur="1" fill="hold">
                                              <p:stCondLst>
                                                <p:cond delay="0"/>
                                              </p:stCondLst>
                                            </p:cTn>
                                            <p:tgtEl>
                                              <p:spTgt spid="47"/>
                                            </p:tgtEl>
                                            <p:attrNameLst>
                                              <p:attrName>style.visibility</p:attrName>
                                            </p:attrNameLst>
                                          </p:cBhvr>
                                          <p:to>
                                            <p:strVal val="visible"/>
                                          </p:to>
                                        </p:set>
                                        <p:animEffect transition="in" filter="barn(inVertical)">
                                          <p:cBhvr>
                                            <p:cTn id="155" dur="500"/>
                                            <p:tgtEl>
                                              <p:spTgt spid="47"/>
                                            </p:tgtEl>
                                          </p:cBhvr>
                                        </p:animEffect>
                                      </p:childTnLst>
                                    </p:cTn>
                                  </p:par>
                                  <p:par>
                                    <p:cTn id="156" presetID="16" presetClass="entr" presetSubtype="21" fill="hold" grpId="0" nodeType="withEffect">
                                      <p:stCondLst>
                                        <p:cond delay="0"/>
                                      </p:stCondLst>
                                      <p:childTnLst>
                                        <p:set>
                                          <p:cBhvr>
                                            <p:cTn id="157" dur="1" fill="hold">
                                              <p:stCondLst>
                                                <p:cond delay="0"/>
                                              </p:stCondLst>
                                            </p:cTn>
                                            <p:tgtEl>
                                              <p:spTgt spid="44"/>
                                            </p:tgtEl>
                                            <p:attrNameLst>
                                              <p:attrName>style.visibility</p:attrName>
                                            </p:attrNameLst>
                                          </p:cBhvr>
                                          <p:to>
                                            <p:strVal val="visible"/>
                                          </p:to>
                                        </p:set>
                                        <p:animEffect transition="in" filter="barn(inVertical)">
                                          <p:cBhvr>
                                            <p:cTn id="158" dur="500"/>
                                            <p:tgtEl>
                                              <p:spTgt spid="44"/>
                                            </p:tgtEl>
                                          </p:cBhvr>
                                        </p:animEffect>
                                      </p:childTnLst>
                                    </p:cTn>
                                  </p:par>
                                </p:childTnLst>
                              </p:cTn>
                            </p:par>
                            <p:par>
                              <p:cTn id="159" fill="hold">
                                <p:stCondLst>
                                  <p:cond delay="7920"/>
                                </p:stCondLst>
                                <p:childTnLst>
                                  <p:par>
                                    <p:cTn id="160" presetID="16" presetClass="entr" presetSubtype="21" fill="hold" grpId="0" nodeType="afterEffect">
                                      <p:stCondLst>
                                        <p:cond delay="0"/>
                                      </p:stCondLst>
                                      <p:childTnLst>
                                        <p:set>
                                          <p:cBhvr>
                                            <p:cTn id="161" dur="1" fill="hold">
                                              <p:stCondLst>
                                                <p:cond delay="0"/>
                                              </p:stCondLst>
                                            </p:cTn>
                                            <p:tgtEl>
                                              <p:spTgt spid="49"/>
                                            </p:tgtEl>
                                            <p:attrNameLst>
                                              <p:attrName>style.visibility</p:attrName>
                                            </p:attrNameLst>
                                          </p:cBhvr>
                                          <p:to>
                                            <p:strVal val="visible"/>
                                          </p:to>
                                        </p:set>
                                        <p:animEffect transition="in" filter="barn(inVertical)">
                                          <p:cBhvr>
                                            <p:cTn id="162" dur="500"/>
                                            <p:tgtEl>
                                              <p:spTgt spid="49"/>
                                            </p:tgtEl>
                                          </p:cBhvr>
                                        </p:animEffect>
                                      </p:childTnLst>
                                    </p:cTn>
                                  </p:par>
                                  <p:par>
                                    <p:cTn id="163" presetID="53" presetClass="entr" presetSubtype="16" fill="hold" nodeType="withEffect">
                                      <p:stCondLst>
                                        <p:cond delay="0"/>
                                      </p:stCondLst>
                                      <p:childTnLst>
                                        <p:set>
                                          <p:cBhvr>
                                            <p:cTn id="164" dur="1" fill="hold">
                                              <p:stCondLst>
                                                <p:cond delay="0"/>
                                              </p:stCondLst>
                                            </p:cTn>
                                            <p:tgtEl>
                                              <p:spTgt spid="60"/>
                                            </p:tgtEl>
                                            <p:attrNameLst>
                                              <p:attrName>style.visibility</p:attrName>
                                            </p:attrNameLst>
                                          </p:cBhvr>
                                          <p:to>
                                            <p:strVal val="visible"/>
                                          </p:to>
                                        </p:set>
                                        <p:anim calcmode="lin" valueType="num">
                                          <p:cBhvr>
                                            <p:cTn id="165" dur="500" fill="hold"/>
                                            <p:tgtEl>
                                              <p:spTgt spid="60"/>
                                            </p:tgtEl>
                                            <p:attrNameLst>
                                              <p:attrName>ppt_w</p:attrName>
                                            </p:attrNameLst>
                                          </p:cBhvr>
                                          <p:tavLst>
                                            <p:tav tm="0">
                                              <p:val>
                                                <p:fltVal val="0"/>
                                              </p:val>
                                            </p:tav>
                                            <p:tav tm="100000">
                                              <p:val>
                                                <p:strVal val="#ppt_w"/>
                                              </p:val>
                                            </p:tav>
                                          </p:tavLst>
                                        </p:anim>
                                        <p:anim calcmode="lin" valueType="num">
                                          <p:cBhvr>
                                            <p:cTn id="166" dur="500" fill="hold"/>
                                            <p:tgtEl>
                                              <p:spTgt spid="60"/>
                                            </p:tgtEl>
                                            <p:attrNameLst>
                                              <p:attrName>ppt_h</p:attrName>
                                            </p:attrNameLst>
                                          </p:cBhvr>
                                          <p:tavLst>
                                            <p:tav tm="0">
                                              <p:val>
                                                <p:fltVal val="0"/>
                                              </p:val>
                                            </p:tav>
                                            <p:tav tm="100000">
                                              <p:val>
                                                <p:strVal val="#ppt_h"/>
                                              </p:val>
                                            </p:tav>
                                          </p:tavLst>
                                        </p:anim>
                                        <p:animEffect transition="in" filter="fade">
                                          <p:cBhvr>
                                            <p:cTn id="167" dur="500"/>
                                            <p:tgtEl>
                                              <p:spTgt spid="60"/>
                                            </p:tgtEl>
                                          </p:cBhvr>
                                        </p:animEffect>
                                      </p:childTnLst>
                                    </p:cTn>
                                  </p:par>
                                  <p:par>
                                    <p:cTn id="168" presetID="14" presetClass="entr" presetSubtype="10" fill="hold" grpId="0" nodeType="withEffect">
                                      <p:stCondLst>
                                        <p:cond delay="0"/>
                                      </p:stCondLst>
                                      <p:childTnLst>
                                        <p:set>
                                          <p:cBhvr>
                                            <p:cTn id="169" dur="1" fill="hold">
                                              <p:stCondLst>
                                                <p:cond delay="0"/>
                                              </p:stCondLst>
                                            </p:cTn>
                                            <p:tgtEl>
                                              <p:spTgt spid="93"/>
                                            </p:tgtEl>
                                            <p:attrNameLst>
                                              <p:attrName>style.visibility</p:attrName>
                                            </p:attrNameLst>
                                          </p:cBhvr>
                                          <p:to>
                                            <p:strVal val="visible"/>
                                          </p:to>
                                        </p:set>
                                        <p:animEffect transition="in" filter="randombar(horizontal)">
                                          <p:cBhvr>
                                            <p:cTn id="170" dur="500"/>
                                            <p:tgtEl>
                                              <p:spTgt spid="93"/>
                                            </p:tgtEl>
                                          </p:cBhvr>
                                        </p:animEffect>
                                      </p:childTnLst>
                                    </p:cTn>
                                  </p:par>
                                  <p:par>
                                    <p:cTn id="171" presetID="16" presetClass="entr" presetSubtype="21" fill="hold" grpId="0" nodeType="withEffect">
                                      <p:stCondLst>
                                        <p:cond delay="0"/>
                                      </p:stCondLst>
                                      <p:childTnLst>
                                        <p:set>
                                          <p:cBhvr>
                                            <p:cTn id="172" dur="1" fill="hold">
                                              <p:stCondLst>
                                                <p:cond delay="0"/>
                                              </p:stCondLst>
                                            </p:cTn>
                                            <p:tgtEl>
                                              <p:spTgt spid="48"/>
                                            </p:tgtEl>
                                            <p:attrNameLst>
                                              <p:attrName>style.visibility</p:attrName>
                                            </p:attrNameLst>
                                          </p:cBhvr>
                                          <p:to>
                                            <p:strVal val="visible"/>
                                          </p:to>
                                        </p:set>
                                        <p:animEffect transition="in" filter="barn(inVertical)">
                                          <p:cBhvr>
                                            <p:cTn id="173" dur="500"/>
                                            <p:tgtEl>
                                              <p:spTgt spid="48"/>
                                            </p:tgtEl>
                                          </p:cBhvr>
                                        </p:animEffect>
                                      </p:childTnLst>
                                    </p:cTn>
                                  </p:par>
                                  <p:par>
                                    <p:cTn id="174" presetID="16" presetClass="entr" presetSubtype="21" fill="hold" grpId="0" nodeType="withEffect">
                                      <p:stCondLst>
                                        <p:cond delay="0"/>
                                      </p:stCondLst>
                                      <p:childTnLst>
                                        <p:set>
                                          <p:cBhvr>
                                            <p:cTn id="175" dur="1" fill="hold">
                                              <p:stCondLst>
                                                <p:cond delay="0"/>
                                              </p:stCondLst>
                                            </p:cTn>
                                            <p:tgtEl>
                                              <p:spTgt spid="43"/>
                                            </p:tgtEl>
                                            <p:attrNameLst>
                                              <p:attrName>style.visibility</p:attrName>
                                            </p:attrNameLst>
                                          </p:cBhvr>
                                          <p:to>
                                            <p:strVal val="visible"/>
                                          </p:to>
                                        </p:set>
                                        <p:animEffect transition="in" filter="barn(inVertical)">
                                          <p:cBhvr>
                                            <p:cTn id="17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28" grpId="0" animBg="1"/>
          <p:bldP spid="29" grpId="0" animBg="1"/>
          <p:bldP spid="30" grpId="0" animBg="1"/>
          <p:bldP spid="31" grpId="0" animBg="1"/>
          <p:bldP spid="32" grpId="0" animBg="1"/>
          <p:bldP spid="34" grpId="0" animBg="1"/>
          <p:bldP spid="35" grpId="0" animBg="1"/>
          <p:bldP spid="36" grpId="0" animBg="1"/>
          <p:bldP spid="41" grpId="0"/>
          <p:bldP spid="42" grpId="0"/>
          <p:bldP spid="43" grpId="0"/>
          <p:bldP spid="44" grpId="0"/>
          <p:bldP spid="45" grpId="0"/>
          <p:bldP spid="46" grpId="0"/>
          <p:bldP spid="47" grpId="0"/>
          <p:bldP spid="48" grpId="0"/>
          <p:bldP spid="49" grpId="0"/>
          <p:bldP spid="50" grpId="0"/>
          <p:bldP spid="51" grpId="0"/>
          <p:bldP spid="52" grpId="0"/>
          <p:bldP spid="53" grpId="0"/>
          <p:bldP spid="91" grpId="0" animBg="1"/>
          <p:bldP spid="92" grpId="0" animBg="1"/>
          <p:bldP spid="93" grpId="0" animBg="1"/>
          <p:bldP spid="94" grpId="0" animBg="1"/>
          <p:bldP spid="64" grpId="0"/>
          <p:bldP spid="67" grpId="0" animBg="1"/>
          <p:bldP spid="68" grpId="0"/>
          <p:bldP spid="69" grpId="0" animBg="1"/>
          <p:bldP spid="70" grpId="0"/>
          <p:bldP spid="70" grpId="1"/>
          <p:bldP spid="71" grpId="0" animBg="1"/>
          <p:bldP spid="72"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Freeform 35"/>
          <p:cNvSpPr>
            <a:spLocks/>
          </p:cNvSpPr>
          <p:nvPr/>
        </p:nvSpPr>
        <p:spPr bwMode="auto">
          <a:xfrm flipV="1">
            <a:off x="3513557" y="2885895"/>
            <a:ext cx="493417" cy="46351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5" name="Freeform 27"/>
          <p:cNvSpPr>
            <a:spLocks/>
          </p:cNvSpPr>
          <p:nvPr/>
        </p:nvSpPr>
        <p:spPr bwMode="auto">
          <a:xfrm flipV="1">
            <a:off x="3670403" y="3117652"/>
            <a:ext cx="2278689" cy="135315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5E66"/>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6" name="Freeform 27"/>
          <p:cNvSpPr>
            <a:spLocks/>
          </p:cNvSpPr>
          <p:nvPr/>
        </p:nvSpPr>
        <p:spPr bwMode="auto">
          <a:xfrm flipH="1">
            <a:off x="6183087" y="3159863"/>
            <a:ext cx="2212332" cy="131375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F69F1E"/>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7" name="Freeform 35"/>
          <p:cNvSpPr>
            <a:spLocks/>
          </p:cNvSpPr>
          <p:nvPr/>
        </p:nvSpPr>
        <p:spPr bwMode="auto">
          <a:xfrm flipH="1">
            <a:off x="8080039" y="4276324"/>
            <a:ext cx="479048" cy="45001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68" name="Freeform 35"/>
          <p:cNvSpPr>
            <a:spLocks/>
          </p:cNvSpPr>
          <p:nvPr/>
        </p:nvSpPr>
        <p:spPr bwMode="auto">
          <a:xfrm rot="16200000" flipH="1">
            <a:off x="6500705" y="1287825"/>
            <a:ext cx="476301" cy="447436"/>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69" name="Freeform 27"/>
          <p:cNvSpPr>
            <a:spLocks/>
          </p:cNvSpPr>
          <p:nvPr/>
        </p:nvSpPr>
        <p:spPr bwMode="auto">
          <a:xfrm rot="16200000" flipH="1">
            <a:off x="5002410" y="1831146"/>
            <a:ext cx="2199645" cy="1306219"/>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EA6103"/>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itchFamily="34" charset="-122"/>
              <a:ea typeface="微软雅黑" pitchFamily="34" charset="-122"/>
            </a:endParaRPr>
          </a:p>
        </p:txBody>
      </p:sp>
      <p:sp>
        <p:nvSpPr>
          <p:cNvPr id="70" name="Freeform 35"/>
          <p:cNvSpPr>
            <a:spLocks/>
          </p:cNvSpPr>
          <p:nvPr/>
        </p:nvSpPr>
        <p:spPr bwMode="auto">
          <a:xfrm rot="5400000" flipH="1">
            <a:off x="5188364" y="5984113"/>
            <a:ext cx="484704" cy="45532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gradFill>
            <a:gsLst>
              <a:gs pos="0">
                <a:schemeClr val="bg1">
                  <a:shade val="30000"/>
                  <a:satMod val="115000"/>
                  <a:lumMod val="76000"/>
                  <a:lumOff val="24000"/>
                  <a:alpha val="76000"/>
                </a:schemeClr>
              </a:gs>
              <a:gs pos="59000">
                <a:schemeClr val="bg1">
                  <a:alpha val="73000"/>
                </a:schemeClr>
              </a:gs>
            </a:gsLst>
            <a:lin ang="13500000" scaled="1"/>
          </a:gradFill>
          <a:ln>
            <a:noFill/>
          </a:ln>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71" name="Freeform 27"/>
          <p:cNvSpPr>
            <a:spLocks/>
          </p:cNvSpPr>
          <p:nvPr/>
        </p:nvSpPr>
        <p:spPr bwMode="auto">
          <a:xfrm rot="5400000" flipH="1">
            <a:off x="4976123" y="4514139"/>
            <a:ext cx="2238451" cy="1329264"/>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0099A9"/>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square" lIns="91440" tIns="45720" rIns="91440" bIns="45720" numCol="1" anchor="t" anchorCtr="0" compatLnSpc="1">
            <a:prstTxWarp prst="textNoShape">
              <a:avLst/>
            </a:prstTxWarp>
          </a:bodyPr>
          <a:lstStyle/>
          <a:p>
            <a:endParaRPr lang="zh-CN" altLang="en-US">
              <a:latin typeface="微软雅黑" pitchFamily="34" charset="-122"/>
              <a:ea typeface="微软雅黑" pitchFamily="34" charset="-122"/>
            </a:endParaRPr>
          </a:p>
        </p:txBody>
      </p:sp>
      <p:sp>
        <p:nvSpPr>
          <p:cNvPr id="72" name="文本框 60"/>
          <p:cNvSpPr txBox="1"/>
          <p:nvPr/>
        </p:nvSpPr>
        <p:spPr>
          <a:xfrm>
            <a:off x="5735166" y="2425520"/>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01</a:t>
            </a:r>
            <a:endParaRPr lang="zh-CN" altLang="en-US" sz="3600" b="1" dirty="0">
              <a:latin typeface="微软雅黑" pitchFamily="34" charset="-122"/>
              <a:ea typeface="微软雅黑" pitchFamily="34" charset="-122"/>
            </a:endParaRPr>
          </a:p>
        </p:txBody>
      </p:sp>
      <p:sp>
        <p:nvSpPr>
          <p:cNvPr id="73" name="文本框 61"/>
          <p:cNvSpPr txBox="1"/>
          <p:nvPr/>
        </p:nvSpPr>
        <p:spPr>
          <a:xfrm>
            <a:off x="5735960" y="4555137"/>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03</a:t>
            </a:r>
            <a:endParaRPr lang="zh-CN" altLang="en-US" sz="3600" b="1" dirty="0">
              <a:latin typeface="微软雅黑" pitchFamily="34" charset="-122"/>
              <a:ea typeface="微软雅黑" pitchFamily="34" charset="-122"/>
            </a:endParaRPr>
          </a:p>
        </p:txBody>
      </p:sp>
      <p:sp>
        <p:nvSpPr>
          <p:cNvPr id="74" name="文本框 62"/>
          <p:cNvSpPr txBox="1"/>
          <p:nvPr/>
        </p:nvSpPr>
        <p:spPr>
          <a:xfrm>
            <a:off x="4692593"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04</a:t>
            </a:r>
            <a:endParaRPr lang="zh-CN" altLang="en-US" sz="3600" b="1" dirty="0">
              <a:latin typeface="微软雅黑" pitchFamily="34" charset="-122"/>
              <a:ea typeface="微软雅黑" pitchFamily="34" charset="-122"/>
            </a:endParaRPr>
          </a:p>
        </p:txBody>
      </p:sp>
      <p:sp>
        <p:nvSpPr>
          <p:cNvPr id="75" name="文本框 63"/>
          <p:cNvSpPr txBox="1"/>
          <p:nvPr/>
        </p:nvSpPr>
        <p:spPr>
          <a:xfrm>
            <a:off x="6708817" y="3500573"/>
            <a:ext cx="755335" cy="6463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3600" b="1" dirty="0">
                <a:latin typeface="微软雅黑" pitchFamily="34" charset="-122"/>
                <a:ea typeface="微软雅黑" pitchFamily="34" charset="-122"/>
              </a:rPr>
              <a:t>02</a:t>
            </a:r>
            <a:endParaRPr lang="zh-CN" altLang="en-US" sz="3600" b="1" dirty="0">
              <a:latin typeface="微软雅黑" pitchFamily="34" charset="-122"/>
              <a:ea typeface="微软雅黑" pitchFamily="34" charset="-122"/>
            </a:endParaRPr>
          </a:p>
        </p:txBody>
      </p:sp>
      <p:sp>
        <p:nvSpPr>
          <p:cNvPr id="76" name="文本框 49"/>
          <p:cNvSpPr txBox="1"/>
          <p:nvPr/>
        </p:nvSpPr>
        <p:spPr>
          <a:xfrm>
            <a:off x="7103318" y="1339516"/>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77" name="矩形 76"/>
          <p:cNvSpPr/>
          <p:nvPr/>
        </p:nvSpPr>
        <p:spPr>
          <a:xfrm>
            <a:off x="7247334" y="1783758"/>
            <a:ext cx="2881114" cy="6093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78" name="文本框 49"/>
          <p:cNvSpPr txBox="1"/>
          <p:nvPr/>
        </p:nvSpPr>
        <p:spPr>
          <a:xfrm>
            <a:off x="7104112" y="4536394"/>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79" name="矩形 78"/>
          <p:cNvSpPr/>
          <p:nvPr/>
        </p:nvSpPr>
        <p:spPr>
          <a:xfrm>
            <a:off x="7248128" y="4980636"/>
            <a:ext cx="2881114" cy="6093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0" name="文本框 49"/>
          <p:cNvSpPr txBox="1"/>
          <p:nvPr/>
        </p:nvSpPr>
        <p:spPr>
          <a:xfrm>
            <a:off x="3886427" y="5083932"/>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81" name="矩形 80"/>
          <p:cNvSpPr/>
          <p:nvPr/>
        </p:nvSpPr>
        <p:spPr>
          <a:xfrm>
            <a:off x="2495600" y="5528174"/>
            <a:ext cx="3013001" cy="6093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2" name="文本框 49"/>
          <p:cNvSpPr txBox="1"/>
          <p:nvPr/>
        </p:nvSpPr>
        <p:spPr>
          <a:xfrm>
            <a:off x="3454379" y="2131604"/>
            <a:ext cx="1656184" cy="461665"/>
          </a:xfrm>
          <a:prstGeom prst="rect">
            <a:avLst/>
          </a:prstGeom>
          <a:noFill/>
        </p:spPr>
        <p:txBody>
          <a:bodyPr wrap="square" rtlCol="0">
            <a:spAutoFit/>
          </a:bodyPr>
          <a:lstStyle/>
          <a:p>
            <a:pPr algn="ctr"/>
            <a:r>
              <a:rPr lang="zh-CN" altLang="en-US" sz="2400" b="1" dirty="0" smtClean="0">
                <a:latin typeface="微软雅黑" pitchFamily="34" charset="-122"/>
                <a:ea typeface="微软雅黑" pitchFamily="34" charset="-122"/>
                <a:cs typeface="Arial" panose="020B0604020202020204" pitchFamily="34" charset="0"/>
              </a:rPr>
              <a:t>添加标题</a:t>
            </a:r>
            <a:endParaRPr lang="zh-CN" altLang="en-US" sz="2400" b="1" dirty="0">
              <a:latin typeface="微软雅黑" pitchFamily="34" charset="-122"/>
              <a:ea typeface="微软雅黑" pitchFamily="34" charset="-122"/>
              <a:cs typeface="Arial" panose="020B0604020202020204" pitchFamily="34" charset="0"/>
            </a:endParaRPr>
          </a:p>
        </p:txBody>
      </p:sp>
      <p:sp>
        <p:nvSpPr>
          <p:cNvPr id="83" name="矩形 82"/>
          <p:cNvSpPr/>
          <p:nvPr/>
        </p:nvSpPr>
        <p:spPr>
          <a:xfrm>
            <a:off x="2063552" y="2575846"/>
            <a:ext cx="3013001" cy="60939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400" dirty="0">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p>
        </p:txBody>
      </p:sp>
      <p:sp>
        <p:nvSpPr>
          <p:cNvPr id="84" name="Freeform 34"/>
          <p:cNvSpPr>
            <a:spLocks noEditPoints="1"/>
          </p:cNvSpPr>
          <p:nvPr/>
        </p:nvSpPr>
        <p:spPr bwMode="auto">
          <a:xfrm>
            <a:off x="6921220" y="1384432"/>
            <a:ext cx="334257" cy="343054"/>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rgbClr val="EA6103"/>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5" name="Freeform 26"/>
          <p:cNvSpPr>
            <a:spLocks noEditPoints="1"/>
          </p:cNvSpPr>
          <p:nvPr/>
        </p:nvSpPr>
        <p:spPr bwMode="auto">
          <a:xfrm>
            <a:off x="6905587" y="4616185"/>
            <a:ext cx="305788" cy="302082"/>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rgbClr val="F69F1E"/>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6" name="Freeform 35"/>
          <p:cNvSpPr>
            <a:spLocks noEditPoints="1"/>
          </p:cNvSpPr>
          <p:nvPr/>
        </p:nvSpPr>
        <p:spPr bwMode="auto">
          <a:xfrm>
            <a:off x="3275987" y="2203416"/>
            <a:ext cx="294065" cy="318039"/>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rgbClr val="EA5E66"/>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7" name="Freeform 20"/>
          <p:cNvSpPr>
            <a:spLocks noEditPoints="1"/>
          </p:cNvSpPr>
          <p:nvPr/>
        </p:nvSpPr>
        <p:spPr bwMode="auto">
          <a:xfrm>
            <a:off x="3714436" y="5133784"/>
            <a:ext cx="287664" cy="361960"/>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rgbClr val="0099A9"/>
          </a:solidFill>
          <a:ln>
            <a:noFill/>
          </a:ln>
          <a:extLst/>
        </p:spPr>
        <p:txBody>
          <a:bodyPr vert="horz" wrap="square" lIns="91440" tIns="45720" rIns="91440" bIns="45720" numCol="1" anchor="t" anchorCtr="0" compatLnSpc="1">
            <a:prstTxWarp prst="textNoShape">
              <a:avLst/>
            </a:prstTxWarp>
          </a:bodyPr>
          <a:lstStyle/>
          <a:p>
            <a:endParaRPr lang="zh-CN" altLang="en-US" sz="1500"/>
          </a:p>
        </p:txBody>
      </p:sp>
      <p:sp>
        <p:nvSpPr>
          <p:cNvPr id="89" name="TextBox 8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28" name="TextBox 27"/>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29"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0"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31" name="椭圆 30"/>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34" name="椭圆 33"/>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36" name="椭圆 35"/>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261922093"/>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50000">
                                          <p:cBhvr additive="base">
                                            <p:cTn id="7" dur="1200" fill="hold"/>
                                            <p:tgtEl>
                                              <p:spTgt spid="29"/>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50000">
                                          <p:cBhvr additive="base">
                                            <p:cTn id="11" dur="12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35"/>
                                            </p:tgtEl>
                                            <p:attrNameLst>
                                              <p:attrName>style.color</p:attrName>
                                            </p:attrNameLst>
                                          </p:cBhvr>
                                          <p:to>
                                            <p:clrVal>
                                              <a:schemeClr val="accent2"/>
                                            </p:clrVal>
                                          </p:to>
                                        </p:set>
                                        <p:set>
                                          <p:cBhvr>
                                            <p:cTn id="41" dur="1000" fill="hold"/>
                                            <p:tgtEl>
                                              <p:spTgt spid="35"/>
                                            </p:tgtEl>
                                            <p:attrNameLst>
                                              <p:attrName>fillcolor</p:attrName>
                                            </p:attrNameLst>
                                          </p:cBhvr>
                                          <p:to>
                                            <p:clrVal>
                                              <a:schemeClr val="accent2"/>
                                            </p:clrVal>
                                          </p:to>
                                        </p:set>
                                        <p:set>
                                          <p:cBhvr>
                                            <p:cTn id="42" dur="1000" fill="hold"/>
                                            <p:tgtEl>
                                              <p:spTgt spid="35"/>
                                            </p:tgtEl>
                                            <p:attrNameLst>
                                              <p:attrName>fill.type</p:attrName>
                                            </p:attrNameLst>
                                          </p:cBhvr>
                                          <p:to>
                                            <p:strVal val="solid"/>
                                          </p:to>
                                        </p:set>
                                      </p:childTnLst>
                                    </p:cTn>
                                  </p:par>
                                </p:childTnLst>
                              </p:cTn>
                            </p:par>
                            <p:par>
                              <p:cTn id="43" fill="hold">
                                <p:stCondLst>
                                  <p:cond delay="4320"/>
                                </p:stCondLst>
                                <p:childTnLst>
                                  <p:par>
                                    <p:cTn id="44" presetID="22" presetClass="entr" presetSubtype="4"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down)">
                                          <p:cBhvr>
                                            <p:cTn id="46" dur="500"/>
                                            <p:tgtEl>
                                              <p:spTgt spid="68"/>
                                            </p:tgtEl>
                                          </p:cBhvr>
                                        </p:animEffect>
                                      </p:childTnLst>
                                    </p:cTn>
                                  </p:par>
                                  <p:par>
                                    <p:cTn id="47" presetID="22" presetClass="entr" presetSubtype="1" fill="hold" grpId="0" nodeType="withEffect">
                                      <p:stCondLst>
                                        <p:cond delay="300"/>
                                      </p:stCondLst>
                                      <p:childTnLst>
                                        <p:set>
                                          <p:cBhvr>
                                            <p:cTn id="48" dur="1" fill="hold">
                                              <p:stCondLst>
                                                <p:cond delay="0"/>
                                              </p:stCondLst>
                                            </p:cTn>
                                            <p:tgtEl>
                                              <p:spTgt spid="69"/>
                                            </p:tgtEl>
                                            <p:attrNameLst>
                                              <p:attrName>style.visibility</p:attrName>
                                            </p:attrNameLst>
                                          </p:cBhvr>
                                          <p:to>
                                            <p:strVal val="visible"/>
                                          </p:to>
                                        </p:set>
                                        <p:animEffect transition="in" filter="wipe(up)">
                                          <p:cBhvr>
                                            <p:cTn id="49" dur="500"/>
                                            <p:tgtEl>
                                              <p:spTgt spid="69"/>
                                            </p:tgtEl>
                                          </p:cBhvr>
                                        </p:animEffect>
                                      </p:childTnLst>
                                    </p:cTn>
                                  </p:par>
                                </p:childTnLst>
                              </p:cTn>
                            </p:par>
                            <p:par>
                              <p:cTn id="50" fill="hold">
                                <p:stCondLst>
                                  <p:cond delay="5120"/>
                                </p:stCondLst>
                                <p:childTnLst>
                                  <p:par>
                                    <p:cTn id="51" presetID="23" presetClass="entr" presetSubtype="36"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strVal val="(6*min(max(#ppt_w*#ppt_h,.3),1)-7.4)/-.7*#ppt_w"/>
                                              </p:val>
                                            </p:tav>
                                            <p:tav tm="100000">
                                              <p:val>
                                                <p:strVal val="#ppt_w"/>
                                              </p:val>
                                            </p:tav>
                                          </p:tavLst>
                                        </p:anim>
                                        <p:anim calcmode="lin" valueType="num">
                                          <p:cBhvr>
                                            <p:cTn id="54" dur="500" fill="hold"/>
                                            <p:tgtEl>
                                              <p:spTgt spid="72"/>
                                            </p:tgtEl>
                                            <p:attrNameLst>
                                              <p:attrName>ppt_h</p:attrName>
                                            </p:attrNameLst>
                                          </p:cBhvr>
                                          <p:tavLst>
                                            <p:tav tm="0">
                                              <p:val>
                                                <p:strVal val="(6*min(max(#ppt_w*#ppt_h,.3),1)-7.4)/-.7*#ppt_h"/>
                                              </p:val>
                                            </p:tav>
                                            <p:tav tm="100000">
                                              <p:val>
                                                <p:strVal val="#ppt_h"/>
                                              </p:val>
                                            </p:tav>
                                          </p:tavLst>
                                        </p:anim>
                                        <p:anim calcmode="lin" valueType="num">
                                          <p:cBhvr>
                                            <p:cTn id="55" dur="500" fill="hold"/>
                                            <p:tgtEl>
                                              <p:spTgt spid="72"/>
                                            </p:tgtEl>
                                            <p:attrNameLst>
                                              <p:attrName>ppt_x</p:attrName>
                                            </p:attrNameLst>
                                          </p:cBhvr>
                                          <p:tavLst>
                                            <p:tav tm="0">
                                              <p:val>
                                                <p:fltVal val="0.5"/>
                                              </p:val>
                                            </p:tav>
                                            <p:tav tm="100000">
                                              <p:val>
                                                <p:strVal val="#ppt_x"/>
                                              </p:val>
                                            </p:tav>
                                          </p:tavLst>
                                        </p:anim>
                                        <p:anim calcmode="lin" valueType="num">
                                          <p:cBhvr>
                                            <p:cTn id="56" dur="500" fill="hold"/>
                                            <p:tgtEl>
                                              <p:spTgt spid="72"/>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5620"/>
                                </p:stCondLst>
                                <p:childTnLst>
                                  <p:par>
                                    <p:cTn id="58" presetID="22" presetClass="entr" presetSubtype="8"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left)">
                                          <p:cBhvr>
                                            <p:cTn id="60" dur="500"/>
                                            <p:tgtEl>
                                              <p:spTgt spid="67"/>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6"/>
                                            </p:tgtEl>
                                            <p:attrNameLst>
                                              <p:attrName>style.visibility</p:attrName>
                                            </p:attrNameLst>
                                          </p:cBhvr>
                                          <p:to>
                                            <p:strVal val="visible"/>
                                          </p:to>
                                        </p:set>
                                        <p:animEffect transition="in" filter="wipe(right)">
                                          <p:cBhvr>
                                            <p:cTn id="63" dur="500"/>
                                            <p:tgtEl>
                                              <p:spTgt spid="66"/>
                                            </p:tgtEl>
                                          </p:cBhvr>
                                        </p:animEffect>
                                      </p:childTnLst>
                                    </p:cTn>
                                  </p:par>
                                </p:childTnLst>
                              </p:cTn>
                            </p:par>
                            <p:par>
                              <p:cTn id="64" fill="hold">
                                <p:stCondLst>
                                  <p:cond delay="6420"/>
                                </p:stCondLst>
                                <p:childTnLst>
                                  <p:par>
                                    <p:cTn id="65" presetID="23" presetClass="entr" presetSubtype="36"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strVal val="(6*min(max(#ppt_w*#ppt_h,.3),1)-7.4)/-.7*#ppt_w"/>
                                              </p:val>
                                            </p:tav>
                                            <p:tav tm="100000">
                                              <p:val>
                                                <p:strVal val="#ppt_w"/>
                                              </p:val>
                                            </p:tav>
                                          </p:tavLst>
                                        </p:anim>
                                        <p:anim calcmode="lin" valueType="num">
                                          <p:cBhvr>
                                            <p:cTn id="68" dur="500" fill="hold"/>
                                            <p:tgtEl>
                                              <p:spTgt spid="75"/>
                                            </p:tgtEl>
                                            <p:attrNameLst>
                                              <p:attrName>ppt_h</p:attrName>
                                            </p:attrNameLst>
                                          </p:cBhvr>
                                          <p:tavLst>
                                            <p:tav tm="0">
                                              <p:val>
                                                <p:strVal val="(6*min(max(#ppt_w*#ppt_h,.3),1)-7.4)/-.7*#ppt_h"/>
                                              </p:val>
                                            </p:tav>
                                            <p:tav tm="100000">
                                              <p:val>
                                                <p:strVal val="#ppt_h"/>
                                              </p:val>
                                            </p:tav>
                                          </p:tavLst>
                                        </p:anim>
                                        <p:anim calcmode="lin" valueType="num">
                                          <p:cBhvr>
                                            <p:cTn id="69" dur="500" fill="hold"/>
                                            <p:tgtEl>
                                              <p:spTgt spid="75"/>
                                            </p:tgtEl>
                                            <p:attrNameLst>
                                              <p:attrName>ppt_x</p:attrName>
                                            </p:attrNameLst>
                                          </p:cBhvr>
                                          <p:tavLst>
                                            <p:tav tm="0">
                                              <p:val>
                                                <p:fltVal val="0.5"/>
                                              </p:val>
                                            </p:tav>
                                            <p:tav tm="100000">
                                              <p:val>
                                                <p:strVal val="#ppt_x"/>
                                              </p:val>
                                            </p:tav>
                                          </p:tavLst>
                                        </p:anim>
                                        <p:anim calcmode="lin" valueType="num">
                                          <p:cBhvr>
                                            <p:cTn id="70" dur="500" fill="hold"/>
                                            <p:tgtEl>
                                              <p:spTgt spid="75"/>
                                            </p:tgtEl>
                                            <p:attrNameLst>
                                              <p:attrName>ppt_y</p:attrName>
                                            </p:attrNameLst>
                                          </p:cBhvr>
                                          <p:tavLst>
                                            <p:tav tm="0">
                                              <p:val>
                                                <p:strVal val="1+(6*min(max(#ppt_w*#ppt_h,.3),1)-7.4)/-.7*#ppt_h/2"/>
                                              </p:val>
                                            </p:tav>
                                            <p:tav tm="100000">
                                              <p:val>
                                                <p:strVal val="#ppt_y"/>
                                              </p:val>
                                            </p:tav>
                                          </p:tavLst>
                                        </p:anim>
                                      </p:childTnLst>
                                    </p:cTn>
                                  </p:par>
                                </p:childTnLst>
                              </p:cTn>
                            </p:par>
                            <p:par>
                              <p:cTn id="71" fill="hold">
                                <p:stCondLst>
                                  <p:cond delay="6920"/>
                                </p:stCondLst>
                                <p:childTnLst>
                                  <p:par>
                                    <p:cTn id="72" presetID="22" presetClass="entr" presetSubtype="1" fill="hold" grpId="0"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up)">
                                          <p:cBhvr>
                                            <p:cTn id="74" dur="500"/>
                                            <p:tgtEl>
                                              <p:spTgt spid="70"/>
                                            </p:tgtEl>
                                          </p:cBhvr>
                                        </p:animEffect>
                                      </p:childTnLst>
                                    </p:cTn>
                                  </p:par>
                                  <p:par>
                                    <p:cTn id="75" presetID="22" presetClass="entr" presetSubtype="4" fill="hold" grpId="0" nodeType="withEffect">
                                      <p:stCondLst>
                                        <p:cond delay="300"/>
                                      </p:stCondLst>
                                      <p:childTnLst>
                                        <p:set>
                                          <p:cBhvr>
                                            <p:cTn id="76" dur="1" fill="hold">
                                              <p:stCondLst>
                                                <p:cond delay="0"/>
                                              </p:stCondLst>
                                            </p:cTn>
                                            <p:tgtEl>
                                              <p:spTgt spid="71"/>
                                            </p:tgtEl>
                                            <p:attrNameLst>
                                              <p:attrName>style.visibility</p:attrName>
                                            </p:attrNameLst>
                                          </p:cBhvr>
                                          <p:to>
                                            <p:strVal val="visible"/>
                                          </p:to>
                                        </p:set>
                                        <p:animEffect transition="in" filter="wipe(down)">
                                          <p:cBhvr>
                                            <p:cTn id="77" dur="500"/>
                                            <p:tgtEl>
                                              <p:spTgt spid="71"/>
                                            </p:tgtEl>
                                          </p:cBhvr>
                                        </p:animEffect>
                                      </p:childTnLst>
                                    </p:cTn>
                                  </p:par>
                                </p:childTnLst>
                              </p:cTn>
                            </p:par>
                            <p:par>
                              <p:cTn id="78" fill="hold">
                                <p:stCondLst>
                                  <p:cond delay="7720"/>
                                </p:stCondLst>
                                <p:childTnLst>
                                  <p:par>
                                    <p:cTn id="79" presetID="23" presetClass="entr" presetSubtype="3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strVal val="(6*min(max(#ppt_w*#ppt_h,.3),1)-7.4)/-.7*#ppt_w"/>
                                              </p:val>
                                            </p:tav>
                                            <p:tav tm="100000">
                                              <p:val>
                                                <p:strVal val="#ppt_w"/>
                                              </p:val>
                                            </p:tav>
                                          </p:tavLst>
                                        </p:anim>
                                        <p:anim calcmode="lin" valueType="num">
                                          <p:cBhvr>
                                            <p:cTn id="82" dur="500" fill="hold"/>
                                            <p:tgtEl>
                                              <p:spTgt spid="73"/>
                                            </p:tgtEl>
                                            <p:attrNameLst>
                                              <p:attrName>ppt_h</p:attrName>
                                            </p:attrNameLst>
                                          </p:cBhvr>
                                          <p:tavLst>
                                            <p:tav tm="0">
                                              <p:val>
                                                <p:strVal val="(6*min(max(#ppt_w*#ppt_h,.3),1)-7.4)/-.7*#ppt_h"/>
                                              </p:val>
                                            </p:tav>
                                            <p:tav tm="100000">
                                              <p:val>
                                                <p:strVal val="#ppt_h"/>
                                              </p:val>
                                            </p:tav>
                                          </p:tavLst>
                                        </p:anim>
                                        <p:anim calcmode="lin" valueType="num">
                                          <p:cBhvr>
                                            <p:cTn id="83" dur="500" fill="hold"/>
                                            <p:tgtEl>
                                              <p:spTgt spid="73"/>
                                            </p:tgtEl>
                                            <p:attrNameLst>
                                              <p:attrName>ppt_x</p:attrName>
                                            </p:attrNameLst>
                                          </p:cBhvr>
                                          <p:tavLst>
                                            <p:tav tm="0">
                                              <p:val>
                                                <p:fltVal val="0.5"/>
                                              </p:val>
                                            </p:tav>
                                            <p:tav tm="100000">
                                              <p:val>
                                                <p:strVal val="#ppt_x"/>
                                              </p:val>
                                            </p:tav>
                                          </p:tavLst>
                                        </p:anim>
                                        <p:anim calcmode="lin" valueType="num">
                                          <p:cBhvr>
                                            <p:cTn id="84" dur="500" fill="hold"/>
                                            <p:tgtEl>
                                              <p:spTgt spid="73"/>
                                            </p:tgtEl>
                                            <p:attrNameLst>
                                              <p:attrName>ppt_y</p:attrName>
                                            </p:attrNameLst>
                                          </p:cBhvr>
                                          <p:tavLst>
                                            <p:tav tm="0">
                                              <p:val>
                                                <p:strVal val="1+(6*min(max(#ppt_w*#ppt_h,.3),1)-7.4)/-.7*#ppt_h/2"/>
                                              </p:val>
                                            </p:tav>
                                            <p:tav tm="100000">
                                              <p:val>
                                                <p:strVal val="#ppt_y"/>
                                              </p:val>
                                            </p:tav>
                                          </p:tavLst>
                                        </p:anim>
                                      </p:childTnLst>
                                    </p:cTn>
                                  </p:par>
                                </p:childTnLst>
                              </p:cTn>
                            </p:par>
                            <p:par>
                              <p:cTn id="85" fill="hold">
                                <p:stCondLst>
                                  <p:cond delay="8220"/>
                                </p:stCondLst>
                                <p:childTnLst>
                                  <p:par>
                                    <p:cTn id="86" presetID="22" presetClass="entr" presetSubtype="2" fill="hold" grpId="0" nodeType="after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wipe(right)">
                                          <p:cBhvr>
                                            <p:cTn id="88" dur="500"/>
                                            <p:tgtEl>
                                              <p:spTgt spid="64"/>
                                            </p:tgtEl>
                                          </p:cBhvr>
                                        </p:animEffect>
                                      </p:childTnLst>
                                    </p:cTn>
                                  </p:par>
                                </p:childTnLst>
                              </p:cTn>
                            </p:par>
                            <p:par>
                              <p:cTn id="89" fill="hold">
                                <p:stCondLst>
                                  <p:cond delay="8720"/>
                                </p:stCondLst>
                                <p:childTnLst>
                                  <p:par>
                                    <p:cTn id="90" presetID="22" presetClass="entr" presetSubtype="8"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wipe(left)">
                                          <p:cBhvr>
                                            <p:cTn id="92" dur="500"/>
                                            <p:tgtEl>
                                              <p:spTgt spid="65"/>
                                            </p:tgtEl>
                                          </p:cBhvr>
                                        </p:animEffect>
                                      </p:childTnLst>
                                    </p:cTn>
                                  </p:par>
                                </p:childTnLst>
                              </p:cTn>
                            </p:par>
                            <p:par>
                              <p:cTn id="93" fill="hold">
                                <p:stCondLst>
                                  <p:cond delay="9220"/>
                                </p:stCondLst>
                                <p:childTnLst>
                                  <p:par>
                                    <p:cTn id="94" presetID="23" presetClass="entr" presetSubtype="36" fill="hold" grpId="0" nodeType="afterEffect">
                                      <p:stCondLst>
                                        <p:cond delay="0"/>
                                      </p:stCondLst>
                                      <p:childTnLst>
                                        <p:set>
                                          <p:cBhvr>
                                            <p:cTn id="95" dur="1" fill="hold">
                                              <p:stCondLst>
                                                <p:cond delay="0"/>
                                              </p:stCondLst>
                                            </p:cTn>
                                            <p:tgtEl>
                                              <p:spTgt spid="74"/>
                                            </p:tgtEl>
                                            <p:attrNameLst>
                                              <p:attrName>style.visibility</p:attrName>
                                            </p:attrNameLst>
                                          </p:cBhvr>
                                          <p:to>
                                            <p:strVal val="visible"/>
                                          </p:to>
                                        </p:set>
                                        <p:anim calcmode="lin" valueType="num">
                                          <p:cBhvr>
                                            <p:cTn id="96" dur="500" fill="hold"/>
                                            <p:tgtEl>
                                              <p:spTgt spid="74"/>
                                            </p:tgtEl>
                                            <p:attrNameLst>
                                              <p:attrName>ppt_w</p:attrName>
                                            </p:attrNameLst>
                                          </p:cBhvr>
                                          <p:tavLst>
                                            <p:tav tm="0">
                                              <p:val>
                                                <p:strVal val="(6*min(max(#ppt_w*#ppt_h,.3),1)-7.4)/-.7*#ppt_w"/>
                                              </p:val>
                                            </p:tav>
                                            <p:tav tm="100000">
                                              <p:val>
                                                <p:strVal val="#ppt_w"/>
                                              </p:val>
                                            </p:tav>
                                          </p:tavLst>
                                        </p:anim>
                                        <p:anim calcmode="lin" valueType="num">
                                          <p:cBhvr>
                                            <p:cTn id="97" dur="500" fill="hold"/>
                                            <p:tgtEl>
                                              <p:spTgt spid="74"/>
                                            </p:tgtEl>
                                            <p:attrNameLst>
                                              <p:attrName>ppt_h</p:attrName>
                                            </p:attrNameLst>
                                          </p:cBhvr>
                                          <p:tavLst>
                                            <p:tav tm="0">
                                              <p:val>
                                                <p:strVal val="(6*min(max(#ppt_w*#ppt_h,.3),1)-7.4)/-.7*#ppt_h"/>
                                              </p:val>
                                            </p:tav>
                                            <p:tav tm="100000">
                                              <p:val>
                                                <p:strVal val="#ppt_h"/>
                                              </p:val>
                                            </p:tav>
                                          </p:tavLst>
                                        </p:anim>
                                        <p:anim calcmode="lin" valueType="num">
                                          <p:cBhvr>
                                            <p:cTn id="98" dur="500" fill="hold"/>
                                            <p:tgtEl>
                                              <p:spTgt spid="74"/>
                                            </p:tgtEl>
                                            <p:attrNameLst>
                                              <p:attrName>ppt_x</p:attrName>
                                            </p:attrNameLst>
                                          </p:cBhvr>
                                          <p:tavLst>
                                            <p:tav tm="0">
                                              <p:val>
                                                <p:fltVal val="0.5"/>
                                              </p:val>
                                            </p:tav>
                                            <p:tav tm="100000">
                                              <p:val>
                                                <p:strVal val="#ppt_x"/>
                                              </p:val>
                                            </p:tav>
                                          </p:tavLst>
                                        </p:anim>
                                        <p:anim calcmode="lin" valueType="num">
                                          <p:cBhvr>
                                            <p:cTn id="99"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par>
                              <p:cTn id="100" fill="hold">
                                <p:stCondLst>
                                  <p:cond delay="9720"/>
                                </p:stCondLst>
                                <p:childTnLst>
                                  <p:par>
                                    <p:cTn id="101" presetID="31" presetClass="entr" presetSubtype="0" fill="hold" grpId="0" nodeType="afterEffect">
                                      <p:stCondLst>
                                        <p:cond delay="0"/>
                                      </p:stCondLst>
                                      <p:childTnLst>
                                        <p:set>
                                          <p:cBhvr>
                                            <p:cTn id="102" dur="1" fill="hold">
                                              <p:stCondLst>
                                                <p:cond delay="0"/>
                                              </p:stCondLst>
                                            </p:cTn>
                                            <p:tgtEl>
                                              <p:spTgt spid="84"/>
                                            </p:tgtEl>
                                            <p:attrNameLst>
                                              <p:attrName>style.visibility</p:attrName>
                                            </p:attrNameLst>
                                          </p:cBhvr>
                                          <p:to>
                                            <p:strVal val="visible"/>
                                          </p:to>
                                        </p:set>
                                        <p:anim calcmode="lin" valueType="num">
                                          <p:cBhvr>
                                            <p:cTn id="103" dur="500" fill="hold"/>
                                            <p:tgtEl>
                                              <p:spTgt spid="84"/>
                                            </p:tgtEl>
                                            <p:attrNameLst>
                                              <p:attrName>ppt_w</p:attrName>
                                            </p:attrNameLst>
                                          </p:cBhvr>
                                          <p:tavLst>
                                            <p:tav tm="0">
                                              <p:val>
                                                <p:fltVal val="0"/>
                                              </p:val>
                                            </p:tav>
                                            <p:tav tm="100000">
                                              <p:val>
                                                <p:strVal val="#ppt_w"/>
                                              </p:val>
                                            </p:tav>
                                          </p:tavLst>
                                        </p:anim>
                                        <p:anim calcmode="lin" valueType="num">
                                          <p:cBhvr>
                                            <p:cTn id="104" dur="500" fill="hold"/>
                                            <p:tgtEl>
                                              <p:spTgt spid="84"/>
                                            </p:tgtEl>
                                            <p:attrNameLst>
                                              <p:attrName>ppt_h</p:attrName>
                                            </p:attrNameLst>
                                          </p:cBhvr>
                                          <p:tavLst>
                                            <p:tav tm="0">
                                              <p:val>
                                                <p:fltVal val="0"/>
                                              </p:val>
                                            </p:tav>
                                            <p:tav tm="100000">
                                              <p:val>
                                                <p:strVal val="#ppt_h"/>
                                              </p:val>
                                            </p:tav>
                                          </p:tavLst>
                                        </p:anim>
                                        <p:anim calcmode="lin" valueType="num">
                                          <p:cBhvr>
                                            <p:cTn id="105" dur="500" fill="hold"/>
                                            <p:tgtEl>
                                              <p:spTgt spid="84"/>
                                            </p:tgtEl>
                                            <p:attrNameLst>
                                              <p:attrName>style.rotation</p:attrName>
                                            </p:attrNameLst>
                                          </p:cBhvr>
                                          <p:tavLst>
                                            <p:tav tm="0">
                                              <p:val>
                                                <p:fltVal val="90"/>
                                              </p:val>
                                            </p:tav>
                                            <p:tav tm="100000">
                                              <p:val>
                                                <p:fltVal val="0"/>
                                              </p:val>
                                            </p:tav>
                                          </p:tavLst>
                                        </p:anim>
                                        <p:animEffect transition="in" filter="fade">
                                          <p:cBhvr>
                                            <p:cTn id="106" dur="500"/>
                                            <p:tgtEl>
                                              <p:spTgt spid="84"/>
                                            </p:tgtEl>
                                          </p:cBhvr>
                                        </p:animEffect>
                                      </p:childTnLst>
                                    </p:cTn>
                                  </p:par>
                                </p:childTnLst>
                              </p:cTn>
                            </p:par>
                            <p:par>
                              <p:cTn id="107" fill="hold">
                                <p:stCondLst>
                                  <p:cond delay="10220"/>
                                </p:stCondLst>
                                <p:childTnLst>
                                  <p:par>
                                    <p:cTn id="108" presetID="16" presetClass="entr" presetSubtype="21" fill="hold" grpId="0" nodeType="afterEffect">
                                      <p:stCondLst>
                                        <p:cond delay="0"/>
                                      </p:stCondLst>
                                      <p:childTnLst>
                                        <p:set>
                                          <p:cBhvr>
                                            <p:cTn id="109" dur="1" fill="hold">
                                              <p:stCondLst>
                                                <p:cond delay="0"/>
                                              </p:stCondLst>
                                            </p:cTn>
                                            <p:tgtEl>
                                              <p:spTgt spid="76"/>
                                            </p:tgtEl>
                                            <p:attrNameLst>
                                              <p:attrName>style.visibility</p:attrName>
                                            </p:attrNameLst>
                                          </p:cBhvr>
                                          <p:to>
                                            <p:strVal val="visible"/>
                                          </p:to>
                                        </p:set>
                                        <p:animEffect transition="in" filter="barn(inVertical)">
                                          <p:cBhvr>
                                            <p:cTn id="110" dur="500"/>
                                            <p:tgtEl>
                                              <p:spTgt spid="76"/>
                                            </p:tgtEl>
                                          </p:cBhvr>
                                        </p:animEffect>
                                      </p:childTnLst>
                                    </p:cTn>
                                  </p:par>
                                </p:childTnLst>
                              </p:cTn>
                            </p:par>
                            <p:par>
                              <p:cTn id="111" fill="hold">
                                <p:stCondLst>
                                  <p:cond delay="10720"/>
                                </p:stCondLst>
                                <p:childTnLst>
                                  <p:par>
                                    <p:cTn id="112" presetID="16" presetClass="entr" presetSubtype="21"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Effect transition="in" filter="barn(inVertical)">
                                          <p:cBhvr>
                                            <p:cTn id="114" dur="500"/>
                                            <p:tgtEl>
                                              <p:spTgt spid="77"/>
                                            </p:tgtEl>
                                          </p:cBhvr>
                                        </p:animEffect>
                                      </p:childTnLst>
                                    </p:cTn>
                                  </p:par>
                                </p:childTnLst>
                              </p:cTn>
                            </p:par>
                            <p:par>
                              <p:cTn id="115" fill="hold">
                                <p:stCondLst>
                                  <p:cond delay="11220"/>
                                </p:stCondLst>
                                <p:childTnLst>
                                  <p:par>
                                    <p:cTn id="116" presetID="31" presetClass="entr" presetSubtype="0" fill="hold" grpId="0" nodeType="afterEffect">
                                      <p:stCondLst>
                                        <p:cond delay="0"/>
                                      </p:stCondLst>
                                      <p:childTnLst>
                                        <p:set>
                                          <p:cBhvr>
                                            <p:cTn id="117" dur="1" fill="hold">
                                              <p:stCondLst>
                                                <p:cond delay="0"/>
                                              </p:stCondLst>
                                            </p:cTn>
                                            <p:tgtEl>
                                              <p:spTgt spid="85"/>
                                            </p:tgtEl>
                                            <p:attrNameLst>
                                              <p:attrName>style.visibility</p:attrName>
                                            </p:attrNameLst>
                                          </p:cBhvr>
                                          <p:to>
                                            <p:strVal val="visible"/>
                                          </p:to>
                                        </p:set>
                                        <p:anim calcmode="lin" valueType="num">
                                          <p:cBhvr>
                                            <p:cTn id="118" dur="500" fill="hold"/>
                                            <p:tgtEl>
                                              <p:spTgt spid="85"/>
                                            </p:tgtEl>
                                            <p:attrNameLst>
                                              <p:attrName>ppt_w</p:attrName>
                                            </p:attrNameLst>
                                          </p:cBhvr>
                                          <p:tavLst>
                                            <p:tav tm="0">
                                              <p:val>
                                                <p:fltVal val="0"/>
                                              </p:val>
                                            </p:tav>
                                            <p:tav tm="100000">
                                              <p:val>
                                                <p:strVal val="#ppt_w"/>
                                              </p:val>
                                            </p:tav>
                                          </p:tavLst>
                                        </p:anim>
                                        <p:anim calcmode="lin" valueType="num">
                                          <p:cBhvr>
                                            <p:cTn id="119" dur="500" fill="hold"/>
                                            <p:tgtEl>
                                              <p:spTgt spid="85"/>
                                            </p:tgtEl>
                                            <p:attrNameLst>
                                              <p:attrName>ppt_h</p:attrName>
                                            </p:attrNameLst>
                                          </p:cBhvr>
                                          <p:tavLst>
                                            <p:tav tm="0">
                                              <p:val>
                                                <p:fltVal val="0"/>
                                              </p:val>
                                            </p:tav>
                                            <p:tav tm="100000">
                                              <p:val>
                                                <p:strVal val="#ppt_h"/>
                                              </p:val>
                                            </p:tav>
                                          </p:tavLst>
                                        </p:anim>
                                        <p:anim calcmode="lin" valueType="num">
                                          <p:cBhvr>
                                            <p:cTn id="120" dur="500" fill="hold"/>
                                            <p:tgtEl>
                                              <p:spTgt spid="85"/>
                                            </p:tgtEl>
                                            <p:attrNameLst>
                                              <p:attrName>style.rotation</p:attrName>
                                            </p:attrNameLst>
                                          </p:cBhvr>
                                          <p:tavLst>
                                            <p:tav tm="0">
                                              <p:val>
                                                <p:fltVal val="90"/>
                                              </p:val>
                                            </p:tav>
                                            <p:tav tm="100000">
                                              <p:val>
                                                <p:fltVal val="0"/>
                                              </p:val>
                                            </p:tav>
                                          </p:tavLst>
                                        </p:anim>
                                        <p:animEffect transition="in" filter="fade">
                                          <p:cBhvr>
                                            <p:cTn id="121" dur="500"/>
                                            <p:tgtEl>
                                              <p:spTgt spid="85"/>
                                            </p:tgtEl>
                                          </p:cBhvr>
                                        </p:animEffect>
                                      </p:childTnLst>
                                    </p:cTn>
                                  </p:par>
                                </p:childTnLst>
                              </p:cTn>
                            </p:par>
                            <p:par>
                              <p:cTn id="122" fill="hold">
                                <p:stCondLst>
                                  <p:cond delay="11720"/>
                                </p:stCondLst>
                                <p:childTnLst>
                                  <p:par>
                                    <p:cTn id="123" presetID="16" presetClass="entr" presetSubtype="21" fill="hold" grpId="0" nodeType="afterEffect">
                                      <p:stCondLst>
                                        <p:cond delay="0"/>
                                      </p:stCondLst>
                                      <p:childTnLst>
                                        <p:set>
                                          <p:cBhvr>
                                            <p:cTn id="124" dur="1" fill="hold">
                                              <p:stCondLst>
                                                <p:cond delay="0"/>
                                              </p:stCondLst>
                                            </p:cTn>
                                            <p:tgtEl>
                                              <p:spTgt spid="78"/>
                                            </p:tgtEl>
                                            <p:attrNameLst>
                                              <p:attrName>style.visibility</p:attrName>
                                            </p:attrNameLst>
                                          </p:cBhvr>
                                          <p:to>
                                            <p:strVal val="visible"/>
                                          </p:to>
                                        </p:set>
                                        <p:animEffect transition="in" filter="barn(inVertical)">
                                          <p:cBhvr>
                                            <p:cTn id="125" dur="500"/>
                                            <p:tgtEl>
                                              <p:spTgt spid="78"/>
                                            </p:tgtEl>
                                          </p:cBhvr>
                                        </p:animEffect>
                                      </p:childTnLst>
                                    </p:cTn>
                                  </p:par>
                                </p:childTnLst>
                              </p:cTn>
                            </p:par>
                            <p:par>
                              <p:cTn id="126" fill="hold">
                                <p:stCondLst>
                                  <p:cond delay="12220"/>
                                </p:stCondLst>
                                <p:childTnLst>
                                  <p:par>
                                    <p:cTn id="127" presetID="16" presetClass="entr" presetSubtype="21" fill="hold" grpId="0" nodeType="afterEffect">
                                      <p:stCondLst>
                                        <p:cond delay="0"/>
                                      </p:stCondLst>
                                      <p:childTnLst>
                                        <p:set>
                                          <p:cBhvr>
                                            <p:cTn id="128" dur="1" fill="hold">
                                              <p:stCondLst>
                                                <p:cond delay="0"/>
                                              </p:stCondLst>
                                            </p:cTn>
                                            <p:tgtEl>
                                              <p:spTgt spid="79"/>
                                            </p:tgtEl>
                                            <p:attrNameLst>
                                              <p:attrName>style.visibility</p:attrName>
                                            </p:attrNameLst>
                                          </p:cBhvr>
                                          <p:to>
                                            <p:strVal val="visible"/>
                                          </p:to>
                                        </p:set>
                                        <p:animEffect transition="in" filter="barn(inVertical)">
                                          <p:cBhvr>
                                            <p:cTn id="129" dur="500"/>
                                            <p:tgtEl>
                                              <p:spTgt spid="79"/>
                                            </p:tgtEl>
                                          </p:cBhvr>
                                        </p:animEffect>
                                      </p:childTnLst>
                                    </p:cTn>
                                  </p:par>
                                </p:childTnLst>
                              </p:cTn>
                            </p:par>
                            <p:par>
                              <p:cTn id="130" fill="hold">
                                <p:stCondLst>
                                  <p:cond delay="12720"/>
                                </p:stCondLst>
                                <p:childTnLst>
                                  <p:par>
                                    <p:cTn id="131" presetID="31" presetClass="entr" presetSubtype="0" fill="hold" grpId="0" nodeType="afterEffect">
                                      <p:stCondLst>
                                        <p:cond delay="0"/>
                                      </p:stCondLst>
                                      <p:childTnLst>
                                        <p:set>
                                          <p:cBhvr>
                                            <p:cTn id="132" dur="1" fill="hold">
                                              <p:stCondLst>
                                                <p:cond delay="0"/>
                                              </p:stCondLst>
                                            </p:cTn>
                                            <p:tgtEl>
                                              <p:spTgt spid="87"/>
                                            </p:tgtEl>
                                            <p:attrNameLst>
                                              <p:attrName>style.visibility</p:attrName>
                                            </p:attrNameLst>
                                          </p:cBhvr>
                                          <p:to>
                                            <p:strVal val="visible"/>
                                          </p:to>
                                        </p:set>
                                        <p:anim calcmode="lin" valueType="num">
                                          <p:cBhvr>
                                            <p:cTn id="133" dur="500" fill="hold"/>
                                            <p:tgtEl>
                                              <p:spTgt spid="87"/>
                                            </p:tgtEl>
                                            <p:attrNameLst>
                                              <p:attrName>ppt_w</p:attrName>
                                            </p:attrNameLst>
                                          </p:cBhvr>
                                          <p:tavLst>
                                            <p:tav tm="0">
                                              <p:val>
                                                <p:fltVal val="0"/>
                                              </p:val>
                                            </p:tav>
                                            <p:tav tm="100000">
                                              <p:val>
                                                <p:strVal val="#ppt_w"/>
                                              </p:val>
                                            </p:tav>
                                          </p:tavLst>
                                        </p:anim>
                                        <p:anim calcmode="lin" valueType="num">
                                          <p:cBhvr>
                                            <p:cTn id="134" dur="500" fill="hold"/>
                                            <p:tgtEl>
                                              <p:spTgt spid="87"/>
                                            </p:tgtEl>
                                            <p:attrNameLst>
                                              <p:attrName>ppt_h</p:attrName>
                                            </p:attrNameLst>
                                          </p:cBhvr>
                                          <p:tavLst>
                                            <p:tav tm="0">
                                              <p:val>
                                                <p:fltVal val="0"/>
                                              </p:val>
                                            </p:tav>
                                            <p:tav tm="100000">
                                              <p:val>
                                                <p:strVal val="#ppt_h"/>
                                              </p:val>
                                            </p:tav>
                                          </p:tavLst>
                                        </p:anim>
                                        <p:anim calcmode="lin" valueType="num">
                                          <p:cBhvr>
                                            <p:cTn id="135" dur="500" fill="hold"/>
                                            <p:tgtEl>
                                              <p:spTgt spid="87"/>
                                            </p:tgtEl>
                                            <p:attrNameLst>
                                              <p:attrName>style.rotation</p:attrName>
                                            </p:attrNameLst>
                                          </p:cBhvr>
                                          <p:tavLst>
                                            <p:tav tm="0">
                                              <p:val>
                                                <p:fltVal val="90"/>
                                              </p:val>
                                            </p:tav>
                                            <p:tav tm="100000">
                                              <p:val>
                                                <p:fltVal val="0"/>
                                              </p:val>
                                            </p:tav>
                                          </p:tavLst>
                                        </p:anim>
                                        <p:animEffect transition="in" filter="fade">
                                          <p:cBhvr>
                                            <p:cTn id="136" dur="500"/>
                                            <p:tgtEl>
                                              <p:spTgt spid="87"/>
                                            </p:tgtEl>
                                          </p:cBhvr>
                                        </p:animEffect>
                                      </p:childTnLst>
                                    </p:cTn>
                                  </p:par>
                                </p:childTnLst>
                              </p:cTn>
                            </p:par>
                            <p:par>
                              <p:cTn id="137" fill="hold">
                                <p:stCondLst>
                                  <p:cond delay="13220"/>
                                </p:stCondLst>
                                <p:childTnLst>
                                  <p:par>
                                    <p:cTn id="138" presetID="16" presetClass="entr" presetSubtype="21" fill="hold" grpId="0" nodeType="afterEffect">
                                      <p:stCondLst>
                                        <p:cond delay="0"/>
                                      </p:stCondLst>
                                      <p:childTnLst>
                                        <p:set>
                                          <p:cBhvr>
                                            <p:cTn id="139" dur="1" fill="hold">
                                              <p:stCondLst>
                                                <p:cond delay="0"/>
                                              </p:stCondLst>
                                            </p:cTn>
                                            <p:tgtEl>
                                              <p:spTgt spid="80"/>
                                            </p:tgtEl>
                                            <p:attrNameLst>
                                              <p:attrName>style.visibility</p:attrName>
                                            </p:attrNameLst>
                                          </p:cBhvr>
                                          <p:to>
                                            <p:strVal val="visible"/>
                                          </p:to>
                                        </p:set>
                                        <p:animEffect transition="in" filter="barn(inVertical)">
                                          <p:cBhvr>
                                            <p:cTn id="140" dur="500"/>
                                            <p:tgtEl>
                                              <p:spTgt spid="80"/>
                                            </p:tgtEl>
                                          </p:cBhvr>
                                        </p:animEffect>
                                      </p:childTnLst>
                                    </p:cTn>
                                  </p:par>
                                </p:childTnLst>
                              </p:cTn>
                            </p:par>
                            <p:par>
                              <p:cTn id="141" fill="hold">
                                <p:stCondLst>
                                  <p:cond delay="13720"/>
                                </p:stCondLst>
                                <p:childTnLst>
                                  <p:par>
                                    <p:cTn id="142" presetID="16" presetClass="entr" presetSubtype="21" fill="hold" grpId="0" nodeType="afterEffect">
                                      <p:stCondLst>
                                        <p:cond delay="0"/>
                                      </p:stCondLst>
                                      <p:childTnLst>
                                        <p:set>
                                          <p:cBhvr>
                                            <p:cTn id="143" dur="1" fill="hold">
                                              <p:stCondLst>
                                                <p:cond delay="0"/>
                                              </p:stCondLst>
                                            </p:cTn>
                                            <p:tgtEl>
                                              <p:spTgt spid="81"/>
                                            </p:tgtEl>
                                            <p:attrNameLst>
                                              <p:attrName>style.visibility</p:attrName>
                                            </p:attrNameLst>
                                          </p:cBhvr>
                                          <p:to>
                                            <p:strVal val="visible"/>
                                          </p:to>
                                        </p:set>
                                        <p:animEffect transition="in" filter="barn(inVertical)">
                                          <p:cBhvr>
                                            <p:cTn id="144" dur="500"/>
                                            <p:tgtEl>
                                              <p:spTgt spid="81"/>
                                            </p:tgtEl>
                                          </p:cBhvr>
                                        </p:animEffect>
                                      </p:childTnLst>
                                    </p:cTn>
                                  </p:par>
                                </p:childTnLst>
                              </p:cTn>
                            </p:par>
                            <p:par>
                              <p:cTn id="145" fill="hold">
                                <p:stCondLst>
                                  <p:cond delay="14220"/>
                                </p:stCondLst>
                                <p:childTnLst>
                                  <p:par>
                                    <p:cTn id="146" presetID="31"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 calcmode="lin" valueType="num">
                                          <p:cBhvr>
                                            <p:cTn id="148" dur="500" fill="hold"/>
                                            <p:tgtEl>
                                              <p:spTgt spid="86"/>
                                            </p:tgtEl>
                                            <p:attrNameLst>
                                              <p:attrName>ppt_w</p:attrName>
                                            </p:attrNameLst>
                                          </p:cBhvr>
                                          <p:tavLst>
                                            <p:tav tm="0">
                                              <p:val>
                                                <p:fltVal val="0"/>
                                              </p:val>
                                            </p:tav>
                                            <p:tav tm="100000">
                                              <p:val>
                                                <p:strVal val="#ppt_w"/>
                                              </p:val>
                                            </p:tav>
                                          </p:tavLst>
                                        </p:anim>
                                        <p:anim calcmode="lin" valueType="num">
                                          <p:cBhvr>
                                            <p:cTn id="149" dur="500" fill="hold"/>
                                            <p:tgtEl>
                                              <p:spTgt spid="86"/>
                                            </p:tgtEl>
                                            <p:attrNameLst>
                                              <p:attrName>ppt_h</p:attrName>
                                            </p:attrNameLst>
                                          </p:cBhvr>
                                          <p:tavLst>
                                            <p:tav tm="0">
                                              <p:val>
                                                <p:fltVal val="0"/>
                                              </p:val>
                                            </p:tav>
                                            <p:tav tm="100000">
                                              <p:val>
                                                <p:strVal val="#ppt_h"/>
                                              </p:val>
                                            </p:tav>
                                          </p:tavLst>
                                        </p:anim>
                                        <p:anim calcmode="lin" valueType="num">
                                          <p:cBhvr>
                                            <p:cTn id="150" dur="500" fill="hold"/>
                                            <p:tgtEl>
                                              <p:spTgt spid="86"/>
                                            </p:tgtEl>
                                            <p:attrNameLst>
                                              <p:attrName>style.rotation</p:attrName>
                                            </p:attrNameLst>
                                          </p:cBhvr>
                                          <p:tavLst>
                                            <p:tav tm="0">
                                              <p:val>
                                                <p:fltVal val="90"/>
                                              </p:val>
                                            </p:tav>
                                            <p:tav tm="100000">
                                              <p:val>
                                                <p:fltVal val="0"/>
                                              </p:val>
                                            </p:tav>
                                          </p:tavLst>
                                        </p:anim>
                                        <p:animEffect transition="in" filter="fade">
                                          <p:cBhvr>
                                            <p:cTn id="151" dur="500"/>
                                            <p:tgtEl>
                                              <p:spTgt spid="86"/>
                                            </p:tgtEl>
                                          </p:cBhvr>
                                        </p:animEffect>
                                      </p:childTnLst>
                                    </p:cTn>
                                  </p:par>
                                </p:childTnLst>
                              </p:cTn>
                            </p:par>
                            <p:par>
                              <p:cTn id="152" fill="hold">
                                <p:stCondLst>
                                  <p:cond delay="14720"/>
                                </p:stCondLst>
                                <p:childTnLst>
                                  <p:par>
                                    <p:cTn id="153" presetID="16" presetClass="entr" presetSubtype="21" fill="hold" grpId="0" nodeType="afterEffect">
                                      <p:stCondLst>
                                        <p:cond delay="0"/>
                                      </p:stCondLst>
                                      <p:childTnLst>
                                        <p:set>
                                          <p:cBhvr>
                                            <p:cTn id="154" dur="1" fill="hold">
                                              <p:stCondLst>
                                                <p:cond delay="0"/>
                                              </p:stCondLst>
                                            </p:cTn>
                                            <p:tgtEl>
                                              <p:spTgt spid="82"/>
                                            </p:tgtEl>
                                            <p:attrNameLst>
                                              <p:attrName>style.visibility</p:attrName>
                                            </p:attrNameLst>
                                          </p:cBhvr>
                                          <p:to>
                                            <p:strVal val="visible"/>
                                          </p:to>
                                        </p:set>
                                        <p:animEffect transition="in" filter="barn(inVertical)">
                                          <p:cBhvr>
                                            <p:cTn id="155" dur="500"/>
                                            <p:tgtEl>
                                              <p:spTgt spid="82"/>
                                            </p:tgtEl>
                                          </p:cBhvr>
                                        </p:animEffect>
                                      </p:childTnLst>
                                    </p:cTn>
                                  </p:par>
                                </p:childTnLst>
                              </p:cTn>
                            </p:par>
                            <p:par>
                              <p:cTn id="156" fill="hold">
                                <p:stCondLst>
                                  <p:cond delay="15220"/>
                                </p:stCondLst>
                                <p:childTnLst>
                                  <p:par>
                                    <p:cTn id="157" presetID="16" presetClass="entr" presetSubtype="21" fill="hold" grpId="0" nodeType="after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barn(inVertical)">
                                          <p:cBhvr>
                                            <p:cTn id="159" dur="500"/>
                                            <p:tgtEl>
                                              <p:spTgt spid="83"/>
                                            </p:tgtEl>
                                          </p:cBhvr>
                                        </p:animEffect>
                                      </p:childTnLst>
                                    </p:cTn>
                                  </p:par>
                                </p:childTnLst>
                              </p:cTn>
                            </p:par>
                            <p:par>
                              <p:cTn id="160" fill="hold">
                                <p:stCondLst>
                                  <p:cond delay="15720"/>
                                </p:stCondLst>
                                <p:childTnLst>
                                  <p:par>
                                    <p:cTn id="161" presetID="10" presetClass="entr" presetSubtype="0" fill="hold" grpId="0" nodeType="afterEffect">
                                      <p:stCondLst>
                                        <p:cond delay="0"/>
                                      </p:stCondLst>
                                      <p:childTnLst>
                                        <p:set>
                                          <p:cBhvr>
                                            <p:cTn id="162" dur="1" fill="hold">
                                              <p:stCondLst>
                                                <p:cond delay="0"/>
                                              </p:stCondLst>
                                            </p:cTn>
                                            <p:tgtEl>
                                              <p:spTgt spid="89"/>
                                            </p:tgtEl>
                                            <p:attrNameLst>
                                              <p:attrName>style.visibility</p:attrName>
                                            </p:attrNameLst>
                                          </p:cBhvr>
                                          <p:to>
                                            <p:strVal val="visible"/>
                                          </p:to>
                                        </p:set>
                                        <p:animEffect transition="in" filter="fade">
                                          <p:cBhvr>
                                            <p:cTn id="16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P spid="81" grpId="0"/>
          <p:bldP spid="82" grpId="0"/>
          <p:bldP spid="83" grpId="0"/>
          <p:bldP spid="84" grpId="0" animBg="1"/>
          <p:bldP spid="85" grpId="0" animBg="1"/>
          <p:bldP spid="86" grpId="0" animBg="1"/>
          <p:bldP spid="87" grpId="0" animBg="1"/>
          <p:bldP spid="89" grpId="0"/>
          <p:bldP spid="28" grpId="0"/>
          <p:bldP spid="31" grpId="0" animBg="1"/>
          <p:bldP spid="32" grpId="0"/>
          <p:bldP spid="34" grpId="0" animBg="1"/>
          <p:bldP spid="35" grpId="0"/>
          <p:bldP spid="35" grpId="1"/>
          <p:bldP spid="36" grpId="0" animBg="1"/>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1200" fill="hold"/>
                                            <p:tgtEl>
                                              <p:spTgt spid="29"/>
                                            </p:tgtEl>
                                            <p:attrNameLst>
                                              <p:attrName>ppt_x</p:attrName>
                                            </p:attrNameLst>
                                          </p:cBhvr>
                                          <p:tavLst>
                                            <p:tav tm="0">
                                              <p:val>
                                                <p:strVal val="0-#ppt_w/2"/>
                                              </p:val>
                                            </p:tav>
                                            <p:tav tm="100000">
                                              <p:val>
                                                <p:strVal val="#ppt_x"/>
                                              </p:val>
                                            </p:tav>
                                          </p:tavLst>
                                        </p:anim>
                                        <p:anim calcmode="lin" valueType="num">
                                          <p:cBhvr additive="base">
                                            <p:cTn id="8" dur="1200" fill="hold"/>
                                            <p:tgtEl>
                                              <p:spTgt spid="2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1200" fill="hold"/>
                                            <p:tgtEl>
                                              <p:spTgt spid="30"/>
                                            </p:tgtEl>
                                            <p:attrNameLst>
                                              <p:attrName>ppt_x</p:attrName>
                                            </p:attrNameLst>
                                          </p:cBhvr>
                                          <p:tavLst>
                                            <p:tav tm="0">
                                              <p:val>
                                                <p:strVal val="#ppt_x"/>
                                              </p:val>
                                            </p:tav>
                                            <p:tav tm="100000">
                                              <p:val>
                                                <p:strVal val="#ppt_x"/>
                                              </p:val>
                                            </p:tav>
                                          </p:tavLst>
                                        </p:anim>
                                        <p:anim calcmode="lin" valueType="num">
                                          <p:cBhvr additive="base">
                                            <p:cTn id="12" dur="1200" fill="hold"/>
                                            <p:tgtEl>
                                              <p:spTgt spid="3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wipe(left)">
                                          <p:cBhvr>
                                            <p:cTn id="16" dur="500"/>
                                            <p:tgtEl>
                                              <p:spTgt spid="2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500"/>
                                            <p:tgtEl>
                                              <p:spTgt spid="31"/>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wipe(left)">
                                          <p:cBhvr>
                                            <p:cTn id="37" dur="500"/>
                                            <p:tgtEl>
                                              <p:spTgt spid="37"/>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35"/>
                                            </p:tgtEl>
                                            <p:attrNameLst>
                                              <p:attrName>style.color</p:attrName>
                                            </p:attrNameLst>
                                          </p:cBhvr>
                                          <p:to>
                                            <p:clrVal>
                                              <a:schemeClr val="accent2"/>
                                            </p:clrVal>
                                          </p:to>
                                        </p:set>
                                        <p:set>
                                          <p:cBhvr>
                                            <p:cTn id="41" dur="1000" fill="hold"/>
                                            <p:tgtEl>
                                              <p:spTgt spid="35"/>
                                            </p:tgtEl>
                                            <p:attrNameLst>
                                              <p:attrName>fillcolor</p:attrName>
                                            </p:attrNameLst>
                                          </p:cBhvr>
                                          <p:to>
                                            <p:clrVal>
                                              <a:schemeClr val="accent2"/>
                                            </p:clrVal>
                                          </p:to>
                                        </p:set>
                                        <p:set>
                                          <p:cBhvr>
                                            <p:cTn id="42" dur="1000" fill="hold"/>
                                            <p:tgtEl>
                                              <p:spTgt spid="35"/>
                                            </p:tgtEl>
                                            <p:attrNameLst>
                                              <p:attrName>fill.type</p:attrName>
                                            </p:attrNameLst>
                                          </p:cBhvr>
                                          <p:to>
                                            <p:strVal val="solid"/>
                                          </p:to>
                                        </p:set>
                                      </p:childTnLst>
                                    </p:cTn>
                                  </p:par>
                                </p:childTnLst>
                              </p:cTn>
                            </p:par>
                            <p:par>
                              <p:cTn id="43" fill="hold">
                                <p:stCondLst>
                                  <p:cond delay="4320"/>
                                </p:stCondLst>
                                <p:childTnLst>
                                  <p:par>
                                    <p:cTn id="44" presetID="22" presetClass="entr" presetSubtype="4"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down)">
                                          <p:cBhvr>
                                            <p:cTn id="46" dur="500"/>
                                            <p:tgtEl>
                                              <p:spTgt spid="68"/>
                                            </p:tgtEl>
                                          </p:cBhvr>
                                        </p:animEffect>
                                      </p:childTnLst>
                                    </p:cTn>
                                  </p:par>
                                  <p:par>
                                    <p:cTn id="47" presetID="22" presetClass="entr" presetSubtype="1" fill="hold" grpId="0" nodeType="withEffect">
                                      <p:stCondLst>
                                        <p:cond delay="300"/>
                                      </p:stCondLst>
                                      <p:childTnLst>
                                        <p:set>
                                          <p:cBhvr>
                                            <p:cTn id="48" dur="1" fill="hold">
                                              <p:stCondLst>
                                                <p:cond delay="0"/>
                                              </p:stCondLst>
                                            </p:cTn>
                                            <p:tgtEl>
                                              <p:spTgt spid="69"/>
                                            </p:tgtEl>
                                            <p:attrNameLst>
                                              <p:attrName>style.visibility</p:attrName>
                                            </p:attrNameLst>
                                          </p:cBhvr>
                                          <p:to>
                                            <p:strVal val="visible"/>
                                          </p:to>
                                        </p:set>
                                        <p:animEffect transition="in" filter="wipe(up)">
                                          <p:cBhvr>
                                            <p:cTn id="49" dur="500"/>
                                            <p:tgtEl>
                                              <p:spTgt spid="69"/>
                                            </p:tgtEl>
                                          </p:cBhvr>
                                        </p:animEffect>
                                      </p:childTnLst>
                                    </p:cTn>
                                  </p:par>
                                </p:childTnLst>
                              </p:cTn>
                            </p:par>
                            <p:par>
                              <p:cTn id="50" fill="hold">
                                <p:stCondLst>
                                  <p:cond delay="5120"/>
                                </p:stCondLst>
                                <p:childTnLst>
                                  <p:par>
                                    <p:cTn id="51" presetID="23" presetClass="entr" presetSubtype="36" fill="hold" grpId="0" nodeType="afterEffect">
                                      <p:stCondLst>
                                        <p:cond delay="0"/>
                                      </p:stCondLst>
                                      <p:childTnLst>
                                        <p:set>
                                          <p:cBhvr>
                                            <p:cTn id="52" dur="1" fill="hold">
                                              <p:stCondLst>
                                                <p:cond delay="0"/>
                                              </p:stCondLst>
                                            </p:cTn>
                                            <p:tgtEl>
                                              <p:spTgt spid="72"/>
                                            </p:tgtEl>
                                            <p:attrNameLst>
                                              <p:attrName>style.visibility</p:attrName>
                                            </p:attrNameLst>
                                          </p:cBhvr>
                                          <p:to>
                                            <p:strVal val="visible"/>
                                          </p:to>
                                        </p:set>
                                        <p:anim calcmode="lin" valueType="num">
                                          <p:cBhvr>
                                            <p:cTn id="53" dur="500" fill="hold"/>
                                            <p:tgtEl>
                                              <p:spTgt spid="72"/>
                                            </p:tgtEl>
                                            <p:attrNameLst>
                                              <p:attrName>ppt_w</p:attrName>
                                            </p:attrNameLst>
                                          </p:cBhvr>
                                          <p:tavLst>
                                            <p:tav tm="0">
                                              <p:val>
                                                <p:strVal val="(6*min(max(#ppt_w*#ppt_h,.3),1)-7.4)/-.7*#ppt_w"/>
                                              </p:val>
                                            </p:tav>
                                            <p:tav tm="100000">
                                              <p:val>
                                                <p:strVal val="#ppt_w"/>
                                              </p:val>
                                            </p:tav>
                                          </p:tavLst>
                                        </p:anim>
                                        <p:anim calcmode="lin" valueType="num">
                                          <p:cBhvr>
                                            <p:cTn id="54" dur="500" fill="hold"/>
                                            <p:tgtEl>
                                              <p:spTgt spid="72"/>
                                            </p:tgtEl>
                                            <p:attrNameLst>
                                              <p:attrName>ppt_h</p:attrName>
                                            </p:attrNameLst>
                                          </p:cBhvr>
                                          <p:tavLst>
                                            <p:tav tm="0">
                                              <p:val>
                                                <p:strVal val="(6*min(max(#ppt_w*#ppt_h,.3),1)-7.4)/-.7*#ppt_h"/>
                                              </p:val>
                                            </p:tav>
                                            <p:tav tm="100000">
                                              <p:val>
                                                <p:strVal val="#ppt_h"/>
                                              </p:val>
                                            </p:tav>
                                          </p:tavLst>
                                        </p:anim>
                                        <p:anim calcmode="lin" valueType="num">
                                          <p:cBhvr>
                                            <p:cTn id="55" dur="500" fill="hold"/>
                                            <p:tgtEl>
                                              <p:spTgt spid="72"/>
                                            </p:tgtEl>
                                            <p:attrNameLst>
                                              <p:attrName>ppt_x</p:attrName>
                                            </p:attrNameLst>
                                          </p:cBhvr>
                                          <p:tavLst>
                                            <p:tav tm="0">
                                              <p:val>
                                                <p:fltVal val="0.5"/>
                                              </p:val>
                                            </p:tav>
                                            <p:tav tm="100000">
                                              <p:val>
                                                <p:strVal val="#ppt_x"/>
                                              </p:val>
                                            </p:tav>
                                          </p:tavLst>
                                        </p:anim>
                                        <p:anim calcmode="lin" valueType="num">
                                          <p:cBhvr>
                                            <p:cTn id="56" dur="500" fill="hold"/>
                                            <p:tgtEl>
                                              <p:spTgt spid="72"/>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5620"/>
                                </p:stCondLst>
                                <p:childTnLst>
                                  <p:par>
                                    <p:cTn id="58" presetID="22" presetClass="entr" presetSubtype="8" fill="hold" grpId="0" nodeType="after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wipe(left)">
                                          <p:cBhvr>
                                            <p:cTn id="60" dur="500"/>
                                            <p:tgtEl>
                                              <p:spTgt spid="67"/>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6"/>
                                            </p:tgtEl>
                                            <p:attrNameLst>
                                              <p:attrName>style.visibility</p:attrName>
                                            </p:attrNameLst>
                                          </p:cBhvr>
                                          <p:to>
                                            <p:strVal val="visible"/>
                                          </p:to>
                                        </p:set>
                                        <p:animEffect transition="in" filter="wipe(right)">
                                          <p:cBhvr>
                                            <p:cTn id="63" dur="500"/>
                                            <p:tgtEl>
                                              <p:spTgt spid="66"/>
                                            </p:tgtEl>
                                          </p:cBhvr>
                                        </p:animEffect>
                                      </p:childTnLst>
                                    </p:cTn>
                                  </p:par>
                                </p:childTnLst>
                              </p:cTn>
                            </p:par>
                            <p:par>
                              <p:cTn id="64" fill="hold">
                                <p:stCondLst>
                                  <p:cond delay="6420"/>
                                </p:stCondLst>
                                <p:childTnLst>
                                  <p:par>
                                    <p:cTn id="65" presetID="23" presetClass="entr" presetSubtype="36"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 calcmode="lin" valueType="num">
                                          <p:cBhvr>
                                            <p:cTn id="67" dur="500" fill="hold"/>
                                            <p:tgtEl>
                                              <p:spTgt spid="75"/>
                                            </p:tgtEl>
                                            <p:attrNameLst>
                                              <p:attrName>ppt_w</p:attrName>
                                            </p:attrNameLst>
                                          </p:cBhvr>
                                          <p:tavLst>
                                            <p:tav tm="0">
                                              <p:val>
                                                <p:strVal val="(6*min(max(#ppt_w*#ppt_h,.3),1)-7.4)/-.7*#ppt_w"/>
                                              </p:val>
                                            </p:tav>
                                            <p:tav tm="100000">
                                              <p:val>
                                                <p:strVal val="#ppt_w"/>
                                              </p:val>
                                            </p:tav>
                                          </p:tavLst>
                                        </p:anim>
                                        <p:anim calcmode="lin" valueType="num">
                                          <p:cBhvr>
                                            <p:cTn id="68" dur="500" fill="hold"/>
                                            <p:tgtEl>
                                              <p:spTgt spid="75"/>
                                            </p:tgtEl>
                                            <p:attrNameLst>
                                              <p:attrName>ppt_h</p:attrName>
                                            </p:attrNameLst>
                                          </p:cBhvr>
                                          <p:tavLst>
                                            <p:tav tm="0">
                                              <p:val>
                                                <p:strVal val="(6*min(max(#ppt_w*#ppt_h,.3),1)-7.4)/-.7*#ppt_h"/>
                                              </p:val>
                                            </p:tav>
                                            <p:tav tm="100000">
                                              <p:val>
                                                <p:strVal val="#ppt_h"/>
                                              </p:val>
                                            </p:tav>
                                          </p:tavLst>
                                        </p:anim>
                                        <p:anim calcmode="lin" valueType="num">
                                          <p:cBhvr>
                                            <p:cTn id="69" dur="500" fill="hold"/>
                                            <p:tgtEl>
                                              <p:spTgt spid="75"/>
                                            </p:tgtEl>
                                            <p:attrNameLst>
                                              <p:attrName>ppt_x</p:attrName>
                                            </p:attrNameLst>
                                          </p:cBhvr>
                                          <p:tavLst>
                                            <p:tav tm="0">
                                              <p:val>
                                                <p:fltVal val="0.5"/>
                                              </p:val>
                                            </p:tav>
                                            <p:tav tm="100000">
                                              <p:val>
                                                <p:strVal val="#ppt_x"/>
                                              </p:val>
                                            </p:tav>
                                          </p:tavLst>
                                        </p:anim>
                                        <p:anim calcmode="lin" valueType="num">
                                          <p:cBhvr>
                                            <p:cTn id="70" dur="500" fill="hold"/>
                                            <p:tgtEl>
                                              <p:spTgt spid="75"/>
                                            </p:tgtEl>
                                            <p:attrNameLst>
                                              <p:attrName>ppt_y</p:attrName>
                                            </p:attrNameLst>
                                          </p:cBhvr>
                                          <p:tavLst>
                                            <p:tav tm="0">
                                              <p:val>
                                                <p:strVal val="1+(6*min(max(#ppt_w*#ppt_h,.3),1)-7.4)/-.7*#ppt_h/2"/>
                                              </p:val>
                                            </p:tav>
                                            <p:tav tm="100000">
                                              <p:val>
                                                <p:strVal val="#ppt_y"/>
                                              </p:val>
                                            </p:tav>
                                          </p:tavLst>
                                        </p:anim>
                                      </p:childTnLst>
                                    </p:cTn>
                                  </p:par>
                                </p:childTnLst>
                              </p:cTn>
                            </p:par>
                            <p:par>
                              <p:cTn id="71" fill="hold">
                                <p:stCondLst>
                                  <p:cond delay="6920"/>
                                </p:stCondLst>
                                <p:childTnLst>
                                  <p:par>
                                    <p:cTn id="72" presetID="22" presetClass="entr" presetSubtype="1" fill="hold" grpId="0" nodeType="afterEffect">
                                      <p:stCondLst>
                                        <p:cond delay="0"/>
                                      </p:stCondLst>
                                      <p:childTnLst>
                                        <p:set>
                                          <p:cBhvr>
                                            <p:cTn id="73" dur="1" fill="hold">
                                              <p:stCondLst>
                                                <p:cond delay="0"/>
                                              </p:stCondLst>
                                            </p:cTn>
                                            <p:tgtEl>
                                              <p:spTgt spid="70"/>
                                            </p:tgtEl>
                                            <p:attrNameLst>
                                              <p:attrName>style.visibility</p:attrName>
                                            </p:attrNameLst>
                                          </p:cBhvr>
                                          <p:to>
                                            <p:strVal val="visible"/>
                                          </p:to>
                                        </p:set>
                                        <p:animEffect transition="in" filter="wipe(up)">
                                          <p:cBhvr>
                                            <p:cTn id="74" dur="500"/>
                                            <p:tgtEl>
                                              <p:spTgt spid="70"/>
                                            </p:tgtEl>
                                          </p:cBhvr>
                                        </p:animEffect>
                                      </p:childTnLst>
                                    </p:cTn>
                                  </p:par>
                                  <p:par>
                                    <p:cTn id="75" presetID="22" presetClass="entr" presetSubtype="4" fill="hold" grpId="0" nodeType="withEffect">
                                      <p:stCondLst>
                                        <p:cond delay="300"/>
                                      </p:stCondLst>
                                      <p:childTnLst>
                                        <p:set>
                                          <p:cBhvr>
                                            <p:cTn id="76" dur="1" fill="hold">
                                              <p:stCondLst>
                                                <p:cond delay="0"/>
                                              </p:stCondLst>
                                            </p:cTn>
                                            <p:tgtEl>
                                              <p:spTgt spid="71"/>
                                            </p:tgtEl>
                                            <p:attrNameLst>
                                              <p:attrName>style.visibility</p:attrName>
                                            </p:attrNameLst>
                                          </p:cBhvr>
                                          <p:to>
                                            <p:strVal val="visible"/>
                                          </p:to>
                                        </p:set>
                                        <p:animEffect transition="in" filter="wipe(down)">
                                          <p:cBhvr>
                                            <p:cTn id="77" dur="500"/>
                                            <p:tgtEl>
                                              <p:spTgt spid="71"/>
                                            </p:tgtEl>
                                          </p:cBhvr>
                                        </p:animEffect>
                                      </p:childTnLst>
                                    </p:cTn>
                                  </p:par>
                                </p:childTnLst>
                              </p:cTn>
                            </p:par>
                            <p:par>
                              <p:cTn id="78" fill="hold">
                                <p:stCondLst>
                                  <p:cond delay="7720"/>
                                </p:stCondLst>
                                <p:childTnLst>
                                  <p:par>
                                    <p:cTn id="79" presetID="23" presetClass="entr" presetSubtype="36" fill="hold" grpId="0" nodeType="afterEffect">
                                      <p:stCondLst>
                                        <p:cond delay="0"/>
                                      </p:stCondLst>
                                      <p:childTnLst>
                                        <p:set>
                                          <p:cBhvr>
                                            <p:cTn id="80" dur="1" fill="hold">
                                              <p:stCondLst>
                                                <p:cond delay="0"/>
                                              </p:stCondLst>
                                            </p:cTn>
                                            <p:tgtEl>
                                              <p:spTgt spid="73"/>
                                            </p:tgtEl>
                                            <p:attrNameLst>
                                              <p:attrName>style.visibility</p:attrName>
                                            </p:attrNameLst>
                                          </p:cBhvr>
                                          <p:to>
                                            <p:strVal val="visible"/>
                                          </p:to>
                                        </p:set>
                                        <p:anim calcmode="lin" valueType="num">
                                          <p:cBhvr>
                                            <p:cTn id="81" dur="500" fill="hold"/>
                                            <p:tgtEl>
                                              <p:spTgt spid="73"/>
                                            </p:tgtEl>
                                            <p:attrNameLst>
                                              <p:attrName>ppt_w</p:attrName>
                                            </p:attrNameLst>
                                          </p:cBhvr>
                                          <p:tavLst>
                                            <p:tav tm="0">
                                              <p:val>
                                                <p:strVal val="(6*min(max(#ppt_w*#ppt_h,.3),1)-7.4)/-.7*#ppt_w"/>
                                              </p:val>
                                            </p:tav>
                                            <p:tav tm="100000">
                                              <p:val>
                                                <p:strVal val="#ppt_w"/>
                                              </p:val>
                                            </p:tav>
                                          </p:tavLst>
                                        </p:anim>
                                        <p:anim calcmode="lin" valueType="num">
                                          <p:cBhvr>
                                            <p:cTn id="82" dur="500" fill="hold"/>
                                            <p:tgtEl>
                                              <p:spTgt spid="73"/>
                                            </p:tgtEl>
                                            <p:attrNameLst>
                                              <p:attrName>ppt_h</p:attrName>
                                            </p:attrNameLst>
                                          </p:cBhvr>
                                          <p:tavLst>
                                            <p:tav tm="0">
                                              <p:val>
                                                <p:strVal val="(6*min(max(#ppt_w*#ppt_h,.3),1)-7.4)/-.7*#ppt_h"/>
                                              </p:val>
                                            </p:tav>
                                            <p:tav tm="100000">
                                              <p:val>
                                                <p:strVal val="#ppt_h"/>
                                              </p:val>
                                            </p:tav>
                                          </p:tavLst>
                                        </p:anim>
                                        <p:anim calcmode="lin" valueType="num">
                                          <p:cBhvr>
                                            <p:cTn id="83" dur="500" fill="hold"/>
                                            <p:tgtEl>
                                              <p:spTgt spid="73"/>
                                            </p:tgtEl>
                                            <p:attrNameLst>
                                              <p:attrName>ppt_x</p:attrName>
                                            </p:attrNameLst>
                                          </p:cBhvr>
                                          <p:tavLst>
                                            <p:tav tm="0">
                                              <p:val>
                                                <p:fltVal val="0.5"/>
                                              </p:val>
                                            </p:tav>
                                            <p:tav tm="100000">
                                              <p:val>
                                                <p:strVal val="#ppt_x"/>
                                              </p:val>
                                            </p:tav>
                                          </p:tavLst>
                                        </p:anim>
                                        <p:anim calcmode="lin" valueType="num">
                                          <p:cBhvr>
                                            <p:cTn id="84" dur="500" fill="hold"/>
                                            <p:tgtEl>
                                              <p:spTgt spid="73"/>
                                            </p:tgtEl>
                                            <p:attrNameLst>
                                              <p:attrName>ppt_y</p:attrName>
                                            </p:attrNameLst>
                                          </p:cBhvr>
                                          <p:tavLst>
                                            <p:tav tm="0">
                                              <p:val>
                                                <p:strVal val="1+(6*min(max(#ppt_w*#ppt_h,.3),1)-7.4)/-.7*#ppt_h/2"/>
                                              </p:val>
                                            </p:tav>
                                            <p:tav tm="100000">
                                              <p:val>
                                                <p:strVal val="#ppt_y"/>
                                              </p:val>
                                            </p:tav>
                                          </p:tavLst>
                                        </p:anim>
                                      </p:childTnLst>
                                    </p:cTn>
                                  </p:par>
                                </p:childTnLst>
                              </p:cTn>
                            </p:par>
                            <p:par>
                              <p:cTn id="85" fill="hold">
                                <p:stCondLst>
                                  <p:cond delay="8220"/>
                                </p:stCondLst>
                                <p:childTnLst>
                                  <p:par>
                                    <p:cTn id="86" presetID="22" presetClass="entr" presetSubtype="2" fill="hold" grpId="0" nodeType="afterEffect">
                                      <p:stCondLst>
                                        <p:cond delay="0"/>
                                      </p:stCondLst>
                                      <p:childTnLst>
                                        <p:set>
                                          <p:cBhvr>
                                            <p:cTn id="87" dur="1" fill="hold">
                                              <p:stCondLst>
                                                <p:cond delay="0"/>
                                              </p:stCondLst>
                                            </p:cTn>
                                            <p:tgtEl>
                                              <p:spTgt spid="64"/>
                                            </p:tgtEl>
                                            <p:attrNameLst>
                                              <p:attrName>style.visibility</p:attrName>
                                            </p:attrNameLst>
                                          </p:cBhvr>
                                          <p:to>
                                            <p:strVal val="visible"/>
                                          </p:to>
                                        </p:set>
                                        <p:animEffect transition="in" filter="wipe(right)">
                                          <p:cBhvr>
                                            <p:cTn id="88" dur="500"/>
                                            <p:tgtEl>
                                              <p:spTgt spid="64"/>
                                            </p:tgtEl>
                                          </p:cBhvr>
                                        </p:animEffect>
                                      </p:childTnLst>
                                    </p:cTn>
                                  </p:par>
                                </p:childTnLst>
                              </p:cTn>
                            </p:par>
                            <p:par>
                              <p:cTn id="89" fill="hold">
                                <p:stCondLst>
                                  <p:cond delay="8720"/>
                                </p:stCondLst>
                                <p:childTnLst>
                                  <p:par>
                                    <p:cTn id="90" presetID="22" presetClass="entr" presetSubtype="8" fill="hold" grpId="0" nodeType="afterEffect">
                                      <p:stCondLst>
                                        <p:cond delay="0"/>
                                      </p:stCondLst>
                                      <p:childTnLst>
                                        <p:set>
                                          <p:cBhvr>
                                            <p:cTn id="91" dur="1" fill="hold">
                                              <p:stCondLst>
                                                <p:cond delay="0"/>
                                              </p:stCondLst>
                                            </p:cTn>
                                            <p:tgtEl>
                                              <p:spTgt spid="65"/>
                                            </p:tgtEl>
                                            <p:attrNameLst>
                                              <p:attrName>style.visibility</p:attrName>
                                            </p:attrNameLst>
                                          </p:cBhvr>
                                          <p:to>
                                            <p:strVal val="visible"/>
                                          </p:to>
                                        </p:set>
                                        <p:animEffect transition="in" filter="wipe(left)">
                                          <p:cBhvr>
                                            <p:cTn id="92" dur="500"/>
                                            <p:tgtEl>
                                              <p:spTgt spid="65"/>
                                            </p:tgtEl>
                                          </p:cBhvr>
                                        </p:animEffect>
                                      </p:childTnLst>
                                    </p:cTn>
                                  </p:par>
                                </p:childTnLst>
                              </p:cTn>
                            </p:par>
                            <p:par>
                              <p:cTn id="93" fill="hold">
                                <p:stCondLst>
                                  <p:cond delay="9220"/>
                                </p:stCondLst>
                                <p:childTnLst>
                                  <p:par>
                                    <p:cTn id="94" presetID="23" presetClass="entr" presetSubtype="36" fill="hold" grpId="0" nodeType="afterEffect">
                                      <p:stCondLst>
                                        <p:cond delay="0"/>
                                      </p:stCondLst>
                                      <p:childTnLst>
                                        <p:set>
                                          <p:cBhvr>
                                            <p:cTn id="95" dur="1" fill="hold">
                                              <p:stCondLst>
                                                <p:cond delay="0"/>
                                              </p:stCondLst>
                                            </p:cTn>
                                            <p:tgtEl>
                                              <p:spTgt spid="74"/>
                                            </p:tgtEl>
                                            <p:attrNameLst>
                                              <p:attrName>style.visibility</p:attrName>
                                            </p:attrNameLst>
                                          </p:cBhvr>
                                          <p:to>
                                            <p:strVal val="visible"/>
                                          </p:to>
                                        </p:set>
                                        <p:anim calcmode="lin" valueType="num">
                                          <p:cBhvr>
                                            <p:cTn id="96" dur="500" fill="hold"/>
                                            <p:tgtEl>
                                              <p:spTgt spid="74"/>
                                            </p:tgtEl>
                                            <p:attrNameLst>
                                              <p:attrName>ppt_w</p:attrName>
                                            </p:attrNameLst>
                                          </p:cBhvr>
                                          <p:tavLst>
                                            <p:tav tm="0">
                                              <p:val>
                                                <p:strVal val="(6*min(max(#ppt_w*#ppt_h,.3),1)-7.4)/-.7*#ppt_w"/>
                                              </p:val>
                                            </p:tav>
                                            <p:tav tm="100000">
                                              <p:val>
                                                <p:strVal val="#ppt_w"/>
                                              </p:val>
                                            </p:tav>
                                          </p:tavLst>
                                        </p:anim>
                                        <p:anim calcmode="lin" valueType="num">
                                          <p:cBhvr>
                                            <p:cTn id="97" dur="500" fill="hold"/>
                                            <p:tgtEl>
                                              <p:spTgt spid="74"/>
                                            </p:tgtEl>
                                            <p:attrNameLst>
                                              <p:attrName>ppt_h</p:attrName>
                                            </p:attrNameLst>
                                          </p:cBhvr>
                                          <p:tavLst>
                                            <p:tav tm="0">
                                              <p:val>
                                                <p:strVal val="(6*min(max(#ppt_w*#ppt_h,.3),1)-7.4)/-.7*#ppt_h"/>
                                              </p:val>
                                            </p:tav>
                                            <p:tav tm="100000">
                                              <p:val>
                                                <p:strVal val="#ppt_h"/>
                                              </p:val>
                                            </p:tav>
                                          </p:tavLst>
                                        </p:anim>
                                        <p:anim calcmode="lin" valueType="num">
                                          <p:cBhvr>
                                            <p:cTn id="98" dur="500" fill="hold"/>
                                            <p:tgtEl>
                                              <p:spTgt spid="74"/>
                                            </p:tgtEl>
                                            <p:attrNameLst>
                                              <p:attrName>ppt_x</p:attrName>
                                            </p:attrNameLst>
                                          </p:cBhvr>
                                          <p:tavLst>
                                            <p:tav tm="0">
                                              <p:val>
                                                <p:fltVal val="0.5"/>
                                              </p:val>
                                            </p:tav>
                                            <p:tav tm="100000">
                                              <p:val>
                                                <p:strVal val="#ppt_x"/>
                                              </p:val>
                                            </p:tav>
                                          </p:tavLst>
                                        </p:anim>
                                        <p:anim calcmode="lin" valueType="num">
                                          <p:cBhvr>
                                            <p:cTn id="99"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par>
                              <p:cTn id="100" fill="hold">
                                <p:stCondLst>
                                  <p:cond delay="9720"/>
                                </p:stCondLst>
                                <p:childTnLst>
                                  <p:par>
                                    <p:cTn id="101" presetID="31" presetClass="entr" presetSubtype="0" fill="hold" grpId="0" nodeType="afterEffect">
                                      <p:stCondLst>
                                        <p:cond delay="0"/>
                                      </p:stCondLst>
                                      <p:childTnLst>
                                        <p:set>
                                          <p:cBhvr>
                                            <p:cTn id="102" dur="1" fill="hold">
                                              <p:stCondLst>
                                                <p:cond delay="0"/>
                                              </p:stCondLst>
                                            </p:cTn>
                                            <p:tgtEl>
                                              <p:spTgt spid="84"/>
                                            </p:tgtEl>
                                            <p:attrNameLst>
                                              <p:attrName>style.visibility</p:attrName>
                                            </p:attrNameLst>
                                          </p:cBhvr>
                                          <p:to>
                                            <p:strVal val="visible"/>
                                          </p:to>
                                        </p:set>
                                        <p:anim calcmode="lin" valueType="num">
                                          <p:cBhvr>
                                            <p:cTn id="103" dur="500" fill="hold"/>
                                            <p:tgtEl>
                                              <p:spTgt spid="84"/>
                                            </p:tgtEl>
                                            <p:attrNameLst>
                                              <p:attrName>ppt_w</p:attrName>
                                            </p:attrNameLst>
                                          </p:cBhvr>
                                          <p:tavLst>
                                            <p:tav tm="0">
                                              <p:val>
                                                <p:fltVal val="0"/>
                                              </p:val>
                                            </p:tav>
                                            <p:tav tm="100000">
                                              <p:val>
                                                <p:strVal val="#ppt_w"/>
                                              </p:val>
                                            </p:tav>
                                          </p:tavLst>
                                        </p:anim>
                                        <p:anim calcmode="lin" valueType="num">
                                          <p:cBhvr>
                                            <p:cTn id="104" dur="500" fill="hold"/>
                                            <p:tgtEl>
                                              <p:spTgt spid="84"/>
                                            </p:tgtEl>
                                            <p:attrNameLst>
                                              <p:attrName>ppt_h</p:attrName>
                                            </p:attrNameLst>
                                          </p:cBhvr>
                                          <p:tavLst>
                                            <p:tav tm="0">
                                              <p:val>
                                                <p:fltVal val="0"/>
                                              </p:val>
                                            </p:tav>
                                            <p:tav tm="100000">
                                              <p:val>
                                                <p:strVal val="#ppt_h"/>
                                              </p:val>
                                            </p:tav>
                                          </p:tavLst>
                                        </p:anim>
                                        <p:anim calcmode="lin" valueType="num">
                                          <p:cBhvr>
                                            <p:cTn id="105" dur="500" fill="hold"/>
                                            <p:tgtEl>
                                              <p:spTgt spid="84"/>
                                            </p:tgtEl>
                                            <p:attrNameLst>
                                              <p:attrName>style.rotation</p:attrName>
                                            </p:attrNameLst>
                                          </p:cBhvr>
                                          <p:tavLst>
                                            <p:tav tm="0">
                                              <p:val>
                                                <p:fltVal val="90"/>
                                              </p:val>
                                            </p:tav>
                                            <p:tav tm="100000">
                                              <p:val>
                                                <p:fltVal val="0"/>
                                              </p:val>
                                            </p:tav>
                                          </p:tavLst>
                                        </p:anim>
                                        <p:animEffect transition="in" filter="fade">
                                          <p:cBhvr>
                                            <p:cTn id="106" dur="500"/>
                                            <p:tgtEl>
                                              <p:spTgt spid="84"/>
                                            </p:tgtEl>
                                          </p:cBhvr>
                                        </p:animEffect>
                                      </p:childTnLst>
                                    </p:cTn>
                                  </p:par>
                                </p:childTnLst>
                              </p:cTn>
                            </p:par>
                            <p:par>
                              <p:cTn id="107" fill="hold">
                                <p:stCondLst>
                                  <p:cond delay="10220"/>
                                </p:stCondLst>
                                <p:childTnLst>
                                  <p:par>
                                    <p:cTn id="108" presetID="16" presetClass="entr" presetSubtype="21" fill="hold" grpId="0" nodeType="afterEffect">
                                      <p:stCondLst>
                                        <p:cond delay="0"/>
                                      </p:stCondLst>
                                      <p:childTnLst>
                                        <p:set>
                                          <p:cBhvr>
                                            <p:cTn id="109" dur="1" fill="hold">
                                              <p:stCondLst>
                                                <p:cond delay="0"/>
                                              </p:stCondLst>
                                            </p:cTn>
                                            <p:tgtEl>
                                              <p:spTgt spid="76"/>
                                            </p:tgtEl>
                                            <p:attrNameLst>
                                              <p:attrName>style.visibility</p:attrName>
                                            </p:attrNameLst>
                                          </p:cBhvr>
                                          <p:to>
                                            <p:strVal val="visible"/>
                                          </p:to>
                                        </p:set>
                                        <p:animEffect transition="in" filter="barn(inVertical)">
                                          <p:cBhvr>
                                            <p:cTn id="110" dur="500"/>
                                            <p:tgtEl>
                                              <p:spTgt spid="76"/>
                                            </p:tgtEl>
                                          </p:cBhvr>
                                        </p:animEffect>
                                      </p:childTnLst>
                                    </p:cTn>
                                  </p:par>
                                </p:childTnLst>
                              </p:cTn>
                            </p:par>
                            <p:par>
                              <p:cTn id="111" fill="hold">
                                <p:stCondLst>
                                  <p:cond delay="10720"/>
                                </p:stCondLst>
                                <p:childTnLst>
                                  <p:par>
                                    <p:cTn id="112" presetID="16" presetClass="entr" presetSubtype="21" fill="hold" grpId="0" nodeType="afterEffect">
                                      <p:stCondLst>
                                        <p:cond delay="0"/>
                                      </p:stCondLst>
                                      <p:childTnLst>
                                        <p:set>
                                          <p:cBhvr>
                                            <p:cTn id="113" dur="1" fill="hold">
                                              <p:stCondLst>
                                                <p:cond delay="0"/>
                                              </p:stCondLst>
                                            </p:cTn>
                                            <p:tgtEl>
                                              <p:spTgt spid="77"/>
                                            </p:tgtEl>
                                            <p:attrNameLst>
                                              <p:attrName>style.visibility</p:attrName>
                                            </p:attrNameLst>
                                          </p:cBhvr>
                                          <p:to>
                                            <p:strVal val="visible"/>
                                          </p:to>
                                        </p:set>
                                        <p:animEffect transition="in" filter="barn(inVertical)">
                                          <p:cBhvr>
                                            <p:cTn id="114" dur="500"/>
                                            <p:tgtEl>
                                              <p:spTgt spid="77"/>
                                            </p:tgtEl>
                                          </p:cBhvr>
                                        </p:animEffect>
                                      </p:childTnLst>
                                    </p:cTn>
                                  </p:par>
                                </p:childTnLst>
                              </p:cTn>
                            </p:par>
                            <p:par>
                              <p:cTn id="115" fill="hold">
                                <p:stCondLst>
                                  <p:cond delay="11220"/>
                                </p:stCondLst>
                                <p:childTnLst>
                                  <p:par>
                                    <p:cTn id="116" presetID="31" presetClass="entr" presetSubtype="0" fill="hold" grpId="0" nodeType="afterEffect">
                                      <p:stCondLst>
                                        <p:cond delay="0"/>
                                      </p:stCondLst>
                                      <p:childTnLst>
                                        <p:set>
                                          <p:cBhvr>
                                            <p:cTn id="117" dur="1" fill="hold">
                                              <p:stCondLst>
                                                <p:cond delay="0"/>
                                              </p:stCondLst>
                                            </p:cTn>
                                            <p:tgtEl>
                                              <p:spTgt spid="85"/>
                                            </p:tgtEl>
                                            <p:attrNameLst>
                                              <p:attrName>style.visibility</p:attrName>
                                            </p:attrNameLst>
                                          </p:cBhvr>
                                          <p:to>
                                            <p:strVal val="visible"/>
                                          </p:to>
                                        </p:set>
                                        <p:anim calcmode="lin" valueType="num">
                                          <p:cBhvr>
                                            <p:cTn id="118" dur="500" fill="hold"/>
                                            <p:tgtEl>
                                              <p:spTgt spid="85"/>
                                            </p:tgtEl>
                                            <p:attrNameLst>
                                              <p:attrName>ppt_w</p:attrName>
                                            </p:attrNameLst>
                                          </p:cBhvr>
                                          <p:tavLst>
                                            <p:tav tm="0">
                                              <p:val>
                                                <p:fltVal val="0"/>
                                              </p:val>
                                            </p:tav>
                                            <p:tav tm="100000">
                                              <p:val>
                                                <p:strVal val="#ppt_w"/>
                                              </p:val>
                                            </p:tav>
                                          </p:tavLst>
                                        </p:anim>
                                        <p:anim calcmode="lin" valueType="num">
                                          <p:cBhvr>
                                            <p:cTn id="119" dur="500" fill="hold"/>
                                            <p:tgtEl>
                                              <p:spTgt spid="85"/>
                                            </p:tgtEl>
                                            <p:attrNameLst>
                                              <p:attrName>ppt_h</p:attrName>
                                            </p:attrNameLst>
                                          </p:cBhvr>
                                          <p:tavLst>
                                            <p:tav tm="0">
                                              <p:val>
                                                <p:fltVal val="0"/>
                                              </p:val>
                                            </p:tav>
                                            <p:tav tm="100000">
                                              <p:val>
                                                <p:strVal val="#ppt_h"/>
                                              </p:val>
                                            </p:tav>
                                          </p:tavLst>
                                        </p:anim>
                                        <p:anim calcmode="lin" valueType="num">
                                          <p:cBhvr>
                                            <p:cTn id="120" dur="500" fill="hold"/>
                                            <p:tgtEl>
                                              <p:spTgt spid="85"/>
                                            </p:tgtEl>
                                            <p:attrNameLst>
                                              <p:attrName>style.rotation</p:attrName>
                                            </p:attrNameLst>
                                          </p:cBhvr>
                                          <p:tavLst>
                                            <p:tav tm="0">
                                              <p:val>
                                                <p:fltVal val="90"/>
                                              </p:val>
                                            </p:tav>
                                            <p:tav tm="100000">
                                              <p:val>
                                                <p:fltVal val="0"/>
                                              </p:val>
                                            </p:tav>
                                          </p:tavLst>
                                        </p:anim>
                                        <p:animEffect transition="in" filter="fade">
                                          <p:cBhvr>
                                            <p:cTn id="121" dur="500"/>
                                            <p:tgtEl>
                                              <p:spTgt spid="85"/>
                                            </p:tgtEl>
                                          </p:cBhvr>
                                        </p:animEffect>
                                      </p:childTnLst>
                                    </p:cTn>
                                  </p:par>
                                </p:childTnLst>
                              </p:cTn>
                            </p:par>
                            <p:par>
                              <p:cTn id="122" fill="hold">
                                <p:stCondLst>
                                  <p:cond delay="11720"/>
                                </p:stCondLst>
                                <p:childTnLst>
                                  <p:par>
                                    <p:cTn id="123" presetID="16" presetClass="entr" presetSubtype="21" fill="hold" grpId="0" nodeType="afterEffect">
                                      <p:stCondLst>
                                        <p:cond delay="0"/>
                                      </p:stCondLst>
                                      <p:childTnLst>
                                        <p:set>
                                          <p:cBhvr>
                                            <p:cTn id="124" dur="1" fill="hold">
                                              <p:stCondLst>
                                                <p:cond delay="0"/>
                                              </p:stCondLst>
                                            </p:cTn>
                                            <p:tgtEl>
                                              <p:spTgt spid="78"/>
                                            </p:tgtEl>
                                            <p:attrNameLst>
                                              <p:attrName>style.visibility</p:attrName>
                                            </p:attrNameLst>
                                          </p:cBhvr>
                                          <p:to>
                                            <p:strVal val="visible"/>
                                          </p:to>
                                        </p:set>
                                        <p:animEffect transition="in" filter="barn(inVertical)">
                                          <p:cBhvr>
                                            <p:cTn id="125" dur="500"/>
                                            <p:tgtEl>
                                              <p:spTgt spid="78"/>
                                            </p:tgtEl>
                                          </p:cBhvr>
                                        </p:animEffect>
                                      </p:childTnLst>
                                    </p:cTn>
                                  </p:par>
                                </p:childTnLst>
                              </p:cTn>
                            </p:par>
                            <p:par>
                              <p:cTn id="126" fill="hold">
                                <p:stCondLst>
                                  <p:cond delay="12220"/>
                                </p:stCondLst>
                                <p:childTnLst>
                                  <p:par>
                                    <p:cTn id="127" presetID="16" presetClass="entr" presetSubtype="21" fill="hold" grpId="0" nodeType="afterEffect">
                                      <p:stCondLst>
                                        <p:cond delay="0"/>
                                      </p:stCondLst>
                                      <p:childTnLst>
                                        <p:set>
                                          <p:cBhvr>
                                            <p:cTn id="128" dur="1" fill="hold">
                                              <p:stCondLst>
                                                <p:cond delay="0"/>
                                              </p:stCondLst>
                                            </p:cTn>
                                            <p:tgtEl>
                                              <p:spTgt spid="79"/>
                                            </p:tgtEl>
                                            <p:attrNameLst>
                                              <p:attrName>style.visibility</p:attrName>
                                            </p:attrNameLst>
                                          </p:cBhvr>
                                          <p:to>
                                            <p:strVal val="visible"/>
                                          </p:to>
                                        </p:set>
                                        <p:animEffect transition="in" filter="barn(inVertical)">
                                          <p:cBhvr>
                                            <p:cTn id="129" dur="500"/>
                                            <p:tgtEl>
                                              <p:spTgt spid="79"/>
                                            </p:tgtEl>
                                          </p:cBhvr>
                                        </p:animEffect>
                                      </p:childTnLst>
                                    </p:cTn>
                                  </p:par>
                                </p:childTnLst>
                              </p:cTn>
                            </p:par>
                            <p:par>
                              <p:cTn id="130" fill="hold">
                                <p:stCondLst>
                                  <p:cond delay="12720"/>
                                </p:stCondLst>
                                <p:childTnLst>
                                  <p:par>
                                    <p:cTn id="131" presetID="31" presetClass="entr" presetSubtype="0" fill="hold" grpId="0" nodeType="afterEffect">
                                      <p:stCondLst>
                                        <p:cond delay="0"/>
                                      </p:stCondLst>
                                      <p:childTnLst>
                                        <p:set>
                                          <p:cBhvr>
                                            <p:cTn id="132" dur="1" fill="hold">
                                              <p:stCondLst>
                                                <p:cond delay="0"/>
                                              </p:stCondLst>
                                            </p:cTn>
                                            <p:tgtEl>
                                              <p:spTgt spid="87"/>
                                            </p:tgtEl>
                                            <p:attrNameLst>
                                              <p:attrName>style.visibility</p:attrName>
                                            </p:attrNameLst>
                                          </p:cBhvr>
                                          <p:to>
                                            <p:strVal val="visible"/>
                                          </p:to>
                                        </p:set>
                                        <p:anim calcmode="lin" valueType="num">
                                          <p:cBhvr>
                                            <p:cTn id="133" dur="500" fill="hold"/>
                                            <p:tgtEl>
                                              <p:spTgt spid="87"/>
                                            </p:tgtEl>
                                            <p:attrNameLst>
                                              <p:attrName>ppt_w</p:attrName>
                                            </p:attrNameLst>
                                          </p:cBhvr>
                                          <p:tavLst>
                                            <p:tav tm="0">
                                              <p:val>
                                                <p:fltVal val="0"/>
                                              </p:val>
                                            </p:tav>
                                            <p:tav tm="100000">
                                              <p:val>
                                                <p:strVal val="#ppt_w"/>
                                              </p:val>
                                            </p:tav>
                                          </p:tavLst>
                                        </p:anim>
                                        <p:anim calcmode="lin" valueType="num">
                                          <p:cBhvr>
                                            <p:cTn id="134" dur="500" fill="hold"/>
                                            <p:tgtEl>
                                              <p:spTgt spid="87"/>
                                            </p:tgtEl>
                                            <p:attrNameLst>
                                              <p:attrName>ppt_h</p:attrName>
                                            </p:attrNameLst>
                                          </p:cBhvr>
                                          <p:tavLst>
                                            <p:tav tm="0">
                                              <p:val>
                                                <p:fltVal val="0"/>
                                              </p:val>
                                            </p:tav>
                                            <p:tav tm="100000">
                                              <p:val>
                                                <p:strVal val="#ppt_h"/>
                                              </p:val>
                                            </p:tav>
                                          </p:tavLst>
                                        </p:anim>
                                        <p:anim calcmode="lin" valueType="num">
                                          <p:cBhvr>
                                            <p:cTn id="135" dur="500" fill="hold"/>
                                            <p:tgtEl>
                                              <p:spTgt spid="87"/>
                                            </p:tgtEl>
                                            <p:attrNameLst>
                                              <p:attrName>style.rotation</p:attrName>
                                            </p:attrNameLst>
                                          </p:cBhvr>
                                          <p:tavLst>
                                            <p:tav tm="0">
                                              <p:val>
                                                <p:fltVal val="90"/>
                                              </p:val>
                                            </p:tav>
                                            <p:tav tm="100000">
                                              <p:val>
                                                <p:fltVal val="0"/>
                                              </p:val>
                                            </p:tav>
                                          </p:tavLst>
                                        </p:anim>
                                        <p:animEffect transition="in" filter="fade">
                                          <p:cBhvr>
                                            <p:cTn id="136" dur="500"/>
                                            <p:tgtEl>
                                              <p:spTgt spid="87"/>
                                            </p:tgtEl>
                                          </p:cBhvr>
                                        </p:animEffect>
                                      </p:childTnLst>
                                    </p:cTn>
                                  </p:par>
                                </p:childTnLst>
                              </p:cTn>
                            </p:par>
                            <p:par>
                              <p:cTn id="137" fill="hold">
                                <p:stCondLst>
                                  <p:cond delay="13220"/>
                                </p:stCondLst>
                                <p:childTnLst>
                                  <p:par>
                                    <p:cTn id="138" presetID="16" presetClass="entr" presetSubtype="21" fill="hold" grpId="0" nodeType="afterEffect">
                                      <p:stCondLst>
                                        <p:cond delay="0"/>
                                      </p:stCondLst>
                                      <p:childTnLst>
                                        <p:set>
                                          <p:cBhvr>
                                            <p:cTn id="139" dur="1" fill="hold">
                                              <p:stCondLst>
                                                <p:cond delay="0"/>
                                              </p:stCondLst>
                                            </p:cTn>
                                            <p:tgtEl>
                                              <p:spTgt spid="80"/>
                                            </p:tgtEl>
                                            <p:attrNameLst>
                                              <p:attrName>style.visibility</p:attrName>
                                            </p:attrNameLst>
                                          </p:cBhvr>
                                          <p:to>
                                            <p:strVal val="visible"/>
                                          </p:to>
                                        </p:set>
                                        <p:animEffect transition="in" filter="barn(inVertical)">
                                          <p:cBhvr>
                                            <p:cTn id="140" dur="500"/>
                                            <p:tgtEl>
                                              <p:spTgt spid="80"/>
                                            </p:tgtEl>
                                          </p:cBhvr>
                                        </p:animEffect>
                                      </p:childTnLst>
                                    </p:cTn>
                                  </p:par>
                                </p:childTnLst>
                              </p:cTn>
                            </p:par>
                            <p:par>
                              <p:cTn id="141" fill="hold">
                                <p:stCondLst>
                                  <p:cond delay="13720"/>
                                </p:stCondLst>
                                <p:childTnLst>
                                  <p:par>
                                    <p:cTn id="142" presetID="16" presetClass="entr" presetSubtype="21" fill="hold" grpId="0" nodeType="afterEffect">
                                      <p:stCondLst>
                                        <p:cond delay="0"/>
                                      </p:stCondLst>
                                      <p:childTnLst>
                                        <p:set>
                                          <p:cBhvr>
                                            <p:cTn id="143" dur="1" fill="hold">
                                              <p:stCondLst>
                                                <p:cond delay="0"/>
                                              </p:stCondLst>
                                            </p:cTn>
                                            <p:tgtEl>
                                              <p:spTgt spid="81"/>
                                            </p:tgtEl>
                                            <p:attrNameLst>
                                              <p:attrName>style.visibility</p:attrName>
                                            </p:attrNameLst>
                                          </p:cBhvr>
                                          <p:to>
                                            <p:strVal val="visible"/>
                                          </p:to>
                                        </p:set>
                                        <p:animEffect transition="in" filter="barn(inVertical)">
                                          <p:cBhvr>
                                            <p:cTn id="144" dur="500"/>
                                            <p:tgtEl>
                                              <p:spTgt spid="81"/>
                                            </p:tgtEl>
                                          </p:cBhvr>
                                        </p:animEffect>
                                      </p:childTnLst>
                                    </p:cTn>
                                  </p:par>
                                </p:childTnLst>
                              </p:cTn>
                            </p:par>
                            <p:par>
                              <p:cTn id="145" fill="hold">
                                <p:stCondLst>
                                  <p:cond delay="14220"/>
                                </p:stCondLst>
                                <p:childTnLst>
                                  <p:par>
                                    <p:cTn id="146" presetID="31" presetClass="entr" presetSubtype="0" fill="hold" grpId="0" nodeType="afterEffect">
                                      <p:stCondLst>
                                        <p:cond delay="0"/>
                                      </p:stCondLst>
                                      <p:childTnLst>
                                        <p:set>
                                          <p:cBhvr>
                                            <p:cTn id="147" dur="1" fill="hold">
                                              <p:stCondLst>
                                                <p:cond delay="0"/>
                                              </p:stCondLst>
                                            </p:cTn>
                                            <p:tgtEl>
                                              <p:spTgt spid="86"/>
                                            </p:tgtEl>
                                            <p:attrNameLst>
                                              <p:attrName>style.visibility</p:attrName>
                                            </p:attrNameLst>
                                          </p:cBhvr>
                                          <p:to>
                                            <p:strVal val="visible"/>
                                          </p:to>
                                        </p:set>
                                        <p:anim calcmode="lin" valueType="num">
                                          <p:cBhvr>
                                            <p:cTn id="148" dur="500" fill="hold"/>
                                            <p:tgtEl>
                                              <p:spTgt spid="86"/>
                                            </p:tgtEl>
                                            <p:attrNameLst>
                                              <p:attrName>ppt_w</p:attrName>
                                            </p:attrNameLst>
                                          </p:cBhvr>
                                          <p:tavLst>
                                            <p:tav tm="0">
                                              <p:val>
                                                <p:fltVal val="0"/>
                                              </p:val>
                                            </p:tav>
                                            <p:tav tm="100000">
                                              <p:val>
                                                <p:strVal val="#ppt_w"/>
                                              </p:val>
                                            </p:tav>
                                          </p:tavLst>
                                        </p:anim>
                                        <p:anim calcmode="lin" valueType="num">
                                          <p:cBhvr>
                                            <p:cTn id="149" dur="500" fill="hold"/>
                                            <p:tgtEl>
                                              <p:spTgt spid="86"/>
                                            </p:tgtEl>
                                            <p:attrNameLst>
                                              <p:attrName>ppt_h</p:attrName>
                                            </p:attrNameLst>
                                          </p:cBhvr>
                                          <p:tavLst>
                                            <p:tav tm="0">
                                              <p:val>
                                                <p:fltVal val="0"/>
                                              </p:val>
                                            </p:tav>
                                            <p:tav tm="100000">
                                              <p:val>
                                                <p:strVal val="#ppt_h"/>
                                              </p:val>
                                            </p:tav>
                                          </p:tavLst>
                                        </p:anim>
                                        <p:anim calcmode="lin" valueType="num">
                                          <p:cBhvr>
                                            <p:cTn id="150" dur="500" fill="hold"/>
                                            <p:tgtEl>
                                              <p:spTgt spid="86"/>
                                            </p:tgtEl>
                                            <p:attrNameLst>
                                              <p:attrName>style.rotation</p:attrName>
                                            </p:attrNameLst>
                                          </p:cBhvr>
                                          <p:tavLst>
                                            <p:tav tm="0">
                                              <p:val>
                                                <p:fltVal val="90"/>
                                              </p:val>
                                            </p:tav>
                                            <p:tav tm="100000">
                                              <p:val>
                                                <p:fltVal val="0"/>
                                              </p:val>
                                            </p:tav>
                                          </p:tavLst>
                                        </p:anim>
                                        <p:animEffect transition="in" filter="fade">
                                          <p:cBhvr>
                                            <p:cTn id="151" dur="500"/>
                                            <p:tgtEl>
                                              <p:spTgt spid="86"/>
                                            </p:tgtEl>
                                          </p:cBhvr>
                                        </p:animEffect>
                                      </p:childTnLst>
                                    </p:cTn>
                                  </p:par>
                                </p:childTnLst>
                              </p:cTn>
                            </p:par>
                            <p:par>
                              <p:cTn id="152" fill="hold">
                                <p:stCondLst>
                                  <p:cond delay="14720"/>
                                </p:stCondLst>
                                <p:childTnLst>
                                  <p:par>
                                    <p:cTn id="153" presetID="16" presetClass="entr" presetSubtype="21" fill="hold" grpId="0" nodeType="afterEffect">
                                      <p:stCondLst>
                                        <p:cond delay="0"/>
                                      </p:stCondLst>
                                      <p:childTnLst>
                                        <p:set>
                                          <p:cBhvr>
                                            <p:cTn id="154" dur="1" fill="hold">
                                              <p:stCondLst>
                                                <p:cond delay="0"/>
                                              </p:stCondLst>
                                            </p:cTn>
                                            <p:tgtEl>
                                              <p:spTgt spid="82"/>
                                            </p:tgtEl>
                                            <p:attrNameLst>
                                              <p:attrName>style.visibility</p:attrName>
                                            </p:attrNameLst>
                                          </p:cBhvr>
                                          <p:to>
                                            <p:strVal val="visible"/>
                                          </p:to>
                                        </p:set>
                                        <p:animEffect transition="in" filter="barn(inVertical)">
                                          <p:cBhvr>
                                            <p:cTn id="155" dur="500"/>
                                            <p:tgtEl>
                                              <p:spTgt spid="82"/>
                                            </p:tgtEl>
                                          </p:cBhvr>
                                        </p:animEffect>
                                      </p:childTnLst>
                                    </p:cTn>
                                  </p:par>
                                </p:childTnLst>
                              </p:cTn>
                            </p:par>
                            <p:par>
                              <p:cTn id="156" fill="hold">
                                <p:stCondLst>
                                  <p:cond delay="15220"/>
                                </p:stCondLst>
                                <p:childTnLst>
                                  <p:par>
                                    <p:cTn id="157" presetID="16" presetClass="entr" presetSubtype="21" fill="hold" grpId="0" nodeType="after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barn(inVertical)">
                                          <p:cBhvr>
                                            <p:cTn id="159" dur="500"/>
                                            <p:tgtEl>
                                              <p:spTgt spid="83"/>
                                            </p:tgtEl>
                                          </p:cBhvr>
                                        </p:animEffect>
                                      </p:childTnLst>
                                    </p:cTn>
                                  </p:par>
                                </p:childTnLst>
                              </p:cTn>
                            </p:par>
                            <p:par>
                              <p:cTn id="160" fill="hold">
                                <p:stCondLst>
                                  <p:cond delay="15720"/>
                                </p:stCondLst>
                                <p:childTnLst>
                                  <p:par>
                                    <p:cTn id="161" presetID="10" presetClass="entr" presetSubtype="0" fill="hold" grpId="0" nodeType="afterEffect">
                                      <p:stCondLst>
                                        <p:cond delay="0"/>
                                      </p:stCondLst>
                                      <p:childTnLst>
                                        <p:set>
                                          <p:cBhvr>
                                            <p:cTn id="162" dur="1" fill="hold">
                                              <p:stCondLst>
                                                <p:cond delay="0"/>
                                              </p:stCondLst>
                                            </p:cTn>
                                            <p:tgtEl>
                                              <p:spTgt spid="89"/>
                                            </p:tgtEl>
                                            <p:attrNameLst>
                                              <p:attrName>style.visibility</p:attrName>
                                            </p:attrNameLst>
                                          </p:cBhvr>
                                          <p:to>
                                            <p:strVal val="visible"/>
                                          </p:to>
                                        </p:set>
                                        <p:animEffect transition="in" filter="fade">
                                          <p:cBhvr>
                                            <p:cTn id="163"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p:bldP spid="80" grpId="0"/>
          <p:bldP spid="81" grpId="0"/>
          <p:bldP spid="82" grpId="0"/>
          <p:bldP spid="83" grpId="0"/>
          <p:bldP spid="84" grpId="0" animBg="1"/>
          <p:bldP spid="85" grpId="0" animBg="1"/>
          <p:bldP spid="86" grpId="0" animBg="1"/>
          <p:bldP spid="87" grpId="0" animBg="1"/>
          <p:bldP spid="89" grpId="0"/>
          <p:bldP spid="28" grpId="0"/>
          <p:bldP spid="31" grpId="0" animBg="1"/>
          <p:bldP spid="32" grpId="0"/>
          <p:bldP spid="34" grpId="0" animBg="1"/>
          <p:bldP spid="35" grpId="0"/>
          <p:bldP spid="35" grpId="1"/>
          <p:bldP spid="36" grpId="0" animBg="1"/>
          <p:bldP spid="3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3339889" y="1867641"/>
            <a:ext cx="3519256" cy="109703"/>
            <a:chOff x="3904783" y="1674310"/>
            <a:chExt cx="3519256" cy="109703"/>
          </a:xfrm>
        </p:grpSpPr>
        <p:cxnSp>
          <p:nvCxnSpPr>
            <p:cNvPr id="51" name="直接连接符 50"/>
            <p:cNvCxnSpPr/>
            <p:nvPr/>
          </p:nvCxnSpPr>
          <p:spPr>
            <a:xfrm flipV="1">
              <a:off x="3904783" y="1718973"/>
              <a:ext cx="3402797" cy="10188"/>
            </a:xfrm>
            <a:prstGeom prst="line">
              <a:avLst/>
            </a:prstGeom>
            <a:noFill/>
            <a:ln w="19050" cap="flat" cmpd="sng" algn="ctr">
              <a:solidFill>
                <a:sysClr val="window" lastClr="FFFFFF">
                  <a:lumMod val="50000"/>
                </a:sysClr>
              </a:solidFill>
              <a:prstDash val="sysDot"/>
              <a:miter lim="800000"/>
            </a:ln>
            <a:effectLst/>
          </p:spPr>
        </p:cxnSp>
        <p:sp>
          <p:nvSpPr>
            <p:cNvPr id="53" name="椭圆 52"/>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54" name="组合 53"/>
          <p:cNvGrpSpPr/>
          <p:nvPr/>
        </p:nvGrpSpPr>
        <p:grpSpPr>
          <a:xfrm>
            <a:off x="4723015" y="3182091"/>
            <a:ext cx="2136130" cy="109703"/>
            <a:chOff x="5287909" y="1674310"/>
            <a:chExt cx="2136130" cy="109703"/>
          </a:xfrm>
        </p:grpSpPr>
        <p:cxnSp>
          <p:nvCxnSpPr>
            <p:cNvPr id="55" name="直接连接符 54"/>
            <p:cNvCxnSpPr/>
            <p:nvPr/>
          </p:nvCxnSpPr>
          <p:spPr>
            <a:xfrm>
              <a:off x="5287909" y="1718973"/>
              <a:ext cx="2019671" cy="0"/>
            </a:xfrm>
            <a:prstGeom prst="line">
              <a:avLst/>
            </a:prstGeom>
            <a:noFill/>
            <a:ln w="19050" cap="flat" cmpd="sng" algn="ctr">
              <a:solidFill>
                <a:sysClr val="window" lastClr="FFFFFF">
                  <a:lumMod val="50000"/>
                </a:sysClr>
              </a:solidFill>
              <a:prstDash val="sysDot"/>
              <a:miter lim="800000"/>
            </a:ln>
            <a:effectLst/>
          </p:spPr>
        </p:cxnSp>
        <p:sp>
          <p:nvSpPr>
            <p:cNvPr id="57" name="椭圆 56"/>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sp>
        <p:nvSpPr>
          <p:cNvPr id="58" name="任意多边形 57"/>
          <p:cNvSpPr/>
          <p:nvPr/>
        </p:nvSpPr>
        <p:spPr>
          <a:xfrm>
            <a:off x="2637864" y="1828150"/>
            <a:ext cx="2071340" cy="41438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ysClr val="window" lastClr="FFFFFF">
              <a:lumMod val="95000"/>
            </a:sysClr>
          </a:solidFill>
          <a:ln w="12700" cap="flat" cmpd="sng" algn="ctr">
            <a:noFill/>
            <a:prstDash val="solid"/>
            <a:miter lim="800000"/>
          </a:ln>
          <a:effectLst>
            <a:innerShdw blurRad="76200" dist="381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nvGrpSpPr>
          <p:cNvPr id="59" name="组合 58"/>
          <p:cNvGrpSpPr/>
          <p:nvPr/>
        </p:nvGrpSpPr>
        <p:grpSpPr>
          <a:xfrm>
            <a:off x="2591784" y="1550910"/>
            <a:ext cx="819955" cy="726710"/>
            <a:chOff x="3295850" y="2263220"/>
            <a:chExt cx="2643765" cy="2343151"/>
          </a:xfrm>
        </p:grpSpPr>
        <p:sp>
          <p:nvSpPr>
            <p:cNvPr id="61"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65" name="Freeform 5"/>
          <p:cNvSpPr>
            <a:spLocks/>
          </p:cNvSpPr>
          <p:nvPr/>
        </p:nvSpPr>
        <p:spPr bwMode="auto">
          <a:xfrm rot="10800000">
            <a:off x="1691821" y="2950663"/>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6" name="文本框 138"/>
          <p:cNvSpPr txBox="1"/>
          <p:nvPr/>
        </p:nvSpPr>
        <p:spPr>
          <a:xfrm>
            <a:off x="2562860" y="1662843"/>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EA6103"/>
                </a:solidFill>
                <a:effectLst/>
                <a:uLnTx/>
                <a:uFillTx/>
                <a:latin typeface="Impact" panose="020B0806030902050204" pitchFamily="34" charset="0"/>
              </a:rPr>
              <a:t>01</a:t>
            </a:r>
            <a:endParaRPr kumimoji="0" lang="zh-CN" altLang="en-US" sz="2800" b="0" i="0" u="none" strike="noStrike" kern="0" cap="none" spc="0" normalizeH="0" baseline="0" noProof="0" dirty="0">
              <a:ln>
                <a:noFill/>
              </a:ln>
              <a:solidFill>
                <a:srgbClr val="EA6103"/>
              </a:solidFill>
              <a:effectLst/>
              <a:uLnTx/>
              <a:uFillTx/>
              <a:latin typeface="Impact" panose="020B0806030902050204" pitchFamily="34" charset="0"/>
            </a:endParaRPr>
          </a:p>
        </p:txBody>
      </p:sp>
      <p:grpSp>
        <p:nvGrpSpPr>
          <p:cNvPr id="67" name="组合 66"/>
          <p:cNvGrpSpPr/>
          <p:nvPr/>
        </p:nvGrpSpPr>
        <p:grpSpPr>
          <a:xfrm>
            <a:off x="3974635" y="2859164"/>
            <a:ext cx="819955" cy="726710"/>
            <a:chOff x="3295850" y="2263222"/>
            <a:chExt cx="2643765" cy="2343151"/>
          </a:xfrm>
        </p:grpSpPr>
        <p:sp>
          <p:nvSpPr>
            <p:cNvPr id="6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70" name="文本框 146"/>
          <p:cNvSpPr txBox="1"/>
          <p:nvPr/>
        </p:nvSpPr>
        <p:spPr>
          <a:xfrm>
            <a:off x="3960824" y="2963527"/>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FFAB3F"/>
                </a:solidFill>
                <a:effectLst/>
                <a:uLnTx/>
                <a:uFillTx/>
                <a:latin typeface="Impact" panose="020B0806030902050204" pitchFamily="34" charset="0"/>
              </a:rPr>
              <a:t>02</a:t>
            </a:r>
            <a:endParaRPr kumimoji="0" lang="zh-CN" altLang="en-US" sz="2800" b="0" i="0" u="none" strike="noStrike" kern="0" cap="none" spc="0" normalizeH="0" baseline="0" noProof="0" dirty="0">
              <a:ln>
                <a:noFill/>
              </a:ln>
              <a:solidFill>
                <a:srgbClr val="FFAB3F"/>
              </a:solidFill>
              <a:effectLst/>
              <a:uLnTx/>
              <a:uFillTx/>
              <a:latin typeface="Impact" panose="020B0806030902050204" pitchFamily="34" charset="0"/>
            </a:endParaRPr>
          </a:p>
        </p:txBody>
      </p:sp>
      <p:grpSp>
        <p:nvGrpSpPr>
          <p:cNvPr id="92" name="组合 91"/>
          <p:cNvGrpSpPr/>
          <p:nvPr/>
        </p:nvGrpSpPr>
        <p:grpSpPr>
          <a:xfrm>
            <a:off x="4755284" y="4550972"/>
            <a:ext cx="2103861" cy="109703"/>
            <a:chOff x="5320178" y="1674310"/>
            <a:chExt cx="2103861" cy="109703"/>
          </a:xfrm>
        </p:grpSpPr>
        <p:cxnSp>
          <p:nvCxnSpPr>
            <p:cNvPr id="93" name="直接连接符 92"/>
            <p:cNvCxnSpPr/>
            <p:nvPr/>
          </p:nvCxnSpPr>
          <p:spPr>
            <a:xfrm>
              <a:off x="5320178" y="1718973"/>
              <a:ext cx="1987402" cy="0"/>
            </a:xfrm>
            <a:prstGeom prst="line">
              <a:avLst/>
            </a:prstGeom>
            <a:noFill/>
            <a:ln w="19050" cap="flat" cmpd="sng" algn="ctr">
              <a:solidFill>
                <a:sysClr val="window" lastClr="FFFFFF">
                  <a:lumMod val="50000"/>
                </a:sysClr>
              </a:solidFill>
              <a:prstDash val="sysDot"/>
              <a:miter lim="800000"/>
            </a:ln>
            <a:effectLst/>
          </p:spPr>
        </p:cxnSp>
        <p:sp>
          <p:nvSpPr>
            <p:cNvPr id="94" name="椭圆 93"/>
            <p:cNvSpPr/>
            <p:nvPr/>
          </p:nvSpPr>
          <p:spPr>
            <a:xfrm>
              <a:off x="7314336" y="1674310"/>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96" name="组合 95"/>
          <p:cNvGrpSpPr/>
          <p:nvPr/>
        </p:nvGrpSpPr>
        <p:grpSpPr>
          <a:xfrm>
            <a:off x="3985429" y="4218848"/>
            <a:ext cx="819955" cy="726710"/>
            <a:chOff x="3295850" y="2263222"/>
            <a:chExt cx="2643765" cy="2343151"/>
          </a:xfrm>
        </p:grpSpPr>
        <p:sp>
          <p:nvSpPr>
            <p:cNvPr id="9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9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99" name="文本框 156"/>
          <p:cNvSpPr txBox="1"/>
          <p:nvPr/>
        </p:nvSpPr>
        <p:spPr>
          <a:xfrm>
            <a:off x="3962094" y="4324711"/>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0099A9"/>
                </a:solidFill>
                <a:effectLst/>
                <a:uLnTx/>
                <a:uFillTx/>
                <a:latin typeface="Impact" panose="020B0806030902050204" pitchFamily="34" charset="0"/>
              </a:rPr>
              <a:t>03</a:t>
            </a:r>
            <a:endParaRPr kumimoji="0" lang="zh-CN" altLang="en-US" sz="2800" b="0" i="0" u="none" strike="noStrike" kern="0" cap="none" spc="0" normalizeH="0" baseline="0" noProof="0" dirty="0">
              <a:ln>
                <a:noFill/>
              </a:ln>
              <a:solidFill>
                <a:srgbClr val="0099A9"/>
              </a:solidFill>
              <a:effectLst/>
              <a:uLnTx/>
              <a:uFillTx/>
              <a:latin typeface="Impact" panose="020B0806030902050204" pitchFamily="34" charset="0"/>
            </a:endParaRPr>
          </a:p>
        </p:txBody>
      </p:sp>
      <p:grpSp>
        <p:nvGrpSpPr>
          <p:cNvPr id="100" name="组合 99"/>
          <p:cNvGrpSpPr/>
          <p:nvPr/>
        </p:nvGrpSpPr>
        <p:grpSpPr>
          <a:xfrm>
            <a:off x="3324649" y="5827552"/>
            <a:ext cx="3527740" cy="109703"/>
            <a:chOff x="3889543" y="2155351"/>
            <a:chExt cx="3527740" cy="109703"/>
          </a:xfrm>
        </p:grpSpPr>
        <p:cxnSp>
          <p:nvCxnSpPr>
            <p:cNvPr id="101" name="直接连接符 100"/>
            <p:cNvCxnSpPr/>
            <p:nvPr/>
          </p:nvCxnSpPr>
          <p:spPr>
            <a:xfrm flipV="1">
              <a:off x="3889543" y="2200015"/>
              <a:ext cx="3402797" cy="10188"/>
            </a:xfrm>
            <a:prstGeom prst="line">
              <a:avLst/>
            </a:prstGeom>
            <a:noFill/>
            <a:ln w="19050" cap="flat" cmpd="sng" algn="ctr">
              <a:solidFill>
                <a:sysClr val="window" lastClr="FFFFFF">
                  <a:lumMod val="50000"/>
                </a:sysClr>
              </a:solidFill>
              <a:prstDash val="sysDot"/>
              <a:miter lim="800000"/>
            </a:ln>
            <a:effectLst/>
          </p:spPr>
        </p:cxnSp>
        <p:sp>
          <p:nvSpPr>
            <p:cNvPr id="102" name="椭圆 101"/>
            <p:cNvSpPr/>
            <p:nvPr/>
          </p:nvSpPr>
          <p:spPr>
            <a:xfrm>
              <a:off x="7307580" y="2155351"/>
              <a:ext cx="109703" cy="109703"/>
            </a:xfrm>
            <a:prstGeom prst="ellipse">
              <a:avLst/>
            </a:prstGeom>
            <a:solidFill>
              <a:sysClr val="window" lastClr="FFFFFF">
                <a:lumMod val="5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endParaRPr>
            </a:p>
          </p:txBody>
        </p:sp>
      </p:grpSp>
      <p:grpSp>
        <p:nvGrpSpPr>
          <p:cNvPr id="109" name="组合 108"/>
          <p:cNvGrpSpPr/>
          <p:nvPr/>
        </p:nvGrpSpPr>
        <p:grpSpPr>
          <a:xfrm>
            <a:off x="2563941" y="5534227"/>
            <a:ext cx="819955" cy="726710"/>
            <a:chOff x="3295850" y="2263222"/>
            <a:chExt cx="2643765" cy="2343151"/>
          </a:xfrm>
        </p:grpSpPr>
        <p:sp>
          <p:nvSpPr>
            <p:cNvPr id="11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11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60000">
                  <a:srgbClr val="ECECEC"/>
                </a:gs>
                <a:gs pos="100000">
                  <a:srgbClr val="D1D1D1"/>
                </a:gs>
              </a:gsLst>
              <a:lin ang="2700000" scaled="1"/>
              <a:tileRect/>
            </a:gradFill>
            <a:ln w="19050">
              <a:gradFill flip="none" rotWithShape="1">
                <a:gsLst>
                  <a:gs pos="29000">
                    <a:srgbClr val="E0E0E0"/>
                  </a:gs>
                  <a:gs pos="0">
                    <a:srgbClr val="999999"/>
                  </a:gs>
                  <a:gs pos="83000">
                    <a:sysClr val="window" lastClr="FFFFFF"/>
                  </a:gs>
                </a:gsLst>
                <a:lin ang="2700000" scaled="1"/>
                <a:tileRect/>
              </a:gra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sp>
        <p:nvSpPr>
          <p:cNvPr id="112" name="文本框 166"/>
          <p:cNvSpPr txBox="1"/>
          <p:nvPr/>
        </p:nvSpPr>
        <p:spPr>
          <a:xfrm>
            <a:off x="2535018" y="5635971"/>
            <a:ext cx="876300" cy="52322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EA5E66"/>
                </a:solidFill>
                <a:effectLst/>
                <a:uLnTx/>
                <a:uFillTx/>
                <a:latin typeface="Impact" panose="020B0806030902050204" pitchFamily="34" charset="0"/>
              </a:rPr>
              <a:t>04</a:t>
            </a:r>
            <a:endParaRPr kumimoji="0" lang="zh-CN" altLang="en-US" sz="2800" b="0" i="0" u="none" strike="noStrike" kern="0" cap="none" spc="0" normalizeH="0" baseline="0" noProof="0" dirty="0">
              <a:ln>
                <a:noFill/>
              </a:ln>
              <a:solidFill>
                <a:srgbClr val="EA5E66"/>
              </a:solidFill>
              <a:effectLst/>
              <a:uLnTx/>
              <a:uFillTx/>
              <a:latin typeface="Impact" panose="020B0806030902050204" pitchFamily="34" charset="0"/>
            </a:endParaRPr>
          </a:p>
        </p:txBody>
      </p:sp>
      <p:sp>
        <p:nvSpPr>
          <p:cNvPr id="113" name="矩形 112"/>
          <p:cNvSpPr/>
          <p:nvPr/>
        </p:nvSpPr>
        <p:spPr>
          <a:xfrm>
            <a:off x="2260779" y="3390239"/>
            <a:ext cx="957313" cy="1015663"/>
          </a:xfrm>
          <a:prstGeom prst="rect">
            <a:avLst/>
          </a:prstGeom>
        </p:spPr>
        <p:txBody>
          <a:bodyPr wrap="none">
            <a:spAutoFit/>
          </a:bodyPr>
          <a:lstStyle/>
          <a:p>
            <a:r>
              <a:rPr lang="zh-CN" altLang="en-US" sz="3000" b="1" dirty="0" smtClean="0">
                <a:solidFill>
                  <a:srgbClr val="0099A9"/>
                </a:solidFill>
                <a:latin typeface="方正兰亭准黑_GBK" panose="02000000000000000000" pitchFamily="2" charset="-122"/>
                <a:ea typeface="方正兰亭准黑_GBK" panose="02000000000000000000" pitchFamily="2" charset="-122"/>
              </a:rPr>
              <a:t>总结</a:t>
            </a:r>
            <a:endParaRPr lang="en-US" altLang="zh-CN" sz="3000" b="1" dirty="0" smtClean="0">
              <a:solidFill>
                <a:srgbClr val="0099A9"/>
              </a:solidFill>
              <a:latin typeface="方正兰亭准黑_GBK" panose="02000000000000000000" pitchFamily="2" charset="-122"/>
              <a:ea typeface="方正兰亭准黑_GBK" panose="02000000000000000000" pitchFamily="2" charset="-122"/>
            </a:endParaRPr>
          </a:p>
          <a:p>
            <a:r>
              <a:rPr lang="zh-CN" altLang="en-US" sz="3000" b="1" dirty="0">
                <a:solidFill>
                  <a:srgbClr val="0099A9"/>
                </a:solidFill>
                <a:latin typeface="方正兰亭准黑_GBK" panose="02000000000000000000" pitchFamily="2" charset="-122"/>
                <a:ea typeface="方正兰亭准黑_GBK" panose="02000000000000000000" pitchFamily="2" charset="-122"/>
              </a:rPr>
              <a:t>评价</a:t>
            </a:r>
            <a:endParaRPr lang="en-US" altLang="zh-CN" sz="3000" b="1" dirty="0" smtClean="0">
              <a:solidFill>
                <a:srgbClr val="0099A9"/>
              </a:solidFill>
              <a:latin typeface="方正兰亭准黑_GBK" panose="02000000000000000000" pitchFamily="2" charset="-122"/>
              <a:ea typeface="方正兰亭准黑_GBK" panose="02000000000000000000" pitchFamily="2" charset="-122"/>
            </a:endParaRPr>
          </a:p>
        </p:txBody>
      </p:sp>
      <p:grpSp>
        <p:nvGrpSpPr>
          <p:cNvPr id="114" name="组合 113"/>
          <p:cNvGrpSpPr/>
          <p:nvPr/>
        </p:nvGrpSpPr>
        <p:grpSpPr>
          <a:xfrm>
            <a:off x="6923162" y="1538427"/>
            <a:ext cx="3929658" cy="959292"/>
            <a:chOff x="7075562" y="1628001"/>
            <a:chExt cx="3929658" cy="959292"/>
          </a:xfrm>
        </p:grpSpPr>
        <p:sp>
          <p:nvSpPr>
            <p:cNvPr id="115" name="矩形 114"/>
            <p:cNvSpPr/>
            <p:nvPr/>
          </p:nvSpPr>
          <p:spPr>
            <a:xfrm>
              <a:off x="7075562" y="1628001"/>
              <a:ext cx="2031325" cy="461665"/>
            </a:xfrm>
            <a:prstGeom prst="rect">
              <a:avLst/>
            </a:prstGeom>
          </p:spPr>
          <p:txBody>
            <a:bodyPr wrap="none">
              <a:spAutoFit/>
            </a:bodyPr>
            <a:lstStyle/>
            <a:p>
              <a:r>
                <a:rPr lang="zh-CN" altLang="en-US" sz="2400" b="1" dirty="0" smtClean="0">
                  <a:solidFill>
                    <a:schemeClr val="accent6"/>
                  </a:solidFill>
                  <a:latin typeface="微软雅黑" pitchFamily="34" charset="-122"/>
                  <a:ea typeface="微软雅黑" pitchFamily="34" charset="-122"/>
                </a:rPr>
                <a:t>添加标题内容</a:t>
              </a:r>
              <a:endParaRPr lang="zh-CN" altLang="en-US" sz="2400" b="1" dirty="0">
                <a:solidFill>
                  <a:schemeClr val="accent6"/>
                </a:solidFill>
                <a:latin typeface="微软雅黑" pitchFamily="34" charset="-122"/>
                <a:ea typeface="微软雅黑" pitchFamily="34" charset="-122"/>
              </a:endParaRPr>
            </a:p>
          </p:txBody>
        </p:sp>
        <p:sp>
          <p:nvSpPr>
            <p:cNvPr id="116" name="矩形 7"/>
            <p:cNvSpPr>
              <a:spLocks noChangeArrowheads="1"/>
            </p:cNvSpPr>
            <p:nvPr/>
          </p:nvSpPr>
          <p:spPr bwMode="auto">
            <a:xfrm>
              <a:off x="7098346" y="2017906"/>
              <a:ext cx="3906874" cy="56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sz="1800">
                  <a:solidFill>
                    <a:srgbClr val="000000"/>
                  </a:solidFill>
                  <a:uFillTx/>
                </a:defRPr>
              </a:pP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a:t>
              </a:r>
              <a:r>
                <a:rPr lang="zh-CN" altLang="en-US" sz="1000" dirty="0" smtClean="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风格</a:t>
              </a: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此处添加详细文本描述，建议与标题相关并符合整体语言风格</a:t>
              </a:r>
            </a:p>
            <a:p>
              <a:pPr lvl="0">
                <a:defRPr sz="1800">
                  <a:solidFill>
                    <a:srgbClr val="000000"/>
                  </a:solidFill>
                  <a:uFillTx/>
                </a:defRPr>
              </a:pPr>
              <a:endParaRPr lang="zh-CN" altLang="en-US" sz="105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endParaRPr>
            </a:p>
          </p:txBody>
        </p:sp>
      </p:grpSp>
      <p:grpSp>
        <p:nvGrpSpPr>
          <p:cNvPr id="117" name="组合 116"/>
          <p:cNvGrpSpPr/>
          <p:nvPr/>
        </p:nvGrpSpPr>
        <p:grpSpPr>
          <a:xfrm>
            <a:off x="6923162" y="2761143"/>
            <a:ext cx="3929658" cy="951597"/>
            <a:chOff x="7075562" y="1628001"/>
            <a:chExt cx="3929658" cy="951597"/>
          </a:xfrm>
        </p:grpSpPr>
        <p:sp>
          <p:nvSpPr>
            <p:cNvPr id="118" name="矩形 117"/>
            <p:cNvSpPr/>
            <p:nvPr/>
          </p:nvSpPr>
          <p:spPr>
            <a:xfrm>
              <a:off x="7075562" y="1628001"/>
              <a:ext cx="2031325" cy="461665"/>
            </a:xfrm>
            <a:prstGeom prst="rect">
              <a:avLst/>
            </a:prstGeom>
          </p:spPr>
          <p:txBody>
            <a:bodyPr wrap="none">
              <a:spAutoFit/>
            </a:bodyPr>
            <a:lstStyle/>
            <a:p>
              <a:r>
                <a:rPr lang="zh-CN" altLang="en-US" sz="2400" b="1" dirty="0">
                  <a:solidFill>
                    <a:srgbClr val="F69F1E"/>
                  </a:solidFill>
                  <a:latin typeface="微软雅黑" pitchFamily="34" charset="-122"/>
                  <a:ea typeface="微软雅黑" pitchFamily="34" charset="-122"/>
                </a:rPr>
                <a:t>添加标题内容</a:t>
              </a:r>
            </a:p>
          </p:txBody>
        </p:sp>
        <p:sp>
          <p:nvSpPr>
            <p:cNvPr id="119" name="矩形 7"/>
            <p:cNvSpPr>
              <a:spLocks noChangeArrowheads="1"/>
            </p:cNvSpPr>
            <p:nvPr/>
          </p:nvSpPr>
          <p:spPr bwMode="auto">
            <a:xfrm>
              <a:off x="7098346" y="2017906"/>
              <a:ext cx="3906874"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sz="1800">
                  <a:solidFill>
                    <a:srgbClr val="000000"/>
                  </a:solidFill>
                  <a:uFillTx/>
                </a:defRPr>
              </a:pP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a:t>
              </a:r>
              <a:r>
                <a:rPr lang="zh-CN" altLang="en-US" sz="1000" dirty="0" smtClean="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风格</a:t>
              </a: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此处添加详细文本描述，建议与标题相关并符合整体语言风格</a:t>
              </a:r>
            </a:p>
            <a:p>
              <a:pPr lvl="0">
                <a:defRPr sz="1800">
                  <a:solidFill>
                    <a:srgbClr val="000000"/>
                  </a:solidFill>
                  <a:uFillTx/>
                </a:defRPr>
              </a:pPr>
              <a:endParaRPr lang="zh-CN" altLang="en-US" sz="105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endParaRPr>
            </a:p>
          </p:txBody>
        </p:sp>
      </p:grpSp>
      <p:grpSp>
        <p:nvGrpSpPr>
          <p:cNvPr id="120" name="组合 119"/>
          <p:cNvGrpSpPr/>
          <p:nvPr/>
        </p:nvGrpSpPr>
        <p:grpSpPr>
          <a:xfrm>
            <a:off x="6923162" y="4184876"/>
            <a:ext cx="3929658" cy="951597"/>
            <a:chOff x="7075562" y="1628001"/>
            <a:chExt cx="3929658" cy="951597"/>
          </a:xfrm>
        </p:grpSpPr>
        <p:sp>
          <p:nvSpPr>
            <p:cNvPr id="121" name="矩形 120"/>
            <p:cNvSpPr/>
            <p:nvPr/>
          </p:nvSpPr>
          <p:spPr>
            <a:xfrm>
              <a:off x="7075562" y="1628001"/>
              <a:ext cx="2031325" cy="461665"/>
            </a:xfrm>
            <a:prstGeom prst="rect">
              <a:avLst/>
            </a:prstGeom>
          </p:spPr>
          <p:txBody>
            <a:bodyPr wrap="none">
              <a:spAutoFit/>
            </a:bodyPr>
            <a:lstStyle/>
            <a:p>
              <a:r>
                <a:rPr lang="zh-CN" altLang="en-US" sz="2400" b="1" dirty="0">
                  <a:solidFill>
                    <a:srgbClr val="0099A9"/>
                  </a:solidFill>
                  <a:latin typeface="微软雅黑" pitchFamily="34" charset="-122"/>
                  <a:ea typeface="微软雅黑" pitchFamily="34" charset="-122"/>
                </a:rPr>
                <a:t>添加标题内容</a:t>
              </a:r>
            </a:p>
          </p:txBody>
        </p:sp>
        <p:sp>
          <p:nvSpPr>
            <p:cNvPr id="122" name="矩形 7"/>
            <p:cNvSpPr>
              <a:spLocks noChangeArrowheads="1"/>
            </p:cNvSpPr>
            <p:nvPr/>
          </p:nvSpPr>
          <p:spPr bwMode="auto">
            <a:xfrm>
              <a:off x="7098346" y="2017906"/>
              <a:ext cx="3906874"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sz="1800">
                  <a:solidFill>
                    <a:srgbClr val="000000"/>
                  </a:solidFill>
                  <a:uFillTx/>
                </a:defRPr>
              </a:pP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a:t>
              </a:r>
              <a:r>
                <a:rPr lang="zh-CN" altLang="en-US" sz="1000" dirty="0" smtClean="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风格</a:t>
              </a: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此处添加详细文本描述，建议与标题相关并符合整体语言风格</a:t>
              </a:r>
            </a:p>
            <a:p>
              <a:pPr lvl="0">
                <a:defRPr sz="1800">
                  <a:solidFill>
                    <a:srgbClr val="000000"/>
                  </a:solidFill>
                  <a:uFillTx/>
                </a:defRPr>
              </a:pPr>
              <a:endParaRPr lang="zh-CN" altLang="en-US" sz="105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endParaRPr>
            </a:p>
          </p:txBody>
        </p:sp>
      </p:grpSp>
      <p:grpSp>
        <p:nvGrpSpPr>
          <p:cNvPr id="123" name="组合 122"/>
          <p:cNvGrpSpPr/>
          <p:nvPr/>
        </p:nvGrpSpPr>
        <p:grpSpPr>
          <a:xfrm>
            <a:off x="6923163" y="5496179"/>
            <a:ext cx="3929657" cy="951597"/>
            <a:chOff x="7075563" y="1628001"/>
            <a:chExt cx="3929657" cy="951597"/>
          </a:xfrm>
        </p:grpSpPr>
        <p:sp>
          <p:nvSpPr>
            <p:cNvPr id="124" name="矩形 7"/>
            <p:cNvSpPr>
              <a:spLocks noChangeArrowheads="1"/>
            </p:cNvSpPr>
            <p:nvPr/>
          </p:nvSpPr>
          <p:spPr bwMode="auto">
            <a:xfrm>
              <a:off x="7098346" y="2017906"/>
              <a:ext cx="3906874"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defRPr sz="1800">
                  <a:solidFill>
                    <a:srgbClr val="000000"/>
                  </a:solidFill>
                  <a:uFillTx/>
                </a:defRPr>
              </a:pPr>
              <a:r>
                <a:rPr lang="zh-CN" altLang="en-US" sz="1000" dirty="0" smtClean="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a:t>
              </a: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详细文本描述，建议与标题相关并符合整体语言</a:t>
              </a:r>
              <a:r>
                <a:rPr lang="zh-CN" altLang="en-US" sz="1000" dirty="0" smtClean="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风格</a:t>
              </a:r>
              <a:r>
                <a:rPr lang="zh-CN" altLang="en-US" sz="100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rPr>
                <a:t>此处添加详细文本描述，建议与标题相关并符合整体语言风格</a:t>
              </a:r>
            </a:p>
            <a:p>
              <a:pPr lvl="0">
                <a:defRPr sz="1800">
                  <a:solidFill>
                    <a:srgbClr val="000000"/>
                  </a:solidFill>
                  <a:uFillTx/>
                </a:defRPr>
              </a:pPr>
              <a:endParaRPr lang="zh-CN" altLang="en-US" sz="1050" dirty="0">
                <a:solidFill>
                  <a:schemeClr val="tx1">
                    <a:lumMod val="75000"/>
                    <a:lumOff val="25000"/>
                  </a:schemeClr>
                </a:solidFill>
                <a:uFill>
                  <a:solidFill>
                    <a:srgbClr val="808080"/>
                  </a:solidFill>
                </a:uFill>
                <a:latin typeface="微软雅黑" pitchFamily="34" charset="-122"/>
                <a:ea typeface="微软雅黑" pitchFamily="34" charset="-122"/>
                <a:cs typeface="+mn-ea"/>
                <a:sym typeface="+mn-lt"/>
              </a:endParaRPr>
            </a:p>
          </p:txBody>
        </p:sp>
        <p:sp>
          <p:nvSpPr>
            <p:cNvPr id="125" name="矩形 124"/>
            <p:cNvSpPr/>
            <p:nvPr/>
          </p:nvSpPr>
          <p:spPr>
            <a:xfrm>
              <a:off x="7075563" y="1628001"/>
              <a:ext cx="2031325" cy="461665"/>
            </a:xfrm>
            <a:prstGeom prst="rect">
              <a:avLst/>
            </a:prstGeom>
          </p:spPr>
          <p:txBody>
            <a:bodyPr wrap="none">
              <a:spAutoFit/>
            </a:bodyPr>
            <a:lstStyle/>
            <a:p>
              <a:r>
                <a:rPr lang="zh-CN" altLang="en-US" sz="2400" b="1" dirty="0">
                  <a:solidFill>
                    <a:srgbClr val="EA5E66"/>
                  </a:solidFill>
                  <a:latin typeface="微软雅黑" pitchFamily="34" charset="-122"/>
                  <a:ea typeface="微软雅黑" pitchFamily="34" charset="-122"/>
                </a:rPr>
                <a:t>添加标题内容</a:t>
              </a:r>
            </a:p>
          </p:txBody>
        </p:sp>
      </p:grpSp>
      <p:sp>
        <p:nvSpPr>
          <p:cNvPr id="127" name="TextBox 126"/>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8" name="TextBox 47"/>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49"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0"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2" name="椭圆 51"/>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60" name="椭圆 59"/>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64" name="椭圆 63"/>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70"/>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906881389"/>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1200" fill="hold"/>
                                            <p:tgtEl>
                                              <p:spTgt spid="49"/>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14:bounceEnd="50000">
                                          <p:cBhvr additive="base">
                                            <p:cTn id="11" dur="1200" fill="hold"/>
                                            <p:tgtEl>
                                              <p:spTgt spid="50"/>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63"/>
                                            </p:tgtEl>
                                            <p:attrNameLst>
                                              <p:attrName>style.visibility</p:attrName>
                                            </p:attrNameLst>
                                          </p:cBhvr>
                                          <p:to>
                                            <p:strVal val="visible"/>
                                          </p:to>
                                        </p:set>
                                        <p:animEffect transition="in" filter="wipe(left)">
                                          <p:cBhvr>
                                            <p:cTn id="30" dur="500"/>
                                            <p:tgtEl>
                                              <p:spTgt spid="6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left)">
                                          <p:cBhvr>
                                            <p:cTn id="37" dur="500"/>
                                            <p:tgtEl>
                                              <p:spTgt spid="71"/>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63"/>
                                            </p:tgtEl>
                                            <p:attrNameLst>
                                              <p:attrName>style.color</p:attrName>
                                            </p:attrNameLst>
                                          </p:cBhvr>
                                          <p:to>
                                            <p:clrVal>
                                              <a:schemeClr val="accent2"/>
                                            </p:clrVal>
                                          </p:to>
                                        </p:set>
                                        <p:set>
                                          <p:cBhvr>
                                            <p:cTn id="41" dur="1000" fill="hold"/>
                                            <p:tgtEl>
                                              <p:spTgt spid="63"/>
                                            </p:tgtEl>
                                            <p:attrNameLst>
                                              <p:attrName>fillcolor</p:attrName>
                                            </p:attrNameLst>
                                          </p:cBhvr>
                                          <p:to>
                                            <p:clrVal>
                                              <a:schemeClr val="accent2"/>
                                            </p:clrVal>
                                          </p:to>
                                        </p:set>
                                        <p:set>
                                          <p:cBhvr>
                                            <p:cTn id="42" dur="1000" fill="hold"/>
                                            <p:tgtEl>
                                              <p:spTgt spid="63"/>
                                            </p:tgtEl>
                                            <p:attrNameLst>
                                              <p:attrName>fill.type</p:attrName>
                                            </p:attrNameLst>
                                          </p:cBhvr>
                                          <p:to>
                                            <p:strVal val="solid"/>
                                          </p:to>
                                        </p:set>
                                      </p:childTnLst>
                                    </p:cTn>
                                  </p:par>
                                </p:childTnLst>
                              </p:cTn>
                            </p:par>
                            <p:par>
                              <p:cTn id="43" fill="hold">
                                <p:stCondLst>
                                  <p:cond delay="4320"/>
                                </p:stCondLst>
                                <p:childTnLst>
                                  <p:par>
                                    <p:cTn id="44" presetID="2" presetClass="entr" presetSubtype="4" accel="70000" fill="hold" grpId="0" nodeType="afterEffect" p14:presetBounceEnd="44000">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14:bounceEnd="44000">
                                          <p:cBhvr additive="base">
                                            <p:cTn id="46" dur="1000" fill="hold"/>
                                            <p:tgtEl>
                                              <p:spTgt spid="65"/>
                                            </p:tgtEl>
                                            <p:attrNameLst>
                                              <p:attrName>ppt_x</p:attrName>
                                            </p:attrNameLst>
                                          </p:cBhvr>
                                          <p:tavLst>
                                            <p:tav tm="0">
                                              <p:val>
                                                <p:strVal val="#ppt_x"/>
                                              </p:val>
                                            </p:tav>
                                            <p:tav tm="100000">
                                              <p:val>
                                                <p:strVal val="#ppt_x"/>
                                              </p:val>
                                            </p:tav>
                                          </p:tavLst>
                                        </p:anim>
                                        <p:anim calcmode="lin" valueType="num" p14:bounceEnd="44000">
                                          <p:cBhvr additive="base">
                                            <p:cTn id="47" dur="1000" fill="hold"/>
                                            <p:tgtEl>
                                              <p:spTgt spid="65"/>
                                            </p:tgtEl>
                                            <p:attrNameLst>
                                              <p:attrName>ppt_y</p:attrName>
                                            </p:attrNameLst>
                                          </p:cBhvr>
                                          <p:tavLst>
                                            <p:tav tm="0">
                                              <p:val>
                                                <p:strVal val="1+#ppt_h/2"/>
                                              </p:val>
                                            </p:tav>
                                            <p:tav tm="100000">
                                              <p:val>
                                                <p:strVal val="#ppt_y"/>
                                              </p:val>
                                            </p:tav>
                                          </p:tavLst>
                                        </p:anim>
                                      </p:childTnLst>
                                    </p:cTn>
                                  </p:par>
                                </p:childTnLst>
                              </p:cTn>
                            </p:par>
                            <p:par>
                              <p:cTn id="48" fill="hold">
                                <p:stCondLst>
                                  <p:cond delay="5320"/>
                                </p:stCondLst>
                                <p:childTnLst>
                                  <p:par>
                                    <p:cTn id="49" presetID="53" presetClass="entr" presetSubtype="16" fill="hold" grpId="0" nodeType="after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p:cTn id="51" dur="500" fill="hold"/>
                                            <p:tgtEl>
                                              <p:spTgt spid="113"/>
                                            </p:tgtEl>
                                            <p:attrNameLst>
                                              <p:attrName>ppt_w</p:attrName>
                                            </p:attrNameLst>
                                          </p:cBhvr>
                                          <p:tavLst>
                                            <p:tav tm="0">
                                              <p:val>
                                                <p:fltVal val="0"/>
                                              </p:val>
                                            </p:tav>
                                            <p:tav tm="100000">
                                              <p:val>
                                                <p:strVal val="#ppt_w"/>
                                              </p:val>
                                            </p:tav>
                                          </p:tavLst>
                                        </p:anim>
                                        <p:anim calcmode="lin" valueType="num">
                                          <p:cBhvr>
                                            <p:cTn id="52" dur="500" fill="hold"/>
                                            <p:tgtEl>
                                              <p:spTgt spid="113"/>
                                            </p:tgtEl>
                                            <p:attrNameLst>
                                              <p:attrName>ppt_h</p:attrName>
                                            </p:attrNameLst>
                                          </p:cBhvr>
                                          <p:tavLst>
                                            <p:tav tm="0">
                                              <p:val>
                                                <p:fltVal val="0"/>
                                              </p:val>
                                            </p:tav>
                                            <p:tav tm="100000">
                                              <p:val>
                                                <p:strVal val="#ppt_h"/>
                                              </p:val>
                                            </p:tav>
                                          </p:tavLst>
                                        </p:anim>
                                        <p:animEffect transition="in" filter="fade">
                                          <p:cBhvr>
                                            <p:cTn id="53" dur="500"/>
                                            <p:tgtEl>
                                              <p:spTgt spid="113"/>
                                            </p:tgtEl>
                                          </p:cBhvr>
                                        </p:animEffect>
                                      </p:childTnLst>
                                    </p:cTn>
                                  </p:par>
                                </p:childTnLst>
                              </p:cTn>
                            </p:par>
                            <p:par>
                              <p:cTn id="54" fill="hold">
                                <p:stCondLst>
                                  <p:cond delay="5820"/>
                                </p:stCondLst>
                                <p:childTnLst>
                                  <p:par>
                                    <p:cTn id="55" presetID="22" presetClass="entr" presetSubtype="1"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400"/>
                                            <p:tgtEl>
                                              <p:spTgt spid="58"/>
                                            </p:tgtEl>
                                          </p:cBhvr>
                                        </p:animEffect>
                                      </p:childTnLst>
                                    </p:cTn>
                                  </p:par>
                                </p:childTnLst>
                              </p:cTn>
                            </p:par>
                            <p:par>
                              <p:cTn id="58" fill="hold">
                                <p:stCondLst>
                                  <p:cond delay="6220"/>
                                </p:stCondLst>
                                <p:childTnLst>
                                  <p:par>
                                    <p:cTn id="59" presetID="2" presetClass="entr" presetSubtype="8" accel="76000" fill="hold" nodeType="afterEffect" p14:presetBounceEnd="50000">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14:bounceEnd="50000">
                                          <p:cBhvr additive="base">
                                            <p:cTn id="61" dur="500" fill="hold"/>
                                            <p:tgtEl>
                                              <p:spTgt spid="59"/>
                                            </p:tgtEl>
                                            <p:attrNameLst>
                                              <p:attrName>ppt_x</p:attrName>
                                            </p:attrNameLst>
                                          </p:cBhvr>
                                          <p:tavLst>
                                            <p:tav tm="0">
                                              <p:val>
                                                <p:strVal val="0-#ppt_w/2"/>
                                              </p:val>
                                            </p:tav>
                                            <p:tav tm="100000">
                                              <p:val>
                                                <p:strVal val="#ppt_x"/>
                                              </p:val>
                                            </p:tav>
                                          </p:tavLst>
                                        </p:anim>
                                        <p:anim calcmode="lin" valueType="num" p14:bounceEnd="50000">
                                          <p:cBhvr additive="base">
                                            <p:cTn id="62" dur="500" fill="hold"/>
                                            <p:tgtEl>
                                              <p:spTgt spid="59"/>
                                            </p:tgtEl>
                                            <p:attrNameLst>
                                              <p:attrName>ppt_y</p:attrName>
                                            </p:attrNameLst>
                                          </p:cBhvr>
                                          <p:tavLst>
                                            <p:tav tm="0">
                                              <p:val>
                                                <p:strVal val="#ppt_y"/>
                                              </p:val>
                                            </p:tav>
                                            <p:tav tm="100000">
                                              <p:val>
                                                <p:strVal val="#ppt_y"/>
                                              </p:val>
                                            </p:tav>
                                          </p:tavLst>
                                        </p:anim>
                                      </p:childTnLst>
                                    </p:cTn>
                                  </p:par>
                                </p:childTnLst>
                              </p:cTn>
                            </p:par>
                            <p:par>
                              <p:cTn id="63" fill="hold">
                                <p:stCondLst>
                                  <p:cond delay="6720"/>
                                </p:stCondLst>
                                <p:childTnLst>
                                  <p:par>
                                    <p:cTn id="64" presetID="16" presetClass="entr" presetSubtype="37"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barn(outVertical)">
                                          <p:cBhvr>
                                            <p:cTn id="66" dur="500"/>
                                            <p:tgtEl>
                                              <p:spTgt spid="66"/>
                                            </p:tgtEl>
                                          </p:cBhvr>
                                        </p:animEffect>
                                      </p:childTnLst>
                                    </p:cTn>
                                  </p:par>
                                </p:childTnLst>
                              </p:cTn>
                            </p:par>
                            <p:par>
                              <p:cTn id="67" fill="hold">
                                <p:stCondLst>
                                  <p:cond delay="7220"/>
                                </p:stCondLst>
                                <p:childTnLst>
                                  <p:par>
                                    <p:cTn id="68" presetID="22" presetClass="entr" presetSubtype="8"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childTnLst>
                              </p:cTn>
                            </p:par>
                            <p:par>
                              <p:cTn id="71" fill="hold">
                                <p:stCondLst>
                                  <p:cond delay="7720"/>
                                </p:stCondLst>
                                <p:childTnLst>
                                  <p:par>
                                    <p:cTn id="72" presetID="22" presetClass="entr" presetSubtype="8"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wipe(left)">
                                          <p:cBhvr>
                                            <p:cTn id="74" dur="500"/>
                                            <p:tgtEl>
                                              <p:spTgt spid="114"/>
                                            </p:tgtEl>
                                          </p:cBhvr>
                                        </p:animEffect>
                                      </p:childTnLst>
                                    </p:cTn>
                                  </p:par>
                                </p:childTnLst>
                              </p:cTn>
                            </p:par>
                            <p:par>
                              <p:cTn id="75" fill="hold">
                                <p:stCondLst>
                                  <p:cond delay="8220"/>
                                </p:stCondLst>
                                <p:childTnLst>
                                  <p:par>
                                    <p:cTn id="76" presetID="2" presetClass="entr" presetSubtype="8" accel="76000" fill="hold" nodeType="afterEffect" p14:presetBounceEnd="50000">
                                      <p:stCondLst>
                                        <p:cond delay="0"/>
                                      </p:stCondLst>
                                      <p:childTnLst>
                                        <p:set>
                                          <p:cBhvr>
                                            <p:cTn id="77" dur="1" fill="hold">
                                              <p:stCondLst>
                                                <p:cond delay="0"/>
                                              </p:stCondLst>
                                            </p:cTn>
                                            <p:tgtEl>
                                              <p:spTgt spid="67"/>
                                            </p:tgtEl>
                                            <p:attrNameLst>
                                              <p:attrName>style.visibility</p:attrName>
                                            </p:attrNameLst>
                                          </p:cBhvr>
                                          <p:to>
                                            <p:strVal val="visible"/>
                                          </p:to>
                                        </p:set>
                                        <p:anim calcmode="lin" valueType="num" p14:bounceEnd="50000">
                                          <p:cBhvr additive="base">
                                            <p:cTn id="78" dur="500" fill="hold"/>
                                            <p:tgtEl>
                                              <p:spTgt spid="67"/>
                                            </p:tgtEl>
                                            <p:attrNameLst>
                                              <p:attrName>ppt_x</p:attrName>
                                            </p:attrNameLst>
                                          </p:cBhvr>
                                          <p:tavLst>
                                            <p:tav tm="0">
                                              <p:val>
                                                <p:strVal val="0-#ppt_w/2"/>
                                              </p:val>
                                            </p:tav>
                                            <p:tav tm="100000">
                                              <p:val>
                                                <p:strVal val="#ppt_x"/>
                                              </p:val>
                                            </p:tav>
                                          </p:tavLst>
                                        </p:anim>
                                        <p:anim calcmode="lin" valueType="num" p14:bounceEnd="50000">
                                          <p:cBhvr additive="base">
                                            <p:cTn id="79" dur="500" fill="hold"/>
                                            <p:tgtEl>
                                              <p:spTgt spid="67"/>
                                            </p:tgtEl>
                                            <p:attrNameLst>
                                              <p:attrName>ppt_y</p:attrName>
                                            </p:attrNameLst>
                                          </p:cBhvr>
                                          <p:tavLst>
                                            <p:tav tm="0">
                                              <p:val>
                                                <p:strVal val="#ppt_y"/>
                                              </p:val>
                                            </p:tav>
                                            <p:tav tm="100000">
                                              <p:val>
                                                <p:strVal val="#ppt_y"/>
                                              </p:val>
                                            </p:tav>
                                          </p:tavLst>
                                        </p:anim>
                                      </p:childTnLst>
                                    </p:cTn>
                                  </p:par>
                                </p:childTnLst>
                              </p:cTn>
                            </p:par>
                            <p:par>
                              <p:cTn id="80" fill="hold">
                                <p:stCondLst>
                                  <p:cond delay="8720"/>
                                </p:stCondLst>
                                <p:childTnLst>
                                  <p:par>
                                    <p:cTn id="81" presetID="16" presetClass="entr" presetSubtype="37" fill="hold" grpId="0"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barn(outVertical)">
                                          <p:cBhvr>
                                            <p:cTn id="83" dur="500"/>
                                            <p:tgtEl>
                                              <p:spTgt spid="70"/>
                                            </p:tgtEl>
                                          </p:cBhvr>
                                        </p:animEffect>
                                      </p:childTnLst>
                                    </p:cTn>
                                  </p:par>
                                  <p:par>
                                    <p:cTn id="84" presetID="22" presetClass="entr" presetSubtype="8" fill="hold"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childTnLst>
                              </p:cTn>
                            </p:par>
                            <p:par>
                              <p:cTn id="87" fill="hold">
                                <p:stCondLst>
                                  <p:cond delay="9220"/>
                                </p:stCondLst>
                                <p:childTnLst>
                                  <p:par>
                                    <p:cTn id="88" presetID="22" presetClass="entr" presetSubtype="8" fill="hold" nodeType="after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wipe(left)">
                                          <p:cBhvr>
                                            <p:cTn id="90" dur="500"/>
                                            <p:tgtEl>
                                              <p:spTgt spid="117"/>
                                            </p:tgtEl>
                                          </p:cBhvr>
                                        </p:animEffect>
                                      </p:childTnLst>
                                    </p:cTn>
                                  </p:par>
                                </p:childTnLst>
                              </p:cTn>
                            </p:par>
                            <p:par>
                              <p:cTn id="91" fill="hold">
                                <p:stCondLst>
                                  <p:cond delay="9720"/>
                                </p:stCondLst>
                                <p:childTnLst>
                                  <p:par>
                                    <p:cTn id="92" presetID="2" presetClass="entr" presetSubtype="8" accel="76000" fill="hold" nodeType="afterEffect" p14:presetBounceEnd="50000">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14:bounceEnd="50000">
                                          <p:cBhvr additive="base">
                                            <p:cTn id="94" dur="500" fill="hold"/>
                                            <p:tgtEl>
                                              <p:spTgt spid="96"/>
                                            </p:tgtEl>
                                            <p:attrNameLst>
                                              <p:attrName>ppt_x</p:attrName>
                                            </p:attrNameLst>
                                          </p:cBhvr>
                                          <p:tavLst>
                                            <p:tav tm="0">
                                              <p:val>
                                                <p:strVal val="0-#ppt_w/2"/>
                                              </p:val>
                                            </p:tav>
                                            <p:tav tm="100000">
                                              <p:val>
                                                <p:strVal val="#ppt_x"/>
                                              </p:val>
                                            </p:tav>
                                          </p:tavLst>
                                        </p:anim>
                                        <p:anim calcmode="lin" valueType="num" p14:bounceEnd="50000">
                                          <p:cBhvr additive="base">
                                            <p:cTn id="95" dur="500" fill="hold"/>
                                            <p:tgtEl>
                                              <p:spTgt spid="96"/>
                                            </p:tgtEl>
                                            <p:attrNameLst>
                                              <p:attrName>ppt_y</p:attrName>
                                            </p:attrNameLst>
                                          </p:cBhvr>
                                          <p:tavLst>
                                            <p:tav tm="0">
                                              <p:val>
                                                <p:strVal val="#ppt_y"/>
                                              </p:val>
                                            </p:tav>
                                            <p:tav tm="100000">
                                              <p:val>
                                                <p:strVal val="#ppt_y"/>
                                              </p:val>
                                            </p:tav>
                                          </p:tavLst>
                                        </p:anim>
                                      </p:childTnLst>
                                    </p:cTn>
                                  </p:par>
                                </p:childTnLst>
                              </p:cTn>
                            </p:par>
                            <p:par>
                              <p:cTn id="96" fill="hold">
                                <p:stCondLst>
                                  <p:cond delay="10220"/>
                                </p:stCondLst>
                                <p:childTnLst>
                                  <p:par>
                                    <p:cTn id="97" presetID="16" presetClass="entr" presetSubtype="37" fill="hold" grpId="0" nodeType="afterEffect">
                                      <p:stCondLst>
                                        <p:cond delay="0"/>
                                      </p:stCondLst>
                                      <p:childTnLst>
                                        <p:set>
                                          <p:cBhvr>
                                            <p:cTn id="98" dur="1" fill="hold">
                                              <p:stCondLst>
                                                <p:cond delay="0"/>
                                              </p:stCondLst>
                                            </p:cTn>
                                            <p:tgtEl>
                                              <p:spTgt spid="99"/>
                                            </p:tgtEl>
                                            <p:attrNameLst>
                                              <p:attrName>style.visibility</p:attrName>
                                            </p:attrNameLst>
                                          </p:cBhvr>
                                          <p:to>
                                            <p:strVal val="visible"/>
                                          </p:to>
                                        </p:set>
                                        <p:animEffect transition="in" filter="barn(outVertical)">
                                          <p:cBhvr>
                                            <p:cTn id="99" dur="500"/>
                                            <p:tgtEl>
                                              <p:spTgt spid="99"/>
                                            </p:tgtEl>
                                          </p:cBhvr>
                                        </p:animEffect>
                                      </p:childTnLst>
                                    </p:cTn>
                                  </p:par>
                                  <p:par>
                                    <p:cTn id="100" presetID="22" presetClass="entr" presetSubtype="8" fill="hold" nodeType="withEffect">
                                      <p:stCondLst>
                                        <p:cond delay="0"/>
                                      </p:stCondLst>
                                      <p:childTnLst>
                                        <p:set>
                                          <p:cBhvr>
                                            <p:cTn id="101" dur="1" fill="hold">
                                              <p:stCondLst>
                                                <p:cond delay="0"/>
                                              </p:stCondLst>
                                            </p:cTn>
                                            <p:tgtEl>
                                              <p:spTgt spid="92"/>
                                            </p:tgtEl>
                                            <p:attrNameLst>
                                              <p:attrName>style.visibility</p:attrName>
                                            </p:attrNameLst>
                                          </p:cBhvr>
                                          <p:to>
                                            <p:strVal val="visible"/>
                                          </p:to>
                                        </p:set>
                                        <p:animEffect transition="in" filter="wipe(left)">
                                          <p:cBhvr>
                                            <p:cTn id="102" dur="500"/>
                                            <p:tgtEl>
                                              <p:spTgt spid="92"/>
                                            </p:tgtEl>
                                          </p:cBhvr>
                                        </p:animEffect>
                                      </p:childTnLst>
                                    </p:cTn>
                                  </p:par>
                                </p:childTnLst>
                              </p:cTn>
                            </p:par>
                            <p:par>
                              <p:cTn id="103" fill="hold">
                                <p:stCondLst>
                                  <p:cond delay="10720"/>
                                </p:stCondLst>
                                <p:childTnLst>
                                  <p:par>
                                    <p:cTn id="104" presetID="22" presetClass="entr" presetSubtype="8" fill="hold" nodeType="afterEffect">
                                      <p:stCondLst>
                                        <p:cond delay="0"/>
                                      </p:stCondLst>
                                      <p:childTnLst>
                                        <p:set>
                                          <p:cBhvr>
                                            <p:cTn id="105" dur="1" fill="hold">
                                              <p:stCondLst>
                                                <p:cond delay="0"/>
                                              </p:stCondLst>
                                            </p:cTn>
                                            <p:tgtEl>
                                              <p:spTgt spid="120"/>
                                            </p:tgtEl>
                                            <p:attrNameLst>
                                              <p:attrName>style.visibility</p:attrName>
                                            </p:attrNameLst>
                                          </p:cBhvr>
                                          <p:to>
                                            <p:strVal val="visible"/>
                                          </p:to>
                                        </p:set>
                                        <p:animEffect transition="in" filter="wipe(left)">
                                          <p:cBhvr>
                                            <p:cTn id="106" dur="500"/>
                                            <p:tgtEl>
                                              <p:spTgt spid="120"/>
                                            </p:tgtEl>
                                          </p:cBhvr>
                                        </p:animEffect>
                                      </p:childTnLst>
                                    </p:cTn>
                                  </p:par>
                                </p:childTnLst>
                              </p:cTn>
                            </p:par>
                            <p:par>
                              <p:cTn id="107" fill="hold">
                                <p:stCondLst>
                                  <p:cond delay="11220"/>
                                </p:stCondLst>
                                <p:childTnLst>
                                  <p:par>
                                    <p:cTn id="108" presetID="2" presetClass="entr" presetSubtype="8" accel="76000" fill="hold" nodeType="afterEffect" p14:presetBounceEnd="50000">
                                      <p:stCondLst>
                                        <p:cond delay="0"/>
                                      </p:stCondLst>
                                      <p:childTnLst>
                                        <p:set>
                                          <p:cBhvr>
                                            <p:cTn id="109" dur="1" fill="hold">
                                              <p:stCondLst>
                                                <p:cond delay="0"/>
                                              </p:stCondLst>
                                            </p:cTn>
                                            <p:tgtEl>
                                              <p:spTgt spid="109"/>
                                            </p:tgtEl>
                                            <p:attrNameLst>
                                              <p:attrName>style.visibility</p:attrName>
                                            </p:attrNameLst>
                                          </p:cBhvr>
                                          <p:to>
                                            <p:strVal val="visible"/>
                                          </p:to>
                                        </p:set>
                                        <p:anim calcmode="lin" valueType="num" p14:bounceEnd="50000">
                                          <p:cBhvr additive="base">
                                            <p:cTn id="110" dur="500" fill="hold"/>
                                            <p:tgtEl>
                                              <p:spTgt spid="109"/>
                                            </p:tgtEl>
                                            <p:attrNameLst>
                                              <p:attrName>ppt_x</p:attrName>
                                            </p:attrNameLst>
                                          </p:cBhvr>
                                          <p:tavLst>
                                            <p:tav tm="0">
                                              <p:val>
                                                <p:strVal val="0-#ppt_w/2"/>
                                              </p:val>
                                            </p:tav>
                                            <p:tav tm="100000">
                                              <p:val>
                                                <p:strVal val="#ppt_x"/>
                                              </p:val>
                                            </p:tav>
                                          </p:tavLst>
                                        </p:anim>
                                        <p:anim calcmode="lin" valueType="num" p14:bounceEnd="50000">
                                          <p:cBhvr additive="base">
                                            <p:cTn id="111" dur="500" fill="hold"/>
                                            <p:tgtEl>
                                              <p:spTgt spid="109"/>
                                            </p:tgtEl>
                                            <p:attrNameLst>
                                              <p:attrName>ppt_y</p:attrName>
                                            </p:attrNameLst>
                                          </p:cBhvr>
                                          <p:tavLst>
                                            <p:tav tm="0">
                                              <p:val>
                                                <p:strVal val="#ppt_y"/>
                                              </p:val>
                                            </p:tav>
                                            <p:tav tm="100000">
                                              <p:val>
                                                <p:strVal val="#ppt_y"/>
                                              </p:val>
                                            </p:tav>
                                          </p:tavLst>
                                        </p:anim>
                                      </p:childTnLst>
                                    </p:cTn>
                                  </p:par>
                                </p:childTnLst>
                              </p:cTn>
                            </p:par>
                            <p:par>
                              <p:cTn id="112" fill="hold">
                                <p:stCondLst>
                                  <p:cond delay="11720"/>
                                </p:stCondLst>
                                <p:childTnLst>
                                  <p:par>
                                    <p:cTn id="113" presetID="16" presetClass="entr" presetSubtype="37" fill="hold" grpId="0" nodeType="afterEffect">
                                      <p:stCondLst>
                                        <p:cond delay="0"/>
                                      </p:stCondLst>
                                      <p:childTnLst>
                                        <p:set>
                                          <p:cBhvr>
                                            <p:cTn id="114" dur="1" fill="hold">
                                              <p:stCondLst>
                                                <p:cond delay="0"/>
                                              </p:stCondLst>
                                            </p:cTn>
                                            <p:tgtEl>
                                              <p:spTgt spid="112"/>
                                            </p:tgtEl>
                                            <p:attrNameLst>
                                              <p:attrName>style.visibility</p:attrName>
                                            </p:attrNameLst>
                                          </p:cBhvr>
                                          <p:to>
                                            <p:strVal val="visible"/>
                                          </p:to>
                                        </p:set>
                                        <p:animEffect transition="in" filter="barn(outVertical)">
                                          <p:cBhvr>
                                            <p:cTn id="115" dur="500"/>
                                            <p:tgtEl>
                                              <p:spTgt spid="112"/>
                                            </p:tgtEl>
                                          </p:cBhvr>
                                        </p:animEffect>
                                      </p:childTnLst>
                                    </p:cTn>
                                  </p:par>
                                  <p:par>
                                    <p:cTn id="116" presetID="22" presetClass="entr" presetSubtype="8" fill="hold" nodeType="withEffect">
                                      <p:stCondLst>
                                        <p:cond delay="0"/>
                                      </p:stCondLst>
                                      <p:childTnLst>
                                        <p:set>
                                          <p:cBhvr>
                                            <p:cTn id="117" dur="1" fill="hold">
                                              <p:stCondLst>
                                                <p:cond delay="0"/>
                                              </p:stCondLst>
                                            </p:cTn>
                                            <p:tgtEl>
                                              <p:spTgt spid="100"/>
                                            </p:tgtEl>
                                            <p:attrNameLst>
                                              <p:attrName>style.visibility</p:attrName>
                                            </p:attrNameLst>
                                          </p:cBhvr>
                                          <p:to>
                                            <p:strVal val="visible"/>
                                          </p:to>
                                        </p:set>
                                        <p:animEffect transition="in" filter="wipe(left)">
                                          <p:cBhvr>
                                            <p:cTn id="118" dur="500"/>
                                            <p:tgtEl>
                                              <p:spTgt spid="100"/>
                                            </p:tgtEl>
                                          </p:cBhvr>
                                        </p:animEffect>
                                      </p:childTnLst>
                                    </p:cTn>
                                  </p:par>
                                </p:childTnLst>
                              </p:cTn>
                            </p:par>
                            <p:par>
                              <p:cTn id="119" fill="hold">
                                <p:stCondLst>
                                  <p:cond delay="12220"/>
                                </p:stCondLst>
                                <p:childTnLst>
                                  <p:par>
                                    <p:cTn id="120" presetID="22" presetClass="entr" presetSubtype="8" fill="hold" nodeType="afterEffect">
                                      <p:stCondLst>
                                        <p:cond delay="0"/>
                                      </p:stCondLst>
                                      <p:childTnLst>
                                        <p:set>
                                          <p:cBhvr>
                                            <p:cTn id="121" dur="1" fill="hold">
                                              <p:stCondLst>
                                                <p:cond delay="0"/>
                                              </p:stCondLst>
                                            </p:cTn>
                                            <p:tgtEl>
                                              <p:spTgt spid="123"/>
                                            </p:tgtEl>
                                            <p:attrNameLst>
                                              <p:attrName>style.visibility</p:attrName>
                                            </p:attrNameLst>
                                          </p:cBhvr>
                                          <p:to>
                                            <p:strVal val="visible"/>
                                          </p:to>
                                        </p:set>
                                        <p:animEffect transition="in" filter="wipe(left)">
                                          <p:cBhvr>
                                            <p:cTn id="122" dur="500"/>
                                            <p:tgtEl>
                                              <p:spTgt spid="123"/>
                                            </p:tgtEl>
                                          </p:cBhvr>
                                        </p:animEffect>
                                      </p:childTnLst>
                                    </p:cTn>
                                  </p:par>
                                </p:childTnLst>
                              </p:cTn>
                            </p:par>
                            <p:par>
                              <p:cTn id="123" fill="hold">
                                <p:stCondLst>
                                  <p:cond delay="12720"/>
                                </p:stCondLst>
                                <p:childTnLst>
                                  <p:par>
                                    <p:cTn id="124" presetID="10" presetClass="entr" presetSubtype="0" fill="hold" grpId="0" nodeType="afterEffect">
                                      <p:stCondLst>
                                        <p:cond delay="0"/>
                                      </p:stCondLst>
                                      <p:childTnLst>
                                        <p:set>
                                          <p:cBhvr>
                                            <p:cTn id="125" dur="1" fill="hold">
                                              <p:stCondLst>
                                                <p:cond delay="0"/>
                                              </p:stCondLst>
                                            </p:cTn>
                                            <p:tgtEl>
                                              <p:spTgt spid="127"/>
                                            </p:tgtEl>
                                            <p:attrNameLst>
                                              <p:attrName>style.visibility</p:attrName>
                                            </p:attrNameLst>
                                          </p:cBhvr>
                                          <p:to>
                                            <p:strVal val="visible"/>
                                          </p:to>
                                        </p:set>
                                        <p:animEffect transition="in" filter="fade">
                                          <p:cBhvr>
                                            <p:cTn id="1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animBg="1"/>
          <p:bldP spid="66" grpId="0"/>
          <p:bldP spid="70" grpId="0"/>
          <p:bldP spid="99" grpId="0"/>
          <p:bldP spid="112" grpId="0"/>
          <p:bldP spid="113" grpId="0"/>
          <p:bldP spid="127" grpId="0"/>
          <p:bldP spid="48" grpId="0"/>
          <p:bldP spid="52" grpId="0" animBg="1"/>
          <p:bldP spid="56" grpId="0"/>
          <p:bldP spid="60" grpId="0" animBg="1"/>
          <p:bldP spid="63" grpId="0"/>
          <p:bldP spid="63" grpId="1"/>
          <p:bldP spid="64" grpId="0" animBg="1"/>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1200" fill="hold"/>
                                            <p:tgtEl>
                                              <p:spTgt spid="49"/>
                                            </p:tgtEl>
                                            <p:attrNameLst>
                                              <p:attrName>ppt_x</p:attrName>
                                            </p:attrNameLst>
                                          </p:cBhvr>
                                          <p:tavLst>
                                            <p:tav tm="0">
                                              <p:val>
                                                <p:strVal val="0-#ppt_w/2"/>
                                              </p:val>
                                            </p:tav>
                                            <p:tav tm="100000">
                                              <p:val>
                                                <p:strVal val="#ppt_x"/>
                                              </p:val>
                                            </p:tav>
                                          </p:tavLst>
                                        </p:anim>
                                        <p:anim calcmode="lin" valueType="num">
                                          <p:cBhvr additive="base">
                                            <p:cTn id="8" dur="1200" fill="hold"/>
                                            <p:tgtEl>
                                              <p:spTgt spid="4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200" fill="hold"/>
                                            <p:tgtEl>
                                              <p:spTgt spid="50"/>
                                            </p:tgtEl>
                                            <p:attrNameLst>
                                              <p:attrName>ppt_x</p:attrName>
                                            </p:attrNameLst>
                                          </p:cBhvr>
                                          <p:tavLst>
                                            <p:tav tm="0">
                                              <p:val>
                                                <p:strVal val="#ppt_x"/>
                                              </p:val>
                                            </p:tav>
                                            <p:tav tm="100000">
                                              <p:val>
                                                <p:strVal val="#ppt_x"/>
                                              </p:val>
                                            </p:tav>
                                          </p:tavLst>
                                        </p:anim>
                                        <p:anim calcmode="lin" valueType="num">
                                          <p:cBhvr additive="base">
                                            <p:cTn id="12" dur="1200" fill="hold"/>
                                            <p:tgtEl>
                                              <p:spTgt spid="5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wipe(left)">
                                          <p:cBhvr>
                                            <p:cTn id="16" dur="500"/>
                                            <p:tgtEl>
                                              <p:spTgt spid="4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63"/>
                                            </p:tgtEl>
                                            <p:attrNameLst>
                                              <p:attrName>style.visibility</p:attrName>
                                            </p:attrNameLst>
                                          </p:cBhvr>
                                          <p:to>
                                            <p:strVal val="visible"/>
                                          </p:to>
                                        </p:set>
                                        <p:animEffect transition="in" filter="wipe(left)">
                                          <p:cBhvr>
                                            <p:cTn id="30" dur="500"/>
                                            <p:tgtEl>
                                              <p:spTgt spid="6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wipe(left)">
                                          <p:cBhvr>
                                            <p:cTn id="37" dur="500"/>
                                            <p:tgtEl>
                                              <p:spTgt spid="71"/>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1000" fill="hold"/>
                                            <p:tgtEl>
                                              <p:spTgt spid="63"/>
                                            </p:tgtEl>
                                            <p:attrNameLst>
                                              <p:attrName>style.color</p:attrName>
                                            </p:attrNameLst>
                                          </p:cBhvr>
                                          <p:to>
                                            <p:clrVal>
                                              <a:schemeClr val="accent2"/>
                                            </p:clrVal>
                                          </p:to>
                                        </p:set>
                                        <p:set>
                                          <p:cBhvr>
                                            <p:cTn id="41" dur="1000" fill="hold"/>
                                            <p:tgtEl>
                                              <p:spTgt spid="63"/>
                                            </p:tgtEl>
                                            <p:attrNameLst>
                                              <p:attrName>fillcolor</p:attrName>
                                            </p:attrNameLst>
                                          </p:cBhvr>
                                          <p:to>
                                            <p:clrVal>
                                              <a:schemeClr val="accent2"/>
                                            </p:clrVal>
                                          </p:to>
                                        </p:set>
                                        <p:set>
                                          <p:cBhvr>
                                            <p:cTn id="42" dur="1000" fill="hold"/>
                                            <p:tgtEl>
                                              <p:spTgt spid="63"/>
                                            </p:tgtEl>
                                            <p:attrNameLst>
                                              <p:attrName>fill.type</p:attrName>
                                            </p:attrNameLst>
                                          </p:cBhvr>
                                          <p:to>
                                            <p:strVal val="solid"/>
                                          </p:to>
                                        </p:set>
                                      </p:childTnLst>
                                    </p:cTn>
                                  </p:par>
                                </p:childTnLst>
                              </p:cTn>
                            </p:par>
                            <p:par>
                              <p:cTn id="43" fill="hold">
                                <p:stCondLst>
                                  <p:cond delay="4320"/>
                                </p:stCondLst>
                                <p:childTnLst>
                                  <p:par>
                                    <p:cTn id="44" presetID="2" presetClass="entr" presetSubtype="4" accel="70000"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additive="base">
                                            <p:cTn id="46" dur="1000" fill="hold"/>
                                            <p:tgtEl>
                                              <p:spTgt spid="65"/>
                                            </p:tgtEl>
                                            <p:attrNameLst>
                                              <p:attrName>ppt_x</p:attrName>
                                            </p:attrNameLst>
                                          </p:cBhvr>
                                          <p:tavLst>
                                            <p:tav tm="0">
                                              <p:val>
                                                <p:strVal val="#ppt_x"/>
                                              </p:val>
                                            </p:tav>
                                            <p:tav tm="100000">
                                              <p:val>
                                                <p:strVal val="#ppt_x"/>
                                              </p:val>
                                            </p:tav>
                                          </p:tavLst>
                                        </p:anim>
                                        <p:anim calcmode="lin" valueType="num">
                                          <p:cBhvr additive="base">
                                            <p:cTn id="47" dur="1000" fill="hold"/>
                                            <p:tgtEl>
                                              <p:spTgt spid="65"/>
                                            </p:tgtEl>
                                            <p:attrNameLst>
                                              <p:attrName>ppt_y</p:attrName>
                                            </p:attrNameLst>
                                          </p:cBhvr>
                                          <p:tavLst>
                                            <p:tav tm="0">
                                              <p:val>
                                                <p:strVal val="1+#ppt_h/2"/>
                                              </p:val>
                                            </p:tav>
                                            <p:tav tm="100000">
                                              <p:val>
                                                <p:strVal val="#ppt_y"/>
                                              </p:val>
                                            </p:tav>
                                          </p:tavLst>
                                        </p:anim>
                                      </p:childTnLst>
                                    </p:cTn>
                                  </p:par>
                                </p:childTnLst>
                              </p:cTn>
                            </p:par>
                            <p:par>
                              <p:cTn id="48" fill="hold">
                                <p:stCondLst>
                                  <p:cond delay="5320"/>
                                </p:stCondLst>
                                <p:childTnLst>
                                  <p:par>
                                    <p:cTn id="49" presetID="53" presetClass="entr" presetSubtype="16" fill="hold" grpId="0" nodeType="afterEffect">
                                      <p:stCondLst>
                                        <p:cond delay="0"/>
                                      </p:stCondLst>
                                      <p:childTnLst>
                                        <p:set>
                                          <p:cBhvr>
                                            <p:cTn id="50" dur="1" fill="hold">
                                              <p:stCondLst>
                                                <p:cond delay="0"/>
                                              </p:stCondLst>
                                            </p:cTn>
                                            <p:tgtEl>
                                              <p:spTgt spid="113"/>
                                            </p:tgtEl>
                                            <p:attrNameLst>
                                              <p:attrName>style.visibility</p:attrName>
                                            </p:attrNameLst>
                                          </p:cBhvr>
                                          <p:to>
                                            <p:strVal val="visible"/>
                                          </p:to>
                                        </p:set>
                                        <p:anim calcmode="lin" valueType="num">
                                          <p:cBhvr>
                                            <p:cTn id="51" dur="500" fill="hold"/>
                                            <p:tgtEl>
                                              <p:spTgt spid="113"/>
                                            </p:tgtEl>
                                            <p:attrNameLst>
                                              <p:attrName>ppt_w</p:attrName>
                                            </p:attrNameLst>
                                          </p:cBhvr>
                                          <p:tavLst>
                                            <p:tav tm="0">
                                              <p:val>
                                                <p:fltVal val="0"/>
                                              </p:val>
                                            </p:tav>
                                            <p:tav tm="100000">
                                              <p:val>
                                                <p:strVal val="#ppt_w"/>
                                              </p:val>
                                            </p:tav>
                                          </p:tavLst>
                                        </p:anim>
                                        <p:anim calcmode="lin" valueType="num">
                                          <p:cBhvr>
                                            <p:cTn id="52" dur="500" fill="hold"/>
                                            <p:tgtEl>
                                              <p:spTgt spid="113"/>
                                            </p:tgtEl>
                                            <p:attrNameLst>
                                              <p:attrName>ppt_h</p:attrName>
                                            </p:attrNameLst>
                                          </p:cBhvr>
                                          <p:tavLst>
                                            <p:tav tm="0">
                                              <p:val>
                                                <p:fltVal val="0"/>
                                              </p:val>
                                            </p:tav>
                                            <p:tav tm="100000">
                                              <p:val>
                                                <p:strVal val="#ppt_h"/>
                                              </p:val>
                                            </p:tav>
                                          </p:tavLst>
                                        </p:anim>
                                        <p:animEffect transition="in" filter="fade">
                                          <p:cBhvr>
                                            <p:cTn id="53" dur="500"/>
                                            <p:tgtEl>
                                              <p:spTgt spid="113"/>
                                            </p:tgtEl>
                                          </p:cBhvr>
                                        </p:animEffect>
                                      </p:childTnLst>
                                    </p:cTn>
                                  </p:par>
                                </p:childTnLst>
                              </p:cTn>
                            </p:par>
                            <p:par>
                              <p:cTn id="54" fill="hold">
                                <p:stCondLst>
                                  <p:cond delay="5820"/>
                                </p:stCondLst>
                                <p:childTnLst>
                                  <p:par>
                                    <p:cTn id="55" presetID="22" presetClass="entr" presetSubtype="1" fill="hold" grpId="0" nodeType="afterEffect">
                                      <p:stCondLst>
                                        <p:cond delay="0"/>
                                      </p:stCondLst>
                                      <p:childTnLst>
                                        <p:set>
                                          <p:cBhvr>
                                            <p:cTn id="56" dur="1" fill="hold">
                                              <p:stCondLst>
                                                <p:cond delay="0"/>
                                              </p:stCondLst>
                                            </p:cTn>
                                            <p:tgtEl>
                                              <p:spTgt spid="58"/>
                                            </p:tgtEl>
                                            <p:attrNameLst>
                                              <p:attrName>style.visibility</p:attrName>
                                            </p:attrNameLst>
                                          </p:cBhvr>
                                          <p:to>
                                            <p:strVal val="visible"/>
                                          </p:to>
                                        </p:set>
                                        <p:animEffect transition="in" filter="wipe(up)">
                                          <p:cBhvr>
                                            <p:cTn id="57" dur="400"/>
                                            <p:tgtEl>
                                              <p:spTgt spid="58"/>
                                            </p:tgtEl>
                                          </p:cBhvr>
                                        </p:animEffect>
                                      </p:childTnLst>
                                    </p:cTn>
                                  </p:par>
                                </p:childTnLst>
                              </p:cTn>
                            </p:par>
                            <p:par>
                              <p:cTn id="58" fill="hold">
                                <p:stCondLst>
                                  <p:cond delay="6220"/>
                                </p:stCondLst>
                                <p:childTnLst>
                                  <p:par>
                                    <p:cTn id="59" presetID="2" presetClass="entr" presetSubtype="8" accel="76000" fill="hold" nodeType="afterEffect">
                                      <p:stCondLst>
                                        <p:cond delay="0"/>
                                      </p:stCondLst>
                                      <p:childTnLst>
                                        <p:set>
                                          <p:cBhvr>
                                            <p:cTn id="60" dur="1" fill="hold">
                                              <p:stCondLst>
                                                <p:cond delay="0"/>
                                              </p:stCondLst>
                                            </p:cTn>
                                            <p:tgtEl>
                                              <p:spTgt spid="59"/>
                                            </p:tgtEl>
                                            <p:attrNameLst>
                                              <p:attrName>style.visibility</p:attrName>
                                            </p:attrNameLst>
                                          </p:cBhvr>
                                          <p:to>
                                            <p:strVal val="visible"/>
                                          </p:to>
                                        </p:set>
                                        <p:anim calcmode="lin" valueType="num">
                                          <p:cBhvr additive="base">
                                            <p:cTn id="61" dur="500" fill="hold"/>
                                            <p:tgtEl>
                                              <p:spTgt spid="59"/>
                                            </p:tgtEl>
                                            <p:attrNameLst>
                                              <p:attrName>ppt_x</p:attrName>
                                            </p:attrNameLst>
                                          </p:cBhvr>
                                          <p:tavLst>
                                            <p:tav tm="0">
                                              <p:val>
                                                <p:strVal val="0-#ppt_w/2"/>
                                              </p:val>
                                            </p:tav>
                                            <p:tav tm="100000">
                                              <p:val>
                                                <p:strVal val="#ppt_x"/>
                                              </p:val>
                                            </p:tav>
                                          </p:tavLst>
                                        </p:anim>
                                        <p:anim calcmode="lin" valueType="num">
                                          <p:cBhvr additive="base">
                                            <p:cTn id="62" dur="500" fill="hold"/>
                                            <p:tgtEl>
                                              <p:spTgt spid="59"/>
                                            </p:tgtEl>
                                            <p:attrNameLst>
                                              <p:attrName>ppt_y</p:attrName>
                                            </p:attrNameLst>
                                          </p:cBhvr>
                                          <p:tavLst>
                                            <p:tav tm="0">
                                              <p:val>
                                                <p:strVal val="#ppt_y"/>
                                              </p:val>
                                            </p:tav>
                                            <p:tav tm="100000">
                                              <p:val>
                                                <p:strVal val="#ppt_y"/>
                                              </p:val>
                                            </p:tav>
                                          </p:tavLst>
                                        </p:anim>
                                      </p:childTnLst>
                                    </p:cTn>
                                  </p:par>
                                </p:childTnLst>
                              </p:cTn>
                            </p:par>
                            <p:par>
                              <p:cTn id="63" fill="hold">
                                <p:stCondLst>
                                  <p:cond delay="6720"/>
                                </p:stCondLst>
                                <p:childTnLst>
                                  <p:par>
                                    <p:cTn id="64" presetID="16" presetClass="entr" presetSubtype="37"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Effect transition="in" filter="barn(outVertical)">
                                          <p:cBhvr>
                                            <p:cTn id="66" dur="500"/>
                                            <p:tgtEl>
                                              <p:spTgt spid="66"/>
                                            </p:tgtEl>
                                          </p:cBhvr>
                                        </p:animEffect>
                                      </p:childTnLst>
                                    </p:cTn>
                                  </p:par>
                                </p:childTnLst>
                              </p:cTn>
                            </p:par>
                            <p:par>
                              <p:cTn id="67" fill="hold">
                                <p:stCondLst>
                                  <p:cond delay="7220"/>
                                </p:stCondLst>
                                <p:childTnLst>
                                  <p:par>
                                    <p:cTn id="68" presetID="22" presetClass="entr" presetSubtype="8" fill="hold" nodeType="afterEffect">
                                      <p:stCondLst>
                                        <p:cond delay="0"/>
                                      </p:stCondLst>
                                      <p:childTnLst>
                                        <p:set>
                                          <p:cBhvr>
                                            <p:cTn id="69" dur="1" fill="hold">
                                              <p:stCondLst>
                                                <p:cond delay="0"/>
                                              </p:stCondLst>
                                            </p:cTn>
                                            <p:tgtEl>
                                              <p:spTgt spid="47"/>
                                            </p:tgtEl>
                                            <p:attrNameLst>
                                              <p:attrName>style.visibility</p:attrName>
                                            </p:attrNameLst>
                                          </p:cBhvr>
                                          <p:to>
                                            <p:strVal val="visible"/>
                                          </p:to>
                                        </p:set>
                                        <p:animEffect transition="in" filter="wipe(left)">
                                          <p:cBhvr>
                                            <p:cTn id="70" dur="500"/>
                                            <p:tgtEl>
                                              <p:spTgt spid="47"/>
                                            </p:tgtEl>
                                          </p:cBhvr>
                                        </p:animEffect>
                                      </p:childTnLst>
                                    </p:cTn>
                                  </p:par>
                                </p:childTnLst>
                              </p:cTn>
                            </p:par>
                            <p:par>
                              <p:cTn id="71" fill="hold">
                                <p:stCondLst>
                                  <p:cond delay="7720"/>
                                </p:stCondLst>
                                <p:childTnLst>
                                  <p:par>
                                    <p:cTn id="72" presetID="22" presetClass="entr" presetSubtype="8" fill="hold" nodeType="afterEffect">
                                      <p:stCondLst>
                                        <p:cond delay="0"/>
                                      </p:stCondLst>
                                      <p:childTnLst>
                                        <p:set>
                                          <p:cBhvr>
                                            <p:cTn id="73" dur="1" fill="hold">
                                              <p:stCondLst>
                                                <p:cond delay="0"/>
                                              </p:stCondLst>
                                            </p:cTn>
                                            <p:tgtEl>
                                              <p:spTgt spid="114"/>
                                            </p:tgtEl>
                                            <p:attrNameLst>
                                              <p:attrName>style.visibility</p:attrName>
                                            </p:attrNameLst>
                                          </p:cBhvr>
                                          <p:to>
                                            <p:strVal val="visible"/>
                                          </p:to>
                                        </p:set>
                                        <p:animEffect transition="in" filter="wipe(left)">
                                          <p:cBhvr>
                                            <p:cTn id="74" dur="500"/>
                                            <p:tgtEl>
                                              <p:spTgt spid="114"/>
                                            </p:tgtEl>
                                          </p:cBhvr>
                                        </p:animEffect>
                                      </p:childTnLst>
                                    </p:cTn>
                                  </p:par>
                                </p:childTnLst>
                              </p:cTn>
                            </p:par>
                            <p:par>
                              <p:cTn id="75" fill="hold">
                                <p:stCondLst>
                                  <p:cond delay="8220"/>
                                </p:stCondLst>
                                <p:childTnLst>
                                  <p:par>
                                    <p:cTn id="76" presetID="2" presetClass="entr" presetSubtype="8" accel="76000" fill="hold" nodeType="afterEffect">
                                      <p:stCondLst>
                                        <p:cond delay="0"/>
                                      </p:stCondLst>
                                      <p:childTnLst>
                                        <p:set>
                                          <p:cBhvr>
                                            <p:cTn id="77" dur="1" fill="hold">
                                              <p:stCondLst>
                                                <p:cond delay="0"/>
                                              </p:stCondLst>
                                            </p:cTn>
                                            <p:tgtEl>
                                              <p:spTgt spid="67"/>
                                            </p:tgtEl>
                                            <p:attrNameLst>
                                              <p:attrName>style.visibility</p:attrName>
                                            </p:attrNameLst>
                                          </p:cBhvr>
                                          <p:to>
                                            <p:strVal val="visible"/>
                                          </p:to>
                                        </p:set>
                                        <p:anim calcmode="lin" valueType="num">
                                          <p:cBhvr additive="base">
                                            <p:cTn id="78" dur="500" fill="hold"/>
                                            <p:tgtEl>
                                              <p:spTgt spid="67"/>
                                            </p:tgtEl>
                                            <p:attrNameLst>
                                              <p:attrName>ppt_x</p:attrName>
                                            </p:attrNameLst>
                                          </p:cBhvr>
                                          <p:tavLst>
                                            <p:tav tm="0">
                                              <p:val>
                                                <p:strVal val="0-#ppt_w/2"/>
                                              </p:val>
                                            </p:tav>
                                            <p:tav tm="100000">
                                              <p:val>
                                                <p:strVal val="#ppt_x"/>
                                              </p:val>
                                            </p:tav>
                                          </p:tavLst>
                                        </p:anim>
                                        <p:anim calcmode="lin" valueType="num">
                                          <p:cBhvr additive="base">
                                            <p:cTn id="79" dur="500" fill="hold"/>
                                            <p:tgtEl>
                                              <p:spTgt spid="67"/>
                                            </p:tgtEl>
                                            <p:attrNameLst>
                                              <p:attrName>ppt_y</p:attrName>
                                            </p:attrNameLst>
                                          </p:cBhvr>
                                          <p:tavLst>
                                            <p:tav tm="0">
                                              <p:val>
                                                <p:strVal val="#ppt_y"/>
                                              </p:val>
                                            </p:tav>
                                            <p:tav tm="100000">
                                              <p:val>
                                                <p:strVal val="#ppt_y"/>
                                              </p:val>
                                            </p:tav>
                                          </p:tavLst>
                                        </p:anim>
                                      </p:childTnLst>
                                    </p:cTn>
                                  </p:par>
                                </p:childTnLst>
                              </p:cTn>
                            </p:par>
                            <p:par>
                              <p:cTn id="80" fill="hold">
                                <p:stCondLst>
                                  <p:cond delay="8720"/>
                                </p:stCondLst>
                                <p:childTnLst>
                                  <p:par>
                                    <p:cTn id="81" presetID="16" presetClass="entr" presetSubtype="37" fill="hold" grpId="0"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barn(outVertical)">
                                          <p:cBhvr>
                                            <p:cTn id="83" dur="500"/>
                                            <p:tgtEl>
                                              <p:spTgt spid="70"/>
                                            </p:tgtEl>
                                          </p:cBhvr>
                                        </p:animEffect>
                                      </p:childTnLst>
                                    </p:cTn>
                                  </p:par>
                                  <p:par>
                                    <p:cTn id="84" presetID="22" presetClass="entr" presetSubtype="8" fill="hold"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left)">
                                          <p:cBhvr>
                                            <p:cTn id="86" dur="500"/>
                                            <p:tgtEl>
                                              <p:spTgt spid="54"/>
                                            </p:tgtEl>
                                          </p:cBhvr>
                                        </p:animEffect>
                                      </p:childTnLst>
                                    </p:cTn>
                                  </p:par>
                                </p:childTnLst>
                              </p:cTn>
                            </p:par>
                            <p:par>
                              <p:cTn id="87" fill="hold">
                                <p:stCondLst>
                                  <p:cond delay="9220"/>
                                </p:stCondLst>
                                <p:childTnLst>
                                  <p:par>
                                    <p:cTn id="88" presetID="22" presetClass="entr" presetSubtype="8" fill="hold" nodeType="afterEffect">
                                      <p:stCondLst>
                                        <p:cond delay="0"/>
                                      </p:stCondLst>
                                      <p:childTnLst>
                                        <p:set>
                                          <p:cBhvr>
                                            <p:cTn id="89" dur="1" fill="hold">
                                              <p:stCondLst>
                                                <p:cond delay="0"/>
                                              </p:stCondLst>
                                            </p:cTn>
                                            <p:tgtEl>
                                              <p:spTgt spid="117"/>
                                            </p:tgtEl>
                                            <p:attrNameLst>
                                              <p:attrName>style.visibility</p:attrName>
                                            </p:attrNameLst>
                                          </p:cBhvr>
                                          <p:to>
                                            <p:strVal val="visible"/>
                                          </p:to>
                                        </p:set>
                                        <p:animEffect transition="in" filter="wipe(left)">
                                          <p:cBhvr>
                                            <p:cTn id="90" dur="500"/>
                                            <p:tgtEl>
                                              <p:spTgt spid="117"/>
                                            </p:tgtEl>
                                          </p:cBhvr>
                                        </p:animEffect>
                                      </p:childTnLst>
                                    </p:cTn>
                                  </p:par>
                                </p:childTnLst>
                              </p:cTn>
                            </p:par>
                            <p:par>
                              <p:cTn id="91" fill="hold">
                                <p:stCondLst>
                                  <p:cond delay="9720"/>
                                </p:stCondLst>
                                <p:childTnLst>
                                  <p:par>
                                    <p:cTn id="92" presetID="2" presetClass="entr" presetSubtype="8" accel="76000" fill="hold" nodeType="after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0-#ppt_w/2"/>
                                              </p:val>
                                            </p:tav>
                                            <p:tav tm="100000">
                                              <p:val>
                                                <p:strVal val="#ppt_x"/>
                                              </p:val>
                                            </p:tav>
                                          </p:tavLst>
                                        </p:anim>
                                        <p:anim calcmode="lin" valueType="num">
                                          <p:cBhvr additive="base">
                                            <p:cTn id="95" dur="500" fill="hold"/>
                                            <p:tgtEl>
                                              <p:spTgt spid="96"/>
                                            </p:tgtEl>
                                            <p:attrNameLst>
                                              <p:attrName>ppt_y</p:attrName>
                                            </p:attrNameLst>
                                          </p:cBhvr>
                                          <p:tavLst>
                                            <p:tav tm="0">
                                              <p:val>
                                                <p:strVal val="#ppt_y"/>
                                              </p:val>
                                            </p:tav>
                                            <p:tav tm="100000">
                                              <p:val>
                                                <p:strVal val="#ppt_y"/>
                                              </p:val>
                                            </p:tav>
                                          </p:tavLst>
                                        </p:anim>
                                      </p:childTnLst>
                                    </p:cTn>
                                  </p:par>
                                </p:childTnLst>
                              </p:cTn>
                            </p:par>
                            <p:par>
                              <p:cTn id="96" fill="hold">
                                <p:stCondLst>
                                  <p:cond delay="10220"/>
                                </p:stCondLst>
                                <p:childTnLst>
                                  <p:par>
                                    <p:cTn id="97" presetID="16" presetClass="entr" presetSubtype="37" fill="hold" grpId="0" nodeType="afterEffect">
                                      <p:stCondLst>
                                        <p:cond delay="0"/>
                                      </p:stCondLst>
                                      <p:childTnLst>
                                        <p:set>
                                          <p:cBhvr>
                                            <p:cTn id="98" dur="1" fill="hold">
                                              <p:stCondLst>
                                                <p:cond delay="0"/>
                                              </p:stCondLst>
                                            </p:cTn>
                                            <p:tgtEl>
                                              <p:spTgt spid="99"/>
                                            </p:tgtEl>
                                            <p:attrNameLst>
                                              <p:attrName>style.visibility</p:attrName>
                                            </p:attrNameLst>
                                          </p:cBhvr>
                                          <p:to>
                                            <p:strVal val="visible"/>
                                          </p:to>
                                        </p:set>
                                        <p:animEffect transition="in" filter="barn(outVertical)">
                                          <p:cBhvr>
                                            <p:cTn id="99" dur="500"/>
                                            <p:tgtEl>
                                              <p:spTgt spid="99"/>
                                            </p:tgtEl>
                                          </p:cBhvr>
                                        </p:animEffect>
                                      </p:childTnLst>
                                    </p:cTn>
                                  </p:par>
                                  <p:par>
                                    <p:cTn id="100" presetID="22" presetClass="entr" presetSubtype="8" fill="hold" nodeType="withEffect">
                                      <p:stCondLst>
                                        <p:cond delay="0"/>
                                      </p:stCondLst>
                                      <p:childTnLst>
                                        <p:set>
                                          <p:cBhvr>
                                            <p:cTn id="101" dur="1" fill="hold">
                                              <p:stCondLst>
                                                <p:cond delay="0"/>
                                              </p:stCondLst>
                                            </p:cTn>
                                            <p:tgtEl>
                                              <p:spTgt spid="92"/>
                                            </p:tgtEl>
                                            <p:attrNameLst>
                                              <p:attrName>style.visibility</p:attrName>
                                            </p:attrNameLst>
                                          </p:cBhvr>
                                          <p:to>
                                            <p:strVal val="visible"/>
                                          </p:to>
                                        </p:set>
                                        <p:animEffect transition="in" filter="wipe(left)">
                                          <p:cBhvr>
                                            <p:cTn id="102" dur="500"/>
                                            <p:tgtEl>
                                              <p:spTgt spid="92"/>
                                            </p:tgtEl>
                                          </p:cBhvr>
                                        </p:animEffect>
                                      </p:childTnLst>
                                    </p:cTn>
                                  </p:par>
                                </p:childTnLst>
                              </p:cTn>
                            </p:par>
                            <p:par>
                              <p:cTn id="103" fill="hold">
                                <p:stCondLst>
                                  <p:cond delay="10720"/>
                                </p:stCondLst>
                                <p:childTnLst>
                                  <p:par>
                                    <p:cTn id="104" presetID="22" presetClass="entr" presetSubtype="8" fill="hold" nodeType="afterEffect">
                                      <p:stCondLst>
                                        <p:cond delay="0"/>
                                      </p:stCondLst>
                                      <p:childTnLst>
                                        <p:set>
                                          <p:cBhvr>
                                            <p:cTn id="105" dur="1" fill="hold">
                                              <p:stCondLst>
                                                <p:cond delay="0"/>
                                              </p:stCondLst>
                                            </p:cTn>
                                            <p:tgtEl>
                                              <p:spTgt spid="120"/>
                                            </p:tgtEl>
                                            <p:attrNameLst>
                                              <p:attrName>style.visibility</p:attrName>
                                            </p:attrNameLst>
                                          </p:cBhvr>
                                          <p:to>
                                            <p:strVal val="visible"/>
                                          </p:to>
                                        </p:set>
                                        <p:animEffect transition="in" filter="wipe(left)">
                                          <p:cBhvr>
                                            <p:cTn id="106" dur="500"/>
                                            <p:tgtEl>
                                              <p:spTgt spid="120"/>
                                            </p:tgtEl>
                                          </p:cBhvr>
                                        </p:animEffect>
                                      </p:childTnLst>
                                    </p:cTn>
                                  </p:par>
                                </p:childTnLst>
                              </p:cTn>
                            </p:par>
                            <p:par>
                              <p:cTn id="107" fill="hold">
                                <p:stCondLst>
                                  <p:cond delay="11220"/>
                                </p:stCondLst>
                                <p:childTnLst>
                                  <p:par>
                                    <p:cTn id="108" presetID="2" presetClass="entr" presetSubtype="8" accel="76000" fill="hold" nodeType="afterEffect">
                                      <p:stCondLst>
                                        <p:cond delay="0"/>
                                      </p:stCondLst>
                                      <p:childTnLst>
                                        <p:set>
                                          <p:cBhvr>
                                            <p:cTn id="109" dur="1" fill="hold">
                                              <p:stCondLst>
                                                <p:cond delay="0"/>
                                              </p:stCondLst>
                                            </p:cTn>
                                            <p:tgtEl>
                                              <p:spTgt spid="109"/>
                                            </p:tgtEl>
                                            <p:attrNameLst>
                                              <p:attrName>style.visibility</p:attrName>
                                            </p:attrNameLst>
                                          </p:cBhvr>
                                          <p:to>
                                            <p:strVal val="visible"/>
                                          </p:to>
                                        </p:set>
                                        <p:anim calcmode="lin" valueType="num">
                                          <p:cBhvr additive="base">
                                            <p:cTn id="110" dur="500" fill="hold"/>
                                            <p:tgtEl>
                                              <p:spTgt spid="109"/>
                                            </p:tgtEl>
                                            <p:attrNameLst>
                                              <p:attrName>ppt_x</p:attrName>
                                            </p:attrNameLst>
                                          </p:cBhvr>
                                          <p:tavLst>
                                            <p:tav tm="0">
                                              <p:val>
                                                <p:strVal val="0-#ppt_w/2"/>
                                              </p:val>
                                            </p:tav>
                                            <p:tav tm="100000">
                                              <p:val>
                                                <p:strVal val="#ppt_x"/>
                                              </p:val>
                                            </p:tav>
                                          </p:tavLst>
                                        </p:anim>
                                        <p:anim calcmode="lin" valueType="num">
                                          <p:cBhvr additive="base">
                                            <p:cTn id="111" dur="500" fill="hold"/>
                                            <p:tgtEl>
                                              <p:spTgt spid="109"/>
                                            </p:tgtEl>
                                            <p:attrNameLst>
                                              <p:attrName>ppt_y</p:attrName>
                                            </p:attrNameLst>
                                          </p:cBhvr>
                                          <p:tavLst>
                                            <p:tav tm="0">
                                              <p:val>
                                                <p:strVal val="#ppt_y"/>
                                              </p:val>
                                            </p:tav>
                                            <p:tav tm="100000">
                                              <p:val>
                                                <p:strVal val="#ppt_y"/>
                                              </p:val>
                                            </p:tav>
                                          </p:tavLst>
                                        </p:anim>
                                      </p:childTnLst>
                                    </p:cTn>
                                  </p:par>
                                </p:childTnLst>
                              </p:cTn>
                            </p:par>
                            <p:par>
                              <p:cTn id="112" fill="hold">
                                <p:stCondLst>
                                  <p:cond delay="11720"/>
                                </p:stCondLst>
                                <p:childTnLst>
                                  <p:par>
                                    <p:cTn id="113" presetID="16" presetClass="entr" presetSubtype="37" fill="hold" grpId="0" nodeType="afterEffect">
                                      <p:stCondLst>
                                        <p:cond delay="0"/>
                                      </p:stCondLst>
                                      <p:childTnLst>
                                        <p:set>
                                          <p:cBhvr>
                                            <p:cTn id="114" dur="1" fill="hold">
                                              <p:stCondLst>
                                                <p:cond delay="0"/>
                                              </p:stCondLst>
                                            </p:cTn>
                                            <p:tgtEl>
                                              <p:spTgt spid="112"/>
                                            </p:tgtEl>
                                            <p:attrNameLst>
                                              <p:attrName>style.visibility</p:attrName>
                                            </p:attrNameLst>
                                          </p:cBhvr>
                                          <p:to>
                                            <p:strVal val="visible"/>
                                          </p:to>
                                        </p:set>
                                        <p:animEffect transition="in" filter="barn(outVertical)">
                                          <p:cBhvr>
                                            <p:cTn id="115" dur="500"/>
                                            <p:tgtEl>
                                              <p:spTgt spid="112"/>
                                            </p:tgtEl>
                                          </p:cBhvr>
                                        </p:animEffect>
                                      </p:childTnLst>
                                    </p:cTn>
                                  </p:par>
                                  <p:par>
                                    <p:cTn id="116" presetID="22" presetClass="entr" presetSubtype="8" fill="hold" nodeType="withEffect">
                                      <p:stCondLst>
                                        <p:cond delay="0"/>
                                      </p:stCondLst>
                                      <p:childTnLst>
                                        <p:set>
                                          <p:cBhvr>
                                            <p:cTn id="117" dur="1" fill="hold">
                                              <p:stCondLst>
                                                <p:cond delay="0"/>
                                              </p:stCondLst>
                                            </p:cTn>
                                            <p:tgtEl>
                                              <p:spTgt spid="100"/>
                                            </p:tgtEl>
                                            <p:attrNameLst>
                                              <p:attrName>style.visibility</p:attrName>
                                            </p:attrNameLst>
                                          </p:cBhvr>
                                          <p:to>
                                            <p:strVal val="visible"/>
                                          </p:to>
                                        </p:set>
                                        <p:animEffect transition="in" filter="wipe(left)">
                                          <p:cBhvr>
                                            <p:cTn id="118" dur="500"/>
                                            <p:tgtEl>
                                              <p:spTgt spid="100"/>
                                            </p:tgtEl>
                                          </p:cBhvr>
                                        </p:animEffect>
                                      </p:childTnLst>
                                    </p:cTn>
                                  </p:par>
                                </p:childTnLst>
                              </p:cTn>
                            </p:par>
                            <p:par>
                              <p:cTn id="119" fill="hold">
                                <p:stCondLst>
                                  <p:cond delay="12220"/>
                                </p:stCondLst>
                                <p:childTnLst>
                                  <p:par>
                                    <p:cTn id="120" presetID="22" presetClass="entr" presetSubtype="8" fill="hold" nodeType="afterEffect">
                                      <p:stCondLst>
                                        <p:cond delay="0"/>
                                      </p:stCondLst>
                                      <p:childTnLst>
                                        <p:set>
                                          <p:cBhvr>
                                            <p:cTn id="121" dur="1" fill="hold">
                                              <p:stCondLst>
                                                <p:cond delay="0"/>
                                              </p:stCondLst>
                                            </p:cTn>
                                            <p:tgtEl>
                                              <p:spTgt spid="123"/>
                                            </p:tgtEl>
                                            <p:attrNameLst>
                                              <p:attrName>style.visibility</p:attrName>
                                            </p:attrNameLst>
                                          </p:cBhvr>
                                          <p:to>
                                            <p:strVal val="visible"/>
                                          </p:to>
                                        </p:set>
                                        <p:animEffect transition="in" filter="wipe(left)">
                                          <p:cBhvr>
                                            <p:cTn id="122" dur="500"/>
                                            <p:tgtEl>
                                              <p:spTgt spid="123"/>
                                            </p:tgtEl>
                                          </p:cBhvr>
                                        </p:animEffect>
                                      </p:childTnLst>
                                    </p:cTn>
                                  </p:par>
                                </p:childTnLst>
                              </p:cTn>
                            </p:par>
                            <p:par>
                              <p:cTn id="123" fill="hold">
                                <p:stCondLst>
                                  <p:cond delay="12720"/>
                                </p:stCondLst>
                                <p:childTnLst>
                                  <p:par>
                                    <p:cTn id="124" presetID="10" presetClass="entr" presetSubtype="0" fill="hold" grpId="0" nodeType="afterEffect">
                                      <p:stCondLst>
                                        <p:cond delay="0"/>
                                      </p:stCondLst>
                                      <p:childTnLst>
                                        <p:set>
                                          <p:cBhvr>
                                            <p:cTn id="125" dur="1" fill="hold">
                                              <p:stCondLst>
                                                <p:cond delay="0"/>
                                              </p:stCondLst>
                                            </p:cTn>
                                            <p:tgtEl>
                                              <p:spTgt spid="127"/>
                                            </p:tgtEl>
                                            <p:attrNameLst>
                                              <p:attrName>style.visibility</p:attrName>
                                            </p:attrNameLst>
                                          </p:cBhvr>
                                          <p:to>
                                            <p:strVal val="visible"/>
                                          </p:to>
                                        </p:set>
                                        <p:animEffect transition="in" filter="fade">
                                          <p:cBhvr>
                                            <p:cTn id="126"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65" grpId="0" animBg="1"/>
          <p:bldP spid="66" grpId="0"/>
          <p:bldP spid="70" grpId="0"/>
          <p:bldP spid="99" grpId="0"/>
          <p:bldP spid="112" grpId="0"/>
          <p:bldP spid="113" grpId="0"/>
          <p:bldP spid="127" grpId="0"/>
          <p:bldP spid="48" grpId="0"/>
          <p:bldP spid="52" grpId="0" animBg="1"/>
          <p:bldP spid="56" grpId="0"/>
          <p:bldP spid="60" grpId="0" animBg="1"/>
          <p:bldP spid="63" grpId="0"/>
          <p:bldP spid="63" grpId="1"/>
          <p:bldP spid="64" grpId="0" animBg="1"/>
          <p:bldP spid="71"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空心弧 39"/>
          <p:cNvSpPr/>
          <p:nvPr/>
        </p:nvSpPr>
        <p:spPr>
          <a:xfrm rot="5400000">
            <a:off x="513877" y="1876945"/>
            <a:ext cx="4191608" cy="3899111"/>
          </a:xfrm>
          <a:prstGeom prst="blockArc">
            <a:avLst>
              <a:gd name="adj1" fmla="val 10897210"/>
              <a:gd name="adj2" fmla="val 6953"/>
              <a:gd name="adj3" fmla="val 124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786" tIns="60894" rIns="121786" bIns="60894" anchor="ctr"/>
          <a:lstStyle/>
          <a:p>
            <a:pPr algn="ctr" defTabSz="1217890" fontAlgn="auto">
              <a:spcBef>
                <a:spcPts val="0"/>
              </a:spcBef>
              <a:spcAft>
                <a:spcPts val="0"/>
              </a:spcAft>
              <a:defRPr/>
            </a:pPr>
            <a:endParaRPr lang="zh-CN" altLang="en-US" sz="3300">
              <a:solidFill>
                <a:schemeClr val="tx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46" name="直接连接符 45"/>
          <p:cNvCxnSpPr/>
          <p:nvPr/>
        </p:nvCxnSpPr>
        <p:spPr bwMode="auto">
          <a:xfrm>
            <a:off x="3422125" y="1989906"/>
            <a:ext cx="192168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bwMode="auto">
          <a:xfrm>
            <a:off x="3488313" y="5711621"/>
            <a:ext cx="1919567"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bwMode="auto">
          <a:xfrm>
            <a:off x="4584132" y="3252001"/>
            <a:ext cx="1778612"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endCxn id="87" idx="2"/>
          </p:cNvCxnSpPr>
          <p:nvPr/>
        </p:nvCxnSpPr>
        <p:spPr bwMode="auto">
          <a:xfrm>
            <a:off x="4391513" y="4565631"/>
            <a:ext cx="1920683"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6614315" y="1515992"/>
            <a:ext cx="1784848" cy="430976"/>
          </a:xfrm>
          <a:prstGeom prst="rect">
            <a:avLst/>
          </a:prstGeom>
        </p:spPr>
        <p:txBody>
          <a:bodyPr wrap="none" lIns="121786" tIns="60894" rIns="121786" bIns="60894">
            <a:spAutoFit/>
          </a:bodyPr>
          <a:lstStyle/>
          <a:p>
            <a:r>
              <a:rPr lang="zh-CN" altLang="en-US" sz="2000" b="1" dirty="0">
                <a:solidFill>
                  <a:srgbClr val="EA5E66"/>
                </a:solidFill>
                <a:latin typeface="微软雅黑" pitchFamily="34" charset="-122"/>
                <a:ea typeface="微软雅黑" pitchFamily="34" charset="-122"/>
              </a:rPr>
              <a:t>处于起步阶段</a:t>
            </a:r>
          </a:p>
        </p:txBody>
      </p:sp>
      <p:sp>
        <p:nvSpPr>
          <p:cNvPr id="64" name="矩形 47"/>
          <p:cNvSpPr>
            <a:spLocks noChangeArrowheads="1"/>
          </p:cNvSpPr>
          <p:nvPr/>
        </p:nvSpPr>
        <p:spPr bwMode="auto">
          <a:xfrm>
            <a:off x="6575198" y="1826367"/>
            <a:ext cx="4057122" cy="725156"/>
          </a:xfrm>
          <a:prstGeom prst="rect">
            <a:avLst/>
          </a:prstGeom>
          <a:noFill/>
          <a:ln>
            <a:noFill/>
          </a:ln>
          <a:extLst/>
        </p:spPr>
        <p:txBody>
          <a:bodyPr lIns="121786" tIns="60894" rIns="121786" bIns="608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grpSp>
        <p:nvGrpSpPr>
          <p:cNvPr id="71" name="组合 70"/>
          <p:cNvGrpSpPr>
            <a:grpSpLocks/>
          </p:cNvGrpSpPr>
          <p:nvPr/>
        </p:nvGrpSpPr>
        <p:grpSpPr bwMode="auto">
          <a:xfrm>
            <a:off x="800328" y="2317172"/>
            <a:ext cx="3012465" cy="3013555"/>
            <a:chOff x="1103084" y="2155824"/>
            <a:chExt cx="3176815" cy="3176815"/>
          </a:xfrm>
        </p:grpSpPr>
        <p:sp>
          <p:nvSpPr>
            <p:cNvPr id="72" name="椭圆 71"/>
            <p:cNvSpPr/>
            <p:nvPr/>
          </p:nvSpPr>
          <p:spPr>
            <a:xfrm>
              <a:off x="1103084" y="2155824"/>
              <a:ext cx="3176815" cy="317681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890"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sp>
          <p:nvSpPr>
            <p:cNvPr id="73" name="椭圆 72"/>
            <p:cNvSpPr/>
            <p:nvPr/>
          </p:nvSpPr>
          <p:spPr>
            <a:xfrm>
              <a:off x="1281790" y="2334530"/>
              <a:ext cx="2819403" cy="2819403"/>
            </a:xfrm>
            <a:prstGeom prst="ellipse">
              <a:avLst/>
            </a:prstGeom>
            <a:blipFill dpi="0" rotWithShape="1">
              <a:blip r:embed="rId3"/>
              <a:srcRect/>
              <a:stretch>
                <a:fillRect l="-20000" r="-2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890" fontAlgn="auto">
                <a:spcBef>
                  <a:spcPts val="0"/>
                </a:spcBef>
                <a:spcAft>
                  <a:spcPts val="0"/>
                </a:spcAft>
                <a:defRPr/>
              </a:pPr>
              <a:endParaRPr lang="zh-CN" altLang="en-US">
                <a:latin typeface="Arial" panose="020B0604020202020204" pitchFamily="34" charset="0"/>
                <a:ea typeface="微软雅黑" panose="020B0503020204020204" pitchFamily="34" charset="-122"/>
                <a:cs typeface="Arial" panose="020B0604020202020204" pitchFamily="34" charset="0"/>
              </a:endParaRPr>
            </a:p>
          </p:txBody>
        </p:sp>
      </p:grpSp>
      <p:sp>
        <p:nvSpPr>
          <p:cNvPr id="74" name="椭圆 73"/>
          <p:cNvSpPr/>
          <p:nvPr/>
        </p:nvSpPr>
        <p:spPr>
          <a:xfrm>
            <a:off x="3119263" y="1701203"/>
            <a:ext cx="497682" cy="497862"/>
          </a:xfrm>
          <a:prstGeom prst="ellipse">
            <a:avLst/>
          </a:prstGeom>
          <a:solidFill>
            <a:srgbClr val="EA5E66"/>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smtClean="0"/>
              <a:t>1</a:t>
            </a:r>
            <a:endParaRPr lang="zh-CN" altLang="en-US" dirty="0"/>
          </a:p>
        </p:txBody>
      </p:sp>
      <p:sp>
        <p:nvSpPr>
          <p:cNvPr id="75" name="椭圆 74"/>
          <p:cNvSpPr/>
          <p:nvPr/>
        </p:nvSpPr>
        <p:spPr>
          <a:xfrm>
            <a:off x="4175243" y="2982729"/>
            <a:ext cx="497682" cy="497862"/>
          </a:xfrm>
          <a:prstGeom prst="ellipse">
            <a:avLst/>
          </a:prstGeom>
          <a:solidFill>
            <a:srgbClr val="EA6103"/>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smtClean="0"/>
              <a:t>2</a:t>
            </a:r>
            <a:endParaRPr lang="zh-CN" altLang="en-US" dirty="0"/>
          </a:p>
        </p:txBody>
      </p:sp>
      <p:sp>
        <p:nvSpPr>
          <p:cNvPr id="76" name="椭圆 75"/>
          <p:cNvSpPr/>
          <p:nvPr/>
        </p:nvSpPr>
        <p:spPr>
          <a:xfrm>
            <a:off x="4147327" y="4292889"/>
            <a:ext cx="497682" cy="497862"/>
          </a:xfrm>
          <a:prstGeom prst="ellipse">
            <a:avLst/>
          </a:prstGeom>
          <a:solidFill>
            <a:srgbClr val="F69F1E"/>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smtClean="0"/>
              <a:t>3</a:t>
            </a:r>
            <a:endParaRPr lang="zh-CN" altLang="en-US" dirty="0"/>
          </a:p>
        </p:txBody>
      </p:sp>
      <p:sp>
        <p:nvSpPr>
          <p:cNvPr id="77" name="椭圆 76"/>
          <p:cNvSpPr/>
          <p:nvPr/>
        </p:nvSpPr>
        <p:spPr>
          <a:xfrm>
            <a:off x="3119263" y="5426759"/>
            <a:ext cx="497682" cy="497862"/>
          </a:xfrm>
          <a:prstGeom prst="ellipse">
            <a:avLst/>
          </a:prstGeom>
          <a:solidFill>
            <a:srgbClr val="0099A9"/>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r>
              <a:rPr lang="en-US" altLang="zh-CN" dirty="0" smtClean="0"/>
              <a:t>4</a:t>
            </a:r>
            <a:endParaRPr lang="zh-CN" altLang="en-US" dirty="0"/>
          </a:p>
        </p:txBody>
      </p:sp>
      <p:grpSp>
        <p:nvGrpSpPr>
          <p:cNvPr id="2" name="组合 1"/>
          <p:cNvGrpSpPr/>
          <p:nvPr/>
        </p:nvGrpSpPr>
        <p:grpSpPr>
          <a:xfrm>
            <a:off x="5318814" y="1419958"/>
            <a:ext cx="1145126" cy="1145540"/>
            <a:chOff x="3989630" y="984316"/>
            <a:chExt cx="858956" cy="858956"/>
          </a:xfrm>
        </p:grpSpPr>
        <p:grpSp>
          <p:nvGrpSpPr>
            <p:cNvPr id="78" name="组合 77"/>
            <p:cNvGrpSpPr/>
            <p:nvPr/>
          </p:nvGrpSpPr>
          <p:grpSpPr>
            <a:xfrm>
              <a:off x="3989630" y="984316"/>
              <a:ext cx="858956" cy="858956"/>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0" name="椭圆 7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54"/>
            <p:cNvGrpSpPr>
              <a:grpSpLocks noChangeAspect="1"/>
            </p:cNvGrpSpPr>
            <p:nvPr/>
          </p:nvGrpSpPr>
          <p:grpSpPr bwMode="auto">
            <a:xfrm>
              <a:off x="4230408" y="1145668"/>
              <a:ext cx="389996" cy="469766"/>
              <a:chOff x="3452849" y="2667439"/>
              <a:chExt cx="239345" cy="288607"/>
            </a:xfrm>
          </p:grpSpPr>
          <p:sp>
            <p:nvSpPr>
              <p:cNvPr id="49"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A5E66"/>
              </a:solidFill>
              <a:ln>
                <a:noFill/>
              </a:ln>
              <a:extLst/>
            </p:spPr>
            <p:txBody>
              <a:bodyPr lIns="121920" tIns="60960" rIns="121920" bIns="60960"/>
              <a:lstStyle/>
              <a:p>
                <a:pP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sp>
            <p:nvSpPr>
              <p:cNvPr id="50"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A5E66"/>
              </a:solidFill>
              <a:ln>
                <a:noFill/>
              </a:ln>
              <a:extLst/>
            </p:spPr>
            <p:txBody>
              <a:bodyPr lIns="121920" tIns="60960" rIns="121920" bIns="60960"/>
              <a:lstStyle/>
              <a:p>
                <a:pP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3" name="组合 2"/>
          <p:cNvGrpSpPr/>
          <p:nvPr/>
        </p:nvGrpSpPr>
        <p:grpSpPr>
          <a:xfrm>
            <a:off x="6245469" y="2598389"/>
            <a:ext cx="1145126" cy="1145540"/>
            <a:chOff x="4684712" y="1948340"/>
            <a:chExt cx="858956" cy="858956"/>
          </a:xfrm>
        </p:grpSpPr>
        <p:grpSp>
          <p:nvGrpSpPr>
            <p:cNvPr id="81" name="组合 80"/>
            <p:cNvGrpSpPr/>
            <p:nvPr/>
          </p:nvGrpSpPr>
          <p:grpSpPr>
            <a:xfrm>
              <a:off x="4684712" y="1948340"/>
              <a:ext cx="858956" cy="858956"/>
              <a:chOff x="304800" y="673100"/>
              <a:chExt cx="4000500" cy="4000500"/>
            </a:xfrm>
            <a:effectLst>
              <a:outerShdw blurRad="444500" dist="254000" dir="8100000" algn="tr" rotWithShape="0">
                <a:prstClr val="black">
                  <a:alpha val="50000"/>
                </a:prstClr>
              </a:outerShdw>
            </a:effectLst>
          </p:grpSpPr>
          <p:sp>
            <p:nvSpPr>
              <p:cNvPr id="82" name="同心圆 8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3" name="椭圆 8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4"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EA6103"/>
            </a:solidFill>
            <a:ln>
              <a:noFill/>
            </a:ln>
            <a:extLst/>
          </p:spPr>
          <p:txBody>
            <a:bodyPr lIns="121920" tIns="60960" rIns="121920" bIns="60960"/>
            <a:lstStyle/>
            <a:p>
              <a:pP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4" name="组合 3"/>
          <p:cNvGrpSpPr/>
          <p:nvPr/>
        </p:nvGrpSpPr>
        <p:grpSpPr>
          <a:xfrm>
            <a:off x="6287203" y="3992862"/>
            <a:ext cx="1145126" cy="1145540"/>
            <a:chOff x="4716016" y="2993953"/>
            <a:chExt cx="858956" cy="858956"/>
          </a:xfrm>
        </p:grpSpPr>
        <p:grpSp>
          <p:nvGrpSpPr>
            <p:cNvPr id="85" name="组合 84"/>
            <p:cNvGrpSpPr/>
            <p:nvPr/>
          </p:nvGrpSpPr>
          <p:grpSpPr>
            <a:xfrm>
              <a:off x="4716016" y="2993953"/>
              <a:ext cx="858956" cy="85895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7" name="椭圆 8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rgbClr val="F69F1E"/>
            </a:solidFill>
            <a:ln>
              <a:noFill/>
            </a:ln>
            <a:extLst/>
          </p:spPr>
          <p:txBody>
            <a:bodyPr lIns="121920" tIns="60960" rIns="121920" bIns="60960"/>
            <a:lstStyle/>
            <a:p>
              <a:pP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grpSp>
        <p:nvGrpSpPr>
          <p:cNvPr id="6" name="组合 5"/>
          <p:cNvGrpSpPr/>
          <p:nvPr/>
        </p:nvGrpSpPr>
        <p:grpSpPr>
          <a:xfrm>
            <a:off x="5328434" y="5154041"/>
            <a:ext cx="1145126" cy="1145540"/>
            <a:chOff x="3996846" y="3864636"/>
            <a:chExt cx="858956" cy="858956"/>
          </a:xfrm>
        </p:grpSpPr>
        <p:grpSp>
          <p:nvGrpSpPr>
            <p:cNvPr id="89" name="组合 88"/>
            <p:cNvGrpSpPr/>
            <p:nvPr/>
          </p:nvGrpSpPr>
          <p:grpSpPr>
            <a:xfrm>
              <a:off x="3996846" y="3864636"/>
              <a:ext cx="858956" cy="858956"/>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1" name="椭圆 9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99A9"/>
            </a:solidFill>
            <a:ln>
              <a:noFill/>
            </a:ln>
            <a:extLst/>
          </p:spPr>
          <p:txBody>
            <a:bodyPr lIns="121920" tIns="60960" rIns="121920" bIns="60960"/>
            <a:lstStyle/>
            <a:p>
              <a:pP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sp>
        <p:nvSpPr>
          <p:cNvPr id="103" name="矩形 102"/>
          <p:cNvSpPr/>
          <p:nvPr/>
        </p:nvSpPr>
        <p:spPr>
          <a:xfrm>
            <a:off x="7478298" y="2663371"/>
            <a:ext cx="1784848" cy="430976"/>
          </a:xfrm>
          <a:prstGeom prst="rect">
            <a:avLst/>
          </a:prstGeom>
        </p:spPr>
        <p:txBody>
          <a:bodyPr wrap="none" lIns="121786" tIns="60894" rIns="121786" bIns="60894">
            <a:spAutoFit/>
          </a:bodyPr>
          <a:lstStyle/>
          <a:p>
            <a:r>
              <a:rPr lang="zh-CN" altLang="en-US" sz="2000" b="1" dirty="0">
                <a:solidFill>
                  <a:srgbClr val="EA6103"/>
                </a:solidFill>
                <a:latin typeface="微软雅黑" pitchFamily="34" charset="-122"/>
                <a:ea typeface="微软雅黑" pitchFamily="34" charset="-122"/>
              </a:rPr>
              <a:t>整体规模较小</a:t>
            </a:r>
          </a:p>
        </p:txBody>
      </p:sp>
      <p:sp>
        <p:nvSpPr>
          <p:cNvPr id="104" name="矩形 47"/>
          <p:cNvSpPr>
            <a:spLocks noChangeArrowheads="1"/>
          </p:cNvSpPr>
          <p:nvPr/>
        </p:nvSpPr>
        <p:spPr bwMode="auto">
          <a:xfrm>
            <a:off x="7439181" y="2973746"/>
            <a:ext cx="4057122" cy="725156"/>
          </a:xfrm>
          <a:prstGeom prst="rect">
            <a:avLst/>
          </a:prstGeom>
          <a:noFill/>
          <a:ln>
            <a:noFill/>
          </a:ln>
          <a:extLst/>
        </p:spPr>
        <p:txBody>
          <a:bodyPr lIns="121786" tIns="60894" rIns="121786" bIns="608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sp>
        <p:nvSpPr>
          <p:cNvPr id="105" name="矩形 104"/>
          <p:cNvSpPr/>
          <p:nvPr/>
        </p:nvSpPr>
        <p:spPr>
          <a:xfrm>
            <a:off x="7577696" y="4038322"/>
            <a:ext cx="1784848" cy="430976"/>
          </a:xfrm>
          <a:prstGeom prst="rect">
            <a:avLst/>
          </a:prstGeom>
        </p:spPr>
        <p:txBody>
          <a:bodyPr wrap="none" lIns="121786" tIns="60894" rIns="121786" bIns="60894">
            <a:spAutoFit/>
          </a:bodyPr>
          <a:lstStyle/>
          <a:p>
            <a:r>
              <a:rPr lang="zh-CN" altLang="en-US" sz="2000" b="1" dirty="0">
                <a:solidFill>
                  <a:srgbClr val="F69F1E"/>
                </a:solidFill>
                <a:latin typeface="微软雅黑" pitchFamily="34" charset="-122"/>
                <a:ea typeface="微软雅黑" pitchFamily="34" charset="-122"/>
              </a:rPr>
              <a:t>市场占有率低</a:t>
            </a:r>
          </a:p>
        </p:txBody>
      </p:sp>
      <p:sp>
        <p:nvSpPr>
          <p:cNvPr id="106" name="矩形 47"/>
          <p:cNvSpPr>
            <a:spLocks noChangeArrowheads="1"/>
          </p:cNvSpPr>
          <p:nvPr/>
        </p:nvSpPr>
        <p:spPr bwMode="auto">
          <a:xfrm>
            <a:off x="7538579" y="4348698"/>
            <a:ext cx="4057122" cy="725156"/>
          </a:xfrm>
          <a:prstGeom prst="rect">
            <a:avLst/>
          </a:prstGeom>
          <a:noFill/>
          <a:ln>
            <a:noFill/>
          </a:ln>
          <a:extLst/>
        </p:spPr>
        <p:txBody>
          <a:bodyPr lIns="121786" tIns="60894" rIns="121786" bIns="608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sp>
        <p:nvSpPr>
          <p:cNvPr id="107" name="矩形 106"/>
          <p:cNvSpPr/>
          <p:nvPr/>
        </p:nvSpPr>
        <p:spPr>
          <a:xfrm>
            <a:off x="6677820" y="5297839"/>
            <a:ext cx="1784848" cy="430976"/>
          </a:xfrm>
          <a:prstGeom prst="rect">
            <a:avLst/>
          </a:prstGeom>
        </p:spPr>
        <p:txBody>
          <a:bodyPr wrap="none" lIns="121786" tIns="60894" rIns="121786" bIns="60894">
            <a:spAutoFit/>
          </a:bodyPr>
          <a:lstStyle/>
          <a:p>
            <a:r>
              <a:rPr lang="zh-CN" altLang="en-US" sz="2000" b="1" dirty="0">
                <a:solidFill>
                  <a:srgbClr val="0099A9"/>
                </a:solidFill>
                <a:latin typeface="微软雅黑" pitchFamily="34" charset="-122"/>
                <a:ea typeface="微软雅黑" pitchFamily="34" charset="-122"/>
              </a:rPr>
              <a:t>市场认知度低</a:t>
            </a:r>
          </a:p>
        </p:txBody>
      </p:sp>
      <p:sp>
        <p:nvSpPr>
          <p:cNvPr id="108" name="矩形 47"/>
          <p:cNvSpPr>
            <a:spLocks noChangeArrowheads="1"/>
          </p:cNvSpPr>
          <p:nvPr/>
        </p:nvSpPr>
        <p:spPr bwMode="auto">
          <a:xfrm>
            <a:off x="6638703" y="5608215"/>
            <a:ext cx="4057122" cy="725156"/>
          </a:xfrm>
          <a:prstGeom prst="rect">
            <a:avLst/>
          </a:prstGeom>
          <a:noFill/>
          <a:ln>
            <a:noFill/>
          </a:ln>
          <a:extLst/>
        </p:spPr>
        <p:txBody>
          <a:bodyPr lIns="121786" tIns="60894" rIns="121786" bIns="6089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None/>
            </a:pPr>
            <a:r>
              <a:rPr lang="zh-CN" altLang="en-US" sz="1300" dirty="0"/>
              <a:t>点击输入简要文字内容，文字内容需概括精炼，不用多余的文字修饰，言简意赅的说明该项内容。</a:t>
            </a:r>
            <a:endParaRPr lang="en-US" altLang="zh-CN" sz="1300" dirty="0"/>
          </a:p>
        </p:txBody>
      </p:sp>
      <p:sp>
        <p:nvSpPr>
          <p:cNvPr id="45" name="TextBox 44"/>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7" name="TextBox 4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51" name="Picture 3" descr="C:\Users\Administrator\Desktop\微立体创业计划\005.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3" name="Picture 4" descr="C:\Users\Administrator\Desktop\微立体创业计划\0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4" name="椭圆 53"/>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Box 54"/>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57" name="椭圆 56"/>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59" name="椭圆 58"/>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TextBox 60"/>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326981258"/>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50000">
                                          <p:cBhvr additive="base">
                                            <p:cTn id="7" dur="1200" fill="hold"/>
                                            <p:tgtEl>
                                              <p:spTgt spid="51"/>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14:bounceEnd="50000">
                                          <p:cBhvr additive="base">
                                            <p:cTn id="11" dur="1200" fill="hold"/>
                                            <p:tgtEl>
                                              <p:spTgt spid="53"/>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61"/>
                                            </p:tgtEl>
                                            <p:attrNameLst>
                                              <p:attrName>style.visibility</p:attrName>
                                            </p:attrNameLst>
                                          </p:cBhvr>
                                          <p:to>
                                            <p:strVal val="visible"/>
                                          </p:to>
                                        </p:set>
                                        <p:animEffect transition="in" filter="wipe(left)">
                                          <p:cBhvr>
                                            <p:cTn id="37" dur="500"/>
                                            <p:tgtEl>
                                              <p:spTgt spid="61"/>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61"/>
                                            </p:tgtEl>
                                            <p:attrNameLst>
                                              <p:attrName>style.color</p:attrName>
                                            </p:attrNameLst>
                                          </p:cBhvr>
                                          <p:to>
                                            <p:clrVal>
                                              <a:srgbClr val="EA6103"/>
                                            </p:clrVal>
                                          </p:to>
                                        </p:set>
                                        <p:set>
                                          <p:cBhvr>
                                            <p:cTn id="41" dur="500" fill="hold"/>
                                            <p:tgtEl>
                                              <p:spTgt spid="61"/>
                                            </p:tgtEl>
                                            <p:attrNameLst>
                                              <p:attrName>fillcolor</p:attrName>
                                            </p:attrNameLst>
                                          </p:cBhvr>
                                          <p:to>
                                            <p:clrVal>
                                              <a:srgbClr val="EA6103"/>
                                            </p:clrVal>
                                          </p:to>
                                        </p:set>
                                        <p:set>
                                          <p:cBhvr>
                                            <p:cTn id="42" dur="500" fill="hold"/>
                                            <p:tgtEl>
                                              <p:spTgt spid="61"/>
                                            </p:tgtEl>
                                            <p:attrNameLst>
                                              <p:attrName>fill.type</p:attrName>
                                            </p:attrNameLst>
                                          </p:cBhvr>
                                          <p:to>
                                            <p:strVal val="solid"/>
                                          </p:to>
                                        </p:set>
                                      </p:childTnLst>
                                    </p:cTn>
                                  </p:par>
                                </p:childTnLst>
                              </p:cTn>
                            </p:par>
                            <p:par>
                              <p:cTn id="43" fill="hold">
                                <p:stCondLst>
                                  <p:cond delay="3760"/>
                                </p:stCondLst>
                                <p:childTnLst>
                                  <p:par>
                                    <p:cTn id="44" presetID="53" presetClass="entr" presetSubtype="16" fill="hold" nodeType="afterEffect">
                                      <p:stCondLst>
                                        <p:cond delay="250"/>
                                      </p:stCondLst>
                                      <p:childTnLst>
                                        <p:set>
                                          <p:cBhvr>
                                            <p:cTn id="45" dur="1" fill="hold">
                                              <p:stCondLst>
                                                <p:cond delay="0"/>
                                              </p:stCondLst>
                                            </p:cTn>
                                            <p:tgtEl>
                                              <p:spTgt spid="71"/>
                                            </p:tgtEl>
                                            <p:attrNameLst>
                                              <p:attrName>style.visibility</p:attrName>
                                            </p:attrNameLst>
                                          </p:cBhvr>
                                          <p:to>
                                            <p:strVal val="visible"/>
                                          </p:to>
                                        </p:set>
                                        <p:anim calcmode="lin" valueType="num">
                                          <p:cBhvr>
                                            <p:cTn id="46" dur="400" fill="hold"/>
                                            <p:tgtEl>
                                              <p:spTgt spid="71"/>
                                            </p:tgtEl>
                                            <p:attrNameLst>
                                              <p:attrName>ppt_w</p:attrName>
                                            </p:attrNameLst>
                                          </p:cBhvr>
                                          <p:tavLst>
                                            <p:tav tm="0">
                                              <p:val>
                                                <p:fltVal val="0"/>
                                              </p:val>
                                            </p:tav>
                                            <p:tav tm="100000">
                                              <p:val>
                                                <p:strVal val="#ppt_w"/>
                                              </p:val>
                                            </p:tav>
                                          </p:tavLst>
                                        </p:anim>
                                        <p:anim calcmode="lin" valueType="num">
                                          <p:cBhvr>
                                            <p:cTn id="47" dur="400" fill="hold"/>
                                            <p:tgtEl>
                                              <p:spTgt spid="71"/>
                                            </p:tgtEl>
                                            <p:attrNameLst>
                                              <p:attrName>ppt_h</p:attrName>
                                            </p:attrNameLst>
                                          </p:cBhvr>
                                          <p:tavLst>
                                            <p:tav tm="0">
                                              <p:val>
                                                <p:fltVal val="0"/>
                                              </p:val>
                                            </p:tav>
                                            <p:tav tm="100000">
                                              <p:val>
                                                <p:strVal val="#ppt_h"/>
                                              </p:val>
                                            </p:tav>
                                          </p:tavLst>
                                        </p:anim>
                                        <p:animEffect transition="in" filter="fade">
                                          <p:cBhvr>
                                            <p:cTn id="48" dur="400"/>
                                            <p:tgtEl>
                                              <p:spTgt spid="71"/>
                                            </p:tgtEl>
                                          </p:cBhvr>
                                        </p:animEffect>
                                      </p:childTnLst>
                                    </p:cTn>
                                  </p:par>
                                </p:childTnLst>
                              </p:cTn>
                            </p:par>
                            <p:par>
                              <p:cTn id="49" fill="hold">
                                <p:stCondLst>
                                  <p:cond delay="4410"/>
                                </p:stCondLst>
                                <p:childTnLst>
                                  <p:par>
                                    <p:cTn id="50" presetID="22" presetClass="entr" presetSubtype="1"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350"/>
                                            <p:tgtEl>
                                              <p:spTgt spid="40"/>
                                            </p:tgtEl>
                                          </p:cBhvr>
                                        </p:animEffect>
                                      </p:childTnLst>
                                    </p:cTn>
                                  </p:par>
                                </p:childTnLst>
                              </p:cTn>
                            </p:par>
                            <p:par>
                              <p:cTn id="53" fill="hold">
                                <p:stCondLst>
                                  <p:cond delay="4760"/>
                                </p:stCondLst>
                                <p:childTnLst>
                                  <p:par>
                                    <p:cTn id="54" presetID="53" presetClass="entr" presetSubtype="16" fill="hold" grpId="0" nodeType="afterEffect">
                                      <p:stCondLst>
                                        <p:cond delay="0"/>
                                      </p:stCondLst>
                                      <p:childTnLst>
                                        <p:set>
                                          <p:cBhvr>
                                            <p:cTn id="55" dur="1" fill="hold">
                                              <p:stCondLst>
                                                <p:cond delay="0"/>
                                              </p:stCondLst>
                                            </p:cTn>
                                            <p:tgtEl>
                                              <p:spTgt spid="74"/>
                                            </p:tgtEl>
                                            <p:attrNameLst>
                                              <p:attrName>style.visibility</p:attrName>
                                            </p:attrNameLst>
                                          </p:cBhvr>
                                          <p:to>
                                            <p:strVal val="visible"/>
                                          </p:to>
                                        </p:set>
                                        <p:anim calcmode="lin" valueType="num">
                                          <p:cBhvr>
                                            <p:cTn id="56" dur="500" fill="hold"/>
                                            <p:tgtEl>
                                              <p:spTgt spid="74"/>
                                            </p:tgtEl>
                                            <p:attrNameLst>
                                              <p:attrName>ppt_w</p:attrName>
                                            </p:attrNameLst>
                                          </p:cBhvr>
                                          <p:tavLst>
                                            <p:tav tm="0">
                                              <p:val>
                                                <p:fltVal val="0"/>
                                              </p:val>
                                            </p:tav>
                                            <p:tav tm="100000">
                                              <p:val>
                                                <p:strVal val="#ppt_w"/>
                                              </p:val>
                                            </p:tav>
                                          </p:tavLst>
                                        </p:anim>
                                        <p:anim calcmode="lin" valueType="num">
                                          <p:cBhvr>
                                            <p:cTn id="57" dur="500" fill="hold"/>
                                            <p:tgtEl>
                                              <p:spTgt spid="74"/>
                                            </p:tgtEl>
                                            <p:attrNameLst>
                                              <p:attrName>ppt_h</p:attrName>
                                            </p:attrNameLst>
                                          </p:cBhvr>
                                          <p:tavLst>
                                            <p:tav tm="0">
                                              <p:val>
                                                <p:fltVal val="0"/>
                                              </p:val>
                                            </p:tav>
                                            <p:tav tm="100000">
                                              <p:val>
                                                <p:strVal val="#ppt_h"/>
                                              </p:val>
                                            </p:tav>
                                          </p:tavLst>
                                        </p:anim>
                                        <p:animEffect transition="in" filter="fade">
                                          <p:cBhvr>
                                            <p:cTn id="58" dur="500"/>
                                            <p:tgtEl>
                                              <p:spTgt spid="74"/>
                                            </p:tgtEl>
                                          </p:cBhvr>
                                        </p:animEffect>
                                      </p:childTnLst>
                                    </p:cTn>
                                  </p:par>
                                </p:childTnLst>
                              </p:cTn>
                            </p:par>
                            <p:par>
                              <p:cTn id="59" fill="hold">
                                <p:stCondLst>
                                  <p:cond delay="5260"/>
                                </p:stCondLst>
                                <p:childTnLst>
                                  <p:par>
                                    <p:cTn id="60" presetID="22" presetClass="entr" presetSubtype="8"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left)">
                                          <p:cBhvr>
                                            <p:cTn id="62" dur="500"/>
                                            <p:tgtEl>
                                              <p:spTgt spid="46"/>
                                            </p:tgtEl>
                                          </p:cBhvr>
                                        </p:animEffect>
                                      </p:childTnLst>
                                    </p:cTn>
                                  </p:par>
                                </p:childTnLst>
                              </p:cTn>
                            </p:par>
                            <p:par>
                              <p:cTn id="63" fill="hold">
                                <p:stCondLst>
                                  <p:cond delay="5760"/>
                                </p:stCondLst>
                                <p:childTnLst>
                                  <p:par>
                                    <p:cTn id="64" presetID="2" presetClass="entr" presetSubtype="2" fill="hold" nodeType="afterEffect" p14:presetBounceEnd="40000">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14:bounceEnd="40000">
                                          <p:cBhvr additive="base">
                                            <p:cTn id="66" dur="5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67" dur="500" fill="hold"/>
                                            <p:tgtEl>
                                              <p:spTgt spid="2"/>
                                            </p:tgtEl>
                                            <p:attrNameLst>
                                              <p:attrName>ppt_y</p:attrName>
                                            </p:attrNameLst>
                                          </p:cBhvr>
                                          <p:tavLst>
                                            <p:tav tm="0">
                                              <p:val>
                                                <p:strVal val="#ppt_y"/>
                                              </p:val>
                                            </p:tav>
                                            <p:tav tm="100000">
                                              <p:val>
                                                <p:strVal val="#ppt_y"/>
                                              </p:val>
                                            </p:tav>
                                          </p:tavLst>
                                        </p:anim>
                                      </p:childTnLst>
                                    </p:cTn>
                                  </p:par>
                                </p:childTnLst>
                              </p:cTn>
                            </p:par>
                            <p:par>
                              <p:cTn id="68" fill="hold">
                                <p:stCondLst>
                                  <p:cond delay="6260"/>
                                </p:stCondLst>
                                <p:childTnLst>
                                  <p:par>
                                    <p:cTn id="69" presetID="22" presetClass="entr" presetSubtype="8"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wipe(left)">
                                          <p:cBhvr>
                                            <p:cTn id="74" dur="500"/>
                                            <p:tgtEl>
                                              <p:spTgt spid="64"/>
                                            </p:tgtEl>
                                          </p:cBhvr>
                                        </p:animEffect>
                                      </p:childTnLst>
                                    </p:cTn>
                                  </p:par>
                                  <p:par>
                                    <p:cTn id="75" presetID="53" presetClass="entr" presetSubtype="16" fill="hold" grpId="0" nodeType="withEffect">
                                      <p:stCondLst>
                                        <p:cond delay="750"/>
                                      </p:stCondLst>
                                      <p:childTnLst>
                                        <p:set>
                                          <p:cBhvr>
                                            <p:cTn id="76" dur="1" fill="hold">
                                              <p:stCondLst>
                                                <p:cond delay="0"/>
                                              </p:stCondLst>
                                            </p:cTn>
                                            <p:tgtEl>
                                              <p:spTgt spid="75"/>
                                            </p:tgtEl>
                                            <p:attrNameLst>
                                              <p:attrName>style.visibility</p:attrName>
                                            </p:attrNameLst>
                                          </p:cBhvr>
                                          <p:to>
                                            <p:strVal val="visible"/>
                                          </p:to>
                                        </p:set>
                                        <p:anim calcmode="lin" valueType="num">
                                          <p:cBhvr>
                                            <p:cTn id="77" dur="500" fill="hold"/>
                                            <p:tgtEl>
                                              <p:spTgt spid="75"/>
                                            </p:tgtEl>
                                            <p:attrNameLst>
                                              <p:attrName>ppt_w</p:attrName>
                                            </p:attrNameLst>
                                          </p:cBhvr>
                                          <p:tavLst>
                                            <p:tav tm="0">
                                              <p:val>
                                                <p:fltVal val="0"/>
                                              </p:val>
                                            </p:tav>
                                            <p:tav tm="100000">
                                              <p:val>
                                                <p:strVal val="#ppt_w"/>
                                              </p:val>
                                            </p:tav>
                                          </p:tavLst>
                                        </p:anim>
                                        <p:anim calcmode="lin" valueType="num">
                                          <p:cBhvr>
                                            <p:cTn id="78" dur="500" fill="hold"/>
                                            <p:tgtEl>
                                              <p:spTgt spid="75"/>
                                            </p:tgtEl>
                                            <p:attrNameLst>
                                              <p:attrName>ppt_h</p:attrName>
                                            </p:attrNameLst>
                                          </p:cBhvr>
                                          <p:tavLst>
                                            <p:tav tm="0">
                                              <p:val>
                                                <p:fltVal val="0"/>
                                              </p:val>
                                            </p:tav>
                                            <p:tav tm="100000">
                                              <p:val>
                                                <p:strVal val="#ppt_h"/>
                                              </p:val>
                                            </p:tav>
                                          </p:tavLst>
                                        </p:anim>
                                        <p:animEffect transition="in" filter="fade">
                                          <p:cBhvr>
                                            <p:cTn id="79" dur="500"/>
                                            <p:tgtEl>
                                              <p:spTgt spid="75"/>
                                            </p:tgtEl>
                                          </p:cBhvr>
                                        </p:animEffect>
                                      </p:childTnLst>
                                    </p:cTn>
                                  </p:par>
                                </p:childTnLst>
                              </p:cTn>
                            </p:par>
                            <p:par>
                              <p:cTn id="80" fill="hold">
                                <p:stCondLst>
                                  <p:cond delay="7510"/>
                                </p:stCondLst>
                                <p:childTnLst>
                                  <p:par>
                                    <p:cTn id="81" presetID="22" presetClass="entr" presetSubtype="8" fill="hold"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left)">
                                          <p:cBhvr>
                                            <p:cTn id="83" dur="500"/>
                                            <p:tgtEl>
                                              <p:spTgt spid="56"/>
                                            </p:tgtEl>
                                          </p:cBhvr>
                                        </p:animEffect>
                                      </p:childTnLst>
                                    </p:cTn>
                                  </p:par>
                                </p:childTnLst>
                              </p:cTn>
                            </p:par>
                            <p:par>
                              <p:cTn id="84" fill="hold">
                                <p:stCondLst>
                                  <p:cond delay="8010"/>
                                </p:stCondLst>
                                <p:childTnLst>
                                  <p:par>
                                    <p:cTn id="85" presetID="2" presetClass="entr" presetSubtype="2" fill="hold" nodeType="afterEffect" p14:presetBounceEnd="40000">
                                      <p:stCondLst>
                                        <p:cond delay="0"/>
                                      </p:stCondLst>
                                      <p:childTnLst>
                                        <p:set>
                                          <p:cBhvr>
                                            <p:cTn id="86" dur="1" fill="hold">
                                              <p:stCondLst>
                                                <p:cond delay="0"/>
                                              </p:stCondLst>
                                            </p:cTn>
                                            <p:tgtEl>
                                              <p:spTgt spid="3"/>
                                            </p:tgtEl>
                                            <p:attrNameLst>
                                              <p:attrName>style.visibility</p:attrName>
                                            </p:attrNameLst>
                                          </p:cBhvr>
                                          <p:to>
                                            <p:strVal val="visible"/>
                                          </p:to>
                                        </p:set>
                                        <p:anim calcmode="lin" valueType="num" p14:bounceEnd="40000">
                                          <p:cBhvr additive="base">
                                            <p:cTn id="87" dur="500" fill="hold"/>
                                            <p:tgtEl>
                                              <p:spTgt spid="3"/>
                                            </p:tgtEl>
                                            <p:attrNameLst>
                                              <p:attrName>ppt_x</p:attrName>
                                            </p:attrNameLst>
                                          </p:cBhvr>
                                          <p:tavLst>
                                            <p:tav tm="0">
                                              <p:val>
                                                <p:strVal val="1+#ppt_w/2"/>
                                              </p:val>
                                            </p:tav>
                                            <p:tav tm="100000">
                                              <p:val>
                                                <p:strVal val="#ppt_x"/>
                                              </p:val>
                                            </p:tav>
                                          </p:tavLst>
                                        </p:anim>
                                        <p:anim calcmode="lin" valueType="num" p14:bounceEnd="40000">
                                          <p:cBhvr additive="base">
                                            <p:cTn id="88" dur="500" fill="hold"/>
                                            <p:tgtEl>
                                              <p:spTgt spid="3"/>
                                            </p:tgtEl>
                                            <p:attrNameLst>
                                              <p:attrName>ppt_y</p:attrName>
                                            </p:attrNameLst>
                                          </p:cBhvr>
                                          <p:tavLst>
                                            <p:tav tm="0">
                                              <p:val>
                                                <p:strVal val="#ppt_y"/>
                                              </p:val>
                                            </p:tav>
                                            <p:tav tm="100000">
                                              <p:val>
                                                <p:strVal val="#ppt_y"/>
                                              </p:val>
                                            </p:tav>
                                          </p:tavLst>
                                        </p:anim>
                                      </p:childTnLst>
                                    </p:cTn>
                                  </p:par>
                                </p:childTnLst>
                              </p:cTn>
                            </p:par>
                            <p:par>
                              <p:cTn id="89" fill="hold">
                                <p:stCondLst>
                                  <p:cond delay="8510"/>
                                </p:stCondLst>
                                <p:childTnLst>
                                  <p:par>
                                    <p:cTn id="90" presetID="22" presetClass="entr" presetSubtype="8" fill="hold" grpId="0" nodeType="afterEffect">
                                      <p:stCondLst>
                                        <p:cond delay="0"/>
                                      </p:stCondLst>
                                      <p:childTnLst>
                                        <p:set>
                                          <p:cBhvr>
                                            <p:cTn id="91" dur="1" fill="hold">
                                              <p:stCondLst>
                                                <p:cond delay="0"/>
                                              </p:stCondLst>
                                            </p:cTn>
                                            <p:tgtEl>
                                              <p:spTgt spid="103"/>
                                            </p:tgtEl>
                                            <p:attrNameLst>
                                              <p:attrName>style.visibility</p:attrName>
                                            </p:attrNameLst>
                                          </p:cBhvr>
                                          <p:to>
                                            <p:strVal val="visible"/>
                                          </p:to>
                                        </p:set>
                                        <p:animEffect transition="in" filter="wipe(left)">
                                          <p:cBhvr>
                                            <p:cTn id="92" dur="500"/>
                                            <p:tgtEl>
                                              <p:spTgt spid="10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wipe(left)">
                                          <p:cBhvr>
                                            <p:cTn id="95" dur="500"/>
                                            <p:tgtEl>
                                              <p:spTgt spid="104"/>
                                            </p:tgtEl>
                                          </p:cBhvr>
                                        </p:animEffect>
                                      </p:childTnLst>
                                    </p:cTn>
                                  </p:par>
                                  <p:par>
                                    <p:cTn id="96" presetID="53" presetClass="entr" presetSubtype="16" fill="hold" grpId="0" nodeType="withEffect">
                                      <p:stCondLst>
                                        <p:cond delay="750"/>
                                      </p:stCondLst>
                                      <p:childTnLst>
                                        <p:set>
                                          <p:cBhvr>
                                            <p:cTn id="97" dur="1" fill="hold">
                                              <p:stCondLst>
                                                <p:cond delay="0"/>
                                              </p:stCondLst>
                                            </p:cTn>
                                            <p:tgtEl>
                                              <p:spTgt spid="76"/>
                                            </p:tgtEl>
                                            <p:attrNameLst>
                                              <p:attrName>style.visibility</p:attrName>
                                            </p:attrNameLst>
                                          </p:cBhvr>
                                          <p:to>
                                            <p:strVal val="visible"/>
                                          </p:to>
                                        </p:set>
                                        <p:anim calcmode="lin" valueType="num">
                                          <p:cBhvr>
                                            <p:cTn id="98" dur="500" fill="hold"/>
                                            <p:tgtEl>
                                              <p:spTgt spid="76"/>
                                            </p:tgtEl>
                                            <p:attrNameLst>
                                              <p:attrName>ppt_w</p:attrName>
                                            </p:attrNameLst>
                                          </p:cBhvr>
                                          <p:tavLst>
                                            <p:tav tm="0">
                                              <p:val>
                                                <p:fltVal val="0"/>
                                              </p:val>
                                            </p:tav>
                                            <p:tav tm="100000">
                                              <p:val>
                                                <p:strVal val="#ppt_w"/>
                                              </p:val>
                                            </p:tav>
                                          </p:tavLst>
                                        </p:anim>
                                        <p:anim calcmode="lin" valueType="num">
                                          <p:cBhvr>
                                            <p:cTn id="99" dur="500" fill="hold"/>
                                            <p:tgtEl>
                                              <p:spTgt spid="76"/>
                                            </p:tgtEl>
                                            <p:attrNameLst>
                                              <p:attrName>ppt_h</p:attrName>
                                            </p:attrNameLst>
                                          </p:cBhvr>
                                          <p:tavLst>
                                            <p:tav tm="0">
                                              <p:val>
                                                <p:fltVal val="0"/>
                                              </p:val>
                                            </p:tav>
                                            <p:tav tm="100000">
                                              <p:val>
                                                <p:strVal val="#ppt_h"/>
                                              </p:val>
                                            </p:tav>
                                          </p:tavLst>
                                        </p:anim>
                                        <p:animEffect transition="in" filter="fade">
                                          <p:cBhvr>
                                            <p:cTn id="100" dur="500"/>
                                            <p:tgtEl>
                                              <p:spTgt spid="76"/>
                                            </p:tgtEl>
                                          </p:cBhvr>
                                        </p:animEffect>
                                      </p:childTnLst>
                                    </p:cTn>
                                  </p:par>
                                </p:childTnLst>
                              </p:cTn>
                            </p:par>
                            <p:par>
                              <p:cTn id="101" fill="hold">
                                <p:stCondLst>
                                  <p:cond delay="9760"/>
                                </p:stCondLst>
                                <p:childTnLst>
                                  <p:par>
                                    <p:cTn id="102" presetID="22" presetClass="entr" presetSubtype="8" fill="hold" nodeType="after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left)">
                                          <p:cBhvr>
                                            <p:cTn id="104" dur="500"/>
                                            <p:tgtEl>
                                              <p:spTgt spid="60"/>
                                            </p:tgtEl>
                                          </p:cBhvr>
                                        </p:animEffect>
                                      </p:childTnLst>
                                    </p:cTn>
                                  </p:par>
                                </p:childTnLst>
                              </p:cTn>
                            </p:par>
                            <p:par>
                              <p:cTn id="105" fill="hold">
                                <p:stCondLst>
                                  <p:cond delay="10260"/>
                                </p:stCondLst>
                                <p:childTnLst>
                                  <p:par>
                                    <p:cTn id="106" presetID="2" presetClass="entr" presetSubtype="2" fill="hold" nodeType="afterEffect" p14:presetBounceEnd="40000">
                                      <p:stCondLst>
                                        <p:cond delay="0"/>
                                      </p:stCondLst>
                                      <p:childTnLst>
                                        <p:set>
                                          <p:cBhvr>
                                            <p:cTn id="107" dur="1" fill="hold">
                                              <p:stCondLst>
                                                <p:cond delay="0"/>
                                              </p:stCondLst>
                                            </p:cTn>
                                            <p:tgtEl>
                                              <p:spTgt spid="4"/>
                                            </p:tgtEl>
                                            <p:attrNameLst>
                                              <p:attrName>style.visibility</p:attrName>
                                            </p:attrNameLst>
                                          </p:cBhvr>
                                          <p:to>
                                            <p:strVal val="visible"/>
                                          </p:to>
                                        </p:set>
                                        <p:anim calcmode="lin" valueType="num" p14:bounceEnd="40000">
                                          <p:cBhvr additive="base">
                                            <p:cTn id="108" dur="5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109" dur="500" fill="hold"/>
                                            <p:tgtEl>
                                              <p:spTgt spid="4"/>
                                            </p:tgtEl>
                                            <p:attrNameLst>
                                              <p:attrName>ppt_y</p:attrName>
                                            </p:attrNameLst>
                                          </p:cBhvr>
                                          <p:tavLst>
                                            <p:tav tm="0">
                                              <p:val>
                                                <p:strVal val="#ppt_y"/>
                                              </p:val>
                                            </p:tav>
                                            <p:tav tm="100000">
                                              <p:val>
                                                <p:strVal val="#ppt_y"/>
                                              </p:val>
                                            </p:tav>
                                          </p:tavLst>
                                        </p:anim>
                                      </p:childTnLst>
                                    </p:cTn>
                                  </p:par>
                                </p:childTnLst>
                              </p:cTn>
                            </p:par>
                            <p:par>
                              <p:cTn id="110" fill="hold">
                                <p:stCondLst>
                                  <p:cond delay="10760"/>
                                </p:stCondLst>
                                <p:childTnLst>
                                  <p:par>
                                    <p:cTn id="111" presetID="22" presetClass="entr" presetSubtype="8" fill="hold" grpId="0" nodeType="afterEffect">
                                      <p:stCondLst>
                                        <p:cond delay="0"/>
                                      </p:stCondLst>
                                      <p:childTnLst>
                                        <p:set>
                                          <p:cBhvr>
                                            <p:cTn id="112" dur="1" fill="hold">
                                              <p:stCondLst>
                                                <p:cond delay="0"/>
                                              </p:stCondLst>
                                            </p:cTn>
                                            <p:tgtEl>
                                              <p:spTgt spid="105"/>
                                            </p:tgtEl>
                                            <p:attrNameLst>
                                              <p:attrName>style.visibility</p:attrName>
                                            </p:attrNameLst>
                                          </p:cBhvr>
                                          <p:to>
                                            <p:strVal val="visible"/>
                                          </p:to>
                                        </p:set>
                                        <p:animEffect transition="in" filter="wipe(left)">
                                          <p:cBhvr>
                                            <p:cTn id="113" dur="500"/>
                                            <p:tgtEl>
                                              <p:spTgt spid="105"/>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53" presetClass="entr" presetSubtype="16" fill="hold" grpId="0" nodeType="withEffect">
                                      <p:stCondLst>
                                        <p:cond delay="750"/>
                                      </p:stCondLst>
                                      <p:childTnLst>
                                        <p:set>
                                          <p:cBhvr>
                                            <p:cTn id="118" dur="1" fill="hold">
                                              <p:stCondLst>
                                                <p:cond delay="0"/>
                                              </p:stCondLst>
                                            </p:cTn>
                                            <p:tgtEl>
                                              <p:spTgt spid="77"/>
                                            </p:tgtEl>
                                            <p:attrNameLst>
                                              <p:attrName>style.visibility</p:attrName>
                                            </p:attrNameLst>
                                          </p:cBhvr>
                                          <p:to>
                                            <p:strVal val="visible"/>
                                          </p:to>
                                        </p:set>
                                        <p:anim calcmode="lin" valueType="num">
                                          <p:cBhvr>
                                            <p:cTn id="119" dur="500" fill="hold"/>
                                            <p:tgtEl>
                                              <p:spTgt spid="77"/>
                                            </p:tgtEl>
                                            <p:attrNameLst>
                                              <p:attrName>ppt_w</p:attrName>
                                            </p:attrNameLst>
                                          </p:cBhvr>
                                          <p:tavLst>
                                            <p:tav tm="0">
                                              <p:val>
                                                <p:fltVal val="0"/>
                                              </p:val>
                                            </p:tav>
                                            <p:tav tm="100000">
                                              <p:val>
                                                <p:strVal val="#ppt_w"/>
                                              </p:val>
                                            </p:tav>
                                          </p:tavLst>
                                        </p:anim>
                                        <p:anim calcmode="lin" valueType="num">
                                          <p:cBhvr>
                                            <p:cTn id="120" dur="500" fill="hold"/>
                                            <p:tgtEl>
                                              <p:spTgt spid="77"/>
                                            </p:tgtEl>
                                            <p:attrNameLst>
                                              <p:attrName>ppt_h</p:attrName>
                                            </p:attrNameLst>
                                          </p:cBhvr>
                                          <p:tavLst>
                                            <p:tav tm="0">
                                              <p:val>
                                                <p:fltVal val="0"/>
                                              </p:val>
                                            </p:tav>
                                            <p:tav tm="100000">
                                              <p:val>
                                                <p:strVal val="#ppt_h"/>
                                              </p:val>
                                            </p:tav>
                                          </p:tavLst>
                                        </p:anim>
                                        <p:animEffect transition="in" filter="fade">
                                          <p:cBhvr>
                                            <p:cTn id="121" dur="500"/>
                                            <p:tgtEl>
                                              <p:spTgt spid="77"/>
                                            </p:tgtEl>
                                          </p:cBhvr>
                                        </p:animEffect>
                                      </p:childTnLst>
                                    </p:cTn>
                                  </p:par>
                                </p:childTnLst>
                              </p:cTn>
                            </p:par>
                            <p:par>
                              <p:cTn id="122" fill="hold">
                                <p:stCondLst>
                                  <p:cond delay="12010"/>
                                </p:stCondLst>
                                <p:childTnLst>
                                  <p:par>
                                    <p:cTn id="123" presetID="22" presetClass="entr" presetSubtype="8" fill="hold" nodeType="afterEffect">
                                      <p:stCondLst>
                                        <p:cond delay="0"/>
                                      </p:stCondLst>
                                      <p:childTnLst>
                                        <p:set>
                                          <p:cBhvr>
                                            <p:cTn id="124" dur="1" fill="hold">
                                              <p:stCondLst>
                                                <p:cond delay="0"/>
                                              </p:stCondLst>
                                            </p:cTn>
                                            <p:tgtEl>
                                              <p:spTgt spid="52"/>
                                            </p:tgtEl>
                                            <p:attrNameLst>
                                              <p:attrName>style.visibility</p:attrName>
                                            </p:attrNameLst>
                                          </p:cBhvr>
                                          <p:to>
                                            <p:strVal val="visible"/>
                                          </p:to>
                                        </p:set>
                                        <p:animEffect transition="in" filter="wipe(left)">
                                          <p:cBhvr>
                                            <p:cTn id="125" dur="500"/>
                                            <p:tgtEl>
                                              <p:spTgt spid="52"/>
                                            </p:tgtEl>
                                          </p:cBhvr>
                                        </p:animEffect>
                                      </p:childTnLst>
                                    </p:cTn>
                                  </p:par>
                                </p:childTnLst>
                              </p:cTn>
                            </p:par>
                            <p:par>
                              <p:cTn id="126" fill="hold">
                                <p:stCondLst>
                                  <p:cond delay="12510"/>
                                </p:stCondLst>
                                <p:childTnLst>
                                  <p:par>
                                    <p:cTn id="127" presetID="2" presetClass="entr" presetSubtype="2" fill="hold" nodeType="afterEffect" p14:presetBounceEnd="40000">
                                      <p:stCondLst>
                                        <p:cond delay="0"/>
                                      </p:stCondLst>
                                      <p:childTnLst>
                                        <p:set>
                                          <p:cBhvr>
                                            <p:cTn id="128" dur="1" fill="hold">
                                              <p:stCondLst>
                                                <p:cond delay="0"/>
                                              </p:stCondLst>
                                            </p:cTn>
                                            <p:tgtEl>
                                              <p:spTgt spid="6"/>
                                            </p:tgtEl>
                                            <p:attrNameLst>
                                              <p:attrName>style.visibility</p:attrName>
                                            </p:attrNameLst>
                                          </p:cBhvr>
                                          <p:to>
                                            <p:strVal val="visible"/>
                                          </p:to>
                                        </p:set>
                                        <p:anim calcmode="lin" valueType="num" p14:bounceEnd="40000">
                                          <p:cBhvr additive="base">
                                            <p:cTn id="129" dur="5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30" dur="500" fill="hold"/>
                                            <p:tgtEl>
                                              <p:spTgt spid="6"/>
                                            </p:tgtEl>
                                            <p:attrNameLst>
                                              <p:attrName>ppt_y</p:attrName>
                                            </p:attrNameLst>
                                          </p:cBhvr>
                                          <p:tavLst>
                                            <p:tav tm="0">
                                              <p:val>
                                                <p:strVal val="#ppt_y"/>
                                              </p:val>
                                            </p:tav>
                                            <p:tav tm="100000">
                                              <p:val>
                                                <p:strVal val="#ppt_y"/>
                                              </p:val>
                                            </p:tav>
                                          </p:tavLst>
                                        </p:anim>
                                      </p:childTnLst>
                                    </p:cTn>
                                  </p:par>
                                </p:childTnLst>
                              </p:cTn>
                            </p:par>
                            <p:par>
                              <p:cTn id="131" fill="hold">
                                <p:stCondLst>
                                  <p:cond delay="13010"/>
                                </p:stCondLst>
                                <p:childTnLst>
                                  <p:par>
                                    <p:cTn id="132" presetID="22" presetClass="entr" presetSubtype="8" fill="hold" grpId="0" nodeType="afterEffect">
                                      <p:stCondLst>
                                        <p:cond delay="0"/>
                                      </p:stCondLst>
                                      <p:childTnLst>
                                        <p:set>
                                          <p:cBhvr>
                                            <p:cTn id="133" dur="1" fill="hold">
                                              <p:stCondLst>
                                                <p:cond delay="0"/>
                                              </p:stCondLst>
                                            </p:cTn>
                                            <p:tgtEl>
                                              <p:spTgt spid="107"/>
                                            </p:tgtEl>
                                            <p:attrNameLst>
                                              <p:attrName>style.visibility</p:attrName>
                                            </p:attrNameLst>
                                          </p:cBhvr>
                                          <p:to>
                                            <p:strVal val="visible"/>
                                          </p:to>
                                        </p:set>
                                        <p:animEffect transition="in" filter="wipe(left)">
                                          <p:cBhvr>
                                            <p:cTn id="134" dur="500"/>
                                            <p:tgtEl>
                                              <p:spTgt spid="107"/>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08"/>
                                            </p:tgtEl>
                                            <p:attrNameLst>
                                              <p:attrName>style.visibility</p:attrName>
                                            </p:attrNameLst>
                                          </p:cBhvr>
                                          <p:to>
                                            <p:strVal val="visible"/>
                                          </p:to>
                                        </p:set>
                                        <p:animEffect transition="in" filter="wipe(left)">
                                          <p:cBhvr>
                                            <p:cTn id="137" dur="500"/>
                                            <p:tgtEl>
                                              <p:spTgt spid="108"/>
                                            </p:tgtEl>
                                          </p:cBhvr>
                                        </p:animEffect>
                                      </p:childTnLst>
                                    </p:cTn>
                                  </p:par>
                                </p:childTnLst>
                              </p:cTn>
                            </p:par>
                            <p:par>
                              <p:cTn id="138" fill="hold">
                                <p:stCondLst>
                                  <p:cond delay="13510"/>
                                </p:stCondLst>
                                <p:childTnLst>
                                  <p:par>
                                    <p:cTn id="139" presetID="10" presetClass="entr" presetSubtype="0" fill="hold" grpId="0"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fade">
                                          <p:cBhvr>
                                            <p:cTn id="14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74" grpId="0" animBg="1"/>
          <p:bldP spid="75" grpId="0" animBg="1"/>
          <p:bldP spid="76" grpId="0" animBg="1"/>
          <p:bldP spid="77" grpId="0" animBg="1"/>
          <p:bldP spid="103" grpId="0"/>
          <p:bldP spid="104" grpId="0"/>
          <p:bldP spid="105" grpId="0"/>
          <p:bldP spid="106" grpId="0"/>
          <p:bldP spid="107" grpId="0"/>
          <p:bldP spid="108" grpId="0"/>
          <p:bldP spid="45" grpId="0"/>
          <p:bldP spid="47" grpId="0"/>
          <p:bldP spid="54" grpId="0" animBg="1"/>
          <p:bldP spid="55" grpId="0"/>
          <p:bldP spid="57" grpId="0" animBg="1"/>
          <p:bldP spid="58" grpId="0"/>
          <p:bldP spid="59" grpId="0" animBg="1"/>
          <p:bldP spid="61" grpId="0"/>
          <p:bldP spid="6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1200" fill="hold"/>
                                            <p:tgtEl>
                                              <p:spTgt spid="51"/>
                                            </p:tgtEl>
                                            <p:attrNameLst>
                                              <p:attrName>ppt_x</p:attrName>
                                            </p:attrNameLst>
                                          </p:cBhvr>
                                          <p:tavLst>
                                            <p:tav tm="0">
                                              <p:val>
                                                <p:strVal val="0-#ppt_w/2"/>
                                              </p:val>
                                            </p:tav>
                                            <p:tav tm="100000">
                                              <p:val>
                                                <p:strVal val="#ppt_x"/>
                                              </p:val>
                                            </p:tav>
                                          </p:tavLst>
                                        </p:anim>
                                        <p:anim calcmode="lin" valueType="num">
                                          <p:cBhvr additive="base">
                                            <p:cTn id="8" dur="120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1200" fill="hold"/>
                                            <p:tgtEl>
                                              <p:spTgt spid="53"/>
                                            </p:tgtEl>
                                            <p:attrNameLst>
                                              <p:attrName>ppt_x</p:attrName>
                                            </p:attrNameLst>
                                          </p:cBhvr>
                                          <p:tavLst>
                                            <p:tav tm="0">
                                              <p:val>
                                                <p:strVal val="#ppt_x"/>
                                              </p:val>
                                            </p:tav>
                                            <p:tav tm="100000">
                                              <p:val>
                                                <p:strVal val="#ppt_x"/>
                                              </p:val>
                                            </p:tav>
                                          </p:tavLst>
                                        </p:anim>
                                        <p:anim calcmode="lin" valueType="num">
                                          <p:cBhvr additive="base">
                                            <p:cTn id="12" dur="1200" fill="hold"/>
                                            <p:tgtEl>
                                              <p:spTgt spid="5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4"/>
                                            </p:tgtEl>
                                            <p:attrNameLst>
                                              <p:attrName>style.visibility</p:attrName>
                                            </p:attrNameLst>
                                          </p:cBhvr>
                                          <p:to>
                                            <p:strVal val="visible"/>
                                          </p:to>
                                        </p:set>
                                        <p:animEffect transition="in" filter="fade">
                                          <p:cBhvr>
                                            <p:cTn id="20" dur="500"/>
                                            <p:tgtEl>
                                              <p:spTgt spid="54"/>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55"/>
                                            </p:tgtEl>
                                            <p:attrNameLst>
                                              <p:attrName>style.visibility</p:attrName>
                                            </p:attrNameLst>
                                          </p:cBhvr>
                                          <p:to>
                                            <p:strVal val="visible"/>
                                          </p:to>
                                        </p:set>
                                        <p:animEffect transition="in" filter="wipe(left)">
                                          <p:cBhvr>
                                            <p:cTn id="23" dur="500"/>
                                            <p:tgtEl>
                                              <p:spTgt spid="55"/>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500"/>
                                            <p:tgtEl>
                                              <p:spTgt spid="57"/>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58"/>
                                            </p:tgtEl>
                                            <p:attrNameLst>
                                              <p:attrName>style.visibility</p:attrName>
                                            </p:attrNameLst>
                                          </p:cBhvr>
                                          <p:to>
                                            <p:strVal val="visible"/>
                                          </p:to>
                                        </p:set>
                                        <p:animEffect transition="in" filter="wipe(left)">
                                          <p:cBhvr>
                                            <p:cTn id="30" dur="500"/>
                                            <p:tgtEl>
                                              <p:spTgt spid="58"/>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59"/>
                                            </p:tgtEl>
                                            <p:attrNameLst>
                                              <p:attrName>style.visibility</p:attrName>
                                            </p:attrNameLst>
                                          </p:cBhvr>
                                          <p:to>
                                            <p:strVal val="visible"/>
                                          </p:to>
                                        </p:set>
                                        <p:animEffect transition="in" filter="fade">
                                          <p:cBhvr>
                                            <p:cTn id="34" dur="500"/>
                                            <p:tgtEl>
                                              <p:spTgt spid="59"/>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61"/>
                                            </p:tgtEl>
                                            <p:attrNameLst>
                                              <p:attrName>style.visibility</p:attrName>
                                            </p:attrNameLst>
                                          </p:cBhvr>
                                          <p:to>
                                            <p:strVal val="visible"/>
                                          </p:to>
                                        </p:set>
                                        <p:animEffect transition="in" filter="wipe(left)">
                                          <p:cBhvr>
                                            <p:cTn id="37" dur="500"/>
                                            <p:tgtEl>
                                              <p:spTgt spid="61"/>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61"/>
                                            </p:tgtEl>
                                            <p:attrNameLst>
                                              <p:attrName>style.color</p:attrName>
                                            </p:attrNameLst>
                                          </p:cBhvr>
                                          <p:to>
                                            <p:clrVal>
                                              <a:srgbClr val="EA6103"/>
                                            </p:clrVal>
                                          </p:to>
                                        </p:set>
                                        <p:set>
                                          <p:cBhvr>
                                            <p:cTn id="41" dur="500" fill="hold"/>
                                            <p:tgtEl>
                                              <p:spTgt spid="61"/>
                                            </p:tgtEl>
                                            <p:attrNameLst>
                                              <p:attrName>fillcolor</p:attrName>
                                            </p:attrNameLst>
                                          </p:cBhvr>
                                          <p:to>
                                            <p:clrVal>
                                              <a:srgbClr val="EA6103"/>
                                            </p:clrVal>
                                          </p:to>
                                        </p:set>
                                        <p:set>
                                          <p:cBhvr>
                                            <p:cTn id="42" dur="500" fill="hold"/>
                                            <p:tgtEl>
                                              <p:spTgt spid="61"/>
                                            </p:tgtEl>
                                            <p:attrNameLst>
                                              <p:attrName>fill.type</p:attrName>
                                            </p:attrNameLst>
                                          </p:cBhvr>
                                          <p:to>
                                            <p:strVal val="solid"/>
                                          </p:to>
                                        </p:set>
                                      </p:childTnLst>
                                    </p:cTn>
                                  </p:par>
                                </p:childTnLst>
                              </p:cTn>
                            </p:par>
                            <p:par>
                              <p:cTn id="43" fill="hold">
                                <p:stCondLst>
                                  <p:cond delay="3760"/>
                                </p:stCondLst>
                                <p:childTnLst>
                                  <p:par>
                                    <p:cTn id="44" presetID="53" presetClass="entr" presetSubtype="16" fill="hold" nodeType="afterEffect">
                                      <p:stCondLst>
                                        <p:cond delay="250"/>
                                      </p:stCondLst>
                                      <p:childTnLst>
                                        <p:set>
                                          <p:cBhvr>
                                            <p:cTn id="45" dur="1" fill="hold">
                                              <p:stCondLst>
                                                <p:cond delay="0"/>
                                              </p:stCondLst>
                                            </p:cTn>
                                            <p:tgtEl>
                                              <p:spTgt spid="71"/>
                                            </p:tgtEl>
                                            <p:attrNameLst>
                                              <p:attrName>style.visibility</p:attrName>
                                            </p:attrNameLst>
                                          </p:cBhvr>
                                          <p:to>
                                            <p:strVal val="visible"/>
                                          </p:to>
                                        </p:set>
                                        <p:anim calcmode="lin" valueType="num">
                                          <p:cBhvr>
                                            <p:cTn id="46" dur="400" fill="hold"/>
                                            <p:tgtEl>
                                              <p:spTgt spid="71"/>
                                            </p:tgtEl>
                                            <p:attrNameLst>
                                              <p:attrName>ppt_w</p:attrName>
                                            </p:attrNameLst>
                                          </p:cBhvr>
                                          <p:tavLst>
                                            <p:tav tm="0">
                                              <p:val>
                                                <p:fltVal val="0"/>
                                              </p:val>
                                            </p:tav>
                                            <p:tav tm="100000">
                                              <p:val>
                                                <p:strVal val="#ppt_w"/>
                                              </p:val>
                                            </p:tav>
                                          </p:tavLst>
                                        </p:anim>
                                        <p:anim calcmode="lin" valueType="num">
                                          <p:cBhvr>
                                            <p:cTn id="47" dur="400" fill="hold"/>
                                            <p:tgtEl>
                                              <p:spTgt spid="71"/>
                                            </p:tgtEl>
                                            <p:attrNameLst>
                                              <p:attrName>ppt_h</p:attrName>
                                            </p:attrNameLst>
                                          </p:cBhvr>
                                          <p:tavLst>
                                            <p:tav tm="0">
                                              <p:val>
                                                <p:fltVal val="0"/>
                                              </p:val>
                                            </p:tav>
                                            <p:tav tm="100000">
                                              <p:val>
                                                <p:strVal val="#ppt_h"/>
                                              </p:val>
                                            </p:tav>
                                          </p:tavLst>
                                        </p:anim>
                                        <p:animEffect transition="in" filter="fade">
                                          <p:cBhvr>
                                            <p:cTn id="48" dur="400"/>
                                            <p:tgtEl>
                                              <p:spTgt spid="71"/>
                                            </p:tgtEl>
                                          </p:cBhvr>
                                        </p:animEffect>
                                      </p:childTnLst>
                                    </p:cTn>
                                  </p:par>
                                </p:childTnLst>
                              </p:cTn>
                            </p:par>
                            <p:par>
                              <p:cTn id="49" fill="hold">
                                <p:stCondLst>
                                  <p:cond delay="4410"/>
                                </p:stCondLst>
                                <p:childTnLst>
                                  <p:par>
                                    <p:cTn id="50" presetID="22" presetClass="entr" presetSubtype="1" fill="hold" nodeType="after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wipe(up)">
                                          <p:cBhvr>
                                            <p:cTn id="52" dur="350"/>
                                            <p:tgtEl>
                                              <p:spTgt spid="40"/>
                                            </p:tgtEl>
                                          </p:cBhvr>
                                        </p:animEffect>
                                      </p:childTnLst>
                                    </p:cTn>
                                  </p:par>
                                </p:childTnLst>
                              </p:cTn>
                            </p:par>
                            <p:par>
                              <p:cTn id="53" fill="hold">
                                <p:stCondLst>
                                  <p:cond delay="4760"/>
                                </p:stCondLst>
                                <p:childTnLst>
                                  <p:par>
                                    <p:cTn id="54" presetID="53" presetClass="entr" presetSubtype="16" fill="hold" grpId="0" nodeType="afterEffect">
                                      <p:stCondLst>
                                        <p:cond delay="0"/>
                                      </p:stCondLst>
                                      <p:childTnLst>
                                        <p:set>
                                          <p:cBhvr>
                                            <p:cTn id="55" dur="1" fill="hold">
                                              <p:stCondLst>
                                                <p:cond delay="0"/>
                                              </p:stCondLst>
                                            </p:cTn>
                                            <p:tgtEl>
                                              <p:spTgt spid="74"/>
                                            </p:tgtEl>
                                            <p:attrNameLst>
                                              <p:attrName>style.visibility</p:attrName>
                                            </p:attrNameLst>
                                          </p:cBhvr>
                                          <p:to>
                                            <p:strVal val="visible"/>
                                          </p:to>
                                        </p:set>
                                        <p:anim calcmode="lin" valueType="num">
                                          <p:cBhvr>
                                            <p:cTn id="56" dur="500" fill="hold"/>
                                            <p:tgtEl>
                                              <p:spTgt spid="74"/>
                                            </p:tgtEl>
                                            <p:attrNameLst>
                                              <p:attrName>ppt_w</p:attrName>
                                            </p:attrNameLst>
                                          </p:cBhvr>
                                          <p:tavLst>
                                            <p:tav tm="0">
                                              <p:val>
                                                <p:fltVal val="0"/>
                                              </p:val>
                                            </p:tav>
                                            <p:tav tm="100000">
                                              <p:val>
                                                <p:strVal val="#ppt_w"/>
                                              </p:val>
                                            </p:tav>
                                          </p:tavLst>
                                        </p:anim>
                                        <p:anim calcmode="lin" valueType="num">
                                          <p:cBhvr>
                                            <p:cTn id="57" dur="500" fill="hold"/>
                                            <p:tgtEl>
                                              <p:spTgt spid="74"/>
                                            </p:tgtEl>
                                            <p:attrNameLst>
                                              <p:attrName>ppt_h</p:attrName>
                                            </p:attrNameLst>
                                          </p:cBhvr>
                                          <p:tavLst>
                                            <p:tav tm="0">
                                              <p:val>
                                                <p:fltVal val="0"/>
                                              </p:val>
                                            </p:tav>
                                            <p:tav tm="100000">
                                              <p:val>
                                                <p:strVal val="#ppt_h"/>
                                              </p:val>
                                            </p:tav>
                                          </p:tavLst>
                                        </p:anim>
                                        <p:animEffect transition="in" filter="fade">
                                          <p:cBhvr>
                                            <p:cTn id="58" dur="500"/>
                                            <p:tgtEl>
                                              <p:spTgt spid="74"/>
                                            </p:tgtEl>
                                          </p:cBhvr>
                                        </p:animEffect>
                                      </p:childTnLst>
                                    </p:cTn>
                                  </p:par>
                                </p:childTnLst>
                              </p:cTn>
                            </p:par>
                            <p:par>
                              <p:cTn id="59" fill="hold">
                                <p:stCondLst>
                                  <p:cond delay="5260"/>
                                </p:stCondLst>
                                <p:childTnLst>
                                  <p:par>
                                    <p:cTn id="60" presetID="22" presetClass="entr" presetSubtype="8" fill="hold" nodeType="afterEffect">
                                      <p:stCondLst>
                                        <p:cond delay="0"/>
                                      </p:stCondLst>
                                      <p:childTnLst>
                                        <p:set>
                                          <p:cBhvr>
                                            <p:cTn id="61" dur="1" fill="hold">
                                              <p:stCondLst>
                                                <p:cond delay="0"/>
                                              </p:stCondLst>
                                            </p:cTn>
                                            <p:tgtEl>
                                              <p:spTgt spid="46"/>
                                            </p:tgtEl>
                                            <p:attrNameLst>
                                              <p:attrName>style.visibility</p:attrName>
                                            </p:attrNameLst>
                                          </p:cBhvr>
                                          <p:to>
                                            <p:strVal val="visible"/>
                                          </p:to>
                                        </p:set>
                                        <p:animEffect transition="in" filter="wipe(left)">
                                          <p:cBhvr>
                                            <p:cTn id="62" dur="500"/>
                                            <p:tgtEl>
                                              <p:spTgt spid="46"/>
                                            </p:tgtEl>
                                          </p:cBhvr>
                                        </p:animEffect>
                                      </p:childTnLst>
                                    </p:cTn>
                                  </p:par>
                                </p:childTnLst>
                              </p:cTn>
                            </p:par>
                            <p:par>
                              <p:cTn id="63" fill="hold">
                                <p:stCondLst>
                                  <p:cond delay="5760"/>
                                </p:stCondLst>
                                <p:childTnLst>
                                  <p:par>
                                    <p:cTn id="64" presetID="2" presetClass="entr" presetSubtype="2" fill="hold" nodeType="afterEffect">
                                      <p:stCondLst>
                                        <p:cond delay="0"/>
                                      </p:stCondLst>
                                      <p:childTnLst>
                                        <p:set>
                                          <p:cBhvr>
                                            <p:cTn id="65" dur="1" fill="hold">
                                              <p:stCondLst>
                                                <p:cond delay="0"/>
                                              </p:stCondLst>
                                            </p:cTn>
                                            <p:tgtEl>
                                              <p:spTgt spid="2"/>
                                            </p:tgtEl>
                                            <p:attrNameLst>
                                              <p:attrName>style.visibility</p:attrName>
                                            </p:attrNameLst>
                                          </p:cBhvr>
                                          <p:to>
                                            <p:strVal val="visible"/>
                                          </p:to>
                                        </p:set>
                                        <p:anim calcmode="lin" valueType="num">
                                          <p:cBhvr additive="base">
                                            <p:cTn id="66" dur="500" fill="hold"/>
                                            <p:tgtEl>
                                              <p:spTgt spid="2"/>
                                            </p:tgtEl>
                                            <p:attrNameLst>
                                              <p:attrName>ppt_x</p:attrName>
                                            </p:attrNameLst>
                                          </p:cBhvr>
                                          <p:tavLst>
                                            <p:tav tm="0">
                                              <p:val>
                                                <p:strVal val="1+#ppt_w/2"/>
                                              </p:val>
                                            </p:tav>
                                            <p:tav tm="100000">
                                              <p:val>
                                                <p:strVal val="#ppt_x"/>
                                              </p:val>
                                            </p:tav>
                                          </p:tavLst>
                                        </p:anim>
                                        <p:anim calcmode="lin" valueType="num">
                                          <p:cBhvr additive="base">
                                            <p:cTn id="67" dur="500" fill="hold"/>
                                            <p:tgtEl>
                                              <p:spTgt spid="2"/>
                                            </p:tgtEl>
                                            <p:attrNameLst>
                                              <p:attrName>ppt_y</p:attrName>
                                            </p:attrNameLst>
                                          </p:cBhvr>
                                          <p:tavLst>
                                            <p:tav tm="0">
                                              <p:val>
                                                <p:strVal val="#ppt_y"/>
                                              </p:val>
                                            </p:tav>
                                            <p:tav tm="100000">
                                              <p:val>
                                                <p:strVal val="#ppt_y"/>
                                              </p:val>
                                            </p:tav>
                                          </p:tavLst>
                                        </p:anim>
                                      </p:childTnLst>
                                    </p:cTn>
                                  </p:par>
                                </p:childTnLst>
                              </p:cTn>
                            </p:par>
                            <p:par>
                              <p:cTn id="68" fill="hold">
                                <p:stCondLst>
                                  <p:cond delay="6260"/>
                                </p:stCondLst>
                                <p:childTnLst>
                                  <p:par>
                                    <p:cTn id="69" presetID="22" presetClass="entr" presetSubtype="8"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left)">
                                          <p:cBhvr>
                                            <p:cTn id="71" dur="500"/>
                                            <p:tgtEl>
                                              <p:spTgt spid="63"/>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64"/>
                                            </p:tgtEl>
                                            <p:attrNameLst>
                                              <p:attrName>style.visibility</p:attrName>
                                            </p:attrNameLst>
                                          </p:cBhvr>
                                          <p:to>
                                            <p:strVal val="visible"/>
                                          </p:to>
                                        </p:set>
                                        <p:animEffect transition="in" filter="wipe(left)">
                                          <p:cBhvr>
                                            <p:cTn id="74" dur="500"/>
                                            <p:tgtEl>
                                              <p:spTgt spid="64"/>
                                            </p:tgtEl>
                                          </p:cBhvr>
                                        </p:animEffect>
                                      </p:childTnLst>
                                    </p:cTn>
                                  </p:par>
                                  <p:par>
                                    <p:cTn id="75" presetID="53" presetClass="entr" presetSubtype="16" fill="hold" grpId="0" nodeType="withEffect">
                                      <p:stCondLst>
                                        <p:cond delay="750"/>
                                      </p:stCondLst>
                                      <p:childTnLst>
                                        <p:set>
                                          <p:cBhvr>
                                            <p:cTn id="76" dur="1" fill="hold">
                                              <p:stCondLst>
                                                <p:cond delay="0"/>
                                              </p:stCondLst>
                                            </p:cTn>
                                            <p:tgtEl>
                                              <p:spTgt spid="75"/>
                                            </p:tgtEl>
                                            <p:attrNameLst>
                                              <p:attrName>style.visibility</p:attrName>
                                            </p:attrNameLst>
                                          </p:cBhvr>
                                          <p:to>
                                            <p:strVal val="visible"/>
                                          </p:to>
                                        </p:set>
                                        <p:anim calcmode="lin" valueType="num">
                                          <p:cBhvr>
                                            <p:cTn id="77" dur="500" fill="hold"/>
                                            <p:tgtEl>
                                              <p:spTgt spid="75"/>
                                            </p:tgtEl>
                                            <p:attrNameLst>
                                              <p:attrName>ppt_w</p:attrName>
                                            </p:attrNameLst>
                                          </p:cBhvr>
                                          <p:tavLst>
                                            <p:tav tm="0">
                                              <p:val>
                                                <p:fltVal val="0"/>
                                              </p:val>
                                            </p:tav>
                                            <p:tav tm="100000">
                                              <p:val>
                                                <p:strVal val="#ppt_w"/>
                                              </p:val>
                                            </p:tav>
                                          </p:tavLst>
                                        </p:anim>
                                        <p:anim calcmode="lin" valueType="num">
                                          <p:cBhvr>
                                            <p:cTn id="78" dur="500" fill="hold"/>
                                            <p:tgtEl>
                                              <p:spTgt spid="75"/>
                                            </p:tgtEl>
                                            <p:attrNameLst>
                                              <p:attrName>ppt_h</p:attrName>
                                            </p:attrNameLst>
                                          </p:cBhvr>
                                          <p:tavLst>
                                            <p:tav tm="0">
                                              <p:val>
                                                <p:fltVal val="0"/>
                                              </p:val>
                                            </p:tav>
                                            <p:tav tm="100000">
                                              <p:val>
                                                <p:strVal val="#ppt_h"/>
                                              </p:val>
                                            </p:tav>
                                          </p:tavLst>
                                        </p:anim>
                                        <p:animEffect transition="in" filter="fade">
                                          <p:cBhvr>
                                            <p:cTn id="79" dur="500"/>
                                            <p:tgtEl>
                                              <p:spTgt spid="75"/>
                                            </p:tgtEl>
                                          </p:cBhvr>
                                        </p:animEffect>
                                      </p:childTnLst>
                                    </p:cTn>
                                  </p:par>
                                </p:childTnLst>
                              </p:cTn>
                            </p:par>
                            <p:par>
                              <p:cTn id="80" fill="hold">
                                <p:stCondLst>
                                  <p:cond delay="7510"/>
                                </p:stCondLst>
                                <p:childTnLst>
                                  <p:par>
                                    <p:cTn id="81" presetID="22" presetClass="entr" presetSubtype="8" fill="hold"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wipe(left)">
                                          <p:cBhvr>
                                            <p:cTn id="83" dur="500"/>
                                            <p:tgtEl>
                                              <p:spTgt spid="56"/>
                                            </p:tgtEl>
                                          </p:cBhvr>
                                        </p:animEffect>
                                      </p:childTnLst>
                                    </p:cTn>
                                  </p:par>
                                </p:childTnLst>
                              </p:cTn>
                            </p:par>
                            <p:par>
                              <p:cTn id="84" fill="hold">
                                <p:stCondLst>
                                  <p:cond delay="8010"/>
                                </p:stCondLst>
                                <p:childTnLst>
                                  <p:par>
                                    <p:cTn id="85" presetID="2" presetClass="entr" presetSubtype="2" fill="hold" nodeType="afterEffect">
                                      <p:stCondLst>
                                        <p:cond delay="0"/>
                                      </p:stCondLst>
                                      <p:childTnLst>
                                        <p:set>
                                          <p:cBhvr>
                                            <p:cTn id="86" dur="1" fill="hold">
                                              <p:stCondLst>
                                                <p:cond delay="0"/>
                                              </p:stCondLst>
                                            </p:cTn>
                                            <p:tgtEl>
                                              <p:spTgt spid="3"/>
                                            </p:tgtEl>
                                            <p:attrNameLst>
                                              <p:attrName>style.visibility</p:attrName>
                                            </p:attrNameLst>
                                          </p:cBhvr>
                                          <p:to>
                                            <p:strVal val="visible"/>
                                          </p:to>
                                        </p:set>
                                        <p:anim calcmode="lin" valueType="num">
                                          <p:cBhvr additive="base">
                                            <p:cTn id="87" dur="500" fill="hold"/>
                                            <p:tgtEl>
                                              <p:spTgt spid="3"/>
                                            </p:tgtEl>
                                            <p:attrNameLst>
                                              <p:attrName>ppt_x</p:attrName>
                                            </p:attrNameLst>
                                          </p:cBhvr>
                                          <p:tavLst>
                                            <p:tav tm="0">
                                              <p:val>
                                                <p:strVal val="1+#ppt_w/2"/>
                                              </p:val>
                                            </p:tav>
                                            <p:tav tm="100000">
                                              <p:val>
                                                <p:strVal val="#ppt_x"/>
                                              </p:val>
                                            </p:tav>
                                          </p:tavLst>
                                        </p:anim>
                                        <p:anim calcmode="lin" valueType="num">
                                          <p:cBhvr additive="base">
                                            <p:cTn id="88" dur="500" fill="hold"/>
                                            <p:tgtEl>
                                              <p:spTgt spid="3"/>
                                            </p:tgtEl>
                                            <p:attrNameLst>
                                              <p:attrName>ppt_y</p:attrName>
                                            </p:attrNameLst>
                                          </p:cBhvr>
                                          <p:tavLst>
                                            <p:tav tm="0">
                                              <p:val>
                                                <p:strVal val="#ppt_y"/>
                                              </p:val>
                                            </p:tav>
                                            <p:tav tm="100000">
                                              <p:val>
                                                <p:strVal val="#ppt_y"/>
                                              </p:val>
                                            </p:tav>
                                          </p:tavLst>
                                        </p:anim>
                                      </p:childTnLst>
                                    </p:cTn>
                                  </p:par>
                                </p:childTnLst>
                              </p:cTn>
                            </p:par>
                            <p:par>
                              <p:cTn id="89" fill="hold">
                                <p:stCondLst>
                                  <p:cond delay="8510"/>
                                </p:stCondLst>
                                <p:childTnLst>
                                  <p:par>
                                    <p:cTn id="90" presetID="22" presetClass="entr" presetSubtype="8" fill="hold" grpId="0" nodeType="afterEffect">
                                      <p:stCondLst>
                                        <p:cond delay="0"/>
                                      </p:stCondLst>
                                      <p:childTnLst>
                                        <p:set>
                                          <p:cBhvr>
                                            <p:cTn id="91" dur="1" fill="hold">
                                              <p:stCondLst>
                                                <p:cond delay="0"/>
                                              </p:stCondLst>
                                            </p:cTn>
                                            <p:tgtEl>
                                              <p:spTgt spid="103"/>
                                            </p:tgtEl>
                                            <p:attrNameLst>
                                              <p:attrName>style.visibility</p:attrName>
                                            </p:attrNameLst>
                                          </p:cBhvr>
                                          <p:to>
                                            <p:strVal val="visible"/>
                                          </p:to>
                                        </p:set>
                                        <p:animEffect transition="in" filter="wipe(left)">
                                          <p:cBhvr>
                                            <p:cTn id="92" dur="500"/>
                                            <p:tgtEl>
                                              <p:spTgt spid="10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04"/>
                                            </p:tgtEl>
                                            <p:attrNameLst>
                                              <p:attrName>style.visibility</p:attrName>
                                            </p:attrNameLst>
                                          </p:cBhvr>
                                          <p:to>
                                            <p:strVal val="visible"/>
                                          </p:to>
                                        </p:set>
                                        <p:animEffect transition="in" filter="wipe(left)">
                                          <p:cBhvr>
                                            <p:cTn id="95" dur="500"/>
                                            <p:tgtEl>
                                              <p:spTgt spid="104"/>
                                            </p:tgtEl>
                                          </p:cBhvr>
                                        </p:animEffect>
                                      </p:childTnLst>
                                    </p:cTn>
                                  </p:par>
                                  <p:par>
                                    <p:cTn id="96" presetID="53" presetClass="entr" presetSubtype="16" fill="hold" grpId="0" nodeType="withEffect">
                                      <p:stCondLst>
                                        <p:cond delay="750"/>
                                      </p:stCondLst>
                                      <p:childTnLst>
                                        <p:set>
                                          <p:cBhvr>
                                            <p:cTn id="97" dur="1" fill="hold">
                                              <p:stCondLst>
                                                <p:cond delay="0"/>
                                              </p:stCondLst>
                                            </p:cTn>
                                            <p:tgtEl>
                                              <p:spTgt spid="76"/>
                                            </p:tgtEl>
                                            <p:attrNameLst>
                                              <p:attrName>style.visibility</p:attrName>
                                            </p:attrNameLst>
                                          </p:cBhvr>
                                          <p:to>
                                            <p:strVal val="visible"/>
                                          </p:to>
                                        </p:set>
                                        <p:anim calcmode="lin" valueType="num">
                                          <p:cBhvr>
                                            <p:cTn id="98" dur="500" fill="hold"/>
                                            <p:tgtEl>
                                              <p:spTgt spid="76"/>
                                            </p:tgtEl>
                                            <p:attrNameLst>
                                              <p:attrName>ppt_w</p:attrName>
                                            </p:attrNameLst>
                                          </p:cBhvr>
                                          <p:tavLst>
                                            <p:tav tm="0">
                                              <p:val>
                                                <p:fltVal val="0"/>
                                              </p:val>
                                            </p:tav>
                                            <p:tav tm="100000">
                                              <p:val>
                                                <p:strVal val="#ppt_w"/>
                                              </p:val>
                                            </p:tav>
                                          </p:tavLst>
                                        </p:anim>
                                        <p:anim calcmode="lin" valueType="num">
                                          <p:cBhvr>
                                            <p:cTn id="99" dur="500" fill="hold"/>
                                            <p:tgtEl>
                                              <p:spTgt spid="76"/>
                                            </p:tgtEl>
                                            <p:attrNameLst>
                                              <p:attrName>ppt_h</p:attrName>
                                            </p:attrNameLst>
                                          </p:cBhvr>
                                          <p:tavLst>
                                            <p:tav tm="0">
                                              <p:val>
                                                <p:fltVal val="0"/>
                                              </p:val>
                                            </p:tav>
                                            <p:tav tm="100000">
                                              <p:val>
                                                <p:strVal val="#ppt_h"/>
                                              </p:val>
                                            </p:tav>
                                          </p:tavLst>
                                        </p:anim>
                                        <p:animEffect transition="in" filter="fade">
                                          <p:cBhvr>
                                            <p:cTn id="100" dur="500"/>
                                            <p:tgtEl>
                                              <p:spTgt spid="76"/>
                                            </p:tgtEl>
                                          </p:cBhvr>
                                        </p:animEffect>
                                      </p:childTnLst>
                                    </p:cTn>
                                  </p:par>
                                </p:childTnLst>
                              </p:cTn>
                            </p:par>
                            <p:par>
                              <p:cTn id="101" fill="hold">
                                <p:stCondLst>
                                  <p:cond delay="9760"/>
                                </p:stCondLst>
                                <p:childTnLst>
                                  <p:par>
                                    <p:cTn id="102" presetID="22" presetClass="entr" presetSubtype="8" fill="hold" nodeType="after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left)">
                                          <p:cBhvr>
                                            <p:cTn id="104" dur="500"/>
                                            <p:tgtEl>
                                              <p:spTgt spid="60"/>
                                            </p:tgtEl>
                                          </p:cBhvr>
                                        </p:animEffect>
                                      </p:childTnLst>
                                    </p:cTn>
                                  </p:par>
                                </p:childTnLst>
                              </p:cTn>
                            </p:par>
                            <p:par>
                              <p:cTn id="105" fill="hold">
                                <p:stCondLst>
                                  <p:cond delay="10260"/>
                                </p:stCondLst>
                                <p:childTnLst>
                                  <p:par>
                                    <p:cTn id="106" presetID="2" presetClass="entr" presetSubtype="2" fill="hold" nodeType="afterEffect">
                                      <p:stCondLst>
                                        <p:cond delay="0"/>
                                      </p:stCondLst>
                                      <p:childTnLst>
                                        <p:set>
                                          <p:cBhvr>
                                            <p:cTn id="107" dur="1" fill="hold">
                                              <p:stCondLst>
                                                <p:cond delay="0"/>
                                              </p:stCondLst>
                                            </p:cTn>
                                            <p:tgtEl>
                                              <p:spTgt spid="4"/>
                                            </p:tgtEl>
                                            <p:attrNameLst>
                                              <p:attrName>style.visibility</p:attrName>
                                            </p:attrNameLst>
                                          </p:cBhvr>
                                          <p:to>
                                            <p:strVal val="visible"/>
                                          </p:to>
                                        </p:set>
                                        <p:anim calcmode="lin" valueType="num">
                                          <p:cBhvr additive="base">
                                            <p:cTn id="108" dur="500" fill="hold"/>
                                            <p:tgtEl>
                                              <p:spTgt spid="4"/>
                                            </p:tgtEl>
                                            <p:attrNameLst>
                                              <p:attrName>ppt_x</p:attrName>
                                            </p:attrNameLst>
                                          </p:cBhvr>
                                          <p:tavLst>
                                            <p:tav tm="0">
                                              <p:val>
                                                <p:strVal val="1+#ppt_w/2"/>
                                              </p:val>
                                            </p:tav>
                                            <p:tav tm="100000">
                                              <p:val>
                                                <p:strVal val="#ppt_x"/>
                                              </p:val>
                                            </p:tav>
                                          </p:tavLst>
                                        </p:anim>
                                        <p:anim calcmode="lin" valueType="num">
                                          <p:cBhvr additive="base">
                                            <p:cTn id="109" dur="500" fill="hold"/>
                                            <p:tgtEl>
                                              <p:spTgt spid="4"/>
                                            </p:tgtEl>
                                            <p:attrNameLst>
                                              <p:attrName>ppt_y</p:attrName>
                                            </p:attrNameLst>
                                          </p:cBhvr>
                                          <p:tavLst>
                                            <p:tav tm="0">
                                              <p:val>
                                                <p:strVal val="#ppt_y"/>
                                              </p:val>
                                            </p:tav>
                                            <p:tav tm="100000">
                                              <p:val>
                                                <p:strVal val="#ppt_y"/>
                                              </p:val>
                                            </p:tav>
                                          </p:tavLst>
                                        </p:anim>
                                      </p:childTnLst>
                                    </p:cTn>
                                  </p:par>
                                </p:childTnLst>
                              </p:cTn>
                            </p:par>
                            <p:par>
                              <p:cTn id="110" fill="hold">
                                <p:stCondLst>
                                  <p:cond delay="10760"/>
                                </p:stCondLst>
                                <p:childTnLst>
                                  <p:par>
                                    <p:cTn id="111" presetID="22" presetClass="entr" presetSubtype="8" fill="hold" grpId="0" nodeType="afterEffect">
                                      <p:stCondLst>
                                        <p:cond delay="0"/>
                                      </p:stCondLst>
                                      <p:childTnLst>
                                        <p:set>
                                          <p:cBhvr>
                                            <p:cTn id="112" dur="1" fill="hold">
                                              <p:stCondLst>
                                                <p:cond delay="0"/>
                                              </p:stCondLst>
                                            </p:cTn>
                                            <p:tgtEl>
                                              <p:spTgt spid="105"/>
                                            </p:tgtEl>
                                            <p:attrNameLst>
                                              <p:attrName>style.visibility</p:attrName>
                                            </p:attrNameLst>
                                          </p:cBhvr>
                                          <p:to>
                                            <p:strVal val="visible"/>
                                          </p:to>
                                        </p:set>
                                        <p:animEffect transition="in" filter="wipe(left)">
                                          <p:cBhvr>
                                            <p:cTn id="113" dur="500"/>
                                            <p:tgtEl>
                                              <p:spTgt spid="105"/>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106"/>
                                            </p:tgtEl>
                                            <p:attrNameLst>
                                              <p:attrName>style.visibility</p:attrName>
                                            </p:attrNameLst>
                                          </p:cBhvr>
                                          <p:to>
                                            <p:strVal val="visible"/>
                                          </p:to>
                                        </p:set>
                                        <p:animEffect transition="in" filter="wipe(left)">
                                          <p:cBhvr>
                                            <p:cTn id="116" dur="500"/>
                                            <p:tgtEl>
                                              <p:spTgt spid="106"/>
                                            </p:tgtEl>
                                          </p:cBhvr>
                                        </p:animEffect>
                                      </p:childTnLst>
                                    </p:cTn>
                                  </p:par>
                                  <p:par>
                                    <p:cTn id="117" presetID="53" presetClass="entr" presetSubtype="16" fill="hold" grpId="0" nodeType="withEffect">
                                      <p:stCondLst>
                                        <p:cond delay="750"/>
                                      </p:stCondLst>
                                      <p:childTnLst>
                                        <p:set>
                                          <p:cBhvr>
                                            <p:cTn id="118" dur="1" fill="hold">
                                              <p:stCondLst>
                                                <p:cond delay="0"/>
                                              </p:stCondLst>
                                            </p:cTn>
                                            <p:tgtEl>
                                              <p:spTgt spid="77"/>
                                            </p:tgtEl>
                                            <p:attrNameLst>
                                              <p:attrName>style.visibility</p:attrName>
                                            </p:attrNameLst>
                                          </p:cBhvr>
                                          <p:to>
                                            <p:strVal val="visible"/>
                                          </p:to>
                                        </p:set>
                                        <p:anim calcmode="lin" valueType="num">
                                          <p:cBhvr>
                                            <p:cTn id="119" dur="500" fill="hold"/>
                                            <p:tgtEl>
                                              <p:spTgt spid="77"/>
                                            </p:tgtEl>
                                            <p:attrNameLst>
                                              <p:attrName>ppt_w</p:attrName>
                                            </p:attrNameLst>
                                          </p:cBhvr>
                                          <p:tavLst>
                                            <p:tav tm="0">
                                              <p:val>
                                                <p:fltVal val="0"/>
                                              </p:val>
                                            </p:tav>
                                            <p:tav tm="100000">
                                              <p:val>
                                                <p:strVal val="#ppt_w"/>
                                              </p:val>
                                            </p:tav>
                                          </p:tavLst>
                                        </p:anim>
                                        <p:anim calcmode="lin" valueType="num">
                                          <p:cBhvr>
                                            <p:cTn id="120" dur="500" fill="hold"/>
                                            <p:tgtEl>
                                              <p:spTgt spid="77"/>
                                            </p:tgtEl>
                                            <p:attrNameLst>
                                              <p:attrName>ppt_h</p:attrName>
                                            </p:attrNameLst>
                                          </p:cBhvr>
                                          <p:tavLst>
                                            <p:tav tm="0">
                                              <p:val>
                                                <p:fltVal val="0"/>
                                              </p:val>
                                            </p:tav>
                                            <p:tav tm="100000">
                                              <p:val>
                                                <p:strVal val="#ppt_h"/>
                                              </p:val>
                                            </p:tav>
                                          </p:tavLst>
                                        </p:anim>
                                        <p:animEffect transition="in" filter="fade">
                                          <p:cBhvr>
                                            <p:cTn id="121" dur="500"/>
                                            <p:tgtEl>
                                              <p:spTgt spid="77"/>
                                            </p:tgtEl>
                                          </p:cBhvr>
                                        </p:animEffect>
                                      </p:childTnLst>
                                    </p:cTn>
                                  </p:par>
                                </p:childTnLst>
                              </p:cTn>
                            </p:par>
                            <p:par>
                              <p:cTn id="122" fill="hold">
                                <p:stCondLst>
                                  <p:cond delay="12010"/>
                                </p:stCondLst>
                                <p:childTnLst>
                                  <p:par>
                                    <p:cTn id="123" presetID="22" presetClass="entr" presetSubtype="8" fill="hold" nodeType="afterEffect">
                                      <p:stCondLst>
                                        <p:cond delay="0"/>
                                      </p:stCondLst>
                                      <p:childTnLst>
                                        <p:set>
                                          <p:cBhvr>
                                            <p:cTn id="124" dur="1" fill="hold">
                                              <p:stCondLst>
                                                <p:cond delay="0"/>
                                              </p:stCondLst>
                                            </p:cTn>
                                            <p:tgtEl>
                                              <p:spTgt spid="52"/>
                                            </p:tgtEl>
                                            <p:attrNameLst>
                                              <p:attrName>style.visibility</p:attrName>
                                            </p:attrNameLst>
                                          </p:cBhvr>
                                          <p:to>
                                            <p:strVal val="visible"/>
                                          </p:to>
                                        </p:set>
                                        <p:animEffect transition="in" filter="wipe(left)">
                                          <p:cBhvr>
                                            <p:cTn id="125" dur="500"/>
                                            <p:tgtEl>
                                              <p:spTgt spid="52"/>
                                            </p:tgtEl>
                                          </p:cBhvr>
                                        </p:animEffect>
                                      </p:childTnLst>
                                    </p:cTn>
                                  </p:par>
                                </p:childTnLst>
                              </p:cTn>
                            </p:par>
                            <p:par>
                              <p:cTn id="126" fill="hold">
                                <p:stCondLst>
                                  <p:cond delay="12510"/>
                                </p:stCondLst>
                                <p:childTnLst>
                                  <p:par>
                                    <p:cTn id="127" presetID="2" presetClass="entr" presetSubtype="2" fill="hold" nodeType="afterEffect">
                                      <p:stCondLst>
                                        <p:cond delay="0"/>
                                      </p:stCondLst>
                                      <p:childTnLst>
                                        <p:set>
                                          <p:cBhvr>
                                            <p:cTn id="128" dur="1" fill="hold">
                                              <p:stCondLst>
                                                <p:cond delay="0"/>
                                              </p:stCondLst>
                                            </p:cTn>
                                            <p:tgtEl>
                                              <p:spTgt spid="6"/>
                                            </p:tgtEl>
                                            <p:attrNameLst>
                                              <p:attrName>style.visibility</p:attrName>
                                            </p:attrNameLst>
                                          </p:cBhvr>
                                          <p:to>
                                            <p:strVal val="visible"/>
                                          </p:to>
                                        </p:set>
                                        <p:anim calcmode="lin" valueType="num">
                                          <p:cBhvr additive="base">
                                            <p:cTn id="129" dur="500" fill="hold"/>
                                            <p:tgtEl>
                                              <p:spTgt spid="6"/>
                                            </p:tgtEl>
                                            <p:attrNameLst>
                                              <p:attrName>ppt_x</p:attrName>
                                            </p:attrNameLst>
                                          </p:cBhvr>
                                          <p:tavLst>
                                            <p:tav tm="0">
                                              <p:val>
                                                <p:strVal val="1+#ppt_w/2"/>
                                              </p:val>
                                            </p:tav>
                                            <p:tav tm="100000">
                                              <p:val>
                                                <p:strVal val="#ppt_x"/>
                                              </p:val>
                                            </p:tav>
                                          </p:tavLst>
                                        </p:anim>
                                        <p:anim calcmode="lin" valueType="num">
                                          <p:cBhvr additive="base">
                                            <p:cTn id="130" dur="500" fill="hold"/>
                                            <p:tgtEl>
                                              <p:spTgt spid="6"/>
                                            </p:tgtEl>
                                            <p:attrNameLst>
                                              <p:attrName>ppt_y</p:attrName>
                                            </p:attrNameLst>
                                          </p:cBhvr>
                                          <p:tavLst>
                                            <p:tav tm="0">
                                              <p:val>
                                                <p:strVal val="#ppt_y"/>
                                              </p:val>
                                            </p:tav>
                                            <p:tav tm="100000">
                                              <p:val>
                                                <p:strVal val="#ppt_y"/>
                                              </p:val>
                                            </p:tav>
                                          </p:tavLst>
                                        </p:anim>
                                      </p:childTnLst>
                                    </p:cTn>
                                  </p:par>
                                </p:childTnLst>
                              </p:cTn>
                            </p:par>
                            <p:par>
                              <p:cTn id="131" fill="hold">
                                <p:stCondLst>
                                  <p:cond delay="13010"/>
                                </p:stCondLst>
                                <p:childTnLst>
                                  <p:par>
                                    <p:cTn id="132" presetID="22" presetClass="entr" presetSubtype="8" fill="hold" grpId="0" nodeType="afterEffect">
                                      <p:stCondLst>
                                        <p:cond delay="0"/>
                                      </p:stCondLst>
                                      <p:childTnLst>
                                        <p:set>
                                          <p:cBhvr>
                                            <p:cTn id="133" dur="1" fill="hold">
                                              <p:stCondLst>
                                                <p:cond delay="0"/>
                                              </p:stCondLst>
                                            </p:cTn>
                                            <p:tgtEl>
                                              <p:spTgt spid="107"/>
                                            </p:tgtEl>
                                            <p:attrNameLst>
                                              <p:attrName>style.visibility</p:attrName>
                                            </p:attrNameLst>
                                          </p:cBhvr>
                                          <p:to>
                                            <p:strVal val="visible"/>
                                          </p:to>
                                        </p:set>
                                        <p:animEffect transition="in" filter="wipe(left)">
                                          <p:cBhvr>
                                            <p:cTn id="134" dur="500"/>
                                            <p:tgtEl>
                                              <p:spTgt spid="107"/>
                                            </p:tgtEl>
                                          </p:cBhvr>
                                        </p:animEffect>
                                      </p:childTnLst>
                                    </p:cTn>
                                  </p:par>
                                  <p:par>
                                    <p:cTn id="135" presetID="22" presetClass="entr" presetSubtype="8" fill="hold" grpId="0" nodeType="withEffect">
                                      <p:stCondLst>
                                        <p:cond delay="0"/>
                                      </p:stCondLst>
                                      <p:childTnLst>
                                        <p:set>
                                          <p:cBhvr>
                                            <p:cTn id="136" dur="1" fill="hold">
                                              <p:stCondLst>
                                                <p:cond delay="0"/>
                                              </p:stCondLst>
                                            </p:cTn>
                                            <p:tgtEl>
                                              <p:spTgt spid="108"/>
                                            </p:tgtEl>
                                            <p:attrNameLst>
                                              <p:attrName>style.visibility</p:attrName>
                                            </p:attrNameLst>
                                          </p:cBhvr>
                                          <p:to>
                                            <p:strVal val="visible"/>
                                          </p:to>
                                        </p:set>
                                        <p:animEffect transition="in" filter="wipe(left)">
                                          <p:cBhvr>
                                            <p:cTn id="137" dur="500"/>
                                            <p:tgtEl>
                                              <p:spTgt spid="108"/>
                                            </p:tgtEl>
                                          </p:cBhvr>
                                        </p:animEffect>
                                      </p:childTnLst>
                                    </p:cTn>
                                  </p:par>
                                </p:childTnLst>
                              </p:cTn>
                            </p:par>
                            <p:par>
                              <p:cTn id="138" fill="hold">
                                <p:stCondLst>
                                  <p:cond delay="13510"/>
                                </p:stCondLst>
                                <p:childTnLst>
                                  <p:par>
                                    <p:cTn id="139" presetID="10" presetClass="entr" presetSubtype="0" fill="hold" grpId="0"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fade">
                                          <p:cBhvr>
                                            <p:cTn id="14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74" grpId="0" animBg="1"/>
          <p:bldP spid="75" grpId="0" animBg="1"/>
          <p:bldP spid="76" grpId="0" animBg="1"/>
          <p:bldP spid="77" grpId="0" animBg="1"/>
          <p:bldP spid="103" grpId="0"/>
          <p:bldP spid="104" grpId="0"/>
          <p:bldP spid="105" grpId="0"/>
          <p:bldP spid="106" grpId="0"/>
          <p:bldP spid="107" grpId="0"/>
          <p:bldP spid="108" grpId="0"/>
          <p:bldP spid="45" grpId="0"/>
          <p:bldP spid="47" grpId="0"/>
          <p:bldP spid="54" grpId="0" animBg="1"/>
          <p:bldP spid="55" grpId="0"/>
          <p:bldP spid="57" grpId="0" animBg="1"/>
          <p:bldP spid="58" grpId="0"/>
          <p:bldP spid="59" grpId="0" animBg="1"/>
          <p:bldP spid="61" grpId="0"/>
          <p:bldP spid="61" grpId="1"/>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13"/>
          <p:cNvGrpSpPr>
            <a:grpSpLocks/>
          </p:cNvGrpSpPr>
          <p:nvPr/>
        </p:nvGrpSpPr>
        <p:grpSpPr bwMode="auto">
          <a:xfrm>
            <a:off x="1377950" y="1709738"/>
            <a:ext cx="3678238" cy="438150"/>
            <a:chOff x="0" y="0"/>
            <a:chExt cx="3240360" cy="328796"/>
          </a:xfrm>
          <a:gradFill flip="none" rotWithShape="1">
            <a:gsLst>
              <a:gs pos="0">
                <a:schemeClr val="bg1">
                  <a:lumMod val="85000"/>
                </a:schemeClr>
              </a:gs>
              <a:gs pos="100000">
                <a:schemeClr val="bg1"/>
              </a:gs>
            </a:gsLst>
            <a:lin ang="2700000" scaled="1"/>
            <a:tileRect/>
          </a:gradFill>
          <a:effectLst>
            <a:outerShdw blurRad="190500" dist="127000" dir="8040000" algn="ctr" rotWithShape="0">
              <a:srgbClr val="000000">
                <a:alpha val="43137"/>
              </a:srgbClr>
            </a:outerShdw>
          </a:effectLst>
        </p:grpSpPr>
        <p:sp>
          <p:nvSpPr>
            <p:cNvPr id="28" name="矩形 14"/>
            <p:cNvSpPr>
              <a:spLocks noChangeArrowheads="1"/>
            </p:cNvSpPr>
            <p:nvPr/>
          </p:nvSpPr>
          <p:spPr bwMode="auto">
            <a:xfrm>
              <a:off x="0" y="1900"/>
              <a:ext cx="3240360" cy="326896"/>
            </a:xfrm>
            <a:prstGeom prst="rect">
              <a:avLst/>
            </a:prstGeom>
            <a:grpFill/>
            <a:ln w="12700">
              <a:gradFill flip="none" rotWithShape="1">
                <a:gsLst>
                  <a:gs pos="0">
                    <a:schemeClr val="bg1"/>
                  </a:gs>
                  <a:gs pos="100000">
                    <a:schemeClr val="bg1">
                      <a:lumMod val="85000"/>
                    </a:schemeClr>
                  </a:gs>
                </a:gsLst>
                <a:lin ang="2700000" scaled="1"/>
                <a:tileRect/>
              </a:gradFill>
              <a:bevel/>
              <a:headEnd/>
              <a:tailEnd/>
            </a:ln>
            <a:extLst/>
          </p:spPr>
          <p:txBody>
            <a:bodyPr anchor="ctr"/>
            <a:lstStyle/>
            <a:p>
              <a:pPr algn="ctr"/>
              <a:endParaRPr lang="zh-CN" altLang="zh-CN" sz="2400" b="1">
                <a:latin typeface="微软雅黑" pitchFamily="34" charset="-122"/>
                <a:ea typeface="微软雅黑" pitchFamily="34" charset="-122"/>
                <a:sym typeface="宋体" pitchFamily="2" charset="-122"/>
              </a:endParaRPr>
            </a:p>
          </p:txBody>
        </p:sp>
        <p:sp>
          <p:nvSpPr>
            <p:cNvPr id="29" name="文本框 11"/>
            <p:cNvSpPr>
              <a:spLocks noChangeArrowheads="1"/>
            </p:cNvSpPr>
            <p:nvPr/>
          </p:nvSpPr>
          <p:spPr bwMode="auto">
            <a:xfrm>
              <a:off x="72008" y="0"/>
              <a:ext cx="2101595" cy="323346"/>
            </a:xfrm>
            <a:prstGeom prst="rect">
              <a:avLst/>
            </a:prstGeom>
            <a:noFill/>
            <a:ln w="9525">
              <a:noFill/>
              <a:miter lim="800000"/>
              <a:headEnd/>
              <a:tailEnd/>
            </a:ln>
            <a:extLst/>
          </p:spPr>
          <p:txBody>
            <a:bodyPr wrap="none">
              <a:spAutoFit/>
            </a:bodyPr>
            <a:lstStyle/>
            <a:p>
              <a:r>
                <a:rPr lang="en-US" altLang="zh-CN" sz="2200" b="1" dirty="0">
                  <a:solidFill>
                    <a:srgbClr val="EA5E66"/>
                  </a:solidFill>
                  <a:latin typeface="微软雅黑" pitchFamily="34" charset="-122"/>
                  <a:ea typeface="微软雅黑" pitchFamily="34" charset="-122"/>
                  <a:sym typeface="方正兰亭黑_GBK" pitchFamily="2" charset="-122"/>
                </a:rPr>
                <a:t>1    </a:t>
              </a:r>
              <a:r>
                <a:rPr lang="zh-CN" altLang="en-US" sz="2200" b="1" dirty="0" smtClean="0">
                  <a:solidFill>
                    <a:srgbClr val="EA5E66"/>
                  </a:solidFill>
                  <a:latin typeface="微软雅黑" pitchFamily="34" charset="-122"/>
                  <a:ea typeface="微软雅黑" pitchFamily="34" charset="-122"/>
                  <a:sym typeface="方正兰亭黑_GBK" pitchFamily="2" charset="-122"/>
                </a:rPr>
                <a:t>添加标题内容</a:t>
              </a:r>
              <a:endParaRPr lang="zh-CN" altLang="en-US" sz="2200" b="1" dirty="0">
                <a:solidFill>
                  <a:srgbClr val="EA5E66"/>
                </a:solidFill>
                <a:latin typeface="微软雅黑" pitchFamily="34" charset="-122"/>
                <a:ea typeface="微软雅黑" pitchFamily="34" charset="-122"/>
                <a:sym typeface="方正兰亭黑_GBK" pitchFamily="2" charset="-122"/>
              </a:endParaRPr>
            </a:p>
          </p:txBody>
        </p:sp>
      </p:grpSp>
      <p:sp>
        <p:nvSpPr>
          <p:cNvPr id="30" name="矩形 17"/>
          <p:cNvSpPr>
            <a:spLocks noChangeArrowheads="1"/>
          </p:cNvSpPr>
          <p:nvPr/>
        </p:nvSpPr>
        <p:spPr bwMode="auto">
          <a:xfrm>
            <a:off x="1333500" y="2217738"/>
            <a:ext cx="3878263"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dirty="0">
                <a:latin typeface="微软雅黑" pitchFamily="34" charset="-122"/>
                <a:ea typeface="微软雅黑" pitchFamily="34" charset="-122"/>
                <a:sym typeface="方正兰亭黑_GBK" pitchFamily="2" charset="-122"/>
              </a:rPr>
              <a:t>在此录入上述图表的综合分析说明，在此录入上述图表的综合分析说明，在此录入上述图表的综合分析说明。</a:t>
            </a:r>
            <a:endParaRPr lang="zh-CN" altLang="en-US" sz="1400" dirty="0">
              <a:latin typeface="微软雅黑" pitchFamily="34" charset="-122"/>
              <a:ea typeface="微软雅黑" pitchFamily="34" charset="-122"/>
              <a:sym typeface="宋体" pitchFamily="2" charset="-122"/>
            </a:endParaRPr>
          </a:p>
        </p:txBody>
      </p:sp>
      <p:grpSp>
        <p:nvGrpSpPr>
          <p:cNvPr id="31" name="组合 18"/>
          <p:cNvGrpSpPr>
            <a:grpSpLocks/>
          </p:cNvGrpSpPr>
          <p:nvPr/>
        </p:nvGrpSpPr>
        <p:grpSpPr bwMode="auto">
          <a:xfrm>
            <a:off x="1377950" y="3373438"/>
            <a:ext cx="3678238" cy="438150"/>
            <a:chOff x="0" y="0"/>
            <a:chExt cx="3240360" cy="328796"/>
          </a:xfrm>
          <a:gradFill flip="none" rotWithShape="1">
            <a:gsLst>
              <a:gs pos="0">
                <a:schemeClr val="bg1">
                  <a:lumMod val="85000"/>
                </a:schemeClr>
              </a:gs>
              <a:gs pos="100000">
                <a:schemeClr val="bg1"/>
              </a:gs>
            </a:gsLst>
            <a:lin ang="2700000" scaled="1"/>
            <a:tileRect/>
          </a:gradFill>
          <a:effectLst>
            <a:outerShdw blurRad="190500" dist="127000" dir="8040000" algn="ctr" rotWithShape="0">
              <a:srgbClr val="000000">
                <a:alpha val="43137"/>
              </a:srgbClr>
            </a:outerShdw>
          </a:effectLst>
        </p:grpSpPr>
        <p:sp>
          <p:nvSpPr>
            <p:cNvPr id="32" name="矩形 19"/>
            <p:cNvSpPr>
              <a:spLocks noChangeArrowheads="1"/>
            </p:cNvSpPr>
            <p:nvPr/>
          </p:nvSpPr>
          <p:spPr bwMode="auto">
            <a:xfrm>
              <a:off x="0" y="1900"/>
              <a:ext cx="3240360" cy="326896"/>
            </a:xfrm>
            <a:prstGeom prst="rect">
              <a:avLst/>
            </a:prstGeom>
            <a:grpFill/>
            <a:ln w="12700">
              <a:gradFill flip="none" rotWithShape="1">
                <a:gsLst>
                  <a:gs pos="0">
                    <a:schemeClr val="bg1"/>
                  </a:gs>
                  <a:gs pos="100000">
                    <a:schemeClr val="bg1">
                      <a:lumMod val="85000"/>
                    </a:schemeClr>
                  </a:gs>
                </a:gsLst>
                <a:lin ang="2700000" scaled="1"/>
                <a:tileRect/>
              </a:gradFill>
              <a:bevel/>
              <a:headEnd/>
              <a:tailEnd/>
            </a:ln>
            <a:extLst/>
          </p:spPr>
          <p:txBody>
            <a:bodyPr anchor="ctr"/>
            <a:lstStyle/>
            <a:p>
              <a:pPr algn="ctr"/>
              <a:endParaRPr lang="zh-CN" altLang="zh-CN" sz="2400" b="1">
                <a:latin typeface="微软雅黑" pitchFamily="34" charset="-122"/>
                <a:ea typeface="微软雅黑" pitchFamily="34" charset="-122"/>
                <a:sym typeface="宋体" pitchFamily="2" charset="-122"/>
              </a:endParaRPr>
            </a:p>
          </p:txBody>
        </p:sp>
        <p:sp>
          <p:nvSpPr>
            <p:cNvPr id="33" name="文本框 11"/>
            <p:cNvSpPr>
              <a:spLocks noChangeArrowheads="1"/>
            </p:cNvSpPr>
            <p:nvPr/>
          </p:nvSpPr>
          <p:spPr bwMode="auto">
            <a:xfrm>
              <a:off x="72008" y="0"/>
              <a:ext cx="2101595" cy="323346"/>
            </a:xfrm>
            <a:prstGeom prst="rect">
              <a:avLst/>
            </a:prstGeom>
            <a:noFill/>
            <a:ln w="9525">
              <a:noFill/>
              <a:miter lim="800000"/>
              <a:headEnd/>
              <a:tailEnd/>
            </a:ln>
            <a:extLst/>
          </p:spPr>
          <p:txBody>
            <a:bodyPr wrap="none">
              <a:spAutoFit/>
            </a:bodyPr>
            <a:lstStyle/>
            <a:p>
              <a:r>
                <a:rPr lang="en-US" altLang="zh-CN" sz="2200" b="1" dirty="0">
                  <a:solidFill>
                    <a:srgbClr val="EA6103"/>
                  </a:solidFill>
                  <a:latin typeface="微软雅黑" pitchFamily="34" charset="-122"/>
                  <a:ea typeface="微软雅黑" pitchFamily="34" charset="-122"/>
                  <a:sym typeface="方正兰亭黑_GBK" pitchFamily="2" charset="-122"/>
                </a:rPr>
                <a:t>2    </a:t>
              </a:r>
              <a:r>
                <a:rPr lang="zh-CN" altLang="en-US" sz="2200" b="1" dirty="0" smtClean="0">
                  <a:solidFill>
                    <a:srgbClr val="EA6103"/>
                  </a:solidFill>
                  <a:latin typeface="微软雅黑" pitchFamily="34" charset="-122"/>
                  <a:ea typeface="微软雅黑" pitchFamily="34" charset="-122"/>
                  <a:sym typeface="方正兰亭黑_GBK" pitchFamily="2" charset="-122"/>
                </a:rPr>
                <a:t>添加标题内容</a:t>
              </a:r>
              <a:endParaRPr lang="zh-CN" altLang="en-US" sz="2200" b="1" dirty="0">
                <a:solidFill>
                  <a:srgbClr val="EA6103"/>
                </a:solidFill>
                <a:latin typeface="微软雅黑" pitchFamily="34" charset="-122"/>
                <a:ea typeface="微软雅黑" pitchFamily="34" charset="-122"/>
                <a:sym typeface="方正兰亭黑_GBK" pitchFamily="2" charset="-122"/>
              </a:endParaRPr>
            </a:p>
          </p:txBody>
        </p:sp>
      </p:grpSp>
      <p:sp>
        <p:nvSpPr>
          <p:cNvPr id="34" name="矩形 21"/>
          <p:cNvSpPr>
            <a:spLocks noChangeArrowheads="1"/>
          </p:cNvSpPr>
          <p:nvPr/>
        </p:nvSpPr>
        <p:spPr bwMode="auto">
          <a:xfrm>
            <a:off x="1333500" y="3881438"/>
            <a:ext cx="3878263" cy="58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a:latin typeface="微软雅黑" pitchFamily="34" charset="-122"/>
                <a:ea typeface="微软雅黑" pitchFamily="34" charset="-122"/>
                <a:sym typeface="方正兰亭黑_GBK" pitchFamily="2" charset="-122"/>
              </a:rPr>
              <a:t>在此录入上述图表的综合分析说明，在此录入上述图表的综合分析说明。</a:t>
            </a:r>
            <a:endParaRPr lang="zh-CN" altLang="en-US" sz="1400">
              <a:latin typeface="微软雅黑" pitchFamily="34" charset="-122"/>
              <a:ea typeface="微软雅黑" pitchFamily="34" charset="-122"/>
              <a:sym typeface="宋体" pitchFamily="2" charset="-122"/>
            </a:endParaRPr>
          </a:p>
        </p:txBody>
      </p:sp>
      <p:grpSp>
        <p:nvGrpSpPr>
          <p:cNvPr id="35" name="组合 22"/>
          <p:cNvGrpSpPr>
            <a:grpSpLocks/>
          </p:cNvGrpSpPr>
          <p:nvPr/>
        </p:nvGrpSpPr>
        <p:grpSpPr bwMode="auto">
          <a:xfrm>
            <a:off x="1377950" y="4775200"/>
            <a:ext cx="3678238" cy="438150"/>
            <a:chOff x="0" y="0"/>
            <a:chExt cx="3240360" cy="328796"/>
          </a:xfrm>
          <a:gradFill flip="none" rotWithShape="1">
            <a:gsLst>
              <a:gs pos="0">
                <a:schemeClr val="bg1">
                  <a:lumMod val="85000"/>
                </a:schemeClr>
              </a:gs>
              <a:gs pos="100000">
                <a:schemeClr val="bg1"/>
              </a:gs>
            </a:gsLst>
            <a:lin ang="2700000" scaled="1"/>
            <a:tileRect/>
          </a:gradFill>
          <a:effectLst>
            <a:outerShdw blurRad="190500" dist="127000" dir="8040000" algn="ctr" rotWithShape="0">
              <a:srgbClr val="000000">
                <a:alpha val="43137"/>
              </a:srgbClr>
            </a:outerShdw>
          </a:effectLst>
        </p:grpSpPr>
        <p:sp>
          <p:nvSpPr>
            <p:cNvPr id="36" name="矩形 23"/>
            <p:cNvSpPr>
              <a:spLocks noChangeArrowheads="1"/>
            </p:cNvSpPr>
            <p:nvPr/>
          </p:nvSpPr>
          <p:spPr bwMode="auto">
            <a:xfrm>
              <a:off x="0" y="1900"/>
              <a:ext cx="3240360" cy="326896"/>
            </a:xfrm>
            <a:prstGeom prst="rect">
              <a:avLst/>
            </a:prstGeom>
            <a:grpFill/>
            <a:ln w="12700">
              <a:gradFill flip="none" rotWithShape="1">
                <a:gsLst>
                  <a:gs pos="0">
                    <a:schemeClr val="bg1"/>
                  </a:gs>
                  <a:gs pos="100000">
                    <a:schemeClr val="bg1">
                      <a:lumMod val="85000"/>
                    </a:schemeClr>
                  </a:gs>
                </a:gsLst>
                <a:lin ang="2700000" scaled="1"/>
                <a:tileRect/>
              </a:gradFill>
              <a:bevel/>
              <a:headEnd/>
              <a:tailEnd/>
            </a:ln>
            <a:extLst/>
          </p:spPr>
          <p:txBody>
            <a:bodyPr anchor="ctr"/>
            <a:lstStyle/>
            <a:p>
              <a:pPr algn="ctr"/>
              <a:endParaRPr lang="zh-CN" altLang="zh-CN" sz="2400" b="1">
                <a:latin typeface="微软雅黑" pitchFamily="34" charset="-122"/>
                <a:ea typeface="微软雅黑" pitchFamily="34" charset="-122"/>
                <a:sym typeface="宋体" pitchFamily="2" charset="-122"/>
              </a:endParaRPr>
            </a:p>
          </p:txBody>
        </p:sp>
        <p:sp>
          <p:nvSpPr>
            <p:cNvPr id="37" name="文本框 11"/>
            <p:cNvSpPr>
              <a:spLocks noChangeArrowheads="1"/>
            </p:cNvSpPr>
            <p:nvPr/>
          </p:nvSpPr>
          <p:spPr bwMode="auto">
            <a:xfrm>
              <a:off x="72008" y="0"/>
              <a:ext cx="2101595" cy="323346"/>
            </a:xfrm>
            <a:prstGeom prst="rect">
              <a:avLst/>
            </a:prstGeom>
            <a:noFill/>
            <a:ln w="9525">
              <a:noFill/>
              <a:miter lim="800000"/>
              <a:headEnd/>
              <a:tailEnd/>
            </a:ln>
            <a:extLst/>
          </p:spPr>
          <p:txBody>
            <a:bodyPr wrap="none">
              <a:spAutoFit/>
            </a:bodyPr>
            <a:lstStyle/>
            <a:p>
              <a:r>
                <a:rPr lang="en-US" altLang="zh-CN" sz="2200" b="1" dirty="0">
                  <a:solidFill>
                    <a:srgbClr val="0099A9"/>
                  </a:solidFill>
                  <a:latin typeface="微软雅黑" pitchFamily="34" charset="-122"/>
                  <a:ea typeface="微软雅黑" pitchFamily="34" charset="-122"/>
                  <a:sym typeface="方正兰亭黑_GBK" pitchFamily="2" charset="-122"/>
                </a:rPr>
                <a:t>3    </a:t>
              </a:r>
              <a:r>
                <a:rPr lang="zh-CN" altLang="en-US" sz="2200" b="1" dirty="0" smtClean="0">
                  <a:solidFill>
                    <a:srgbClr val="0099A9"/>
                  </a:solidFill>
                  <a:latin typeface="微软雅黑" pitchFamily="34" charset="-122"/>
                  <a:ea typeface="微软雅黑" pitchFamily="34" charset="-122"/>
                  <a:sym typeface="方正兰亭黑_GBK" pitchFamily="2" charset="-122"/>
                </a:rPr>
                <a:t>添加标题内容</a:t>
              </a:r>
              <a:endParaRPr lang="zh-CN" altLang="en-US" sz="2200" b="1" dirty="0">
                <a:solidFill>
                  <a:srgbClr val="0099A9"/>
                </a:solidFill>
                <a:latin typeface="微软雅黑" pitchFamily="34" charset="-122"/>
                <a:ea typeface="微软雅黑" pitchFamily="34" charset="-122"/>
                <a:sym typeface="方正兰亭黑_GBK" pitchFamily="2" charset="-122"/>
              </a:endParaRPr>
            </a:p>
          </p:txBody>
        </p:sp>
      </p:grpSp>
      <p:sp>
        <p:nvSpPr>
          <p:cNvPr id="38" name="矩形 25"/>
          <p:cNvSpPr>
            <a:spLocks noChangeArrowheads="1"/>
          </p:cNvSpPr>
          <p:nvPr/>
        </p:nvSpPr>
        <p:spPr bwMode="auto">
          <a:xfrm>
            <a:off x="1333500" y="5283200"/>
            <a:ext cx="3878263" cy="82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14000"/>
              </a:lnSpc>
            </a:pPr>
            <a:r>
              <a:rPr lang="zh-CN" altLang="en-US" sz="1400" dirty="0">
                <a:latin typeface="微软雅黑" pitchFamily="34" charset="-122"/>
                <a:ea typeface="微软雅黑" pitchFamily="34" charset="-122"/>
                <a:sym typeface="方正兰亭黑_GBK" pitchFamily="2" charset="-122"/>
              </a:rPr>
              <a:t>在此录入上述图表的综合分析说明，在此录入上述图表的综合分析说明，在此录入上述图表的综合分析说明。</a:t>
            </a:r>
            <a:endParaRPr lang="zh-CN" altLang="en-US" sz="1400" dirty="0">
              <a:latin typeface="微软雅黑" pitchFamily="34" charset="-122"/>
              <a:ea typeface="微软雅黑" pitchFamily="34" charset="-122"/>
              <a:sym typeface="宋体" pitchFamily="2" charset="-122"/>
            </a:endParaRPr>
          </a:p>
        </p:txBody>
      </p:sp>
      <p:pic>
        <p:nvPicPr>
          <p:cNvPr id="39" name="图片 26"/>
          <p:cNvPicPr>
            <a:picLocks noChangeAspect="1" noChangeArrowheads="1"/>
          </p:cNvPicPr>
          <p:nvPr/>
        </p:nvPicPr>
        <p:blipFill>
          <a:blip r:embed="rId3"/>
          <a:srcRect/>
          <a:stretch>
            <a:fillRect/>
          </a:stretch>
        </p:blipFill>
        <p:spPr bwMode="auto">
          <a:xfrm>
            <a:off x="5421313" y="1703388"/>
            <a:ext cx="5427662" cy="43926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TextBox 15"/>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17" name="TextBox 1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18" name="Picture 3" descr="C:\Users\Administrator\Desktop\微立体创业计划\005.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9" name="Picture 4" descr="C:\Users\Administrator\Desktop\微立体创业计划\0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0" name="椭圆 19"/>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22" name="椭圆 21"/>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24" name="椭圆 23"/>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745691492"/>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0000">
                                          <p:cBhvr additive="base">
                                            <p:cTn id="7" dur="12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14:bounceEnd="50000">
                                          <p:cBhvr additive="base">
                                            <p:cTn id="11" dur="12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25"/>
                                            </p:tgtEl>
                                            <p:attrNameLst>
                                              <p:attrName>style.color</p:attrName>
                                            </p:attrNameLst>
                                          </p:cBhvr>
                                          <p:to>
                                            <p:clrVal>
                                              <a:srgbClr val="EA6103"/>
                                            </p:clrVal>
                                          </p:to>
                                        </p:set>
                                        <p:set>
                                          <p:cBhvr>
                                            <p:cTn id="41" dur="500" fill="hold"/>
                                            <p:tgtEl>
                                              <p:spTgt spid="25"/>
                                            </p:tgtEl>
                                            <p:attrNameLst>
                                              <p:attrName>fillcolor</p:attrName>
                                            </p:attrNameLst>
                                          </p:cBhvr>
                                          <p:to>
                                            <p:clrVal>
                                              <a:srgbClr val="EA6103"/>
                                            </p:clrVal>
                                          </p:to>
                                        </p:set>
                                        <p:set>
                                          <p:cBhvr>
                                            <p:cTn id="42" dur="500" fill="hold"/>
                                            <p:tgtEl>
                                              <p:spTgt spid="25"/>
                                            </p:tgtEl>
                                            <p:attrNameLst>
                                              <p:attrName>fill.type</p:attrName>
                                            </p:attrNameLst>
                                          </p:cBhvr>
                                          <p:to>
                                            <p:strVal val="solid"/>
                                          </p:to>
                                        </p:set>
                                      </p:childTnLst>
                                    </p:cTn>
                                  </p:par>
                                </p:childTnLst>
                              </p:cTn>
                            </p:par>
                            <p:par>
                              <p:cTn id="43" fill="hold">
                                <p:stCondLst>
                                  <p:cond delay="3760"/>
                                </p:stCondLst>
                                <p:childTnLst>
                                  <p:par>
                                    <p:cTn id="44" presetID="2" presetClass="entr" presetSubtype="8"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750" fill="hold"/>
                                            <p:tgtEl>
                                              <p:spTgt spid="39"/>
                                            </p:tgtEl>
                                            <p:attrNameLst>
                                              <p:attrName>ppt_x</p:attrName>
                                            </p:attrNameLst>
                                          </p:cBhvr>
                                          <p:tavLst>
                                            <p:tav tm="0">
                                              <p:val>
                                                <p:strVal val="0-#ppt_w/2"/>
                                              </p:val>
                                            </p:tav>
                                            <p:tav tm="100000">
                                              <p:val>
                                                <p:strVal val="#ppt_x"/>
                                              </p:val>
                                            </p:tav>
                                          </p:tavLst>
                                        </p:anim>
                                        <p:anim calcmode="lin" valueType="num">
                                          <p:cBhvr>
                                            <p:cTn id="47" dur="75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750" fill="hold"/>
                                            <p:tgtEl>
                                              <p:spTgt spid="27"/>
                                            </p:tgtEl>
                                            <p:attrNameLst>
                                              <p:attrName>ppt_x</p:attrName>
                                            </p:attrNameLst>
                                          </p:cBhvr>
                                          <p:tavLst>
                                            <p:tav tm="0">
                                              <p:val>
                                                <p:strVal val="1+#ppt_w/2"/>
                                              </p:val>
                                            </p:tav>
                                            <p:tav tm="100000">
                                              <p:val>
                                                <p:strVal val="#ppt_x"/>
                                              </p:val>
                                            </p:tav>
                                          </p:tavLst>
                                        </p:anim>
                                        <p:anim calcmode="lin" valueType="num">
                                          <p:cBhvr>
                                            <p:cTn id="51" dur="750" fill="hold"/>
                                            <p:tgtEl>
                                              <p:spTgt spid="2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750" fill="hold"/>
                                            <p:tgtEl>
                                              <p:spTgt spid="31"/>
                                            </p:tgtEl>
                                            <p:attrNameLst>
                                              <p:attrName>ppt_x</p:attrName>
                                            </p:attrNameLst>
                                          </p:cBhvr>
                                          <p:tavLst>
                                            <p:tav tm="0">
                                              <p:val>
                                                <p:strVal val="1+#ppt_w/2"/>
                                              </p:val>
                                            </p:tav>
                                            <p:tav tm="100000">
                                              <p:val>
                                                <p:strVal val="#ppt_x"/>
                                              </p:val>
                                            </p:tav>
                                          </p:tavLst>
                                        </p:anim>
                                        <p:anim calcmode="lin" valueType="num">
                                          <p:cBhvr>
                                            <p:cTn id="55" dur="750" fill="hold"/>
                                            <p:tgtEl>
                                              <p:spTgt spid="3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750" fill="hold"/>
                                            <p:tgtEl>
                                              <p:spTgt spid="35"/>
                                            </p:tgtEl>
                                            <p:attrNameLst>
                                              <p:attrName>ppt_x</p:attrName>
                                            </p:attrNameLst>
                                          </p:cBhvr>
                                          <p:tavLst>
                                            <p:tav tm="0">
                                              <p:val>
                                                <p:strVal val="1+#ppt_w/2"/>
                                              </p:val>
                                            </p:tav>
                                            <p:tav tm="100000">
                                              <p:val>
                                                <p:strVal val="#ppt_x"/>
                                              </p:val>
                                            </p:tav>
                                          </p:tavLst>
                                        </p:anim>
                                        <p:anim calcmode="lin" valueType="num">
                                          <p:cBhvr>
                                            <p:cTn id="59" dur="75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4510"/>
                                </p:stCondLst>
                                <p:childTnLst>
                                  <p:par>
                                    <p:cTn id="61" presetID="2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5010"/>
                                </p:stCondLst>
                                <p:childTnLst>
                                  <p:par>
                                    <p:cTn id="65" presetID="22" presetClass="entr" presetSubtype="8"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551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01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16" grpId="0"/>
          <p:bldP spid="17" grpId="0"/>
          <p:bldP spid="20" grpId="0" animBg="1"/>
          <p:bldP spid="21" grpId="0"/>
          <p:bldP spid="22" grpId="0" animBg="1"/>
          <p:bldP spid="23" grpId="0"/>
          <p:bldP spid="24" grpId="0" animBg="1"/>
          <p:bldP spid="25" grpId="0"/>
          <p:bldP spid="2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200" fill="hold"/>
                                            <p:tgtEl>
                                              <p:spTgt spid="18"/>
                                            </p:tgtEl>
                                            <p:attrNameLst>
                                              <p:attrName>ppt_x</p:attrName>
                                            </p:attrNameLst>
                                          </p:cBhvr>
                                          <p:tavLst>
                                            <p:tav tm="0">
                                              <p:val>
                                                <p:strVal val="0-#ppt_w/2"/>
                                              </p:val>
                                            </p:tav>
                                            <p:tav tm="100000">
                                              <p:val>
                                                <p:strVal val="#ppt_x"/>
                                              </p:val>
                                            </p:tav>
                                          </p:tavLst>
                                        </p:anim>
                                        <p:anim calcmode="lin" valueType="num">
                                          <p:cBhvr additive="base">
                                            <p:cTn id="8" dur="1200" fill="hold"/>
                                            <p:tgtEl>
                                              <p:spTgt spid="1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200" fill="hold"/>
                                            <p:tgtEl>
                                              <p:spTgt spid="19"/>
                                            </p:tgtEl>
                                            <p:attrNameLst>
                                              <p:attrName>ppt_x</p:attrName>
                                            </p:attrNameLst>
                                          </p:cBhvr>
                                          <p:tavLst>
                                            <p:tav tm="0">
                                              <p:val>
                                                <p:strVal val="#ppt_x"/>
                                              </p:val>
                                            </p:tav>
                                            <p:tav tm="100000">
                                              <p:val>
                                                <p:strVal val="#ppt_x"/>
                                              </p:val>
                                            </p:tav>
                                          </p:tavLst>
                                        </p:anim>
                                        <p:anim calcmode="lin" valueType="num">
                                          <p:cBhvr additive="base">
                                            <p:cTn id="12" dur="1200" fill="hold"/>
                                            <p:tgtEl>
                                              <p:spTgt spid="1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1"/>
                                            </p:tgtEl>
                                            <p:attrNameLst>
                                              <p:attrName>style.visibility</p:attrName>
                                            </p:attrNameLst>
                                          </p:cBhvr>
                                          <p:to>
                                            <p:strVal val="visible"/>
                                          </p:to>
                                        </p:set>
                                        <p:animEffect transition="in" filter="wipe(left)">
                                          <p:cBhvr>
                                            <p:cTn id="23" dur="500"/>
                                            <p:tgtEl>
                                              <p:spTgt spid="2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3"/>
                                            </p:tgtEl>
                                            <p:attrNameLst>
                                              <p:attrName>style.visibility</p:attrName>
                                            </p:attrNameLst>
                                          </p:cBhvr>
                                          <p:to>
                                            <p:strVal val="visible"/>
                                          </p:to>
                                        </p:set>
                                        <p:animEffect transition="in" filter="wipe(left)">
                                          <p:cBhvr>
                                            <p:cTn id="30" dur="500"/>
                                            <p:tgtEl>
                                              <p:spTgt spid="23"/>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25"/>
                                            </p:tgtEl>
                                            <p:attrNameLst>
                                              <p:attrName>style.color</p:attrName>
                                            </p:attrNameLst>
                                          </p:cBhvr>
                                          <p:to>
                                            <p:clrVal>
                                              <a:srgbClr val="EA6103"/>
                                            </p:clrVal>
                                          </p:to>
                                        </p:set>
                                        <p:set>
                                          <p:cBhvr>
                                            <p:cTn id="41" dur="500" fill="hold"/>
                                            <p:tgtEl>
                                              <p:spTgt spid="25"/>
                                            </p:tgtEl>
                                            <p:attrNameLst>
                                              <p:attrName>fillcolor</p:attrName>
                                            </p:attrNameLst>
                                          </p:cBhvr>
                                          <p:to>
                                            <p:clrVal>
                                              <a:srgbClr val="EA6103"/>
                                            </p:clrVal>
                                          </p:to>
                                        </p:set>
                                        <p:set>
                                          <p:cBhvr>
                                            <p:cTn id="42" dur="500" fill="hold"/>
                                            <p:tgtEl>
                                              <p:spTgt spid="25"/>
                                            </p:tgtEl>
                                            <p:attrNameLst>
                                              <p:attrName>fill.type</p:attrName>
                                            </p:attrNameLst>
                                          </p:cBhvr>
                                          <p:to>
                                            <p:strVal val="solid"/>
                                          </p:to>
                                        </p:set>
                                      </p:childTnLst>
                                    </p:cTn>
                                  </p:par>
                                </p:childTnLst>
                              </p:cTn>
                            </p:par>
                            <p:par>
                              <p:cTn id="43" fill="hold">
                                <p:stCondLst>
                                  <p:cond delay="3760"/>
                                </p:stCondLst>
                                <p:childTnLst>
                                  <p:par>
                                    <p:cTn id="44" presetID="2" presetClass="entr" presetSubtype="8" fill="hold"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750" fill="hold"/>
                                            <p:tgtEl>
                                              <p:spTgt spid="39"/>
                                            </p:tgtEl>
                                            <p:attrNameLst>
                                              <p:attrName>ppt_x</p:attrName>
                                            </p:attrNameLst>
                                          </p:cBhvr>
                                          <p:tavLst>
                                            <p:tav tm="0">
                                              <p:val>
                                                <p:strVal val="0-#ppt_w/2"/>
                                              </p:val>
                                            </p:tav>
                                            <p:tav tm="100000">
                                              <p:val>
                                                <p:strVal val="#ppt_x"/>
                                              </p:val>
                                            </p:tav>
                                          </p:tavLst>
                                        </p:anim>
                                        <p:anim calcmode="lin" valueType="num">
                                          <p:cBhvr>
                                            <p:cTn id="47" dur="750" fill="hold"/>
                                            <p:tgtEl>
                                              <p:spTgt spid="39"/>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7"/>
                                            </p:tgtEl>
                                            <p:attrNameLst>
                                              <p:attrName>style.visibility</p:attrName>
                                            </p:attrNameLst>
                                          </p:cBhvr>
                                          <p:to>
                                            <p:strVal val="visible"/>
                                          </p:to>
                                        </p:set>
                                        <p:anim calcmode="lin" valueType="num">
                                          <p:cBhvr>
                                            <p:cTn id="50" dur="750" fill="hold"/>
                                            <p:tgtEl>
                                              <p:spTgt spid="27"/>
                                            </p:tgtEl>
                                            <p:attrNameLst>
                                              <p:attrName>ppt_x</p:attrName>
                                            </p:attrNameLst>
                                          </p:cBhvr>
                                          <p:tavLst>
                                            <p:tav tm="0">
                                              <p:val>
                                                <p:strVal val="1+#ppt_w/2"/>
                                              </p:val>
                                            </p:tav>
                                            <p:tav tm="100000">
                                              <p:val>
                                                <p:strVal val="#ppt_x"/>
                                              </p:val>
                                            </p:tav>
                                          </p:tavLst>
                                        </p:anim>
                                        <p:anim calcmode="lin" valueType="num">
                                          <p:cBhvr>
                                            <p:cTn id="51" dur="750" fill="hold"/>
                                            <p:tgtEl>
                                              <p:spTgt spid="27"/>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750" fill="hold"/>
                                            <p:tgtEl>
                                              <p:spTgt spid="31"/>
                                            </p:tgtEl>
                                            <p:attrNameLst>
                                              <p:attrName>ppt_x</p:attrName>
                                            </p:attrNameLst>
                                          </p:cBhvr>
                                          <p:tavLst>
                                            <p:tav tm="0">
                                              <p:val>
                                                <p:strVal val="1+#ppt_w/2"/>
                                              </p:val>
                                            </p:tav>
                                            <p:tav tm="100000">
                                              <p:val>
                                                <p:strVal val="#ppt_x"/>
                                              </p:val>
                                            </p:tav>
                                          </p:tavLst>
                                        </p:anim>
                                        <p:anim calcmode="lin" valueType="num">
                                          <p:cBhvr>
                                            <p:cTn id="55" dur="750" fill="hold"/>
                                            <p:tgtEl>
                                              <p:spTgt spid="31"/>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p:cTn id="58" dur="750" fill="hold"/>
                                            <p:tgtEl>
                                              <p:spTgt spid="35"/>
                                            </p:tgtEl>
                                            <p:attrNameLst>
                                              <p:attrName>ppt_x</p:attrName>
                                            </p:attrNameLst>
                                          </p:cBhvr>
                                          <p:tavLst>
                                            <p:tav tm="0">
                                              <p:val>
                                                <p:strVal val="1+#ppt_w/2"/>
                                              </p:val>
                                            </p:tav>
                                            <p:tav tm="100000">
                                              <p:val>
                                                <p:strVal val="#ppt_x"/>
                                              </p:val>
                                            </p:tav>
                                          </p:tavLst>
                                        </p:anim>
                                        <p:anim calcmode="lin" valueType="num">
                                          <p:cBhvr>
                                            <p:cTn id="59" dur="75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4510"/>
                                </p:stCondLst>
                                <p:childTnLst>
                                  <p:par>
                                    <p:cTn id="61" presetID="22" presetClass="entr" presetSubtype="8"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left)">
                                          <p:cBhvr>
                                            <p:cTn id="63" dur="500"/>
                                            <p:tgtEl>
                                              <p:spTgt spid="30"/>
                                            </p:tgtEl>
                                          </p:cBhvr>
                                        </p:animEffect>
                                      </p:childTnLst>
                                    </p:cTn>
                                  </p:par>
                                </p:childTnLst>
                              </p:cTn>
                            </p:par>
                            <p:par>
                              <p:cTn id="64" fill="hold">
                                <p:stCondLst>
                                  <p:cond delay="5010"/>
                                </p:stCondLst>
                                <p:childTnLst>
                                  <p:par>
                                    <p:cTn id="65" presetID="22" presetClass="entr" presetSubtype="8" fill="hold" grpId="0"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left)">
                                          <p:cBhvr>
                                            <p:cTn id="67" dur="500"/>
                                            <p:tgtEl>
                                              <p:spTgt spid="34"/>
                                            </p:tgtEl>
                                          </p:cBhvr>
                                        </p:animEffect>
                                      </p:childTnLst>
                                    </p:cTn>
                                  </p:par>
                                </p:childTnLst>
                              </p:cTn>
                            </p:par>
                            <p:par>
                              <p:cTn id="68" fill="hold">
                                <p:stCondLst>
                                  <p:cond delay="5510"/>
                                </p:stCondLst>
                                <p:childTnLst>
                                  <p:par>
                                    <p:cTn id="69" presetID="22" presetClass="entr" presetSubtype="8"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wipe(left)">
                                          <p:cBhvr>
                                            <p:cTn id="71" dur="500"/>
                                            <p:tgtEl>
                                              <p:spTgt spid="38"/>
                                            </p:tgtEl>
                                          </p:cBhvr>
                                        </p:animEffect>
                                      </p:childTnLst>
                                    </p:cTn>
                                  </p:par>
                                </p:childTnLst>
                              </p:cTn>
                            </p:par>
                            <p:par>
                              <p:cTn id="72" fill="hold">
                                <p:stCondLst>
                                  <p:cond delay="6010"/>
                                </p:stCondLst>
                                <p:childTnLst>
                                  <p:par>
                                    <p:cTn id="73" presetID="10" presetClass="entr" presetSubtype="0"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fade">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4" grpId="0"/>
          <p:bldP spid="38" grpId="0"/>
          <p:bldP spid="16" grpId="0"/>
          <p:bldP spid="17" grpId="0"/>
          <p:bldP spid="20" grpId="0" animBg="1"/>
          <p:bldP spid="21" grpId="0"/>
          <p:bldP spid="22" grpId="0" animBg="1"/>
          <p:bldP spid="23" grpId="0"/>
          <p:bldP spid="24" grpId="0" animBg="1"/>
          <p:bldP spid="25" grpId="0"/>
          <p:bldP spid="25" grpId="1"/>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TextBox 7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pic>
        <p:nvPicPr>
          <p:cNvPr id="28" name="Picture 2" descr="Monitor.png"/>
          <p:cNvPicPr>
            <a:picLocks noChangeAspect="1"/>
          </p:cNvPicPr>
          <p:nvPr/>
        </p:nvPicPr>
        <p:blipFill>
          <a:blip r:embed="rId3"/>
          <a:stretch>
            <a:fillRect/>
          </a:stretch>
        </p:blipFill>
        <p:spPr>
          <a:xfrm>
            <a:off x="5387897" y="2039966"/>
            <a:ext cx="4191210" cy="3494412"/>
          </a:xfrm>
          <a:prstGeom prst="rect">
            <a:avLst/>
          </a:prstGeom>
        </p:spPr>
      </p:pic>
      <p:pic>
        <p:nvPicPr>
          <p:cNvPr id="29"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15216" y="2230574"/>
            <a:ext cx="3743927" cy="2191947"/>
          </a:xfrm>
          <a:prstGeom prst="rect">
            <a:avLst/>
          </a:prstGeom>
          <a:blipFill>
            <a:blip r:embed="rId5"/>
            <a:stretch>
              <a:fillRect/>
            </a:stretch>
          </a:blipFill>
          <a:effectLst>
            <a:innerShdw blurRad="63500" dist="25400" dir="13500000">
              <a:prstClr val="black">
                <a:alpha val="21000"/>
              </a:prstClr>
            </a:innerShdw>
          </a:effectLst>
        </p:spPr>
      </p:pic>
      <p:pic>
        <p:nvPicPr>
          <p:cNvPr id="30" name="Picture 4" descr="Monitor-Light.png"/>
          <p:cNvPicPr>
            <a:picLocks noChangeAspect="1"/>
          </p:cNvPicPr>
          <p:nvPr/>
        </p:nvPicPr>
        <p:blipFill>
          <a:blip r:embed="rId6" cstate="print"/>
          <a:stretch>
            <a:fillRect/>
          </a:stretch>
        </p:blipFill>
        <p:spPr>
          <a:xfrm>
            <a:off x="7881904" y="2135272"/>
            <a:ext cx="1601949" cy="1960678"/>
          </a:xfrm>
          <a:prstGeom prst="rect">
            <a:avLst/>
          </a:prstGeom>
        </p:spPr>
      </p:pic>
      <p:pic>
        <p:nvPicPr>
          <p:cNvPr id="31" name="Picture 5" descr="ipad.png"/>
          <p:cNvPicPr>
            <a:picLocks noChangeAspect="1"/>
          </p:cNvPicPr>
          <p:nvPr/>
        </p:nvPicPr>
        <p:blipFill>
          <a:blip r:embed="rId7"/>
          <a:stretch>
            <a:fillRect/>
          </a:stretch>
        </p:blipFill>
        <p:spPr>
          <a:xfrm>
            <a:off x="7763327" y="2714053"/>
            <a:ext cx="3974032" cy="3812085"/>
          </a:xfrm>
          <a:prstGeom prst="rect">
            <a:avLst/>
          </a:prstGeom>
        </p:spPr>
      </p:pic>
      <p:pic>
        <p:nvPicPr>
          <p:cNvPr id="32" name="Picture 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651243" y="2989077"/>
            <a:ext cx="2080457" cy="2507611"/>
          </a:xfrm>
          <a:prstGeom prst="rect">
            <a:avLst/>
          </a:prstGeom>
          <a:effectLst>
            <a:innerShdw blurRad="63500" dist="25400" dir="13500000">
              <a:prstClr val="black">
                <a:alpha val="26000"/>
              </a:prstClr>
            </a:innerShdw>
          </a:effectLst>
        </p:spPr>
      </p:pic>
      <p:pic>
        <p:nvPicPr>
          <p:cNvPr id="33" name="Picture 7" descr="ipad-light.png"/>
          <p:cNvPicPr>
            <a:picLocks noChangeAspect="1"/>
          </p:cNvPicPr>
          <p:nvPr/>
        </p:nvPicPr>
        <p:blipFill>
          <a:blip r:embed="rId9"/>
          <a:stretch>
            <a:fillRect/>
          </a:stretch>
        </p:blipFill>
        <p:spPr>
          <a:xfrm flipH="1">
            <a:off x="9615173" y="2798090"/>
            <a:ext cx="1220669" cy="2763729"/>
          </a:xfrm>
          <a:prstGeom prst="rect">
            <a:avLst/>
          </a:prstGeom>
        </p:spPr>
      </p:pic>
      <p:sp>
        <p:nvSpPr>
          <p:cNvPr id="35" name="TextBox 46"/>
          <p:cNvSpPr txBox="1"/>
          <p:nvPr/>
        </p:nvSpPr>
        <p:spPr>
          <a:xfrm>
            <a:off x="2010037" y="1701602"/>
            <a:ext cx="1415744" cy="461649"/>
          </a:xfrm>
          <a:prstGeom prst="rect">
            <a:avLst/>
          </a:prstGeom>
          <a:noFill/>
        </p:spPr>
        <p:txBody>
          <a:bodyPr wrap="none" lIns="91426" tIns="45712" rIns="91426" bIns="45712" rtlCol="0">
            <a:spAutoFit/>
          </a:bodyPr>
          <a:lstStyle/>
          <a:p>
            <a:pPr defTabSz="1219170" fontAlgn="auto">
              <a:spcBef>
                <a:spcPts val="0"/>
              </a:spcBef>
              <a:spcAft>
                <a:spcPts val="0"/>
              </a:spcAft>
              <a:defRPr/>
            </a:pPr>
            <a:r>
              <a:rPr lang="zh-CN" altLang="en-US" sz="2400" b="1" dirty="0">
                <a:solidFill>
                  <a:srgbClr val="EA5E66"/>
                </a:solidFill>
                <a:latin typeface="微软雅黑" pitchFamily="34" charset="-122"/>
                <a:ea typeface="微软雅黑" pitchFamily="34" charset="-122"/>
              </a:rPr>
              <a:t>添加标题</a:t>
            </a:r>
            <a:endParaRPr lang="zh-CN" altLang="en-US" sz="2400" b="1" kern="0" dirty="0">
              <a:solidFill>
                <a:srgbClr val="EA5E66"/>
              </a:solidFill>
              <a:latin typeface="微软雅黑" pitchFamily="34" charset="-122"/>
              <a:ea typeface="微软雅黑" pitchFamily="34" charset="-122"/>
            </a:endParaRPr>
          </a:p>
        </p:txBody>
      </p:sp>
      <p:sp>
        <p:nvSpPr>
          <p:cNvPr id="36" name="TextBox 47"/>
          <p:cNvSpPr txBox="1"/>
          <p:nvPr/>
        </p:nvSpPr>
        <p:spPr>
          <a:xfrm>
            <a:off x="1990010" y="3933850"/>
            <a:ext cx="1415744" cy="461649"/>
          </a:xfrm>
          <a:prstGeom prst="rect">
            <a:avLst/>
          </a:prstGeom>
          <a:noFill/>
        </p:spPr>
        <p:txBody>
          <a:bodyPr wrap="none" lIns="91426" tIns="45712" rIns="91426" bIns="45712"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lvl="0">
              <a:defRPr/>
            </a:pPr>
            <a:r>
              <a:rPr lang="zh-CN" altLang="en-US" sz="2400" b="1" dirty="0" smtClean="0">
                <a:solidFill>
                  <a:srgbClr val="EA6103"/>
                </a:solidFill>
                <a:latin typeface="微软雅黑" pitchFamily="34" charset="-122"/>
                <a:ea typeface="微软雅黑" pitchFamily="34" charset="-122"/>
              </a:rPr>
              <a:t>添加标题</a:t>
            </a:r>
            <a:endParaRPr lang="zh-CN" altLang="en-US" sz="2400" b="1" dirty="0">
              <a:solidFill>
                <a:srgbClr val="EA6103"/>
              </a:solidFill>
              <a:latin typeface="微软雅黑" pitchFamily="34" charset="-122"/>
              <a:ea typeface="微软雅黑" pitchFamily="34" charset="-122"/>
            </a:endParaRPr>
          </a:p>
        </p:txBody>
      </p:sp>
      <p:sp>
        <p:nvSpPr>
          <p:cNvPr id="37" name="TextBox 49"/>
          <p:cNvSpPr txBox="1"/>
          <p:nvPr/>
        </p:nvSpPr>
        <p:spPr>
          <a:xfrm>
            <a:off x="1342678" y="2130508"/>
            <a:ext cx="2929000" cy="1346891"/>
          </a:xfrm>
          <a:prstGeom prst="rect">
            <a:avLst/>
          </a:prstGeom>
          <a:noFill/>
        </p:spPr>
        <p:txBody>
          <a:bodyPr wrap="square" lIns="91426" tIns="45712" rIns="91426" bIns="45712" rtlCol="0">
            <a:spAutoFit/>
          </a:bodyPr>
          <a:lstStyle/>
          <a:p>
            <a:pPr defTabSz="1219170" fontAlgn="auto">
              <a:lnSpc>
                <a:spcPct val="150000"/>
              </a:lnSpc>
              <a:spcBef>
                <a:spcPts val="0"/>
              </a:spcBef>
              <a:spcAft>
                <a:spcPts val="0"/>
              </a:spcAft>
              <a:defRPr/>
            </a:pPr>
            <a:r>
              <a:rPr lang="zh-CN" altLang="en-US" sz="1400" kern="0" dirty="0">
                <a:solidFill>
                  <a:schemeClr val="tx1">
                    <a:lumMod val="75000"/>
                    <a:lumOff val="25000"/>
                  </a:schemeClr>
                </a:solidFill>
                <a:latin typeface="微软雅黑" pitchFamily="34" charset="-122"/>
                <a:ea typeface="微软雅黑" pitchFamily="34" charset="-122"/>
              </a:rPr>
              <a:t>这里可以添加主要内容这里可以添加主要内容这里可以添加主要内容这里可以添加主要内容可以添加主要内容这里可以添加主要内容</a:t>
            </a:r>
          </a:p>
        </p:txBody>
      </p:sp>
      <p:sp>
        <p:nvSpPr>
          <p:cNvPr id="41" name="TextBox 50"/>
          <p:cNvSpPr txBox="1"/>
          <p:nvPr/>
        </p:nvSpPr>
        <p:spPr>
          <a:xfrm>
            <a:off x="1342678" y="4428379"/>
            <a:ext cx="2929000" cy="1346891"/>
          </a:xfrm>
          <a:prstGeom prst="rect">
            <a:avLst/>
          </a:prstGeom>
          <a:noFill/>
        </p:spPr>
        <p:txBody>
          <a:bodyPr wrap="square" lIns="91426" tIns="45712" rIns="91426" bIns="45712" rtlCol="0">
            <a:spAutoFit/>
          </a:bodyPr>
          <a:lstStyle/>
          <a:p>
            <a:pPr defTabSz="1219170" fontAlgn="auto">
              <a:lnSpc>
                <a:spcPct val="150000"/>
              </a:lnSpc>
              <a:spcBef>
                <a:spcPts val="0"/>
              </a:spcBef>
              <a:spcAft>
                <a:spcPts val="0"/>
              </a:spcAft>
              <a:defRPr/>
            </a:pPr>
            <a:r>
              <a:rPr lang="zh-CN" altLang="en-US" sz="1400" kern="0" dirty="0">
                <a:solidFill>
                  <a:schemeClr val="tx1">
                    <a:lumMod val="75000"/>
                    <a:lumOff val="25000"/>
                  </a:schemeClr>
                </a:solidFill>
                <a:latin typeface="微软雅黑" pitchFamily="34" charset="-122"/>
                <a:ea typeface="微软雅黑" pitchFamily="34" charset="-122"/>
              </a:rPr>
              <a:t>这里可以添加主要内容这里可以添加主要内容这里可以添加主要内容这里可以添加主要内容可以添加主要内容这里可以添加主要内容</a:t>
            </a:r>
          </a:p>
        </p:txBody>
      </p:sp>
      <p:sp>
        <p:nvSpPr>
          <p:cNvPr id="14" name="TextBox 13"/>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教学过程</a:t>
            </a:r>
            <a:endParaRPr lang="zh-CN" altLang="en-US" sz="2700" b="1" dirty="0">
              <a:solidFill>
                <a:schemeClr val="tx1">
                  <a:lumMod val="65000"/>
                  <a:lumOff val="35000"/>
                </a:schemeClr>
              </a:solidFill>
              <a:latin typeface="微软雅黑"/>
              <a:ea typeface="微软雅黑"/>
            </a:endParaRPr>
          </a:p>
        </p:txBody>
      </p:sp>
      <p:pic>
        <p:nvPicPr>
          <p:cNvPr id="15" name="Picture 3" descr="C:\Users\Administrator\Desktop\微立体创业计划\005.png"/>
          <p:cNvPicPr>
            <a:picLocks noChangeAspect="1" noChangeArrowheads="1"/>
          </p:cNvPicPr>
          <p:nvPr/>
        </p:nvPicPr>
        <p:blipFill>
          <a:blip r:embed="rId10" cstate="print">
            <a:duotone>
              <a:schemeClr val="bg2">
                <a:shade val="45000"/>
                <a:satMod val="135000"/>
              </a:schemeClr>
              <a:prstClr val="white"/>
            </a:duotone>
            <a:extLst>
              <a:ext uri="{BEBA8EAE-BF5A-486C-A8C5-ECC9F3942E4B}">
                <a14:imgProps xmlns:a14="http://schemas.microsoft.com/office/drawing/2010/main">
                  <a14:imgLayer r:embed="rId11">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椭圆 16"/>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111480" y="439873"/>
            <a:ext cx="150601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课前准备</a:t>
            </a:r>
            <a:endParaRPr lang="zh-CN" altLang="en-US" sz="2700" dirty="0">
              <a:solidFill>
                <a:schemeClr val="tx1">
                  <a:lumMod val="65000"/>
                  <a:lumOff val="35000"/>
                </a:schemeClr>
              </a:solidFill>
              <a:latin typeface="微软雅黑"/>
              <a:ea typeface="微软雅黑"/>
            </a:endParaRPr>
          </a:p>
        </p:txBody>
      </p:sp>
      <p:sp>
        <p:nvSpPr>
          <p:cNvPr id="19" name="椭圆 18"/>
          <p:cNvSpPr/>
          <p:nvPr/>
        </p:nvSpPr>
        <p:spPr>
          <a:xfrm>
            <a:off x="461749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4907381"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课堂实施</a:t>
            </a:r>
            <a:endParaRPr lang="zh-CN" altLang="en-US" sz="2700" dirty="0">
              <a:solidFill>
                <a:schemeClr val="tx1">
                  <a:lumMod val="65000"/>
                  <a:lumOff val="35000"/>
                </a:schemeClr>
              </a:solidFill>
              <a:latin typeface="微软雅黑"/>
              <a:ea typeface="微软雅黑"/>
            </a:endParaRPr>
          </a:p>
        </p:txBody>
      </p:sp>
      <p:sp>
        <p:nvSpPr>
          <p:cNvPr id="21" name="椭圆 20"/>
          <p:cNvSpPr/>
          <p:nvPr/>
        </p:nvSpPr>
        <p:spPr>
          <a:xfrm>
            <a:off x="6383238"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6707580" y="439873"/>
            <a:ext cx="1475858"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课后提升</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271127789"/>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22"/>
                                            </p:tgtEl>
                                            <p:attrNameLst>
                                              <p:attrName>style.color</p:attrName>
                                            </p:attrNameLst>
                                          </p:cBhvr>
                                          <p:to>
                                            <p:clrVal>
                                              <a:srgbClr val="EA6103"/>
                                            </p:clrVal>
                                          </p:to>
                                        </p:set>
                                        <p:set>
                                          <p:cBhvr>
                                            <p:cTn id="41" dur="500" fill="hold"/>
                                            <p:tgtEl>
                                              <p:spTgt spid="22"/>
                                            </p:tgtEl>
                                            <p:attrNameLst>
                                              <p:attrName>fillcolor</p:attrName>
                                            </p:attrNameLst>
                                          </p:cBhvr>
                                          <p:to>
                                            <p:clrVal>
                                              <a:srgbClr val="EA6103"/>
                                            </p:clrVal>
                                          </p:to>
                                        </p:set>
                                        <p:set>
                                          <p:cBhvr>
                                            <p:cTn id="42" dur="500" fill="hold"/>
                                            <p:tgtEl>
                                              <p:spTgt spid="22"/>
                                            </p:tgtEl>
                                            <p:attrNameLst>
                                              <p:attrName>fill.type</p:attrName>
                                            </p:attrNameLst>
                                          </p:cBhvr>
                                          <p:to>
                                            <p:strVal val="solid"/>
                                          </p:to>
                                        </p:set>
                                      </p:childTnLst>
                                    </p:cTn>
                                  </p:par>
                                </p:childTnLst>
                              </p:cTn>
                            </p:par>
                            <p:par>
                              <p:cTn id="43" fill="hold">
                                <p:stCondLst>
                                  <p:cond delay="376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par>
                              <p:cTn id="47" fill="hold">
                                <p:stCondLst>
                                  <p:cond delay="4260"/>
                                </p:stCondLst>
                                <p:childTnLst>
                                  <p:par>
                                    <p:cTn id="48" presetID="42" presetClass="entr" presetSubtype="0"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childTnLst>
                              </p:cTn>
                            </p:par>
                            <p:par>
                              <p:cTn id="53" fill="hold">
                                <p:stCondLst>
                                  <p:cond delay="5260"/>
                                </p:stCondLst>
                                <p:childTnLst>
                                  <p:par>
                                    <p:cTn id="54" presetID="22" presetClass="entr" presetSubtype="1"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up)">
                                          <p:cBhvr>
                                            <p:cTn id="56" dur="500"/>
                                            <p:tgtEl>
                                              <p:spTgt spid="29"/>
                                            </p:tgtEl>
                                          </p:cBhvr>
                                        </p:animEffect>
                                      </p:childTnLst>
                                    </p:cTn>
                                  </p:par>
                                  <p:par>
                                    <p:cTn id="57" presetID="22" presetClass="entr" presetSubtype="1"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5760"/>
                                </p:stCondLst>
                                <p:childTnLst>
                                  <p:par>
                                    <p:cTn id="61" presetID="42" presetClass="entr" presetSubtype="0"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1000"/>
                                            <p:tgtEl>
                                              <p:spTgt spid="31"/>
                                            </p:tgtEl>
                                          </p:cBhvr>
                                        </p:animEffect>
                                        <p:anim calcmode="lin" valueType="num">
                                          <p:cBhvr>
                                            <p:cTn id="64" dur="1000" fill="hold"/>
                                            <p:tgtEl>
                                              <p:spTgt spid="31"/>
                                            </p:tgtEl>
                                            <p:attrNameLst>
                                              <p:attrName>ppt_x</p:attrName>
                                            </p:attrNameLst>
                                          </p:cBhvr>
                                          <p:tavLst>
                                            <p:tav tm="0">
                                              <p:val>
                                                <p:strVal val="#ppt_x"/>
                                              </p:val>
                                            </p:tav>
                                            <p:tav tm="100000">
                                              <p:val>
                                                <p:strVal val="#ppt_x"/>
                                              </p:val>
                                            </p:tav>
                                          </p:tavLst>
                                        </p:anim>
                                        <p:anim calcmode="lin" valueType="num">
                                          <p:cBhvr>
                                            <p:cTn id="65" dur="10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760"/>
                                </p:stCondLst>
                                <p:childTnLst>
                                  <p:par>
                                    <p:cTn id="67" presetID="22" presetClass="entr" presetSubtype="1" fill="hold"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up)">
                                          <p:cBhvr>
                                            <p:cTn id="69" dur="500"/>
                                            <p:tgtEl>
                                              <p:spTgt spid="32"/>
                                            </p:tgtEl>
                                          </p:cBhvr>
                                        </p:animEffect>
                                      </p:childTnLst>
                                    </p:cTn>
                                  </p:par>
                                  <p:par>
                                    <p:cTn id="70" presetID="22" presetClass="entr" presetSubtype="1"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ipe(up)">
                                          <p:cBhvr>
                                            <p:cTn id="72" dur="500"/>
                                            <p:tgtEl>
                                              <p:spTgt spid="33"/>
                                            </p:tgtEl>
                                          </p:cBhvr>
                                        </p:animEffect>
                                      </p:childTnLst>
                                    </p:cTn>
                                  </p:par>
                                </p:childTnLst>
                              </p:cTn>
                            </p:par>
                            <p:par>
                              <p:cTn id="73" fill="hold">
                                <p:stCondLst>
                                  <p:cond delay="726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par>
                              <p:cTn id="80" fill="hold">
                                <p:stCondLst>
                                  <p:cond delay="7760"/>
                                </p:stCondLst>
                                <p:childTnLst>
                                  <p:par>
                                    <p:cTn id="81" presetID="22" presetClass="entr" presetSubtype="1"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up)">
                                          <p:cBhvr>
                                            <p:cTn id="83" dur="500"/>
                                            <p:tgtEl>
                                              <p:spTgt spid="37"/>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wipe(up)">
                                          <p:cBhvr>
                                            <p:cTn id="8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35" grpId="0"/>
          <p:bldP spid="36" grpId="0"/>
          <p:bldP spid="37" grpId="0"/>
          <p:bldP spid="41" grpId="0"/>
          <p:bldP spid="14" grpId="0"/>
          <p:bldP spid="17" grpId="0" animBg="1"/>
          <p:bldP spid="18" grpId="0"/>
          <p:bldP spid="19" grpId="0" animBg="1"/>
          <p:bldP spid="20" grpId="0"/>
          <p:bldP spid="21" grpId="0" animBg="1"/>
          <p:bldP spid="22" grpId="0"/>
          <p:bldP spid="2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22" presetClass="entr" presetSubtype="8" fill="hold" grpId="0" nodeType="withEffect">
                                      <p:stCondLst>
                                        <p:cond delay="0"/>
                                      </p:stCondLst>
                                      <p:iterate type="lt">
                                        <p:tmPct val="0"/>
                                      </p:iterate>
                                      <p:childTnLst>
                                        <p:set>
                                          <p:cBhvr>
                                            <p:cTn id="29" dur="1" fill="hold">
                                              <p:stCondLst>
                                                <p:cond delay="0"/>
                                              </p:stCondLst>
                                            </p:cTn>
                                            <p:tgtEl>
                                              <p:spTgt spid="20"/>
                                            </p:tgtEl>
                                            <p:attrNameLst>
                                              <p:attrName>style.visibility</p:attrName>
                                            </p:attrNameLst>
                                          </p:cBhvr>
                                          <p:to>
                                            <p:strVal val="visible"/>
                                          </p:to>
                                        </p:set>
                                        <p:animEffect transition="in" filter="wipe(left)">
                                          <p:cBhvr>
                                            <p:cTn id="30" dur="500"/>
                                            <p:tgtEl>
                                              <p:spTgt spid="20"/>
                                            </p:tgtEl>
                                          </p:cBhvr>
                                        </p:animEffect>
                                      </p:childTnLst>
                                    </p:cTn>
                                  </p:par>
                                </p:childTnLst>
                              </p:cTn>
                            </p:par>
                            <p:par>
                              <p:cTn id="31" fill="hold">
                                <p:stCondLst>
                                  <p:cond delay="2700"/>
                                </p:stCondLst>
                                <p:childTnLst>
                                  <p:par>
                                    <p:cTn id="32" presetID="10"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22" presetClass="entr" presetSubtype="8" fill="hold" grpId="0" nodeType="withEffect">
                                      <p:stCondLst>
                                        <p:cond delay="0"/>
                                      </p:stCondLst>
                                      <p:iterate type="lt">
                                        <p:tmPct val="0"/>
                                      </p:iterate>
                                      <p:childTnLst>
                                        <p:set>
                                          <p:cBhvr>
                                            <p:cTn id="36" dur="1" fill="hold">
                                              <p:stCondLst>
                                                <p:cond delay="0"/>
                                              </p:stCondLst>
                                            </p:cTn>
                                            <p:tgtEl>
                                              <p:spTgt spid="22"/>
                                            </p:tgtEl>
                                            <p:attrNameLst>
                                              <p:attrName>style.visibility</p:attrName>
                                            </p:attrNameLst>
                                          </p:cBhvr>
                                          <p:to>
                                            <p:strVal val="visible"/>
                                          </p:to>
                                        </p:set>
                                        <p:animEffect transition="in" filter="wipe(left)">
                                          <p:cBhvr>
                                            <p:cTn id="37" dur="500"/>
                                            <p:tgtEl>
                                              <p:spTgt spid="22"/>
                                            </p:tgtEl>
                                          </p:cBhvr>
                                        </p:animEffect>
                                      </p:childTnLst>
                                    </p:cTn>
                                  </p:par>
                                </p:childTnLst>
                              </p:cTn>
                            </p:par>
                            <p:par>
                              <p:cTn id="38" fill="hold">
                                <p:stCondLst>
                                  <p:cond delay="3200"/>
                                </p:stCondLst>
                                <p:childTnLst>
                                  <p:par>
                                    <p:cTn id="39" presetID="16" presetClass="emph" presetSubtype="0" fill="hold" grpId="1" nodeType="afterEffect">
                                      <p:stCondLst>
                                        <p:cond delay="0"/>
                                      </p:stCondLst>
                                      <p:iterate type="lt">
                                        <p:tmPct val="4000"/>
                                      </p:iterate>
                                      <p:childTnLst>
                                        <p:set>
                                          <p:cBhvr override="childStyle">
                                            <p:cTn id="40" dur="500" fill="hold"/>
                                            <p:tgtEl>
                                              <p:spTgt spid="22"/>
                                            </p:tgtEl>
                                            <p:attrNameLst>
                                              <p:attrName>style.color</p:attrName>
                                            </p:attrNameLst>
                                          </p:cBhvr>
                                          <p:to>
                                            <p:clrVal>
                                              <a:srgbClr val="EA6103"/>
                                            </p:clrVal>
                                          </p:to>
                                        </p:set>
                                        <p:set>
                                          <p:cBhvr>
                                            <p:cTn id="41" dur="500" fill="hold"/>
                                            <p:tgtEl>
                                              <p:spTgt spid="22"/>
                                            </p:tgtEl>
                                            <p:attrNameLst>
                                              <p:attrName>fillcolor</p:attrName>
                                            </p:attrNameLst>
                                          </p:cBhvr>
                                          <p:to>
                                            <p:clrVal>
                                              <a:srgbClr val="EA6103"/>
                                            </p:clrVal>
                                          </p:to>
                                        </p:set>
                                        <p:set>
                                          <p:cBhvr>
                                            <p:cTn id="42" dur="500" fill="hold"/>
                                            <p:tgtEl>
                                              <p:spTgt spid="22"/>
                                            </p:tgtEl>
                                            <p:attrNameLst>
                                              <p:attrName>fill.type</p:attrName>
                                            </p:attrNameLst>
                                          </p:cBhvr>
                                          <p:to>
                                            <p:strVal val="solid"/>
                                          </p:to>
                                        </p:set>
                                      </p:childTnLst>
                                    </p:cTn>
                                  </p:par>
                                </p:childTnLst>
                              </p:cTn>
                            </p:par>
                            <p:par>
                              <p:cTn id="43" fill="hold">
                                <p:stCondLst>
                                  <p:cond delay="376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par>
                              <p:cTn id="47" fill="hold">
                                <p:stCondLst>
                                  <p:cond delay="4260"/>
                                </p:stCondLst>
                                <p:childTnLst>
                                  <p:par>
                                    <p:cTn id="48" presetID="42" presetClass="entr" presetSubtype="0" fill="hold"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childTnLst>
                              </p:cTn>
                            </p:par>
                            <p:par>
                              <p:cTn id="53" fill="hold">
                                <p:stCondLst>
                                  <p:cond delay="5260"/>
                                </p:stCondLst>
                                <p:childTnLst>
                                  <p:par>
                                    <p:cTn id="54" presetID="22" presetClass="entr" presetSubtype="1"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up)">
                                          <p:cBhvr>
                                            <p:cTn id="56" dur="500"/>
                                            <p:tgtEl>
                                              <p:spTgt spid="29"/>
                                            </p:tgtEl>
                                          </p:cBhvr>
                                        </p:animEffect>
                                      </p:childTnLst>
                                    </p:cTn>
                                  </p:par>
                                  <p:par>
                                    <p:cTn id="57" presetID="22" presetClass="entr" presetSubtype="1" fill="hold"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5760"/>
                                </p:stCondLst>
                                <p:childTnLst>
                                  <p:par>
                                    <p:cTn id="61" presetID="42" presetClass="entr" presetSubtype="0" fill="hold" nodeType="after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1000"/>
                                            <p:tgtEl>
                                              <p:spTgt spid="31"/>
                                            </p:tgtEl>
                                          </p:cBhvr>
                                        </p:animEffect>
                                        <p:anim calcmode="lin" valueType="num">
                                          <p:cBhvr>
                                            <p:cTn id="64" dur="1000" fill="hold"/>
                                            <p:tgtEl>
                                              <p:spTgt spid="31"/>
                                            </p:tgtEl>
                                            <p:attrNameLst>
                                              <p:attrName>ppt_x</p:attrName>
                                            </p:attrNameLst>
                                          </p:cBhvr>
                                          <p:tavLst>
                                            <p:tav tm="0">
                                              <p:val>
                                                <p:strVal val="#ppt_x"/>
                                              </p:val>
                                            </p:tav>
                                            <p:tav tm="100000">
                                              <p:val>
                                                <p:strVal val="#ppt_x"/>
                                              </p:val>
                                            </p:tav>
                                          </p:tavLst>
                                        </p:anim>
                                        <p:anim calcmode="lin" valueType="num">
                                          <p:cBhvr>
                                            <p:cTn id="65" dur="1000" fill="hold"/>
                                            <p:tgtEl>
                                              <p:spTgt spid="31"/>
                                            </p:tgtEl>
                                            <p:attrNameLst>
                                              <p:attrName>ppt_y</p:attrName>
                                            </p:attrNameLst>
                                          </p:cBhvr>
                                          <p:tavLst>
                                            <p:tav tm="0">
                                              <p:val>
                                                <p:strVal val="#ppt_y+.1"/>
                                              </p:val>
                                            </p:tav>
                                            <p:tav tm="100000">
                                              <p:val>
                                                <p:strVal val="#ppt_y"/>
                                              </p:val>
                                            </p:tav>
                                          </p:tavLst>
                                        </p:anim>
                                      </p:childTnLst>
                                    </p:cTn>
                                  </p:par>
                                </p:childTnLst>
                              </p:cTn>
                            </p:par>
                            <p:par>
                              <p:cTn id="66" fill="hold">
                                <p:stCondLst>
                                  <p:cond delay="6760"/>
                                </p:stCondLst>
                                <p:childTnLst>
                                  <p:par>
                                    <p:cTn id="67" presetID="22" presetClass="entr" presetSubtype="1" fill="hold"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wipe(up)">
                                          <p:cBhvr>
                                            <p:cTn id="69" dur="500"/>
                                            <p:tgtEl>
                                              <p:spTgt spid="32"/>
                                            </p:tgtEl>
                                          </p:cBhvr>
                                        </p:animEffect>
                                      </p:childTnLst>
                                    </p:cTn>
                                  </p:par>
                                  <p:par>
                                    <p:cTn id="70" presetID="22" presetClass="entr" presetSubtype="1"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wipe(up)">
                                          <p:cBhvr>
                                            <p:cTn id="72" dur="500"/>
                                            <p:tgtEl>
                                              <p:spTgt spid="33"/>
                                            </p:tgtEl>
                                          </p:cBhvr>
                                        </p:animEffect>
                                      </p:childTnLst>
                                    </p:cTn>
                                  </p:par>
                                </p:childTnLst>
                              </p:cTn>
                            </p:par>
                            <p:par>
                              <p:cTn id="73" fill="hold">
                                <p:stCondLst>
                                  <p:cond delay="726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left)">
                                          <p:cBhvr>
                                            <p:cTn id="79" dur="500"/>
                                            <p:tgtEl>
                                              <p:spTgt spid="36"/>
                                            </p:tgtEl>
                                          </p:cBhvr>
                                        </p:animEffect>
                                      </p:childTnLst>
                                    </p:cTn>
                                  </p:par>
                                </p:childTnLst>
                              </p:cTn>
                            </p:par>
                            <p:par>
                              <p:cTn id="80" fill="hold">
                                <p:stCondLst>
                                  <p:cond delay="7760"/>
                                </p:stCondLst>
                                <p:childTnLst>
                                  <p:par>
                                    <p:cTn id="81" presetID="22" presetClass="entr" presetSubtype="1"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wipe(up)">
                                          <p:cBhvr>
                                            <p:cTn id="83" dur="500"/>
                                            <p:tgtEl>
                                              <p:spTgt spid="37"/>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wipe(up)">
                                          <p:cBhvr>
                                            <p:cTn id="86"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35" grpId="0"/>
          <p:bldP spid="36" grpId="0"/>
          <p:bldP spid="37" grpId="0"/>
          <p:bldP spid="41" grpId="0"/>
          <p:bldP spid="14" grpId="0"/>
          <p:bldP spid="17" grpId="0" animBg="1"/>
          <p:bldP spid="18" grpId="0"/>
          <p:bldP spid="19" grpId="0" animBg="1"/>
          <p:bldP spid="20" grpId="0"/>
          <p:bldP spid="21" grpId="0" animBg="1"/>
          <p:bldP spid="22" grpId="0"/>
          <p:bldP spid="22" grpId="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98" name="Rectangle 4"/>
          <p:cNvSpPr txBox="1">
            <a:spLocks noChangeArrowheads="1"/>
          </p:cNvSpPr>
          <p:nvPr/>
        </p:nvSpPr>
        <p:spPr bwMode="auto">
          <a:xfrm>
            <a:off x="5519142" y="2637706"/>
            <a:ext cx="547260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zh-CN" altLang="en-US" sz="8000" kern="0" dirty="0" smtClean="0">
                <a:solidFill>
                  <a:schemeClr val="accent6"/>
                </a:solidFill>
                <a:latin typeface="Arial"/>
                <a:ea typeface="微软雅黑"/>
              </a:rPr>
              <a:t>教学分析</a:t>
            </a:r>
            <a:endParaRPr lang="zh-CN" altLang="en-US" sz="8000" kern="0" dirty="0">
              <a:solidFill>
                <a:schemeClr val="accent6"/>
              </a:solidFill>
              <a:latin typeface="Arial"/>
              <a:ea typeface="微软雅黑"/>
            </a:endParaRPr>
          </a:p>
        </p:txBody>
      </p:sp>
      <p:sp>
        <p:nvSpPr>
          <p:cNvPr id="99" name="Rectangle 4"/>
          <p:cNvSpPr txBox="1">
            <a:spLocks noChangeArrowheads="1"/>
          </p:cNvSpPr>
          <p:nvPr/>
        </p:nvSpPr>
        <p:spPr bwMode="auto">
          <a:xfrm>
            <a:off x="5591150" y="3604394"/>
            <a:ext cx="4059312"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en-US" altLang="zh-CN" sz="3200" b="0" kern="0" dirty="0" smtClean="0">
                <a:solidFill>
                  <a:schemeClr val="tx1"/>
                </a:solidFill>
                <a:latin typeface="Arial"/>
                <a:ea typeface="微软雅黑"/>
              </a:rPr>
              <a:t>Teaching </a:t>
            </a:r>
            <a:r>
              <a:rPr lang="en-US" altLang="zh-CN" sz="3200" b="0" kern="0" dirty="0" err="1" smtClean="0">
                <a:solidFill>
                  <a:schemeClr val="tx1"/>
                </a:solidFill>
                <a:latin typeface="Arial"/>
                <a:ea typeface="微软雅黑"/>
              </a:rPr>
              <a:t>Anlysis</a:t>
            </a:r>
            <a:endParaRPr lang="zh-CN" altLang="en-US" sz="3200" b="0" kern="0" dirty="0">
              <a:solidFill>
                <a:schemeClr val="tx1"/>
              </a:solidFill>
              <a:latin typeface="Arial"/>
              <a:ea typeface="微软雅黑"/>
            </a:endParaRPr>
          </a:p>
        </p:txBody>
      </p:sp>
      <p:pic>
        <p:nvPicPr>
          <p:cNvPr id="100"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270670" y="1777816"/>
            <a:ext cx="2952903" cy="2953569"/>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1"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7760" y="1401516"/>
            <a:ext cx="3348111" cy="33488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97" name="Freeform 21"/>
          <p:cNvSpPr>
            <a:spLocks noEditPoints="1"/>
          </p:cNvSpPr>
          <p:nvPr/>
        </p:nvSpPr>
        <p:spPr bwMode="auto">
          <a:xfrm>
            <a:off x="2514525" y="2395355"/>
            <a:ext cx="1314580" cy="1361190"/>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chemeClr val="accent6"/>
          </a:solidFill>
          <a:ln>
            <a:noFill/>
          </a:ln>
          <a:effectLst>
            <a:innerShdw blurRad="63500" dist="50800" dir="13500000">
              <a:prstClr val="black">
                <a:alpha val="50000"/>
              </a:prstClr>
            </a:innerShdw>
          </a:effectLst>
        </p:spPr>
        <p:txBody>
          <a:bodyPr vert="horz" wrap="square" lIns="121890" tIns="60945" rIns="121890" bIns="60945" numCol="1" anchor="t" anchorCtr="0" compatLnSpc="1">
            <a:prstTxWarp prst="textNoShape">
              <a:avLst/>
            </a:prstTxWarp>
          </a:bodyPr>
          <a:lstStyle/>
          <a:p>
            <a:endParaRPr lang="zh-CN" altLang="en-US">
              <a:solidFill>
                <a:srgbClr val="FF0000"/>
              </a:solidFill>
              <a:latin typeface="微软雅黑" pitchFamily="34" charset="-122"/>
              <a:ea typeface="微软雅黑" pitchFamily="34" charset="-122"/>
            </a:endParaRPr>
          </a:p>
        </p:txBody>
      </p:sp>
      <p:sp>
        <p:nvSpPr>
          <p:cNvPr id="104" name="TextBox 103"/>
          <p:cNvSpPr txBox="1"/>
          <p:nvPr/>
        </p:nvSpPr>
        <p:spPr>
          <a:xfrm>
            <a:off x="2313797" y="4932670"/>
            <a:ext cx="1203638" cy="369332"/>
          </a:xfrm>
          <a:prstGeom prst="rect">
            <a:avLst/>
          </a:prstGeom>
          <a:noFill/>
        </p:spPr>
        <p:txBody>
          <a:bodyPr wrap="square" lIns="0" tIns="0" rIns="0" bIns="0" rtlCol="0">
            <a:spAutoFit/>
          </a:bodyPr>
          <a:lstStyle/>
          <a:p>
            <a:r>
              <a:rPr lang="en-US" altLang="zh-CN" sz="2400" dirty="0">
                <a:latin typeface="微软雅黑" pitchFamily="34" charset="-122"/>
                <a:ea typeface="微软雅黑" pitchFamily="34" charset="-122"/>
              </a:rPr>
              <a:t>PART 01</a:t>
            </a:r>
            <a:endParaRPr lang="zh-CN" altLang="en-US" sz="2400" dirty="0">
              <a:latin typeface="微软雅黑" pitchFamily="34" charset="-122"/>
              <a:ea typeface="微软雅黑" pitchFamily="34" charset="-122"/>
            </a:endParaRPr>
          </a:p>
        </p:txBody>
      </p:sp>
      <p:grpSp>
        <p:nvGrpSpPr>
          <p:cNvPr id="106" name="组合 105"/>
          <p:cNvGrpSpPr/>
          <p:nvPr/>
        </p:nvGrpSpPr>
        <p:grpSpPr>
          <a:xfrm>
            <a:off x="8230541" y="-1197194"/>
            <a:ext cx="1572170" cy="157273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09" name="组合 108"/>
          <p:cNvGrpSpPr/>
          <p:nvPr/>
        </p:nvGrpSpPr>
        <p:grpSpPr>
          <a:xfrm>
            <a:off x="5808356" y="-378556"/>
            <a:ext cx="840197" cy="84050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2" name="组合 111"/>
          <p:cNvGrpSpPr/>
          <p:nvPr/>
        </p:nvGrpSpPr>
        <p:grpSpPr>
          <a:xfrm>
            <a:off x="6802424" y="-502500"/>
            <a:ext cx="1187204" cy="1187634"/>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4" name="椭圆 1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5" name="组合 114"/>
          <p:cNvGrpSpPr/>
          <p:nvPr/>
        </p:nvGrpSpPr>
        <p:grpSpPr>
          <a:xfrm>
            <a:off x="9832013" y="-223358"/>
            <a:ext cx="914281" cy="914612"/>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18" name="组合 117"/>
          <p:cNvGrpSpPr/>
          <p:nvPr/>
        </p:nvGrpSpPr>
        <p:grpSpPr>
          <a:xfrm>
            <a:off x="1026167" y="6512646"/>
            <a:ext cx="785040" cy="785324"/>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0" name="椭圆 1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1" name="组合 120"/>
          <p:cNvGrpSpPr/>
          <p:nvPr/>
        </p:nvGrpSpPr>
        <p:grpSpPr>
          <a:xfrm>
            <a:off x="5287774" y="5831640"/>
            <a:ext cx="336611" cy="336733"/>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3" name="椭圆 1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4" name="组合 123"/>
          <p:cNvGrpSpPr/>
          <p:nvPr/>
        </p:nvGrpSpPr>
        <p:grpSpPr>
          <a:xfrm>
            <a:off x="4246057" y="5561176"/>
            <a:ext cx="705342" cy="705597"/>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6" name="椭圆 1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7" name="组合 126"/>
          <p:cNvGrpSpPr/>
          <p:nvPr/>
        </p:nvGrpSpPr>
        <p:grpSpPr>
          <a:xfrm>
            <a:off x="11003122" y="-1220177"/>
            <a:ext cx="1572170" cy="1572739"/>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29" name="椭圆 1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0" name="组合 129"/>
          <p:cNvGrpSpPr/>
          <p:nvPr/>
        </p:nvGrpSpPr>
        <p:grpSpPr>
          <a:xfrm>
            <a:off x="10943273" y="393745"/>
            <a:ext cx="297401" cy="297509"/>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2" name="椭圆 1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3" name="组合 132"/>
          <p:cNvGrpSpPr/>
          <p:nvPr/>
        </p:nvGrpSpPr>
        <p:grpSpPr>
          <a:xfrm>
            <a:off x="2595166" y="6066750"/>
            <a:ext cx="1572170" cy="1572739"/>
            <a:chOff x="304800" y="673100"/>
            <a:chExt cx="4000500" cy="4000500"/>
          </a:xfrm>
          <a:effectLst>
            <a:outerShdw blurRad="444500" dist="254000" dir="8100000" algn="tr" rotWithShape="0">
              <a:prstClr val="black">
                <a:alpha val="50000"/>
              </a:prstClr>
            </a:outerShdw>
          </a:effectLst>
        </p:grpSpPr>
        <p:sp>
          <p:nvSpPr>
            <p:cNvPr id="134" name="同心圆 1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35" name="椭圆 13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6" name="组合 135"/>
          <p:cNvGrpSpPr/>
          <p:nvPr/>
        </p:nvGrpSpPr>
        <p:grpSpPr>
          <a:xfrm>
            <a:off x="1704536" y="5934054"/>
            <a:ext cx="693499" cy="693750"/>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8" name="椭圆 1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9" name="组合 138"/>
          <p:cNvGrpSpPr/>
          <p:nvPr/>
        </p:nvGrpSpPr>
        <p:grpSpPr>
          <a:xfrm>
            <a:off x="392324" y="6354304"/>
            <a:ext cx="422448" cy="422600"/>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1" name="椭圆 1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42" name="组合 141"/>
          <p:cNvGrpSpPr/>
          <p:nvPr/>
        </p:nvGrpSpPr>
        <p:grpSpPr>
          <a:xfrm>
            <a:off x="160401" y="6109837"/>
            <a:ext cx="211223" cy="211300"/>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4" name="椭圆 1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sp>
        <p:nvSpPr>
          <p:cNvPr id="145" name="TextBox 14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t>延迟符</a:t>
            </a:r>
            <a:endParaRPr lang="zh-CN" altLang="en-US" dirty="0"/>
          </a:p>
        </p:txBody>
      </p:sp>
    </p:spTree>
    <p:extLst>
      <p:ext uri="{BB962C8B-B14F-4D97-AF65-F5344CB8AC3E}">
        <p14:creationId xmlns:p14="http://schemas.microsoft.com/office/powerpoint/2010/main" val="3238561082"/>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anim calcmode="lin" valueType="num">
                                      <p:cBhvr>
                                        <p:cTn id="14" dur="500" fill="hold"/>
                                        <p:tgtEl>
                                          <p:spTgt spid="101"/>
                                        </p:tgtEl>
                                        <p:attrNameLst>
                                          <p:attrName>ppt_x</p:attrName>
                                        </p:attrNameLst>
                                      </p:cBhvr>
                                      <p:tavLst>
                                        <p:tav tm="0">
                                          <p:val>
                                            <p:strVal val="#ppt_x"/>
                                          </p:val>
                                        </p:tav>
                                        <p:tav tm="100000">
                                          <p:val>
                                            <p:strVal val="#ppt_x"/>
                                          </p:val>
                                        </p:tav>
                                      </p:tavLst>
                                    </p:anim>
                                    <p:anim calcmode="lin" valueType="num">
                                      <p:cBhvr>
                                        <p:cTn id="15" dur="500" fill="hold"/>
                                        <p:tgtEl>
                                          <p:spTgt spid="10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500"/>
                                        <p:tgtEl>
                                          <p:spTgt spid="9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wipe(left)">
                                      <p:cBhvr>
                                        <p:cTn id="26" dur="700"/>
                                        <p:tgtEl>
                                          <p:spTgt spid="9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700"/>
                                        <p:tgtEl>
                                          <p:spTgt spid="99"/>
                                        </p:tgtEl>
                                      </p:cBhvr>
                                    </p:animEffect>
                                  </p:childTnLst>
                                </p:cTn>
                              </p:par>
                            </p:childTnLst>
                          </p:cTn>
                        </p:par>
                        <p:par>
                          <p:cTn id="30" fill="hold">
                            <p:stCondLst>
                              <p:cond delay="2200"/>
                            </p:stCondLst>
                            <p:childTnLst>
                              <p:par>
                                <p:cTn id="31" presetID="47" presetClass="entr" presetSubtype="0" fill="hold" grpId="0"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anim calcmode="lin" valueType="num">
                                      <p:cBhvr>
                                        <p:cTn id="34" dur="500" fill="hold"/>
                                        <p:tgtEl>
                                          <p:spTgt spid="104"/>
                                        </p:tgtEl>
                                        <p:attrNameLst>
                                          <p:attrName>ppt_x</p:attrName>
                                        </p:attrNameLst>
                                      </p:cBhvr>
                                      <p:tavLst>
                                        <p:tav tm="0">
                                          <p:val>
                                            <p:strVal val="#ppt_x"/>
                                          </p:val>
                                        </p:tav>
                                        <p:tav tm="100000">
                                          <p:val>
                                            <p:strVal val="#ppt_x"/>
                                          </p:val>
                                        </p:tav>
                                      </p:tavLst>
                                    </p:anim>
                                    <p:anim calcmode="lin" valueType="num">
                                      <p:cBhvr>
                                        <p:cTn id="35" dur="500" fill="hold"/>
                                        <p:tgtEl>
                                          <p:spTgt spid="104"/>
                                        </p:tgtEl>
                                        <p:attrNameLst>
                                          <p:attrName>ppt_y</p:attrName>
                                        </p:attrNameLst>
                                      </p:cBhvr>
                                      <p:tavLst>
                                        <p:tav tm="0">
                                          <p:val>
                                            <p:strVal val="#ppt_y-.1"/>
                                          </p:val>
                                        </p:tav>
                                        <p:tav tm="100000">
                                          <p:val>
                                            <p:strVal val="#ppt_y"/>
                                          </p:val>
                                        </p:tav>
                                      </p:tavLst>
                                    </p:anim>
                                  </p:childTnLst>
                                </p:cTn>
                              </p:par>
                            </p:childTnLst>
                          </p:cTn>
                        </p:par>
                        <p:par>
                          <p:cTn id="36" fill="hold">
                            <p:stCondLst>
                              <p:cond delay="2700"/>
                            </p:stCondLst>
                            <p:childTnLst>
                              <p:par>
                                <p:cTn id="37" presetID="23" presetClass="entr" presetSubtype="528" fill="hold" nodeType="afterEffect">
                                  <p:stCondLst>
                                    <p:cond delay="0"/>
                                  </p:stCondLst>
                                  <p:childTnLst>
                                    <p:set>
                                      <p:cBhvr>
                                        <p:cTn id="38" dur="1" fill="hold">
                                          <p:stCondLst>
                                            <p:cond delay="0"/>
                                          </p:stCondLst>
                                        </p:cTn>
                                        <p:tgtEl>
                                          <p:spTgt spid="106"/>
                                        </p:tgtEl>
                                        <p:attrNameLst>
                                          <p:attrName>style.visibility</p:attrName>
                                        </p:attrNameLst>
                                      </p:cBhvr>
                                      <p:to>
                                        <p:strVal val="visible"/>
                                      </p:to>
                                    </p:set>
                                    <p:anim calcmode="lin" valueType="num">
                                      <p:cBhvr>
                                        <p:cTn id="39" dur="500" fill="hold"/>
                                        <p:tgtEl>
                                          <p:spTgt spid="106"/>
                                        </p:tgtEl>
                                        <p:attrNameLst>
                                          <p:attrName>ppt_w</p:attrName>
                                        </p:attrNameLst>
                                      </p:cBhvr>
                                      <p:tavLst>
                                        <p:tav tm="0">
                                          <p:val>
                                            <p:fltVal val="0"/>
                                          </p:val>
                                        </p:tav>
                                        <p:tav tm="100000">
                                          <p:val>
                                            <p:strVal val="#ppt_w"/>
                                          </p:val>
                                        </p:tav>
                                      </p:tavLst>
                                    </p:anim>
                                    <p:anim calcmode="lin" valueType="num">
                                      <p:cBhvr>
                                        <p:cTn id="40" dur="500" fill="hold"/>
                                        <p:tgtEl>
                                          <p:spTgt spid="106"/>
                                        </p:tgtEl>
                                        <p:attrNameLst>
                                          <p:attrName>ppt_h</p:attrName>
                                        </p:attrNameLst>
                                      </p:cBhvr>
                                      <p:tavLst>
                                        <p:tav tm="0">
                                          <p:val>
                                            <p:fltVal val="0"/>
                                          </p:val>
                                        </p:tav>
                                        <p:tav tm="100000">
                                          <p:val>
                                            <p:strVal val="#ppt_h"/>
                                          </p:val>
                                        </p:tav>
                                      </p:tavLst>
                                    </p:anim>
                                    <p:anim calcmode="lin" valueType="num">
                                      <p:cBhvr>
                                        <p:cTn id="41" dur="500" fill="hold"/>
                                        <p:tgtEl>
                                          <p:spTgt spid="106"/>
                                        </p:tgtEl>
                                        <p:attrNameLst>
                                          <p:attrName>ppt_x</p:attrName>
                                        </p:attrNameLst>
                                      </p:cBhvr>
                                      <p:tavLst>
                                        <p:tav tm="0">
                                          <p:val>
                                            <p:fltVal val="0.5"/>
                                          </p:val>
                                        </p:tav>
                                        <p:tav tm="100000">
                                          <p:val>
                                            <p:strVal val="#ppt_x"/>
                                          </p:val>
                                        </p:tav>
                                      </p:tavLst>
                                    </p:anim>
                                    <p:anim calcmode="lin" valueType="num">
                                      <p:cBhvr>
                                        <p:cTn id="42" dur="500" fill="hold"/>
                                        <p:tgtEl>
                                          <p:spTgt spid="106"/>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300"/>
                                  </p:stCondLst>
                                  <p:childTnLst>
                                    <p:set>
                                      <p:cBhvr>
                                        <p:cTn id="44" dur="1" fill="hold">
                                          <p:stCondLst>
                                            <p:cond delay="0"/>
                                          </p:stCondLst>
                                        </p:cTn>
                                        <p:tgtEl>
                                          <p:spTgt spid="109"/>
                                        </p:tgtEl>
                                        <p:attrNameLst>
                                          <p:attrName>style.visibility</p:attrName>
                                        </p:attrNameLst>
                                      </p:cBhvr>
                                      <p:to>
                                        <p:strVal val="visible"/>
                                      </p:to>
                                    </p:set>
                                    <p:anim calcmode="lin" valueType="num">
                                      <p:cBhvr>
                                        <p:cTn id="45" dur="500" fill="hold"/>
                                        <p:tgtEl>
                                          <p:spTgt spid="109"/>
                                        </p:tgtEl>
                                        <p:attrNameLst>
                                          <p:attrName>ppt_w</p:attrName>
                                        </p:attrNameLst>
                                      </p:cBhvr>
                                      <p:tavLst>
                                        <p:tav tm="0">
                                          <p:val>
                                            <p:fltVal val="0"/>
                                          </p:val>
                                        </p:tav>
                                        <p:tav tm="100000">
                                          <p:val>
                                            <p:strVal val="#ppt_w"/>
                                          </p:val>
                                        </p:tav>
                                      </p:tavLst>
                                    </p:anim>
                                    <p:anim calcmode="lin" valueType="num">
                                      <p:cBhvr>
                                        <p:cTn id="46" dur="500" fill="hold"/>
                                        <p:tgtEl>
                                          <p:spTgt spid="109"/>
                                        </p:tgtEl>
                                        <p:attrNameLst>
                                          <p:attrName>ppt_h</p:attrName>
                                        </p:attrNameLst>
                                      </p:cBhvr>
                                      <p:tavLst>
                                        <p:tav tm="0">
                                          <p:val>
                                            <p:fltVal val="0"/>
                                          </p:val>
                                        </p:tav>
                                        <p:tav tm="100000">
                                          <p:val>
                                            <p:strVal val="#ppt_h"/>
                                          </p:val>
                                        </p:tav>
                                      </p:tavLst>
                                    </p:anim>
                                    <p:anim calcmode="lin" valueType="num">
                                      <p:cBhvr>
                                        <p:cTn id="47" dur="500" fill="hold"/>
                                        <p:tgtEl>
                                          <p:spTgt spid="109"/>
                                        </p:tgtEl>
                                        <p:attrNameLst>
                                          <p:attrName>ppt_x</p:attrName>
                                        </p:attrNameLst>
                                      </p:cBhvr>
                                      <p:tavLst>
                                        <p:tav tm="0">
                                          <p:val>
                                            <p:fltVal val="0.5"/>
                                          </p:val>
                                        </p:tav>
                                        <p:tav tm="100000">
                                          <p:val>
                                            <p:strVal val="#ppt_x"/>
                                          </p:val>
                                        </p:tav>
                                      </p:tavLst>
                                    </p:anim>
                                    <p:anim calcmode="lin" valueType="num">
                                      <p:cBhvr>
                                        <p:cTn id="48" dur="500" fill="hold"/>
                                        <p:tgtEl>
                                          <p:spTgt spid="109"/>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700"/>
                                  </p:stCondLst>
                                  <p:childTnLst>
                                    <p:set>
                                      <p:cBhvr>
                                        <p:cTn id="50" dur="1" fill="hold">
                                          <p:stCondLst>
                                            <p:cond delay="0"/>
                                          </p:stCondLst>
                                        </p:cTn>
                                        <p:tgtEl>
                                          <p:spTgt spid="112"/>
                                        </p:tgtEl>
                                        <p:attrNameLst>
                                          <p:attrName>style.visibility</p:attrName>
                                        </p:attrNameLst>
                                      </p:cBhvr>
                                      <p:to>
                                        <p:strVal val="visible"/>
                                      </p:to>
                                    </p:set>
                                    <p:anim calcmode="lin" valueType="num">
                                      <p:cBhvr>
                                        <p:cTn id="51" dur="500" fill="hold"/>
                                        <p:tgtEl>
                                          <p:spTgt spid="112"/>
                                        </p:tgtEl>
                                        <p:attrNameLst>
                                          <p:attrName>ppt_w</p:attrName>
                                        </p:attrNameLst>
                                      </p:cBhvr>
                                      <p:tavLst>
                                        <p:tav tm="0">
                                          <p:val>
                                            <p:fltVal val="0"/>
                                          </p:val>
                                        </p:tav>
                                        <p:tav tm="100000">
                                          <p:val>
                                            <p:strVal val="#ppt_w"/>
                                          </p:val>
                                        </p:tav>
                                      </p:tavLst>
                                    </p:anim>
                                    <p:anim calcmode="lin" valueType="num">
                                      <p:cBhvr>
                                        <p:cTn id="52" dur="500" fill="hold"/>
                                        <p:tgtEl>
                                          <p:spTgt spid="112"/>
                                        </p:tgtEl>
                                        <p:attrNameLst>
                                          <p:attrName>ppt_h</p:attrName>
                                        </p:attrNameLst>
                                      </p:cBhvr>
                                      <p:tavLst>
                                        <p:tav tm="0">
                                          <p:val>
                                            <p:fltVal val="0"/>
                                          </p:val>
                                        </p:tav>
                                        <p:tav tm="100000">
                                          <p:val>
                                            <p:strVal val="#ppt_h"/>
                                          </p:val>
                                        </p:tav>
                                      </p:tavLst>
                                    </p:anim>
                                    <p:anim calcmode="lin" valueType="num">
                                      <p:cBhvr>
                                        <p:cTn id="53" dur="500" fill="hold"/>
                                        <p:tgtEl>
                                          <p:spTgt spid="112"/>
                                        </p:tgtEl>
                                        <p:attrNameLst>
                                          <p:attrName>ppt_x</p:attrName>
                                        </p:attrNameLst>
                                      </p:cBhvr>
                                      <p:tavLst>
                                        <p:tav tm="0">
                                          <p:val>
                                            <p:fltVal val="0.5"/>
                                          </p:val>
                                        </p:tav>
                                        <p:tav tm="100000">
                                          <p:val>
                                            <p:strVal val="#ppt_x"/>
                                          </p:val>
                                        </p:tav>
                                      </p:tavLst>
                                    </p:anim>
                                    <p:anim calcmode="lin" valueType="num">
                                      <p:cBhvr>
                                        <p:cTn id="54" dur="500" fill="hold"/>
                                        <p:tgtEl>
                                          <p:spTgt spid="11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 calcmode="lin" valueType="num">
                                      <p:cBhvr>
                                        <p:cTn id="59" dur="500" fill="hold"/>
                                        <p:tgtEl>
                                          <p:spTgt spid="115"/>
                                        </p:tgtEl>
                                        <p:attrNameLst>
                                          <p:attrName>ppt_x</p:attrName>
                                        </p:attrNameLst>
                                      </p:cBhvr>
                                      <p:tavLst>
                                        <p:tav tm="0">
                                          <p:val>
                                            <p:fltVal val="0.5"/>
                                          </p:val>
                                        </p:tav>
                                        <p:tav tm="100000">
                                          <p:val>
                                            <p:strVal val="#ppt_x"/>
                                          </p:val>
                                        </p:tav>
                                      </p:tavLst>
                                    </p:anim>
                                    <p:anim calcmode="lin" valueType="num">
                                      <p:cBhvr>
                                        <p:cTn id="60" dur="500" fill="hold"/>
                                        <p:tgtEl>
                                          <p:spTgt spid="11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10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 calcmode="lin" valueType="num">
                                      <p:cBhvr>
                                        <p:cTn id="65" dur="500" fill="hold"/>
                                        <p:tgtEl>
                                          <p:spTgt spid="118"/>
                                        </p:tgtEl>
                                        <p:attrNameLst>
                                          <p:attrName>ppt_x</p:attrName>
                                        </p:attrNameLst>
                                      </p:cBhvr>
                                      <p:tavLst>
                                        <p:tav tm="0">
                                          <p:val>
                                            <p:fltVal val="0.5"/>
                                          </p:val>
                                        </p:tav>
                                        <p:tav tm="100000">
                                          <p:val>
                                            <p:strVal val="#ppt_x"/>
                                          </p:val>
                                        </p:tav>
                                      </p:tavLst>
                                    </p:anim>
                                    <p:anim calcmode="lin" valueType="num">
                                      <p:cBhvr>
                                        <p:cTn id="66" dur="500" fill="hold"/>
                                        <p:tgtEl>
                                          <p:spTgt spid="11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600"/>
                                  </p:stCondLst>
                                  <p:childTnLst>
                                    <p:set>
                                      <p:cBhvr>
                                        <p:cTn id="68" dur="1" fill="hold">
                                          <p:stCondLst>
                                            <p:cond delay="0"/>
                                          </p:stCondLst>
                                        </p:cTn>
                                        <p:tgtEl>
                                          <p:spTgt spid="121"/>
                                        </p:tgtEl>
                                        <p:attrNameLst>
                                          <p:attrName>style.visibility</p:attrName>
                                        </p:attrNameLst>
                                      </p:cBhvr>
                                      <p:to>
                                        <p:strVal val="visible"/>
                                      </p:to>
                                    </p:set>
                                    <p:anim calcmode="lin" valueType="num">
                                      <p:cBhvr>
                                        <p:cTn id="69" dur="500" fill="hold"/>
                                        <p:tgtEl>
                                          <p:spTgt spid="121"/>
                                        </p:tgtEl>
                                        <p:attrNameLst>
                                          <p:attrName>ppt_w</p:attrName>
                                        </p:attrNameLst>
                                      </p:cBhvr>
                                      <p:tavLst>
                                        <p:tav tm="0">
                                          <p:val>
                                            <p:fltVal val="0"/>
                                          </p:val>
                                        </p:tav>
                                        <p:tav tm="100000">
                                          <p:val>
                                            <p:strVal val="#ppt_w"/>
                                          </p:val>
                                        </p:tav>
                                      </p:tavLst>
                                    </p:anim>
                                    <p:anim calcmode="lin" valueType="num">
                                      <p:cBhvr>
                                        <p:cTn id="70" dur="500" fill="hold"/>
                                        <p:tgtEl>
                                          <p:spTgt spid="121"/>
                                        </p:tgtEl>
                                        <p:attrNameLst>
                                          <p:attrName>ppt_h</p:attrName>
                                        </p:attrNameLst>
                                      </p:cBhvr>
                                      <p:tavLst>
                                        <p:tav tm="0">
                                          <p:val>
                                            <p:fltVal val="0"/>
                                          </p:val>
                                        </p:tav>
                                        <p:tav tm="100000">
                                          <p:val>
                                            <p:strVal val="#ppt_h"/>
                                          </p:val>
                                        </p:tav>
                                      </p:tavLst>
                                    </p:anim>
                                    <p:anim calcmode="lin" valueType="num">
                                      <p:cBhvr>
                                        <p:cTn id="71" dur="500" fill="hold"/>
                                        <p:tgtEl>
                                          <p:spTgt spid="121"/>
                                        </p:tgtEl>
                                        <p:attrNameLst>
                                          <p:attrName>ppt_x</p:attrName>
                                        </p:attrNameLst>
                                      </p:cBhvr>
                                      <p:tavLst>
                                        <p:tav tm="0">
                                          <p:val>
                                            <p:fltVal val="0.5"/>
                                          </p:val>
                                        </p:tav>
                                        <p:tav tm="100000">
                                          <p:val>
                                            <p:strVal val="#ppt_x"/>
                                          </p:val>
                                        </p:tav>
                                      </p:tavLst>
                                    </p:anim>
                                    <p:anim calcmode="lin" valueType="num">
                                      <p:cBhvr>
                                        <p:cTn id="72" dur="500" fill="hold"/>
                                        <p:tgtEl>
                                          <p:spTgt spid="12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3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500" fill="hold"/>
                                        <p:tgtEl>
                                          <p:spTgt spid="124"/>
                                        </p:tgtEl>
                                        <p:attrNameLst>
                                          <p:attrName>ppt_w</p:attrName>
                                        </p:attrNameLst>
                                      </p:cBhvr>
                                      <p:tavLst>
                                        <p:tav tm="0">
                                          <p:val>
                                            <p:fltVal val="0"/>
                                          </p:val>
                                        </p:tav>
                                        <p:tav tm="100000">
                                          <p:val>
                                            <p:strVal val="#ppt_w"/>
                                          </p:val>
                                        </p:tav>
                                      </p:tavLst>
                                    </p:anim>
                                    <p:anim calcmode="lin" valueType="num">
                                      <p:cBhvr>
                                        <p:cTn id="76" dur="500" fill="hold"/>
                                        <p:tgtEl>
                                          <p:spTgt spid="124"/>
                                        </p:tgtEl>
                                        <p:attrNameLst>
                                          <p:attrName>ppt_h</p:attrName>
                                        </p:attrNameLst>
                                      </p:cBhvr>
                                      <p:tavLst>
                                        <p:tav tm="0">
                                          <p:val>
                                            <p:fltVal val="0"/>
                                          </p:val>
                                        </p:tav>
                                        <p:tav tm="100000">
                                          <p:val>
                                            <p:strVal val="#ppt_h"/>
                                          </p:val>
                                        </p:tav>
                                      </p:tavLst>
                                    </p:anim>
                                    <p:anim calcmode="lin" valueType="num">
                                      <p:cBhvr>
                                        <p:cTn id="77" dur="500" fill="hold"/>
                                        <p:tgtEl>
                                          <p:spTgt spid="124"/>
                                        </p:tgtEl>
                                        <p:attrNameLst>
                                          <p:attrName>ppt_x</p:attrName>
                                        </p:attrNameLst>
                                      </p:cBhvr>
                                      <p:tavLst>
                                        <p:tav tm="0">
                                          <p:val>
                                            <p:fltVal val="0.5"/>
                                          </p:val>
                                        </p:tav>
                                        <p:tav tm="100000">
                                          <p:val>
                                            <p:strVal val="#ppt_x"/>
                                          </p:val>
                                        </p:tav>
                                      </p:tavLst>
                                    </p:anim>
                                    <p:anim calcmode="lin" valueType="num">
                                      <p:cBhvr>
                                        <p:cTn id="78" dur="500" fill="hold"/>
                                        <p:tgtEl>
                                          <p:spTgt spid="12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300"/>
                                  </p:stCondLst>
                                  <p:childTnLst>
                                    <p:set>
                                      <p:cBhvr>
                                        <p:cTn id="80" dur="1" fill="hold">
                                          <p:stCondLst>
                                            <p:cond delay="0"/>
                                          </p:stCondLst>
                                        </p:cTn>
                                        <p:tgtEl>
                                          <p:spTgt spid="127"/>
                                        </p:tgtEl>
                                        <p:attrNameLst>
                                          <p:attrName>style.visibility</p:attrName>
                                        </p:attrNameLst>
                                      </p:cBhvr>
                                      <p:to>
                                        <p:strVal val="visible"/>
                                      </p:to>
                                    </p:set>
                                    <p:anim calcmode="lin" valueType="num">
                                      <p:cBhvr>
                                        <p:cTn id="81" dur="500" fill="hold"/>
                                        <p:tgtEl>
                                          <p:spTgt spid="127"/>
                                        </p:tgtEl>
                                        <p:attrNameLst>
                                          <p:attrName>ppt_w</p:attrName>
                                        </p:attrNameLst>
                                      </p:cBhvr>
                                      <p:tavLst>
                                        <p:tav tm="0">
                                          <p:val>
                                            <p:fltVal val="0"/>
                                          </p:val>
                                        </p:tav>
                                        <p:tav tm="100000">
                                          <p:val>
                                            <p:strVal val="#ppt_w"/>
                                          </p:val>
                                        </p:tav>
                                      </p:tavLst>
                                    </p:anim>
                                    <p:anim calcmode="lin" valueType="num">
                                      <p:cBhvr>
                                        <p:cTn id="82" dur="500" fill="hold"/>
                                        <p:tgtEl>
                                          <p:spTgt spid="127"/>
                                        </p:tgtEl>
                                        <p:attrNameLst>
                                          <p:attrName>ppt_h</p:attrName>
                                        </p:attrNameLst>
                                      </p:cBhvr>
                                      <p:tavLst>
                                        <p:tav tm="0">
                                          <p:val>
                                            <p:fltVal val="0"/>
                                          </p:val>
                                        </p:tav>
                                        <p:tav tm="100000">
                                          <p:val>
                                            <p:strVal val="#ppt_h"/>
                                          </p:val>
                                        </p:tav>
                                      </p:tavLst>
                                    </p:anim>
                                    <p:anim calcmode="lin" valueType="num">
                                      <p:cBhvr>
                                        <p:cTn id="83" dur="500" fill="hold"/>
                                        <p:tgtEl>
                                          <p:spTgt spid="127"/>
                                        </p:tgtEl>
                                        <p:attrNameLst>
                                          <p:attrName>ppt_x</p:attrName>
                                        </p:attrNameLst>
                                      </p:cBhvr>
                                      <p:tavLst>
                                        <p:tav tm="0">
                                          <p:val>
                                            <p:fltVal val="0.5"/>
                                          </p:val>
                                        </p:tav>
                                        <p:tav tm="100000">
                                          <p:val>
                                            <p:strVal val="#ppt_x"/>
                                          </p:val>
                                        </p:tav>
                                      </p:tavLst>
                                    </p:anim>
                                    <p:anim calcmode="lin" valueType="num">
                                      <p:cBhvr>
                                        <p:cTn id="84" dur="500" fill="hold"/>
                                        <p:tgtEl>
                                          <p:spTgt spid="12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600"/>
                                  </p:stCondLst>
                                  <p:childTnLst>
                                    <p:set>
                                      <p:cBhvr>
                                        <p:cTn id="86" dur="1" fill="hold">
                                          <p:stCondLst>
                                            <p:cond delay="0"/>
                                          </p:stCondLst>
                                        </p:cTn>
                                        <p:tgtEl>
                                          <p:spTgt spid="130"/>
                                        </p:tgtEl>
                                        <p:attrNameLst>
                                          <p:attrName>style.visibility</p:attrName>
                                        </p:attrNameLst>
                                      </p:cBhvr>
                                      <p:to>
                                        <p:strVal val="visible"/>
                                      </p:to>
                                    </p:set>
                                    <p:anim calcmode="lin" valueType="num">
                                      <p:cBhvr>
                                        <p:cTn id="87" dur="500" fill="hold"/>
                                        <p:tgtEl>
                                          <p:spTgt spid="130"/>
                                        </p:tgtEl>
                                        <p:attrNameLst>
                                          <p:attrName>ppt_w</p:attrName>
                                        </p:attrNameLst>
                                      </p:cBhvr>
                                      <p:tavLst>
                                        <p:tav tm="0">
                                          <p:val>
                                            <p:fltVal val="0"/>
                                          </p:val>
                                        </p:tav>
                                        <p:tav tm="100000">
                                          <p:val>
                                            <p:strVal val="#ppt_w"/>
                                          </p:val>
                                        </p:tav>
                                      </p:tavLst>
                                    </p:anim>
                                    <p:anim calcmode="lin" valueType="num">
                                      <p:cBhvr>
                                        <p:cTn id="88" dur="500" fill="hold"/>
                                        <p:tgtEl>
                                          <p:spTgt spid="130"/>
                                        </p:tgtEl>
                                        <p:attrNameLst>
                                          <p:attrName>ppt_h</p:attrName>
                                        </p:attrNameLst>
                                      </p:cBhvr>
                                      <p:tavLst>
                                        <p:tav tm="0">
                                          <p:val>
                                            <p:fltVal val="0"/>
                                          </p:val>
                                        </p:tav>
                                        <p:tav tm="100000">
                                          <p:val>
                                            <p:strVal val="#ppt_h"/>
                                          </p:val>
                                        </p:tav>
                                      </p:tavLst>
                                    </p:anim>
                                    <p:anim calcmode="lin" valueType="num">
                                      <p:cBhvr>
                                        <p:cTn id="89" dur="500" fill="hold"/>
                                        <p:tgtEl>
                                          <p:spTgt spid="130"/>
                                        </p:tgtEl>
                                        <p:attrNameLst>
                                          <p:attrName>ppt_x</p:attrName>
                                        </p:attrNameLst>
                                      </p:cBhvr>
                                      <p:tavLst>
                                        <p:tav tm="0">
                                          <p:val>
                                            <p:fltVal val="0.5"/>
                                          </p:val>
                                        </p:tav>
                                        <p:tav tm="100000">
                                          <p:val>
                                            <p:strVal val="#ppt_x"/>
                                          </p:val>
                                        </p:tav>
                                      </p:tavLst>
                                    </p:anim>
                                    <p:anim calcmode="lin" valueType="num">
                                      <p:cBhvr>
                                        <p:cTn id="90" dur="500" fill="hold"/>
                                        <p:tgtEl>
                                          <p:spTgt spid="13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600"/>
                                  </p:stCondLst>
                                  <p:childTnLst>
                                    <p:set>
                                      <p:cBhvr>
                                        <p:cTn id="92" dur="1" fill="hold">
                                          <p:stCondLst>
                                            <p:cond delay="0"/>
                                          </p:stCondLst>
                                        </p:cTn>
                                        <p:tgtEl>
                                          <p:spTgt spid="133"/>
                                        </p:tgtEl>
                                        <p:attrNameLst>
                                          <p:attrName>style.visibility</p:attrName>
                                        </p:attrNameLst>
                                      </p:cBhvr>
                                      <p:to>
                                        <p:strVal val="visible"/>
                                      </p:to>
                                    </p:set>
                                    <p:anim calcmode="lin" valueType="num">
                                      <p:cBhvr>
                                        <p:cTn id="93" dur="500" fill="hold"/>
                                        <p:tgtEl>
                                          <p:spTgt spid="133"/>
                                        </p:tgtEl>
                                        <p:attrNameLst>
                                          <p:attrName>ppt_w</p:attrName>
                                        </p:attrNameLst>
                                      </p:cBhvr>
                                      <p:tavLst>
                                        <p:tav tm="0">
                                          <p:val>
                                            <p:fltVal val="0"/>
                                          </p:val>
                                        </p:tav>
                                        <p:tav tm="100000">
                                          <p:val>
                                            <p:strVal val="#ppt_w"/>
                                          </p:val>
                                        </p:tav>
                                      </p:tavLst>
                                    </p:anim>
                                    <p:anim calcmode="lin" valueType="num">
                                      <p:cBhvr>
                                        <p:cTn id="94" dur="500" fill="hold"/>
                                        <p:tgtEl>
                                          <p:spTgt spid="133"/>
                                        </p:tgtEl>
                                        <p:attrNameLst>
                                          <p:attrName>ppt_h</p:attrName>
                                        </p:attrNameLst>
                                      </p:cBhvr>
                                      <p:tavLst>
                                        <p:tav tm="0">
                                          <p:val>
                                            <p:fltVal val="0"/>
                                          </p:val>
                                        </p:tav>
                                        <p:tav tm="100000">
                                          <p:val>
                                            <p:strVal val="#ppt_h"/>
                                          </p:val>
                                        </p:tav>
                                      </p:tavLst>
                                    </p:anim>
                                    <p:anim calcmode="lin" valueType="num">
                                      <p:cBhvr>
                                        <p:cTn id="95" dur="500" fill="hold"/>
                                        <p:tgtEl>
                                          <p:spTgt spid="133"/>
                                        </p:tgtEl>
                                        <p:attrNameLst>
                                          <p:attrName>ppt_x</p:attrName>
                                        </p:attrNameLst>
                                      </p:cBhvr>
                                      <p:tavLst>
                                        <p:tav tm="0">
                                          <p:val>
                                            <p:fltVal val="0.5"/>
                                          </p:val>
                                        </p:tav>
                                        <p:tav tm="100000">
                                          <p:val>
                                            <p:strVal val="#ppt_x"/>
                                          </p:val>
                                        </p:tav>
                                      </p:tavLst>
                                    </p:anim>
                                    <p:anim calcmode="lin" valueType="num">
                                      <p:cBhvr>
                                        <p:cTn id="96" dur="500" fill="hold"/>
                                        <p:tgtEl>
                                          <p:spTgt spid="13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300"/>
                                  </p:stCondLst>
                                  <p:childTnLst>
                                    <p:set>
                                      <p:cBhvr>
                                        <p:cTn id="98" dur="1" fill="hold">
                                          <p:stCondLst>
                                            <p:cond delay="0"/>
                                          </p:stCondLst>
                                        </p:cTn>
                                        <p:tgtEl>
                                          <p:spTgt spid="136"/>
                                        </p:tgtEl>
                                        <p:attrNameLst>
                                          <p:attrName>style.visibility</p:attrName>
                                        </p:attrNameLst>
                                      </p:cBhvr>
                                      <p:to>
                                        <p:strVal val="visible"/>
                                      </p:to>
                                    </p:set>
                                    <p:anim calcmode="lin" valueType="num">
                                      <p:cBhvr>
                                        <p:cTn id="99" dur="500" fill="hold"/>
                                        <p:tgtEl>
                                          <p:spTgt spid="136"/>
                                        </p:tgtEl>
                                        <p:attrNameLst>
                                          <p:attrName>ppt_w</p:attrName>
                                        </p:attrNameLst>
                                      </p:cBhvr>
                                      <p:tavLst>
                                        <p:tav tm="0">
                                          <p:val>
                                            <p:fltVal val="0"/>
                                          </p:val>
                                        </p:tav>
                                        <p:tav tm="100000">
                                          <p:val>
                                            <p:strVal val="#ppt_w"/>
                                          </p:val>
                                        </p:tav>
                                      </p:tavLst>
                                    </p:anim>
                                    <p:anim calcmode="lin" valueType="num">
                                      <p:cBhvr>
                                        <p:cTn id="100" dur="500" fill="hold"/>
                                        <p:tgtEl>
                                          <p:spTgt spid="136"/>
                                        </p:tgtEl>
                                        <p:attrNameLst>
                                          <p:attrName>ppt_h</p:attrName>
                                        </p:attrNameLst>
                                      </p:cBhvr>
                                      <p:tavLst>
                                        <p:tav tm="0">
                                          <p:val>
                                            <p:fltVal val="0"/>
                                          </p:val>
                                        </p:tav>
                                        <p:tav tm="100000">
                                          <p:val>
                                            <p:strVal val="#ppt_h"/>
                                          </p:val>
                                        </p:tav>
                                      </p:tavLst>
                                    </p:anim>
                                    <p:anim calcmode="lin" valueType="num">
                                      <p:cBhvr>
                                        <p:cTn id="101" dur="500" fill="hold"/>
                                        <p:tgtEl>
                                          <p:spTgt spid="136"/>
                                        </p:tgtEl>
                                        <p:attrNameLst>
                                          <p:attrName>ppt_x</p:attrName>
                                        </p:attrNameLst>
                                      </p:cBhvr>
                                      <p:tavLst>
                                        <p:tav tm="0">
                                          <p:val>
                                            <p:fltVal val="0.5"/>
                                          </p:val>
                                        </p:tav>
                                        <p:tav tm="100000">
                                          <p:val>
                                            <p:strVal val="#ppt_x"/>
                                          </p:val>
                                        </p:tav>
                                      </p:tavLst>
                                    </p:anim>
                                    <p:anim calcmode="lin" valueType="num">
                                      <p:cBhvr>
                                        <p:cTn id="102" dur="500" fill="hold"/>
                                        <p:tgtEl>
                                          <p:spTgt spid="13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139"/>
                                        </p:tgtEl>
                                        <p:attrNameLst>
                                          <p:attrName>style.visibility</p:attrName>
                                        </p:attrNameLst>
                                      </p:cBhvr>
                                      <p:to>
                                        <p:strVal val="visible"/>
                                      </p:to>
                                    </p:set>
                                    <p:anim calcmode="lin" valueType="num">
                                      <p:cBhvr>
                                        <p:cTn id="105" dur="500" fill="hold"/>
                                        <p:tgtEl>
                                          <p:spTgt spid="139"/>
                                        </p:tgtEl>
                                        <p:attrNameLst>
                                          <p:attrName>ppt_w</p:attrName>
                                        </p:attrNameLst>
                                      </p:cBhvr>
                                      <p:tavLst>
                                        <p:tav tm="0">
                                          <p:val>
                                            <p:fltVal val="0"/>
                                          </p:val>
                                        </p:tav>
                                        <p:tav tm="100000">
                                          <p:val>
                                            <p:strVal val="#ppt_w"/>
                                          </p:val>
                                        </p:tav>
                                      </p:tavLst>
                                    </p:anim>
                                    <p:anim calcmode="lin" valueType="num">
                                      <p:cBhvr>
                                        <p:cTn id="106" dur="500" fill="hold"/>
                                        <p:tgtEl>
                                          <p:spTgt spid="139"/>
                                        </p:tgtEl>
                                        <p:attrNameLst>
                                          <p:attrName>ppt_h</p:attrName>
                                        </p:attrNameLst>
                                      </p:cBhvr>
                                      <p:tavLst>
                                        <p:tav tm="0">
                                          <p:val>
                                            <p:fltVal val="0"/>
                                          </p:val>
                                        </p:tav>
                                        <p:tav tm="100000">
                                          <p:val>
                                            <p:strVal val="#ppt_h"/>
                                          </p:val>
                                        </p:tav>
                                      </p:tavLst>
                                    </p:anim>
                                    <p:anim calcmode="lin" valueType="num">
                                      <p:cBhvr>
                                        <p:cTn id="107" dur="500" fill="hold"/>
                                        <p:tgtEl>
                                          <p:spTgt spid="139"/>
                                        </p:tgtEl>
                                        <p:attrNameLst>
                                          <p:attrName>ppt_x</p:attrName>
                                        </p:attrNameLst>
                                      </p:cBhvr>
                                      <p:tavLst>
                                        <p:tav tm="0">
                                          <p:val>
                                            <p:fltVal val="0.5"/>
                                          </p:val>
                                        </p:tav>
                                        <p:tav tm="100000">
                                          <p:val>
                                            <p:strVal val="#ppt_x"/>
                                          </p:val>
                                        </p:tav>
                                      </p:tavLst>
                                    </p:anim>
                                    <p:anim calcmode="lin" valueType="num">
                                      <p:cBhvr>
                                        <p:cTn id="108" dur="500" fill="hold"/>
                                        <p:tgtEl>
                                          <p:spTgt spid="13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600"/>
                                  </p:stCondLst>
                                  <p:childTnLst>
                                    <p:set>
                                      <p:cBhvr>
                                        <p:cTn id="110" dur="1" fill="hold">
                                          <p:stCondLst>
                                            <p:cond delay="0"/>
                                          </p:stCondLst>
                                        </p:cTn>
                                        <p:tgtEl>
                                          <p:spTgt spid="142"/>
                                        </p:tgtEl>
                                        <p:attrNameLst>
                                          <p:attrName>style.visibility</p:attrName>
                                        </p:attrNameLst>
                                      </p:cBhvr>
                                      <p:to>
                                        <p:strVal val="visible"/>
                                      </p:to>
                                    </p:set>
                                    <p:anim calcmode="lin" valueType="num">
                                      <p:cBhvr>
                                        <p:cTn id="111" dur="500" fill="hold"/>
                                        <p:tgtEl>
                                          <p:spTgt spid="142"/>
                                        </p:tgtEl>
                                        <p:attrNameLst>
                                          <p:attrName>ppt_w</p:attrName>
                                        </p:attrNameLst>
                                      </p:cBhvr>
                                      <p:tavLst>
                                        <p:tav tm="0">
                                          <p:val>
                                            <p:fltVal val="0"/>
                                          </p:val>
                                        </p:tav>
                                        <p:tav tm="100000">
                                          <p:val>
                                            <p:strVal val="#ppt_w"/>
                                          </p:val>
                                        </p:tav>
                                      </p:tavLst>
                                    </p:anim>
                                    <p:anim calcmode="lin" valueType="num">
                                      <p:cBhvr>
                                        <p:cTn id="112" dur="500" fill="hold"/>
                                        <p:tgtEl>
                                          <p:spTgt spid="142"/>
                                        </p:tgtEl>
                                        <p:attrNameLst>
                                          <p:attrName>ppt_h</p:attrName>
                                        </p:attrNameLst>
                                      </p:cBhvr>
                                      <p:tavLst>
                                        <p:tav tm="0">
                                          <p:val>
                                            <p:fltVal val="0"/>
                                          </p:val>
                                        </p:tav>
                                        <p:tav tm="100000">
                                          <p:val>
                                            <p:strVal val="#ppt_h"/>
                                          </p:val>
                                        </p:tav>
                                      </p:tavLst>
                                    </p:anim>
                                    <p:anim calcmode="lin" valueType="num">
                                      <p:cBhvr>
                                        <p:cTn id="113" dur="500" fill="hold"/>
                                        <p:tgtEl>
                                          <p:spTgt spid="142"/>
                                        </p:tgtEl>
                                        <p:attrNameLst>
                                          <p:attrName>ppt_x</p:attrName>
                                        </p:attrNameLst>
                                      </p:cBhvr>
                                      <p:tavLst>
                                        <p:tav tm="0">
                                          <p:val>
                                            <p:fltVal val="0.5"/>
                                          </p:val>
                                        </p:tav>
                                        <p:tav tm="100000">
                                          <p:val>
                                            <p:strVal val="#ppt_x"/>
                                          </p:val>
                                        </p:tav>
                                      </p:tavLst>
                                    </p:anim>
                                    <p:anim calcmode="lin" valueType="num">
                                      <p:cBhvr>
                                        <p:cTn id="114" dur="500" fill="hold"/>
                                        <p:tgtEl>
                                          <p:spTgt spid="142"/>
                                        </p:tgtEl>
                                        <p:attrNameLst>
                                          <p:attrName>ppt_y</p:attrName>
                                        </p:attrNameLst>
                                      </p:cBhvr>
                                      <p:tavLst>
                                        <p:tav tm="0">
                                          <p:val>
                                            <p:fltVal val="0.5"/>
                                          </p:val>
                                        </p:tav>
                                        <p:tav tm="100000">
                                          <p:val>
                                            <p:strVal val="#ppt_y"/>
                                          </p:val>
                                        </p:tav>
                                      </p:tavLst>
                                    </p:anim>
                                  </p:childTnLst>
                                </p:cTn>
                              </p:par>
                              <p:par>
                                <p:cTn id="115" presetID="26" presetClass="emph" presetSubtype="0" repeatCount="3000" fill="hold" nodeType="withEffect">
                                  <p:stCondLst>
                                    <p:cond delay="600"/>
                                  </p:stCondLst>
                                  <p:childTnLst>
                                    <p:animEffect transition="out" filter="fade">
                                      <p:cBhvr>
                                        <p:cTn id="116" dur="500" tmFilter="0, 0; .2, .5; .8, .5; 1, 0"/>
                                        <p:tgtEl>
                                          <p:spTgt spid="106"/>
                                        </p:tgtEl>
                                      </p:cBhvr>
                                    </p:animEffect>
                                    <p:animScale>
                                      <p:cBhvr>
                                        <p:cTn id="117" dur="250" autoRev="1" fill="hold"/>
                                        <p:tgtEl>
                                          <p:spTgt spid="106"/>
                                        </p:tgtEl>
                                      </p:cBhvr>
                                      <p:by x="105000" y="105000"/>
                                    </p:animScale>
                                  </p:childTnLst>
                                </p:cTn>
                              </p:par>
                              <p:par>
                                <p:cTn id="118" presetID="26" presetClass="emph" presetSubtype="0" repeatCount="3000" fill="hold" nodeType="withEffect">
                                  <p:stCondLst>
                                    <p:cond delay="710"/>
                                  </p:stCondLst>
                                  <p:childTnLst>
                                    <p:animEffect transition="out" filter="fade">
                                      <p:cBhvr>
                                        <p:cTn id="119" dur="500" tmFilter="0, 0; .2, .5; .8, .5; 1, 0"/>
                                        <p:tgtEl>
                                          <p:spTgt spid="127"/>
                                        </p:tgtEl>
                                      </p:cBhvr>
                                    </p:animEffect>
                                    <p:animScale>
                                      <p:cBhvr>
                                        <p:cTn id="120" dur="250" autoRev="1" fill="hold"/>
                                        <p:tgtEl>
                                          <p:spTgt spid="127"/>
                                        </p:tgtEl>
                                      </p:cBhvr>
                                      <p:by x="105000" y="105000"/>
                                    </p:animScale>
                                  </p:childTnLst>
                                </p:cTn>
                              </p:par>
                              <p:par>
                                <p:cTn id="121" presetID="26" presetClass="emph" presetSubtype="0" repeatCount="3000" fill="hold" nodeType="withEffect">
                                  <p:stCondLst>
                                    <p:cond delay="410"/>
                                  </p:stCondLst>
                                  <p:childTnLst>
                                    <p:animEffect transition="out" filter="fade">
                                      <p:cBhvr>
                                        <p:cTn id="122" dur="500" tmFilter="0, 0; .2, .5; .8, .5; 1, 0"/>
                                        <p:tgtEl>
                                          <p:spTgt spid="133"/>
                                        </p:tgtEl>
                                      </p:cBhvr>
                                    </p:animEffect>
                                    <p:animScale>
                                      <p:cBhvr>
                                        <p:cTn id="123" dur="250" autoRev="1" fill="hold"/>
                                        <p:tgtEl>
                                          <p:spTgt spid="133"/>
                                        </p:tgtEl>
                                      </p:cBhvr>
                                      <p:by x="105000" y="105000"/>
                                    </p:animScale>
                                  </p:childTnLst>
                                </p:cTn>
                              </p:par>
                              <p:par>
                                <p:cTn id="124" presetID="26" presetClass="emph" presetSubtype="0" repeatCount="3000" fill="hold" nodeType="withEffect">
                                  <p:stCondLst>
                                    <p:cond delay="810"/>
                                  </p:stCondLst>
                                  <p:childTnLst>
                                    <p:animEffect transition="out" filter="fade">
                                      <p:cBhvr>
                                        <p:cTn id="125" dur="500" tmFilter="0, 0; .2, .5; .8, .5; 1, 0"/>
                                        <p:tgtEl>
                                          <p:spTgt spid="136"/>
                                        </p:tgtEl>
                                      </p:cBhvr>
                                    </p:animEffect>
                                    <p:animScale>
                                      <p:cBhvr>
                                        <p:cTn id="126" dur="250" autoRev="1" fill="hold"/>
                                        <p:tgtEl>
                                          <p:spTgt spid="136"/>
                                        </p:tgtEl>
                                      </p:cBhvr>
                                      <p:by x="105000" y="105000"/>
                                    </p:animScale>
                                  </p:childTnLst>
                                </p:cTn>
                              </p:par>
                            </p:childTnLst>
                          </p:cTn>
                        </p:par>
                        <p:par>
                          <p:cTn id="127" fill="hold">
                            <p:stCondLst>
                              <p:cond delay="5010"/>
                            </p:stCondLst>
                            <p:childTnLst>
                              <p:par>
                                <p:cTn id="128" presetID="10" presetClass="entr" presetSubtype="0" fill="hold" grpId="0" nodeType="afterEffect">
                                  <p:stCondLst>
                                    <p:cond delay="0"/>
                                  </p:stCondLst>
                                  <p:childTnLst>
                                    <p:set>
                                      <p:cBhvr>
                                        <p:cTn id="129" dur="1" fill="hold">
                                          <p:stCondLst>
                                            <p:cond delay="0"/>
                                          </p:stCondLst>
                                        </p:cTn>
                                        <p:tgtEl>
                                          <p:spTgt spid="145"/>
                                        </p:tgtEl>
                                        <p:attrNameLst>
                                          <p:attrName>style.visibility</p:attrName>
                                        </p:attrNameLst>
                                      </p:cBhvr>
                                      <p:to>
                                        <p:strVal val="visible"/>
                                      </p:to>
                                    </p:set>
                                    <p:animEffect transition="in" filter="fade">
                                      <p:cBhvr>
                                        <p:cTn id="130"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98" grpId="0"/>
      <p:bldP spid="99" grpId="0"/>
      <p:bldP spid="97" grpId="0" animBg="1"/>
      <p:bldP spid="104" grpId="0"/>
      <p:bldP spid="14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98" name="Rectangle 4"/>
          <p:cNvSpPr txBox="1">
            <a:spLocks noChangeArrowheads="1"/>
          </p:cNvSpPr>
          <p:nvPr/>
        </p:nvSpPr>
        <p:spPr bwMode="auto">
          <a:xfrm>
            <a:off x="5519142" y="2637706"/>
            <a:ext cx="5472608"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zh-CN" altLang="en-US" sz="8000" kern="0" dirty="0" smtClean="0">
                <a:solidFill>
                  <a:srgbClr val="0099A9"/>
                </a:solidFill>
                <a:latin typeface="Arial"/>
                <a:ea typeface="微软雅黑"/>
              </a:rPr>
              <a:t>教学</a:t>
            </a:r>
            <a:r>
              <a:rPr lang="zh-CN" altLang="en-US" sz="8000" kern="0" dirty="0">
                <a:solidFill>
                  <a:srgbClr val="0099A9"/>
                </a:solidFill>
                <a:latin typeface="Arial"/>
                <a:ea typeface="微软雅黑"/>
              </a:rPr>
              <a:t>反思</a:t>
            </a:r>
          </a:p>
        </p:txBody>
      </p:sp>
      <p:sp>
        <p:nvSpPr>
          <p:cNvPr id="99" name="Rectangle 4"/>
          <p:cNvSpPr txBox="1">
            <a:spLocks noChangeArrowheads="1"/>
          </p:cNvSpPr>
          <p:nvPr/>
        </p:nvSpPr>
        <p:spPr bwMode="auto">
          <a:xfrm>
            <a:off x="5591150" y="3604394"/>
            <a:ext cx="4059312" cy="507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5" tIns="45702" rIns="91405" bIns="45702"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defTabSz="1218895" fontAlgn="auto">
              <a:spcBef>
                <a:spcPts val="0"/>
              </a:spcBef>
              <a:spcAft>
                <a:spcPts val="0"/>
              </a:spcAft>
              <a:defRPr/>
            </a:pPr>
            <a:r>
              <a:rPr lang="en-US" altLang="zh-CN" sz="3200" b="0" kern="0" dirty="0" smtClean="0">
                <a:solidFill>
                  <a:schemeClr val="tx1"/>
                </a:solidFill>
                <a:latin typeface="Arial"/>
                <a:ea typeface="微软雅黑"/>
              </a:rPr>
              <a:t>Teaching </a:t>
            </a:r>
            <a:r>
              <a:rPr lang="en-US" altLang="zh-CN" sz="3200" b="0" kern="0" dirty="0" err="1" smtClean="0">
                <a:solidFill>
                  <a:schemeClr val="tx1"/>
                </a:solidFill>
                <a:latin typeface="Arial"/>
                <a:ea typeface="微软雅黑"/>
              </a:rPr>
              <a:t>Refletion</a:t>
            </a:r>
            <a:endParaRPr lang="zh-CN" altLang="en-US" sz="3200" b="0" kern="0" dirty="0">
              <a:solidFill>
                <a:schemeClr val="tx1"/>
              </a:solidFill>
              <a:latin typeface="Arial"/>
              <a:ea typeface="微软雅黑"/>
            </a:endParaRPr>
          </a:p>
        </p:txBody>
      </p:sp>
      <p:pic>
        <p:nvPicPr>
          <p:cNvPr id="100" name="Picture 2" descr="C:\Users\Administrator\Desktop\微立体创业计划\001.pn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3000"/>
                    </a14:imgEffect>
                  </a14:imgLayer>
                </a14:imgProps>
              </a:ext>
              <a:ext uri="{28A0092B-C50C-407E-A947-70E740481C1C}">
                <a14:useLocalDpi xmlns:a14="http://schemas.microsoft.com/office/drawing/2010/main" val="0"/>
              </a:ext>
            </a:extLst>
          </a:blip>
          <a:srcRect/>
          <a:stretch>
            <a:fillRect/>
          </a:stretch>
        </p:blipFill>
        <p:spPr bwMode="auto">
          <a:xfrm>
            <a:off x="1270670" y="1777816"/>
            <a:ext cx="2952903" cy="2953569"/>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01" name="Picture 3" descr="C:\Users\Administrator\Desktop\微立体创业计划\0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97760" y="1401516"/>
            <a:ext cx="3348111" cy="3348867"/>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sp>
        <p:nvSpPr>
          <p:cNvPr id="104" name="TextBox 103"/>
          <p:cNvSpPr txBox="1"/>
          <p:nvPr/>
        </p:nvSpPr>
        <p:spPr>
          <a:xfrm>
            <a:off x="2313797" y="4932670"/>
            <a:ext cx="1203638" cy="369332"/>
          </a:xfrm>
          <a:prstGeom prst="rect">
            <a:avLst/>
          </a:prstGeom>
          <a:noFill/>
        </p:spPr>
        <p:txBody>
          <a:bodyPr wrap="square" lIns="0" tIns="0" rIns="0" bIns="0" rtlCol="0">
            <a:spAutoFit/>
          </a:bodyPr>
          <a:lstStyle/>
          <a:p>
            <a:r>
              <a:rPr lang="en-US" altLang="zh-CN" sz="2400" dirty="0">
                <a:latin typeface="微软雅黑" pitchFamily="34" charset="-122"/>
                <a:ea typeface="微软雅黑" pitchFamily="34" charset="-122"/>
              </a:rPr>
              <a:t>PART </a:t>
            </a:r>
            <a:r>
              <a:rPr lang="en-US" altLang="zh-CN" sz="2400" dirty="0" smtClean="0">
                <a:latin typeface="微软雅黑" pitchFamily="34" charset="-122"/>
                <a:ea typeface="微软雅黑" pitchFamily="34" charset="-122"/>
              </a:rPr>
              <a:t>04</a:t>
            </a:r>
            <a:endParaRPr lang="zh-CN" altLang="en-US" sz="2400" dirty="0">
              <a:latin typeface="微软雅黑" pitchFamily="34" charset="-122"/>
              <a:ea typeface="微软雅黑" pitchFamily="34" charset="-122"/>
            </a:endParaRPr>
          </a:p>
        </p:txBody>
      </p:sp>
      <p:grpSp>
        <p:nvGrpSpPr>
          <p:cNvPr id="106" name="组合 105"/>
          <p:cNvGrpSpPr/>
          <p:nvPr/>
        </p:nvGrpSpPr>
        <p:grpSpPr>
          <a:xfrm>
            <a:off x="8230541" y="-1197194"/>
            <a:ext cx="1572170" cy="1572739"/>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09" name="组合 108"/>
          <p:cNvGrpSpPr/>
          <p:nvPr/>
        </p:nvGrpSpPr>
        <p:grpSpPr>
          <a:xfrm>
            <a:off x="5808356" y="-378556"/>
            <a:ext cx="840197" cy="84050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1" name="椭圆 1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2" name="组合 111"/>
          <p:cNvGrpSpPr/>
          <p:nvPr/>
        </p:nvGrpSpPr>
        <p:grpSpPr>
          <a:xfrm>
            <a:off x="6802424" y="-502500"/>
            <a:ext cx="1187204" cy="1187634"/>
            <a:chOff x="304800" y="673100"/>
            <a:chExt cx="4000500" cy="4000500"/>
          </a:xfrm>
          <a:effectLst>
            <a:outerShdw blurRad="444500" dist="254000" dir="8100000" algn="tr" rotWithShape="0">
              <a:prstClr val="black">
                <a:alpha val="50000"/>
              </a:prstClr>
            </a:outerShdw>
          </a:effectLst>
        </p:grpSpPr>
        <p:sp>
          <p:nvSpPr>
            <p:cNvPr id="113" name="同心圆 1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14" name="椭圆 1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15" name="组合 114"/>
          <p:cNvGrpSpPr/>
          <p:nvPr/>
        </p:nvGrpSpPr>
        <p:grpSpPr>
          <a:xfrm>
            <a:off x="9832013" y="-223358"/>
            <a:ext cx="914281" cy="914612"/>
            <a:chOff x="304800" y="673100"/>
            <a:chExt cx="4000500" cy="4000500"/>
          </a:xfrm>
          <a:effectLst>
            <a:outerShdw blurRad="444500" dist="254000" dir="8100000" algn="tr" rotWithShape="0">
              <a:prstClr val="black">
                <a:alpha val="50000"/>
              </a:prstClr>
            </a:outerShdw>
          </a:effectLst>
        </p:grpSpPr>
        <p:sp>
          <p:nvSpPr>
            <p:cNvPr id="116" name="同心圆 1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17" name="椭圆 1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18" name="组合 117"/>
          <p:cNvGrpSpPr/>
          <p:nvPr/>
        </p:nvGrpSpPr>
        <p:grpSpPr>
          <a:xfrm>
            <a:off x="1026167" y="6512646"/>
            <a:ext cx="785040" cy="785324"/>
            <a:chOff x="304800" y="673100"/>
            <a:chExt cx="4000500" cy="4000500"/>
          </a:xfrm>
          <a:effectLst>
            <a:outerShdw blurRad="444500" dist="254000" dir="8100000" algn="tr" rotWithShape="0">
              <a:prstClr val="black">
                <a:alpha val="50000"/>
              </a:prstClr>
            </a:outerShdw>
          </a:effectLst>
        </p:grpSpPr>
        <p:sp>
          <p:nvSpPr>
            <p:cNvPr id="119" name="同心圆 11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0" name="椭圆 11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1" name="组合 120"/>
          <p:cNvGrpSpPr/>
          <p:nvPr/>
        </p:nvGrpSpPr>
        <p:grpSpPr>
          <a:xfrm>
            <a:off x="5287774" y="5831640"/>
            <a:ext cx="336611" cy="336733"/>
            <a:chOff x="304800" y="673100"/>
            <a:chExt cx="4000500" cy="4000500"/>
          </a:xfrm>
          <a:effectLst>
            <a:outerShdw blurRad="444500" dist="254000" dir="8100000" algn="tr" rotWithShape="0">
              <a:prstClr val="black">
                <a:alpha val="50000"/>
              </a:prstClr>
            </a:outerShdw>
          </a:effectLst>
        </p:grpSpPr>
        <p:sp>
          <p:nvSpPr>
            <p:cNvPr id="122" name="同心圆 12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3" name="椭圆 12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4" name="组合 123"/>
          <p:cNvGrpSpPr/>
          <p:nvPr/>
        </p:nvGrpSpPr>
        <p:grpSpPr>
          <a:xfrm>
            <a:off x="4246057" y="5561176"/>
            <a:ext cx="705342" cy="705597"/>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26" name="椭圆 12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27" name="组合 126"/>
          <p:cNvGrpSpPr/>
          <p:nvPr/>
        </p:nvGrpSpPr>
        <p:grpSpPr>
          <a:xfrm>
            <a:off x="11003122" y="-1220177"/>
            <a:ext cx="1572170" cy="1572739"/>
            <a:chOff x="304800" y="673100"/>
            <a:chExt cx="4000500" cy="4000500"/>
          </a:xfrm>
          <a:effectLst>
            <a:outerShdw blurRad="444500" dist="254000" dir="8100000" algn="tr" rotWithShape="0">
              <a:prstClr val="black">
                <a:alpha val="50000"/>
              </a:prstClr>
            </a:outerShdw>
          </a:effectLst>
        </p:grpSpPr>
        <p:sp>
          <p:nvSpPr>
            <p:cNvPr id="128" name="同心圆 1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29" name="椭圆 1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0" name="组合 129"/>
          <p:cNvGrpSpPr/>
          <p:nvPr/>
        </p:nvGrpSpPr>
        <p:grpSpPr>
          <a:xfrm>
            <a:off x="10943273" y="393745"/>
            <a:ext cx="297401" cy="297509"/>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2" name="椭圆 13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3" name="组合 132"/>
          <p:cNvGrpSpPr/>
          <p:nvPr/>
        </p:nvGrpSpPr>
        <p:grpSpPr>
          <a:xfrm>
            <a:off x="2595166" y="6066750"/>
            <a:ext cx="1572170" cy="1572739"/>
            <a:chOff x="304800" y="673100"/>
            <a:chExt cx="4000500" cy="4000500"/>
          </a:xfrm>
          <a:effectLst>
            <a:outerShdw blurRad="444500" dist="254000" dir="8100000" algn="tr" rotWithShape="0">
              <a:prstClr val="black">
                <a:alpha val="50000"/>
              </a:prstClr>
            </a:outerShdw>
          </a:effectLst>
        </p:grpSpPr>
        <p:sp>
          <p:nvSpPr>
            <p:cNvPr id="134" name="同心圆 1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Text" lastClr="000000"/>
                </a:solidFill>
                <a:latin typeface="Calibri"/>
                <a:ea typeface="宋体"/>
              </a:endParaRPr>
            </a:p>
          </p:txBody>
        </p:sp>
        <p:sp>
          <p:nvSpPr>
            <p:cNvPr id="135" name="椭圆 134"/>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2400" kern="0">
                <a:solidFill>
                  <a:sysClr val="window" lastClr="FFFFFF"/>
                </a:solidFill>
                <a:latin typeface="Calibri"/>
                <a:ea typeface="宋体"/>
              </a:endParaRPr>
            </a:p>
          </p:txBody>
        </p:sp>
      </p:grpSp>
      <p:grpSp>
        <p:nvGrpSpPr>
          <p:cNvPr id="136" name="组合 135"/>
          <p:cNvGrpSpPr/>
          <p:nvPr/>
        </p:nvGrpSpPr>
        <p:grpSpPr>
          <a:xfrm>
            <a:off x="1704536" y="5934054"/>
            <a:ext cx="693499" cy="693750"/>
            <a:chOff x="304800" y="673100"/>
            <a:chExt cx="4000500" cy="4000500"/>
          </a:xfrm>
          <a:effectLst>
            <a:outerShdw blurRad="444500" dist="254000" dir="8100000" algn="tr" rotWithShape="0">
              <a:prstClr val="black">
                <a:alpha val="50000"/>
              </a:prstClr>
            </a:outerShdw>
          </a:effectLst>
        </p:grpSpPr>
        <p:sp>
          <p:nvSpPr>
            <p:cNvPr id="137" name="同心圆 1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38" name="椭圆 13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39" name="组合 138"/>
          <p:cNvGrpSpPr/>
          <p:nvPr/>
        </p:nvGrpSpPr>
        <p:grpSpPr>
          <a:xfrm>
            <a:off x="392324" y="6354304"/>
            <a:ext cx="422448" cy="422600"/>
            <a:chOff x="304800" y="673100"/>
            <a:chExt cx="4000500" cy="4000500"/>
          </a:xfrm>
          <a:effectLst>
            <a:outerShdw blurRad="444500" dist="254000" dir="8100000" algn="tr" rotWithShape="0">
              <a:prstClr val="black">
                <a:alpha val="50000"/>
              </a:prstClr>
            </a:outerShdw>
          </a:effectLst>
        </p:grpSpPr>
        <p:sp>
          <p:nvSpPr>
            <p:cNvPr id="140" name="同心圆 13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1" name="椭圆 14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grpSp>
        <p:nvGrpSpPr>
          <p:cNvPr id="142" name="组合 141"/>
          <p:cNvGrpSpPr/>
          <p:nvPr/>
        </p:nvGrpSpPr>
        <p:grpSpPr>
          <a:xfrm>
            <a:off x="160401" y="6109837"/>
            <a:ext cx="211223" cy="211300"/>
            <a:chOff x="304800" y="673100"/>
            <a:chExt cx="4000500" cy="4000500"/>
          </a:xfrm>
          <a:effectLst>
            <a:outerShdw blurRad="444500" dist="254000" dir="8100000" algn="tr" rotWithShape="0">
              <a:prstClr val="black">
                <a:alpha val="50000"/>
              </a:prstClr>
            </a:outerShdw>
          </a:effectLst>
        </p:grpSpPr>
        <p:sp>
          <p:nvSpPr>
            <p:cNvPr id="143" name="同心圆 1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sp>
          <p:nvSpPr>
            <p:cNvPr id="144" name="椭圆 1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9170" fontAlgn="auto">
                <a:spcBef>
                  <a:spcPts val="0"/>
                </a:spcBef>
                <a:spcAft>
                  <a:spcPts val="0"/>
                </a:spcAft>
                <a:defRPr/>
              </a:pPr>
              <a:endParaRPr lang="zh-CN" altLang="en-US" sz="1600" kern="0">
                <a:solidFill>
                  <a:sysClr val="windowText" lastClr="000000"/>
                </a:solidFill>
                <a:latin typeface="Calibri"/>
                <a:ea typeface="宋体"/>
              </a:endParaRPr>
            </a:p>
          </p:txBody>
        </p:sp>
      </p:grpSp>
      <p:sp>
        <p:nvSpPr>
          <p:cNvPr id="145" name="TextBox 144"/>
          <p:cNvSpPr txBox="1"/>
          <p:nvPr/>
        </p:nvSpPr>
        <p:spPr>
          <a:xfrm>
            <a:off x="2205286" y="7892388"/>
            <a:ext cx="857043" cy="359273"/>
          </a:xfrm>
          <a:prstGeom prst="rect">
            <a:avLst/>
          </a:prstGeom>
          <a:noFill/>
        </p:spPr>
        <p:txBody>
          <a:bodyPr wrap="none" lIns="81477" tIns="40739" rIns="81477" bIns="40739" rtlCol="0">
            <a:spAutoFit/>
          </a:bodyPr>
          <a:lstStyle/>
          <a:p>
            <a:r>
              <a:rPr lang="zh-CN" altLang="en-US" dirty="0" smtClean="0"/>
              <a:t>延迟符</a:t>
            </a:r>
            <a:endParaRPr lang="zh-CN" altLang="en-US" dirty="0"/>
          </a:p>
        </p:txBody>
      </p:sp>
      <p:grpSp>
        <p:nvGrpSpPr>
          <p:cNvPr id="54" name="组合 53"/>
          <p:cNvGrpSpPr/>
          <p:nvPr/>
        </p:nvGrpSpPr>
        <p:grpSpPr>
          <a:xfrm>
            <a:off x="2524837" y="2227653"/>
            <a:ext cx="1449872" cy="1417567"/>
            <a:chOff x="5710238" y="3049588"/>
            <a:chExt cx="771526" cy="754062"/>
          </a:xfrm>
          <a:solidFill>
            <a:srgbClr val="0099A9"/>
          </a:solidFill>
        </p:grpSpPr>
        <p:sp>
          <p:nvSpPr>
            <p:cNvPr id="55"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56"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57"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sp>
          <p:nvSpPr>
            <p:cNvPr id="58"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ffectLst>
              <a:innerShdw blurRad="63500" dist="50800" dir="135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2906" fontAlgn="auto">
                <a:spcBef>
                  <a:spcPts val="0"/>
                </a:spcBef>
                <a:spcAft>
                  <a:spcPts val="0"/>
                </a:spcAft>
              </a:pPr>
              <a:endParaRPr lang="zh-CN" altLang="en-US" sz="1900">
                <a:latin typeface="微软雅黑" pitchFamily="34" charset="-122"/>
                <a:ea typeface="微软雅黑" pitchFamily="34" charset="-122"/>
              </a:endParaRPr>
            </a:p>
          </p:txBody>
        </p:sp>
      </p:grpSp>
    </p:spTree>
    <p:extLst>
      <p:ext uri="{BB962C8B-B14F-4D97-AF65-F5344CB8AC3E}">
        <p14:creationId xmlns:p14="http://schemas.microsoft.com/office/powerpoint/2010/main" val="670523007"/>
      </p:ext>
    </p:extLst>
  </p:cSld>
  <p:clrMapOvr>
    <a:masterClrMapping/>
  </p:clrMapOvr>
  <mc:AlternateContent xmlns:mc="http://schemas.openxmlformats.org/markup-compatibility/2006" xmlns:p14="http://schemas.microsoft.com/office/powerpoint/2010/main">
    <mc:Choice Requires="p14">
      <p:transition spd="slow" p14:dur="1200" advClick="0">
        <p14:flip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anim calcmode="lin" valueType="num">
                                      <p:cBhvr>
                                        <p:cTn id="14" dur="500" fill="hold"/>
                                        <p:tgtEl>
                                          <p:spTgt spid="101"/>
                                        </p:tgtEl>
                                        <p:attrNameLst>
                                          <p:attrName>ppt_x</p:attrName>
                                        </p:attrNameLst>
                                      </p:cBhvr>
                                      <p:tavLst>
                                        <p:tav tm="0">
                                          <p:val>
                                            <p:strVal val="#ppt_x"/>
                                          </p:val>
                                        </p:tav>
                                        <p:tav tm="100000">
                                          <p:val>
                                            <p:strVal val="#ppt_x"/>
                                          </p:val>
                                        </p:tav>
                                      </p:tavLst>
                                    </p:anim>
                                    <p:anim calcmode="lin" valueType="num">
                                      <p:cBhvr>
                                        <p:cTn id="15" dur="500" fill="hold"/>
                                        <p:tgtEl>
                                          <p:spTgt spid="10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fade">
                                      <p:cBhvr>
                                        <p:cTn id="19" dur="500"/>
                                        <p:tgtEl>
                                          <p:spTgt spid="4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wipe(left)">
                                      <p:cBhvr>
                                        <p:cTn id="26" dur="700"/>
                                        <p:tgtEl>
                                          <p:spTgt spid="98"/>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99"/>
                                        </p:tgtEl>
                                        <p:attrNameLst>
                                          <p:attrName>style.visibility</p:attrName>
                                        </p:attrNameLst>
                                      </p:cBhvr>
                                      <p:to>
                                        <p:strVal val="visible"/>
                                      </p:to>
                                    </p:set>
                                    <p:animEffect transition="in" filter="wipe(left)">
                                      <p:cBhvr>
                                        <p:cTn id="29" dur="700"/>
                                        <p:tgtEl>
                                          <p:spTgt spid="99"/>
                                        </p:tgtEl>
                                      </p:cBhvr>
                                    </p:animEffect>
                                  </p:childTnLst>
                                </p:cTn>
                              </p:par>
                            </p:childTnLst>
                          </p:cTn>
                        </p:par>
                        <p:par>
                          <p:cTn id="30" fill="hold">
                            <p:stCondLst>
                              <p:cond delay="2200"/>
                            </p:stCondLst>
                            <p:childTnLst>
                              <p:par>
                                <p:cTn id="31" presetID="47" presetClass="entr" presetSubtype="0" fill="hold" grpId="0" nodeType="afterEffect">
                                  <p:stCondLst>
                                    <p:cond delay="0"/>
                                  </p:stCondLst>
                                  <p:childTnLst>
                                    <p:set>
                                      <p:cBhvr>
                                        <p:cTn id="32" dur="1" fill="hold">
                                          <p:stCondLst>
                                            <p:cond delay="0"/>
                                          </p:stCondLst>
                                        </p:cTn>
                                        <p:tgtEl>
                                          <p:spTgt spid="104"/>
                                        </p:tgtEl>
                                        <p:attrNameLst>
                                          <p:attrName>style.visibility</p:attrName>
                                        </p:attrNameLst>
                                      </p:cBhvr>
                                      <p:to>
                                        <p:strVal val="visible"/>
                                      </p:to>
                                    </p:set>
                                    <p:animEffect transition="in" filter="fade">
                                      <p:cBhvr>
                                        <p:cTn id="33" dur="500"/>
                                        <p:tgtEl>
                                          <p:spTgt spid="104"/>
                                        </p:tgtEl>
                                      </p:cBhvr>
                                    </p:animEffect>
                                    <p:anim calcmode="lin" valueType="num">
                                      <p:cBhvr>
                                        <p:cTn id="34" dur="500" fill="hold"/>
                                        <p:tgtEl>
                                          <p:spTgt spid="104"/>
                                        </p:tgtEl>
                                        <p:attrNameLst>
                                          <p:attrName>ppt_x</p:attrName>
                                        </p:attrNameLst>
                                      </p:cBhvr>
                                      <p:tavLst>
                                        <p:tav tm="0">
                                          <p:val>
                                            <p:strVal val="#ppt_x"/>
                                          </p:val>
                                        </p:tav>
                                        <p:tav tm="100000">
                                          <p:val>
                                            <p:strVal val="#ppt_x"/>
                                          </p:val>
                                        </p:tav>
                                      </p:tavLst>
                                    </p:anim>
                                    <p:anim calcmode="lin" valueType="num">
                                      <p:cBhvr>
                                        <p:cTn id="35" dur="500" fill="hold"/>
                                        <p:tgtEl>
                                          <p:spTgt spid="104"/>
                                        </p:tgtEl>
                                        <p:attrNameLst>
                                          <p:attrName>ppt_y</p:attrName>
                                        </p:attrNameLst>
                                      </p:cBhvr>
                                      <p:tavLst>
                                        <p:tav tm="0">
                                          <p:val>
                                            <p:strVal val="#ppt_y-.1"/>
                                          </p:val>
                                        </p:tav>
                                        <p:tav tm="100000">
                                          <p:val>
                                            <p:strVal val="#ppt_y"/>
                                          </p:val>
                                        </p:tav>
                                      </p:tavLst>
                                    </p:anim>
                                  </p:childTnLst>
                                </p:cTn>
                              </p:par>
                            </p:childTnLst>
                          </p:cTn>
                        </p:par>
                        <p:par>
                          <p:cTn id="36" fill="hold">
                            <p:stCondLst>
                              <p:cond delay="2700"/>
                            </p:stCondLst>
                            <p:childTnLst>
                              <p:par>
                                <p:cTn id="37" presetID="23" presetClass="entr" presetSubtype="528" fill="hold" nodeType="afterEffect">
                                  <p:stCondLst>
                                    <p:cond delay="0"/>
                                  </p:stCondLst>
                                  <p:childTnLst>
                                    <p:set>
                                      <p:cBhvr>
                                        <p:cTn id="38" dur="1" fill="hold">
                                          <p:stCondLst>
                                            <p:cond delay="0"/>
                                          </p:stCondLst>
                                        </p:cTn>
                                        <p:tgtEl>
                                          <p:spTgt spid="106"/>
                                        </p:tgtEl>
                                        <p:attrNameLst>
                                          <p:attrName>style.visibility</p:attrName>
                                        </p:attrNameLst>
                                      </p:cBhvr>
                                      <p:to>
                                        <p:strVal val="visible"/>
                                      </p:to>
                                    </p:set>
                                    <p:anim calcmode="lin" valueType="num">
                                      <p:cBhvr>
                                        <p:cTn id="39" dur="500" fill="hold"/>
                                        <p:tgtEl>
                                          <p:spTgt spid="106"/>
                                        </p:tgtEl>
                                        <p:attrNameLst>
                                          <p:attrName>ppt_w</p:attrName>
                                        </p:attrNameLst>
                                      </p:cBhvr>
                                      <p:tavLst>
                                        <p:tav tm="0">
                                          <p:val>
                                            <p:fltVal val="0"/>
                                          </p:val>
                                        </p:tav>
                                        <p:tav tm="100000">
                                          <p:val>
                                            <p:strVal val="#ppt_w"/>
                                          </p:val>
                                        </p:tav>
                                      </p:tavLst>
                                    </p:anim>
                                    <p:anim calcmode="lin" valueType="num">
                                      <p:cBhvr>
                                        <p:cTn id="40" dur="500" fill="hold"/>
                                        <p:tgtEl>
                                          <p:spTgt spid="106"/>
                                        </p:tgtEl>
                                        <p:attrNameLst>
                                          <p:attrName>ppt_h</p:attrName>
                                        </p:attrNameLst>
                                      </p:cBhvr>
                                      <p:tavLst>
                                        <p:tav tm="0">
                                          <p:val>
                                            <p:fltVal val="0"/>
                                          </p:val>
                                        </p:tav>
                                        <p:tav tm="100000">
                                          <p:val>
                                            <p:strVal val="#ppt_h"/>
                                          </p:val>
                                        </p:tav>
                                      </p:tavLst>
                                    </p:anim>
                                    <p:anim calcmode="lin" valueType="num">
                                      <p:cBhvr>
                                        <p:cTn id="41" dur="500" fill="hold"/>
                                        <p:tgtEl>
                                          <p:spTgt spid="106"/>
                                        </p:tgtEl>
                                        <p:attrNameLst>
                                          <p:attrName>ppt_x</p:attrName>
                                        </p:attrNameLst>
                                      </p:cBhvr>
                                      <p:tavLst>
                                        <p:tav tm="0">
                                          <p:val>
                                            <p:fltVal val="0.5"/>
                                          </p:val>
                                        </p:tav>
                                        <p:tav tm="100000">
                                          <p:val>
                                            <p:strVal val="#ppt_x"/>
                                          </p:val>
                                        </p:tav>
                                      </p:tavLst>
                                    </p:anim>
                                    <p:anim calcmode="lin" valueType="num">
                                      <p:cBhvr>
                                        <p:cTn id="42" dur="500" fill="hold"/>
                                        <p:tgtEl>
                                          <p:spTgt spid="106"/>
                                        </p:tgtEl>
                                        <p:attrNameLst>
                                          <p:attrName>ppt_y</p:attrName>
                                        </p:attrNameLst>
                                      </p:cBhvr>
                                      <p:tavLst>
                                        <p:tav tm="0">
                                          <p:val>
                                            <p:fltVal val="0.5"/>
                                          </p:val>
                                        </p:tav>
                                        <p:tav tm="100000">
                                          <p:val>
                                            <p:strVal val="#ppt_y"/>
                                          </p:val>
                                        </p:tav>
                                      </p:tavLst>
                                    </p:anim>
                                  </p:childTnLst>
                                </p:cTn>
                              </p:par>
                              <p:par>
                                <p:cTn id="43" presetID="23" presetClass="entr" presetSubtype="528" fill="hold" nodeType="withEffect">
                                  <p:stCondLst>
                                    <p:cond delay="300"/>
                                  </p:stCondLst>
                                  <p:childTnLst>
                                    <p:set>
                                      <p:cBhvr>
                                        <p:cTn id="44" dur="1" fill="hold">
                                          <p:stCondLst>
                                            <p:cond delay="0"/>
                                          </p:stCondLst>
                                        </p:cTn>
                                        <p:tgtEl>
                                          <p:spTgt spid="109"/>
                                        </p:tgtEl>
                                        <p:attrNameLst>
                                          <p:attrName>style.visibility</p:attrName>
                                        </p:attrNameLst>
                                      </p:cBhvr>
                                      <p:to>
                                        <p:strVal val="visible"/>
                                      </p:to>
                                    </p:set>
                                    <p:anim calcmode="lin" valueType="num">
                                      <p:cBhvr>
                                        <p:cTn id="45" dur="500" fill="hold"/>
                                        <p:tgtEl>
                                          <p:spTgt spid="109"/>
                                        </p:tgtEl>
                                        <p:attrNameLst>
                                          <p:attrName>ppt_w</p:attrName>
                                        </p:attrNameLst>
                                      </p:cBhvr>
                                      <p:tavLst>
                                        <p:tav tm="0">
                                          <p:val>
                                            <p:fltVal val="0"/>
                                          </p:val>
                                        </p:tav>
                                        <p:tav tm="100000">
                                          <p:val>
                                            <p:strVal val="#ppt_w"/>
                                          </p:val>
                                        </p:tav>
                                      </p:tavLst>
                                    </p:anim>
                                    <p:anim calcmode="lin" valueType="num">
                                      <p:cBhvr>
                                        <p:cTn id="46" dur="500" fill="hold"/>
                                        <p:tgtEl>
                                          <p:spTgt spid="109"/>
                                        </p:tgtEl>
                                        <p:attrNameLst>
                                          <p:attrName>ppt_h</p:attrName>
                                        </p:attrNameLst>
                                      </p:cBhvr>
                                      <p:tavLst>
                                        <p:tav tm="0">
                                          <p:val>
                                            <p:fltVal val="0"/>
                                          </p:val>
                                        </p:tav>
                                        <p:tav tm="100000">
                                          <p:val>
                                            <p:strVal val="#ppt_h"/>
                                          </p:val>
                                        </p:tav>
                                      </p:tavLst>
                                    </p:anim>
                                    <p:anim calcmode="lin" valueType="num">
                                      <p:cBhvr>
                                        <p:cTn id="47" dur="500" fill="hold"/>
                                        <p:tgtEl>
                                          <p:spTgt spid="109"/>
                                        </p:tgtEl>
                                        <p:attrNameLst>
                                          <p:attrName>ppt_x</p:attrName>
                                        </p:attrNameLst>
                                      </p:cBhvr>
                                      <p:tavLst>
                                        <p:tav tm="0">
                                          <p:val>
                                            <p:fltVal val="0.5"/>
                                          </p:val>
                                        </p:tav>
                                        <p:tav tm="100000">
                                          <p:val>
                                            <p:strVal val="#ppt_x"/>
                                          </p:val>
                                        </p:tav>
                                      </p:tavLst>
                                    </p:anim>
                                    <p:anim calcmode="lin" valueType="num">
                                      <p:cBhvr>
                                        <p:cTn id="48" dur="500" fill="hold"/>
                                        <p:tgtEl>
                                          <p:spTgt spid="109"/>
                                        </p:tgtEl>
                                        <p:attrNameLst>
                                          <p:attrName>ppt_y</p:attrName>
                                        </p:attrNameLst>
                                      </p:cBhvr>
                                      <p:tavLst>
                                        <p:tav tm="0">
                                          <p:val>
                                            <p:fltVal val="0.5"/>
                                          </p:val>
                                        </p:tav>
                                        <p:tav tm="100000">
                                          <p:val>
                                            <p:strVal val="#ppt_y"/>
                                          </p:val>
                                        </p:tav>
                                      </p:tavLst>
                                    </p:anim>
                                  </p:childTnLst>
                                </p:cTn>
                              </p:par>
                              <p:par>
                                <p:cTn id="49" presetID="23" presetClass="entr" presetSubtype="528" fill="hold" nodeType="withEffect">
                                  <p:stCondLst>
                                    <p:cond delay="700"/>
                                  </p:stCondLst>
                                  <p:childTnLst>
                                    <p:set>
                                      <p:cBhvr>
                                        <p:cTn id="50" dur="1" fill="hold">
                                          <p:stCondLst>
                                            <p:cond delay="0"/>
                                          </p:stCondLst>
                                        </p:cTn>
                                        <p:tgtEl>
                                          <p:spTgt spid="112"/>
                                        </p:tgtEl>
                                        <p:attrNameLst>
                                          <p:attrName>style.visibility</p:attrName>
                                        </p:attrNameLst>
                                      </p:cBhvr>
                                      <p:to>
                                        <p:strVal val="visible"/>
                                      </p:to>
                                    </p:set>
                                    <p:anim calcmode="lin" valueType="num">
                                      <p:cBhvr>
                                        <p:cTn id="51" dur="500" fill="hold"/>
                                        <p:tgtEl>
                                          <p:spTgt spid="112"/>
                                        </p:tgtEl>
                                        <p:attrNameLst>
                                          <p:attrName>ppt_w</p:attrName>
                                        </p:attrNameLst>
                                      </p:cBhvr>
                                      <p:tavLst>
                                        <p:tav tm="0">
                                          <p:val>
                                            <p:fltVal val="0"/>
                                          </p:val>
                                        </p:tav>
                                        <p:tav tm="100000">
                                          <p:val>
                                            <p:strVal val="#ppt_w"/>
                                          </p:val>
                                        </p:tav>
                                      </p:tavLst>
                                    </p:anim>
                                    <p:anim calcmode="lin" valueType="num">
                                      <p:cBhvr>
                                        <p:cTn id="52" dur="500" fill="hold"/>
                                        <p:tgtEl>
                                          <p:spTgt spid="112"/>
                                        </p:tgtEl>
                                        <p:attrNameLst>
                                          <p:attrName>ppt_h</p:attrName>
                                        </p:attrNameLst>
                                      </p:cBhvr>
                                      <p:tavLst>
                                        <p:tav tm="0">
                                          <p:val>
                                            <p:fltVal val="0"/>
                                          </p:val>
                                        </p:tav>
                                        <p:tav tm="100000">
                                          <p:val>
                                            <p:strVal val="#ppt_h"/>
                                          </p:val>
                                        </p:tav>
                                      </p:tavLst>
                                    </p:anim>
                                    <p:anim calcmode="lin" valueType="num">
                                      <p:cBhvr>
                                        <p:cTn id="53" dur="500" fill="hold"/>
                                        <p:tgtEl>
                                          <p:spTgt spid="112"/>
                                        </p:tgtEl>
                                        <p:attrNameLst>
                                          <p:attrName>ppt_x</p:attrName>
                                        </p:attrNameLst>
                                      </p:cBhvr>
                                      <p:tavLst>
                                        <p:tav tm="0">
                                          <p:val>
                                            <p:fltVal val="0.5"/>
                                          </p:val>
                                        </p:tav>
                                        <p:tav tm="100000">
                                          <p:val>
                                            <p:strVal val="#ppt_x"/>
                                          </p:val>
                                        </p:tav>
                                      </p:tavLst>
                                    </p:anim>
                                    <p:anim calcmode="lin" valueType="num">
                                      <p:cBhvr>
                                        <p:cTn id="54" dur="500" fill="hold"/>
                                        <p:tgtEl>
                                          <p:spTgt spid="112"/>
                                        </p:tgtEl>
                                        <p:attrNameLst>
                                          <p:attrName>ppt_y</p:attrName>
                                        </p:attrNameLst>
                                      </p:cBhvr>
                                      <p:tavLst>
                                        <p:tav tm="0">
                                          <p:val>
                                            <p:fltVal val="0.5"/>
                                          </p:val>
                                        </p:tav>
                                        <p:tav tm="100000">
                                          <p:val>
                                            <p:strVal val="#ppt_y"/>
                                          </p:val>
                                        </p:tav>
                                      </p:tavLst>
                                    </p:anim>
                                  </p:childTnLst>
                                </p:cTn>
                              </p:par>
                              <p:par>
                                <p:cTn id="55" presetID="23" presetClass="entr" presetSubtype="528" fill="hold" nodeType="withEffect">
                                  <p:stCondLst>
                                    <p:cond delay="300"/>
                                  </p:stCondLst>
                                  <p:childTnLst>
                                    <p:set>
                                      <p:cBhvr>
                                        <p:cTn id="56" dur="1" fill="hold">
                                          <p:stCondLst>
                                            <p:cond delay="0"/>
                                          </p:stCondLst>
                                        </p:cTn>
                                        <p:tgtEl>
                                          <p:spTgt spid="115"/>
                                        </p:tgtEl>
                                        <p:attrNameLst>
                                          <p:attrName>style.visibility</p:attrName>
                                        </p:attrNameLst>
                                      </p:cBhvr>
                                      <p:to>
                                        <p:strVal val="visible"/>
                                      </p:to>
                                    </p:set>
                                    <p:anim calcmode="lin" valueType="num">
                                      <p:cBhvr>
                                        <p:cTn id="57" dur="500" fill="hold"/>
                                        <p:tgtEl>
                                          <p:spTgt spid="115"/>
                                        </p:tgtEl>
                                        <p:attrNameLst>
                                          <p:attrName>ppt_w</p:attrName>
                                        </p:attrNameLst>
                                      </p:cBhvr>
                                      <p:tavLst>
                                        <p:tav tm="0">
                                          <p:val>
                                            <p:fltVal val="0"/>
                                          </p:val>
                                        </p:tav>
                                        <p:tav tm="100000">
                                          <p:val>
                                            <p:strVal val="#ppt_w"/>
                                          </p:val>
                                        </p:tav>
                                      </p:tavLst>
                                    </p:anim>
                                    <p:anim calcmode="lin" valueType="num">
                                      <p:cBhvr>
                                        <p:cTn id="58" dur="500" fill="hold"/>
                                        <p:tgtEl>
                                          <p:spTgt spid="115"/>
                                        </p:tgtEl>
                                        <p:attrNameLst>
                                          <p:attrName>ppt_h</p:attrName>
                                        </p:attrNameLst>
                                      </p:cBhvr>
                                      <p:tavLst>
                                        <p:tav tm="0">
                                          <p:val>
                                            <p:fltVal val="0"/>
                                          </p:val>
                                        </p:tav>
                                        <p:tav tm="100000">
                                          <p:val>
                                            <p:strVal val="#ppt_h"/>
                                          </p:val>
                                        </p:tav>
                                      </p:tavLst>
                                    </p:anim>
                                    <p:anim calcmode="lin" valueType="num">
                                      <p:cBhvr>
                                        <p:cTn id="59" dur="500" fill="hold"/>
                                        <p:tgtEl>
                                          <p:spTgt spid="115"/>
                                        </p:tgtEl>
                                        <p:attrNameLst>
                                          <p:attrName>ppt_x</p:attrName>
                                        </p:attrNameLst>
                                      </p:cBhvr>
                                      <p:tavLst>
                                        <p:tav tm="0">
                                          <p:val>
                                            <p:fltVal val="0.5"/>
                                          </p:val>
                                        </p:tav>
                                        <p:tav tm="100000">
                                          <p:val>
                                            <p:strVal val="#ppt_x"/>
                                          </p:val>
                                        </p:tav>
                                      </p:tavLst>
                                    </p:anim>
                                    <p:anim calcmode="lin" valueType="num">
                                      <p:cBhvr>
                                        <p:cTn id="60" dur="500" fill="hold"/>
                                        <p:tgtEl>
                                          <p:spTgt spid="115"/>
                                        </p:tgtEl>
                                        <p:attrNameLst>
                                          <p:attrName>ppt_y</p:attrName>
                                        </p:attrNameLst>
                                      </p:cBhvr>
                                      <p:tavLst>
                                        <p:tav tm="0">
                                          <p:val>
                                            <p:fltVal val="0.5"/>
                                          </p:val>
                                        </p:tav>
                                        <p:tav tm="100000">
                                          <p:val>
                                            <p:strVal val="#ppt_y"/>
                                          </p:val>
                                        </p:tav>
                                      </p:tavLst>
                                    </p:anim>
                                  </p:childTnLst>
                                </p:cTn>
                              </p:par>
                              <p:par>
                                <p:cTn id="61" presetID="23" presetClass="entr" presetSubtype="528" fill="hold" nodeType="withEffect">
                                  <p:stCondLst>
                                    <p:cond delay="100"/>
                                  </p:stCondLst>
                                  <p:childTnLst>
                                    <p:set>
                                      <p:cBhvr>
                                        <p:cTn id="62" dur="1" fill="hold">
                                          <p:stCondLst>
                                            <p:cond delay="0"/>
                                          </p:stCondLst>
                                        </p:cTn>
                                        <p:tgtEl>
                                          <p:spTgt spid="118"/>
                                        </p:tgtEl>
                                        <p:attrNameLst>
                                          <p:attrName>style.visibility</p:attrName>
                                        </p:attrNameLst>
                                      </p:cBhvr>
                                      <p:to>
                                        <p:strVal val="visible"/>
                                      </p:to>
                                    </p:set>
                                    <p:anim calcmode="lin" valueType="num">
                                      <p:cBhvr>
                                        <p:cTn id="63" dur="500" fill="hold"/>
                                        <p:tgtEl>
                                          <p:spTgt spid="118"/>
                                        </p:tgtEl>
                                        <p:attrNameLst>
                                          <p:attrName>ppt_w</p:attrName>
                                        </p:attrNameLst>
                                      </p:cBhvr>
                                      <p:tavLst>
                                        <p:tav tm="0">
                                          <p:val>
                                            <p:fltVal val="0"/>
                                          </p:val>
                                        </p:tav>
                                        <p:tav tm="100000">
                                          <p:val>
                                            <p:strVal val="#ppt_w"/>
                                          </p:val>
                                        </p:tav>
                                      </p:tavLst>
                                    </p:anim>
                                    <p:anim calcmode="lin" valueType="num">
                                      <p:cBhvr>
                                        <p:cTn id="64" dur="500" fill="hold"/>
                                        <p:tgtEl>
                                          <p:spTgt spid="118"/>
                                        </p:tgtEl>
                                        <p:attrNameLst>
                                          <p:attrName>ppt_h</p:attrName>
                                        </p:attrNameLst>
                                      </p:cBhvr>
                                      <p:tavLst>
                                        <p:tav tm="0">
                                          <p:val>
                                            <p:fltVal val="0"/>
                                          </p:val>
                                        </p:tav>
                                        <p:tav tm="100000">
                                          <p:val>
                                            <p:strVal val="#ppt_h"/>
                                          </p:val>
                                        </p:tav>
                                      </p:tavLst>
                                    </p:anim>
                                    <p:anim calcmode="lin" valueType="num">
                                      <p:cBhvr>
                                        <p:cTn id="65" dur="500" fill="hold"/>
                                        <p:tgtEl>
                                          <p:spTgt spid="118"/>
                                        </p:tgtEl>
                                        <p:attrNameLst>
                                          <p:attrName>ppt_x</p:attrName>
                                        </p:attrNameLst>
                                      </p:cBhvr>
                                      <p:tavLst>
                                        <p:tav tm="0">
                                          <p:val>
                                            <p:fltVal val="0.5"/>
                                          </p:val>
                                        </p:tav>
                                        <p:tav tm="100000">
                                          <p:val>
                                            <p:strVal val="#ppt_x"/>
                                          </p:val>
                                        </p:tav>
                                      </p:tavLst>
                                    </p:anim>
                                    <p:anim calcmode="lin" valueType="num">
                                      <p:cBhvr>
                                        <p:cTn id="66" dur="500" fill="hold"/>
                                        <p:tgtEl>
                                          <p:spTgt spid="118"/>
                                        </p:tgtEl>
                                        <p:attrNameLst>
                                          <p:attrName>ppt_y</p:attrName>
                                        </p:attrNameLst>
                                      </p:cBhvr>
                                      <p:tavLst>
                                        <p:tav tm="0">
                                          <p:val>
                                            <p:fltVal val="0.5"/>
                                          </p:val>
                                        </p:tav>
                                        <p:tav tm="100000">
                                          <p:val>
                                            <p:strVal val="#ppt_y"/>
                                          </p:val>
                                        </p:tav>
                                      </p:tavLst>
                                    </p:anim>
                                  </p:childTnLst>
                                </p:cTn>
                              </p:par>
                              <p:par>
                                <p:cTn id="67" presetID="23" presetClass="entr" presetSubtype="528" fill="hold" nodeType="withEffect">
                                  <p:stCondLst>
                                    <p:cond delay="600"/>
                                  </p:stCondLst>
                                  <p:childTnLst>
                                    <p:set>
                                      <p:cBhvr>
                                        <p:cTn id="68" dur="1" fill="hold">
                                          <p:stCondLst>
                                            <p:cond delay="0"/>
                                          </p:stCondLst>
                                        </p:cTn>
                                        <p:tgtEl>
                                          <p:spTgt spid="121"/>
                                        </p:tgtEl>
                                        <p:attrNameLst>
                                          <p:attrName>style.visibility</p:attrName>
                                        </p:attrNameLst>
                                      </p:cBhvr>
                                      <p:to>
                                        <p:strVal val="visible"/>
                                      </p:to>
                                    </p:set>
                                    <p:anim calcmode="lin" valueType="num">
                                      <p:cBhvr>
                                        <p:cTn id="69" dur="500" fill="hold"/>
                                        <p:tgtEl>
                                          <p:spTgt spid="121"/>
                                        </p:tgtEl>
                                        <p:attrNameLst>
                                          <p:attrName>ppt_w</p:attrName>
                                        </p:attrNameLst>
                                      </p:cBhvr>
                                      <p:tavLst>
                                        <p:tav tm="0">
                                          <p:val>
                                            <p:fltVal val="0"/>
                                          </p:val>
                                        </p:tav>
                                        <p:tav tm="100000">
                                          <p:val>
                                            <p:strVal val="#ppt_w"/>
                                          </p:val>
                                        </p:tav>
                                      </p:tavLst>
                                    </p:anim>
                                    <p:anim calcmode="lin" valueType="num">
                                      <p:cBhvr>
                                        <p:cTn id="70" dur="500" fill="hold"/>
                                        <p:tgtEl>
                                          <p:spTgt spid="121"/>
                                        </p:tgtEl>
                                        <p:attrNameLst>
                                          <p:attrName>ppt_h</p:attrName>
                                        </p:attrNameLst>
                                      </p:cBhvr>
                                      <p:tavLst>
                                        <p:tav tm="0">
                                          <p:val>
                                            <p:fltVal val="0"/>
                                          </p:val>
                                        </p:tav>
                                        <p:tav tm="100000">
                                          <p:val>
                                            <p:strVal val="#ppt_h"/>
                                          </p:val>
                                        </p:tav>
                                      </p:tavLst>
                                    </p:anim>
                                    <p:anim calcmode="lin" valueType="num">
                                      <p:cBhvr>
                                        <p:cTn id="71" dur="500" fill="hold"/>
                                        <p:tgtEl>
                                          <p:spTgt spid="121"/>
                                        </p:tgtEl>
                                        <p:attrNameLst>
                                          <p:attrName>ppt_x</p:attrName>
                                        </p:attrNameLst>
                                      </p:cBhvr>
                                      <p:tavLst>
                                        <p:tav tm="0">
                                          <p:val>
                                            <p:fltVal val="0.5"/>
                                          </p:val>
                                        </p:tav>
                                        <p:tav tm="100000">
                                          <p:val>
                                            <p:strVal val="#ppt_x"/>
                                          </p:val>
                                        </p:tav>
                                      </p:tavLst>
                                    </p:anim>
                                    <p:anim calcmode="lin" valueType="num">
                                      <p:cBhvr>
                                        <p:cTn id="72" dur="500" fill="hold"/>
                                        <p:tgtEl>
                                          <p:spTgt spid="121"/>
                                        </p:tgtEl>
                                        <p:attrNameLst>
                                          <p:attrName>ppt_y</p:attrName>
                                        </p:attrNameLst>
                                      </p:cBhvr>
                                      <p:tavLst>
                                        <p:tav tm="0">
                                          <p:val>
                                            <p:fltVal val="0.5"/>
                                          </p:val>
                                        </p:tav>
                                        <p:tav tm="100000">
                                          <p:val>
                                            <p:strVal val="#ppt_y"/>
                                          </p:val>
                                        </p:tav>
                                      </p:tavLst>
                                    </p:anim>
                                  </p:childTnLst>
                                </p:cTn>
                              </p:par>
                              <p:par>
                                <p:cTn id="73" presetID="23" presetClass="entr" presetSubtype="528" fill="hold" nodeType="withEffect">
                                  <p:stCondLst>
                                    <p:cond delay="300"/>
                                  </p:stCondLst>
                                  <p:childTnLst>
                                    <p:set>
                                      <p:cBhvr>
                                        <p:cTn id="74" dur="1" fill="hold">
                                          <p:stCondLst>
                                            <p:cond delay="0"/>
                                          </p:stCondLst>
                                        </p:cTn>
                                        <p:tgtEl>
                                          <p:spTgt spid="124"/>
                                        </p:tgtEl>
                                        <p:attrNameLst>
                                          <p:attrName>style.visibility</p:attrName>
                                        </p:attrNameLst>
                                      </p:cBhvr>
                                      <p:to>
                                        <p:strVal val="visible"/>
                                      </p:to>
                                    </p:set>
                                    <p:anim calcmode="lin" valueType="num">
                                      <p:cBhvr>
                                        <p:cTn id="75" dur="500" fill="hold"/>
                                        <p:tgtEl>
                                          <p:spTgt spid="124"/>
                                        </p:tgtEl>
                                        <p:attrNameLst>
                                          <p:attrName>ppt_w</p:attrName>
                                        </p:attrNameLst>
                                      </p:cBhvr>
                                      <p:tavLst>
                                        <p:tav tm="0">
                                          <p:val>
                                            <p:fltVal val="0"/>
                                          </p:val>
                                        </p:tav>
                                        <p:tav tm="100000">
                                          <p:val>
                                            <p:strVal val="#ppt_w"/>
                                          </p:val>
                                        </p:tav>
                                      </p:tavLst>
                                    </p:anim>
                                    <p:anim calcmode="lin" valueType="num">
                                      <p:cBhvr>
                                        <p:cTn id="76" dur="500" fill="hold"/>
                                        <p:tgtEl>
                                          <p:spTgt spid="124"/>
                                        </p:tgtEl>
                                        <p:attrNameLst>
                                          <p:attrName>ppt_h</p:attrName>
                                        </p:attrNameLst>
                                      </p:cBhvr>
                                      <p:tavLst>
                                        <p:tav tm="0">
                                          <p:val>
                                            <p:fltVal val="0"/>
                                          </p:val>
                                        </p:tav>
                                        <p:tav tm="100000">
                                          <p:val>
                                            <p:strVal val="#ppt_h"/>
                                          </p:val>
                                        </p:tav>
                                      </p:tavLst>
                                    </p:anim>
                                    <p:anim calcmode="lin" valueType="num">
                                      <p:cBhvr>
                                        <p:cTn id="77" dur="500" fill="hold"/>
                                        <p:tgtEl>
                                          <p:spTgt spid="124"/>
                                        </p:tgtEl>
                                        <p:attrNameLst>
                                          <p:attrName>ppt_x</p:attrName>
                                        </p:attrNameLst>
                                      </p:cBhvr>
                                      <p:tavLst>
                                        <p:tav tm="0">
                                          <p:val>
                                            <p:fltVal val="0.5"/>
                                          </p:val>
                                        </p:tav>
                                        <p:tav tm="100000">
                                          <p:val>
                                            <p:strVal val="#ppt_x"/>
                                          </p:val>
                                        </p:tav>
                                      </p:tavLst>
                                    </p:anim>
                                    <p:anim calcmode="lin" valueType="num">
                                      <p:cBhvr>
                                        <p:cTn id="78" dur="500" fill="hold"/>
                                        <p:tgtEl>
                                          <p:spTgt spid="124"/>
                                        </p:tgtEl>
                                        <p:attrNameLst>
                                          <p:attrName>ppt_y</p:attrName>
                                        </p:attrNameLst>
                                      </p:cBhvr>
                                      <p:tavLst>
                                        <p:tav tm="0">
                                          <p:val>
                                            <p:fltVal val="0.5"/>
                                          </p:val>
                                        </p:tav>
                                        <p:tav tm="100000">
                                          <p:val>
                                            <p:strVal val="#ppt_y"/>
                                          </p:val>
                                        </p:tav>
                                      </p:tavLst>
                                    </p:anim>
                                  </p:childTnLst>
                                </p:cTn>
                              </p:par>
                              <p:par>
                                <p:cTn id="79" presetID="23" presetClass="entr" presetSubtype="528" fill="hold" nodeType="withEffect">
                                  <p:stCondLst>
                                    <p:cond delay="300"/>
                                  </p:stCondLst>
                                  <p:childTnLst>
                                    <p:set>
                                      <p:cBhvr>
                                        <p:cTn id="80" dur="1" fill="hold">
                                          <p:stCondLst>
                                            <p:cond delay="0"/>
                                          </p:stCondLst>
                                        </p:cTn>
                                        <p:tgtEl>
                                          <p:spTgt spid="127"/>
                                        </p:tgtEl>
                                        <p:attrNameLst>
                                          <p:attrName>style.visibility</p:attrName>
                                        </p:attrNameLst>
                                      </p:cBhvr>
                                      <p:to>
                                        <p:strVal val="visible"/>
                                      </p:to>
                                    </p:set>
                                    <p:anim calcmode="lin" valueType="num">
                                      <p:cBhvr>
                                        <p:cTn id="81" dur="500" fill="hold"/>
                                        <p:tgtEl>
                                          <p:spTgt spid="127"/>
                                        </p:tgtEl>
                                        <p:attrNameLst>
                                          <p:attrName>ppt_w</p:attrName>
                                        </p:attrNameLst>
                                      </p:cBhvr>
                                      <p:tavLst>
                                        <p:tav tm="0">
                                          <p:val>
                                            <p:fltVal val="0"/>
                                          </p:val>
                                        </p:tav>
                                        <p:tav tm="100000">
                                          <p:val>
                                            <p:strVal val="#ppt_w"/>
                                          </p:val>
                                        </p:tav>
                                      </p:tavLst>
                                    </p:anim>
                                    <p:anim calcmode="lin" valueType="num">
                                      <p:cBhvr>
                                        <p:cTn id="82" dur="500" fill="hold"/>
                                        <p:tgtEl>
                                          <p:spTgt spid="127"/>
                                        </p:tgtEl>
                                        <p:attrNameLst>
                                          <p:attrName>ppt_h</p:attrName>
                                        </p:attrNameLst>
                                      </p:cBhvr>
                                      <p:tavLst>
                                        <p:tav tm="0">
                                          <p:val>
                                            <p:fltVal val="0"/>
                                          </p:val>
                                        </p:tav>
                                        <p:tav tm="100000">
                                          <p:val>
                                            <p:strVal val="#ppt_h"/>
                                          </p:val>
                                        </p:tav>
                                      </p:tavLst>
                                    </p:anim>
                                    <p:anim calcmode="lin" valueType="num">
                                      <p:cBhvr>
                                        <p:cTn id="83" dur="500" fill="hold"/>
                                        <p:tgtEl>
                                          <p:spTgt spid="127"/>
                                        </p:tgtEl>
                                        <p:attrNameLst>
                                          <p:attrName>ppt_x</p:attrName>
                                        </p:attrNameLst>
                                      </p:cBhvr>
                                      <p:tavLst>
                                        <p:tav tm="0">
                                          <p:val>
                                            <p:fltVal val="0.5"/>
                                          </p:val>
                                        </p:tav>
                                        <p:tav tm="100000">
                                          <p:val>
                                            <p:strVal val="#ppt_x"/>
                                          </p:val>
                                        </p:tav>
                                      </p:tavLst>
                                    </p:anim>
                                    <p:anim calcmode="lin" valueType="num">
                                      <p:cBhvr>
                                        <p:cTn id="84" dur="500" fill="hold"/>
                                        <p:tgtEl>
                                          <p:spTgt spid="127"/>
                                        </p:tgtEl>
                                        <p:attrNameLst>
                                          <p:attrName>ppt_y</p:attrName>
                                        </p:attrNameLst>
                                      </p:cBhvr>
                                      <p:tavLst>
                                        <p:tav tm="0">
                                          <p:val>
                                            <p:fltVal val="0.5"/>
                                          </p:val>
                                        </p:tav>
                                        <p:tav tm="100000">
                                          <p:val>
                                            <p:strVal val="#ppt_y"/>
                                          </p:val>
                                        </p:tav>
                                      </p:tavLst>
                                    </p:anim>
                                  </p:childTnLst>
                                </p:cTn>
                              </p:par>
                              <p:par>
                                <p:cTn id="85" presetID="23" presetClass="entr" presetSubtype="528" fill="hold" nodeType="withEffect">
                                  <p:stCondLst>
                                    <p:cond delay="600"/>
                                  </p:stCondLst>
                                  <p:childTnLst>
                                    <p:set>
                                      <p:cBhvr>
                                        <p:cTn id="86" dur="1" fill="hold">
                                          <p:stCondLst>
                                            <p:cond delay="0"/>
                                          </p:stCondLst>
                                        </p:cTn>
                                        <p:tgtEl>
                                          <p:spTgt spid="130"/>
                                        </p:tgtEl>
                                        <p:attrNameLst>
                                          <p:attrName>style.visibility</p:attrName>
                                        </p:attrNameLst>
                                      </p:cBhvr>
                                      <p:to>
                                        <p:strVal val="visible"/>
                                      </p:to>
                                    </p:set>
                                    <p:anim calcmode="lin" valueType="num">
                                      <p:cBhvr>
                                        <p:cTn id="87" dur="500" fill="hold"/>
                                        <p:tgtEl>
                                          <p:spTgt spid="130"/>
                                        </p:tgtEl>
                                        <p:attrNameLst>
                                          <p:attrName>ppt_w</p:attrName>
                                        </p:attrNameLst>
                                      </p:cBhvr>
                                      <p:tavLst>
                                        <p:tav tm="0">
                                          <p:val>
                                            <p:fltVal val="0"/>
                                          </p:val>
                                        </p:tav>
                                        <p:tav tm="100000">
                                          <p:val>
                                            <p:strVal val="#ppt_w"/>
                                          </p:val>
                                        </p:tav>
                                      </p:tavLst>
                                    </p:anim>
                                    <p:anim calcmode="lin" valueType="num">
                                      <p:cBhvr>
                                        <p:cTn id="88" dur="500" fill="hold"/>
                                        <p:tgtEl>
                                          <p:spTgt spid="130"/>
                                        </p:tgtEl>
                                        <p:attrNameLst>
                                          <p:attrName>ppt_h</p:attrName>
                                        </p:attrNameLst>
                                      </p:cBhvr>
                                      <p:tavLst>
                                        <p:tav tm="0">
                                          <p:val>
                                            <p:fltVal val="0"/>
                                          </p:val>
                                        </p:tav>
                                        <p:tav tm="100000">
                                          <p:val>
                                            <p:strVal val="#ppt_h"/>
                                          </p:val>
                                        </p:tav>
                                      </p:tavLst>
                                    </p:anim>
                                    <p:anim calcmode="lin" valueType="num">
                                      <p:cBhvr>
                                        <p:cTn id="89" dur="500" fill="hold"/>
                                        <p:tgtEl>
                                          <p:spTgt spid="130"/>
                                        </p:tgtEl>
                                        <p:attrNameLst>
                                          <p:attrName>ppt_x</p:attrName>
                                        </p:attrNameLst>
                                      </p:cBhvr>
                                      <p:tavLst>
                                        <p:tav tm="0">
                                          <p:val>
                                            <p:fltVal val="0.5"/>
                                          </p:val>
                                        </p:tav>
                                        <p:tav tm="100000">
                                          <p:val>
                                            <p:strVal val="#ppt_x"/>
                                          </p:val>
                                        </p:tav>
                                      </p:tavLst>
                                    </p:anim>
                                    <p:anim calcmode="lin" valueType="num">
                                      <p:cBhvr>
                                        <p:cTn id="90" dur="500" fill="hold"/>
                                        <p:tgtEl>
                                          <p:spTgt spid="130"/>
                                        </p:tgtEl>
                                        <p:attrNameLst>
                                          <p:attrName>ppt_y</p:attrName>
                                        </p:attrNameLst>
                                      </p:cBhvr>
                                      <p:tavLst>
                                        <p:tav tm="0">
                                          <p:val>
                                            <p:fltVal val="0.5"/>
                                          </p:val>
                                        </p:tav>
                                        <p:tav tm="100000">
                                          <p:val>
                                            <p:strVal val="#ppt_y"/>
                                          </p:val>
                                        </p:tav>
                                      </p:tavLst>
                                    </p:anim>
                                  </p:childTnLst>
                                </p:cTn>
                              </p:par>
                              <p:par>
                                <p:cTn id="91" presetID="23" presetClass="entr" presetSubtype="528" fill="hold" nodeType="withEffect">
                                  <p:stCondLst>
                                    <p:cond delay="600"/>
                                  </p:stCondLst>
                                  <p:childTnLst>
                                    <p:set>
                                      <p:cBhvr>
                                        <p:cTn id="92" dur="1" fill="hold">
                                          <p:stCondLst>
                                            <p:cond delay="0"/>
                                          </p:stCondLst>
                                        </p:cTn>
                                        <p:tgtEl>
                                          <p:spTgt spid="133"/>
                                        </p:tgtEl>
                                        <p:attrNameLst>
                                          <p:attrName>style.visibility</p:attrName>
                                        </p:attrNameLst>
                                      </p:cBhvr>
                                      <p:to>
                                        <p:strVal val="visible"/>
                                      </p:to>
                                    </p:set>
                                    <p:anim calcmode="lin" valueType="num">
                                      <p:cBhvr>
                                        <p:cTn id="93" dur="500" fill="hold"/>
                                        <p:tgtEl>
                                          <p:spTgt spid="133"/>
                                        </p:tgtEl>
                                        <p:attrNameLst>
                                          <p:attrName>ppt_w</p:attrName>
                                        </p:attrNameLst>
                                      </p:cBhvr>
                                      <p:tavLst>
                                        <p:tav tm="0">
                                          <p:val>
                                            <p:fltVal val="0"/>
                                          </p:val>
                                        </p:tav>
                                        <p:tav tm="100000">
                                          <p:val>
                                            <p:strVal val="#ppt_w"/>
                                          </p:val>
                                        </p:tav>
                                      </p:tavLst>
                                    </p:anim>
                                    <p:anim calcmode="lin" valueType="num">
                                      <p:cBhvr>
                                        <p:cTn id="94" dur="500" fill="hold"/>
                                        <p:tgtEl>
                                          <p:spTgt spid="133"/>
                                        </p:tgtEl>
                                        <p:attrNameLst>
                                          <p:attrName>ppt_h</p:attrName>
                                        </p:attrNameLst>
                                      </p:cBhvr>
                                      <p:tavLst>
                                        <p:tav tm="0">
                                          <p:val>
                                            <p:fltVal val="0"/>
                                          </p:val>
                                        </p:tav>
                                        <p:tav tm="100000">
                                          <p:val>
                                            <p:strVal val="#ppt_h"/>
                                          </p:val>
                                        </p:tav>
                                      </p:tavLst>
                                    </p:anim>
                                    <p:anim calcmode="lin" valueType="num">
                                      <p:cBhvr>
                                        <p:cTn id="95" dur="500" fill="hold"/>
                                        <p:tgtEl>
                                          <p:spTgt spid="133"/>
                                        </p:tgtEl>
                                        <p:attrNameLst>
                                          <p:attrName>ppt_x</p:attrName>
                                        </p:attrNameLst>
                                      </p:cBhvr>
                                      <p:tavLst>
                                        <p:tav tm="0">
                                          <p:val>
                                            <p:fltVal val="0.5"/>
                                          </p:val>
                                        </p:tav>
                                        <p:tav tm="100000">
                                          <p:val>
                                            <p:strVal val="#ppt_x"/>
                                          </p:val>
                                        </p:tav>
                                      </p:tavLst>
                                    </p:anim>
                                    <p:anim calcmode="lin" valueType="num">
                                      <p:cBhvr>
                                        <p:cTn id="96" dur="500" fill="hold"/>
                                        <p:tgtEl>
                                          <p:spTgt spid="133"/>
                                        </p:tgtEl>
                                        <p:attrNameLst>
                                          <p:attrName>ppt_y</p:attrName>
                                        </p:attrNameLst>
                                      </p:cBhvr>
                                      <p:tavLst>
                                        <p:tav tm="0">
                                          <p:val>
                                            <p:fltVal val="0.5"/>
                                          </p:val>
                                        </p:tav>
                                        <p:tav tm="100000">
                                          <p:val>
                                            <p:strVal val="#ppt_y"/>
                                          </p:val>
                                        </p:tav>
                                      </p:tavLst>
                                    </p:anim>
                                  </p:childTnLst>
                                </p:cTn>
                              </p:par>
                              <p:par>
                                <p:cTn id="97" presetID="23" presetClass="entr" presetSubtype="528" fill="hold" nodeType="withEffect">
                                  <p:stCondLst>
                                    <p:cond delay="300"/>
                                  </p:stCondLst>
                                  <p:childTnLst>
                                    <p:set>
                                      <p:cBhvr>
                                        <p:cTn id="98" dur="1" fill="hold">
                                          <p:stCondLst>
                                            <p:cond delay="0"/>
                                          </p:stCondLst>
                                        </p:cTn>
                                        <p:tgtEl>
                                          <p:spTgt spid="136"/>
                                        </p:tgtEl>
                                        <p:attrNameLst>
                                          <p:attrName>style.visibility</p:attrName>
                                        </p:attrNameLst>
                                      </p:cBhvr>
                                      <p:to>
                                        <p:strVal val="visible"/>
                                      </p:to>
                                    </p:set>
                                    <p:anim calcmode="lin" valueType="num">
                                      <p:cBhvr>
                                        <p:cTn id="99" dur="500" fill="hold"/>
                                        <p:tgtEl>
                                          <p:spTgt spid="136"/>
                                        </p:tgtEl>
                                        <p:attrNameLst>
                                          <p:attrName>ppt_w</p:attrName>
                                        </p:attrNameLst>
                                      </p:cBhvr>
                                      <p:tavLst>
                                        <p:tav tm="0">
                                          <p:val>
                                            <p:fltVal val="0"/>
                                          </p:val>
                                        </p:tav>
                                        <p:tav tm="100000">
                                          <p:val>
                                            <p:strVal val="#ppt_w"/>
                                          </p:val>
                                        </p:tav>
                                      </p:tavLst>
                                    </p:anim>
                                    <p:anim calcmode="lin" valueType="num">
                                      <p:cBhvr>
                                        <p:cTn id="100" dur="500" fill="hold"/>
                                        <p:tgtEl>
                                          <p:spTgt spid="136"/>
                                        </p:tgtEl>
                                        <p:attrNameLst>
                                          <p:attrName>ppt_h</p:attrName>
                                        </p:attrNameLst>
                                      </p:cBhvr>
                                      <p:tavLst>
                                        <p:tav tm="0">
                                          <p:val>
                                            <p:fltVal val="0"/>
                                          </p:val>
                                        </p:tav>
                                        <p:tav tm="100000">
                                          <p:val>
                                            <p:strVal val="#ppt_h"/>
                                          </p:val>
                                        </p:tav>
                                      </p:tavLst>
                                    </p:anim>
                                    <p:anim calcmode="lin" valueType="num">
                                      <p:cBhvr>
                                        <p:cTn id="101" dur="500" fill="hold"/>
                                        <p:tgtEl>
                                          <p:spTgt spid="136"/>
                                        </p:tgtEl>
                                        <p:attrNameLst>
                                          <p:attrName>ppt_x</p:attrName>
                                        </p:attrNameLst>
                                      </p:cBhvr>
                                      <p:tavLst>
                                        <p:tav tm="0">
                                          <p:val>
                                            <p:fltVal val="0.5"/>
                                          </p:val>
                                        </p:tav>
                                        <p:tav tm="100000">
                                          <p:val>
                                            <p:strVal val="#ppt_x"/>
                                          </p:val>
                                        </p:tav>
                                      </p:tavLst>
                                    </p:anim>
                                    <p:anim calcmode="lin" valueType="num">
                                      <p:cBhvr>
                                        <p:cTn id="102" dur="500" fill="hold"/>
                                        <p:tgtEl>
                                          <p:spTgt spid="136"/>
                                        </p:tgtEl>
                                        <p:attrNameLst>
                                          <p:attrName>ppt_y</p:attrName>
                                        </p:attrNameLst>
                                      </p:cBhvr>
                                      <p:tavLst>
                                        <p:tav tm="0">
                                          <p:val>
                                            <p:fltVal val="0.5"/>
                                          </p:val>
                                        </p:tav>
                                        <p:tav tm="100000">
                                          <p:val>
                                            <p:strVal val="#ppt_y"/>
                                          </p:val>
                                        </p:tav>
                                      </p:tavLst>
                                    </p:anim>
                                  </p:childTnLst>
                                </p:cTn>
                              </p:par>
                              <p:par>
                                <p:cTn id="103" presetID="23" presetClass="entr" presetSubtype="528" fill="hold" nodeType="withEffect">
                                  <p:stCondLst>
                                    <p:cond delay="600"/>
                                  </p:stCondLst>
                                  <p:childTnLst>
                                    <p:set>
                                      <p:cBhvr>
                                        <p:cTn id="104" dur="1" fill="hold">
                                          <p:stCondLst>
                                            <p:cond delay="0"/>
                                          </p:stCondLst>
                                        </p:cTn>
                                        <p:tgtEl>
                                          <p:spTgt spid="139"/>
                                        </p:tgtEl>
                                        <p:attrNameLst>
                                          <p:attrName>style.visibility</p:attrName>
                                        </p:attrNameLst>
                                      </p:cBhvr>
                                      <p:to>
                                        <p:strVal val="visible"/>
                                      </p:to>
                                    </p:set>
                                    <p:anim calcmode="lin" valueType="num">
                                      <p:cBhvr>
                                        <p:cTn id="105" dur="500" fill="hold"/>
                                        <p:tgtEl>
                                          <p:spTgt spid="139"/>
                                        </p:tgtEl>
                                        <p:attrNameLst>
                                          <p:attrName>ppt_w</p:attrName>
                                        </p:attrNameLst>
                                      </p:cBhvr>
                                      <p:tavLst>
                                        <p:tav tm="0">
                                          <p:val>
                                            <p:fltVal val="0"/>
                                          </p:val>
                                        </p:tav>
                                        <p:tav tm="100000">
                                          <p:val>
                                            <p:strVal val="#ppt_w"/>
                                          </p:val>
                                        </p:tav>
                                      </p:tavLst>
                                    </p:anim>
                                    <p:anim calcmode="lin" valueType="num">
                                      <p:cBhvr>
                                        <p:cTn id="106" dur="500" fill="hold"/>
                                        <p:tgtEl>
                                          <p:spTgt spid="139"/>
                                        </p:tgtEl>
                                        <p:attrNameLst>
                                          <p:attrName>ppt_h</p:attrName>
                                        </p:attrNameLst>
                                      </p:cBhvr>
                                      <p:tavLst>
                                        <p:tav tm="0">
                                          <p:val>
                                            <p:fltVal val="0"/>
                                          </p:val>
                                        </p:tav>
                                        <p:tav tm="100000">
                                          <p:val>
                                            <p:strVal val="#ppt_h"/>
                                          </p:val>
                                        </p:tav>
                                      </p:tavLst>
                                    </p:anim>
                                    <p:anim calcmode="lin" valueType="num">
                                      <p:cBhvr>
                                        <p:cTn id="107" dur="500" fill="hold"/>
                                        <p:tgtEl>
                                          <p:spTgt spid="139"/>
                                        </p:tgtEl>
                                        <p:attrNameLst>
                                          <p:attrName>ppt_x</p:attrName>
                                        </p:attrNameLst>
                                      </p:cBhvr>
                                      <p:tavLst>
                                        <p:tav tm="0">
                                          <p:val>
                                            <p:fltVal val="0.5"/>
                                          </p:val>
                                        </p:tav>
                                        <p:tav tm="100000">
                                          <p:val>
                                            <p:strVal val="#ppt_x"/>
                                          </p:val>
                                        </p:tav>
                                      </p:tavLst>
                                    </p:anim>
                                    <p:anim calcmode="lin" valueType="num">
                                      <p:cBhvr>
                                        <p:cTn id="108" dur="500" fill="hold"/>
                                        <p:tgtEl>
                                          <p:spTgt spid="139"/>
                                        </p:tgtEl>
                                        <p:attrNameLst>
                                          <p:attrName>ppt_y</p:attrName>
                                        </p:attrNameLst>
                                      </p:cBhvr>
                                      <p:tavLst>
                                        <p:tav tm="0">
                                          <p:val>
                                            <p:fltVal val="0.5"/>
                                          </p:val>
                                        </p:tav>
                                        <p:tav tm="100000">
                                          <p:val>
                                            <p:strVal val="#ppt_y"/>
                                          </p:val>
                                        </p:tav>
                                      </p:tavLst>
                                    </p:anim>
                                  </p:childTnLst>
                                </p:cTn>
                              </p:par>
                              <p:par>
                                <p:cTn id="109" presetID="23" presetClass="entr" presetSubtype="528" fill="hold" nodeType="withEffect">
                                  <p:stCondLst>
                                    <p:cond delay="600"/>
                                  </p:stCondLst>
                                  <p:childTnLst>
                                    <p:set>
                                      <p:cBhvr>
                                        <p:cTn id="110" dur="1" fill="hold">
                                          <p:stCondLst>
                                            <p:cond delay="0"/>
                                          </p:stCondLst>
                                        </p:cTn>
                                        <p:tgtEl>
                                          <p:spTgt spid="142"/>
                                        </p:tgtEl>
                                        <p:attrNameLst>
                                          <p:attrName>style.visibility</p:attrName>
                                        </p:attrNameLst>
                                      </p:cBhvr>
                                      <p:to>
                                        <p:strVal val="visible"/>
                                      </p:to>
                                    </p:set>
                                    <p:anim calcmode="lin" valueType="num">
                                      <p:cBhvr>
                                        <p:cTn id="111" dur="500" fill="hold"/>
                                        <p:tgtEl>
                                          <p:spTgt spid="142"/>
                                        </p:tgtEl>
                                        <p:attrNameLst>
                                          <p:attrName>ppt_w</p:attrName>
                                        </p:attrNameLst>
                                      </p:cBhvr>
                                      <p:tavLst>
                                        <p:tav tm="0">
                                          <p:val>
                                            <p:fltVal val="0"/>
                                          </p:val>
                                        </p:tav>
                                        <p:tav tm="100000">
                                          <p:val>
                                            <p:strVal val="#ppt_w"/>
                                          </p:val>
                                        </p:tav>
                                      </p:tavLst>
                                    </p:anim>
                                    <p:anim calcmode="lin" valueType="num">
                                      <p:cBhvr>
                                        <p:cTn id="112" dur="500" fill="hold"/>
                                        <p:tgtEl>
                                          <p:spTgt spid="142"/>
                                        </p:tgtEl>
                                        <p:attrNameLst>
                                          <p:attrName>ppt_h</p:attrName>
                                        </p:attrNameLst>
                                      </p:cBhvr>
                                      <p:tavLst>
                                        <p:tav tm="0">
                                          <p:val>
                                            <p:fltVal val="0"/>
                                          </p:val>
                                        </p:tav>
                                        <p:tav tm="100000">
                                          <p:val>
                                            <p:strVal val="#ppt_h"/>
                                          </p:val>
                                        </p:tav>
                                      </p:tavLst>
                                    </p:anim>
                                    <p:anim calcmode="lin" valueType="num">
                                      <p:cBhvr>
                                        <p:cTn id="113" dur="500" fill="hold"/>
                                        <p:tgtEl>
                                          <p:spTgt spid="142"/>
                                        </p:tgtEl>
                                        <p:attrNameLst>
                                          <p:attrName>ppt_x</p:attrName>
                                        </p:attrNameLst>
                                      </p:cBhvr>
                                      <p:tavLst>
                                        <p:tav tm="0">
                                          <p:val>
                                            <p:fltVal val="0.5"/>
                                          </p:val>
                                        </p:tav>
                                        <p:tav tm="100000">
                                          <p:val>
                                            <p:strVal val="#ppt_x"/>
                                          </p:val>
                                        </p:tav>
                                      </p:tavLst>
                                    </p:anim>
                                    <p:anim calcmode="lin" valueType="num">
                                      <p:cBhvr>
                                        <p:cTn id="114" dur="500" fill="hold"/>
                                        <p:tgtEl>
                                          <p:spTgt spid="142"/>
                                        </p:tgtEl>
                                        <p:attrNameLst>
                                          <p:attrName>ppt_y</p:attrName>
                                        </p:attrNameLst>
                                      </p:cBhvr>
                                      <p:tavLst>
                                        <p:tav tm="0">
                                          <p:val>
                                            <p:fltVal val="0.5"/>
                                          </p:val>
                                        </p:tav>
                                        <p:tav tm="100000">
                                          <p:val>
                                            <p:strVal val="#ppt_y"/>
                                          </p:val>
                                        </p:tav>
                                      </p:tavLst>
                                    </p:anim>
                                  </p:childTnLst>
                                </p:cTn>
                              </p:par>
                              <p:par>
                                <p:cTn id="115" presetID="26" presetClass="emph" presetSubtype="0" repeatCount="3000" fill="hold" nodeType="withEffect">
                                  <p:stCondLst>
                                    <p:cond delay="600"/>
                                  </p:stCondLst>
                                  <p:childTnLst>
                                    <p:animEffect transition="out" filter="fade">
                                      <p:cBhvr>
                                        <p:cTn id="116" dur="500" tmFilter="0, 0; .2, .5; .8, .5; 1, 0"/>
                                        <p:tgtEl>
                                          <p:spTgt spid="106"/>
                                        </p:tgtEl>
                                      </p:cBhvr>
                                    </p:animEffect>
                                    <p:animScale>
                                      <p:cBhvr>
                                        <p:cTn id="117" dur="250" autoRev="1" fill="hold"/>
                                        <p:tgtEl>
                                          <p:spTgt spid="106"/>
                                        </p:tgtEl>
                                      </p:cBhvr>
                                      <p:by x="105000" y="105000"/>
                                    </p:animScale>
                                  </p:childTnLst>
                                </p:cTn>
                              </p:par>
                              <p:par>
                                <p:cTn id="118" presetID="26" presetClass="emph" presetSubtype="0" repeatCount="3000" fill="hold" nodeType="withEffect">
                                  <p:stCondLst>
                                    <p:cond delay="710"/>
                                  </p:stCondLst>
                                  <p:childTnLst>
                                    <p:animEffect transition="out" filter="fade">
                                      <p:cBhvr>
                                        <p:cTn id="119" dur="500" tmFilter="0, 0; .2, .5; .8, .5; 1, 0"/>
                                        <p:tgtEl>
                                          <p:spTgt spid="127"/>
                                        </p:tgtEl>
                                      </p:cBhvr>
                                    </p:animEffect>
                                    <p:animScale>
                                      <p:cBhvr>
                                        <p:cTn id="120" dur="250" autoRev="1" fill="hold"/>
                                        <p:tgtEl>
                                          <p:spTgt spid="127"/>
                                        </p:tgtEl>
                                      </p:cBhvr>
                                      <p:by x="105000" y="105000"/>
                                    </p:animScale>
                                  </p:childTnLst>
                                </p:cTn>
                              </p:par>
                              <p:par>
                                <p:cTn id="121" presetID="26" presetClass="emph" presetSubtype="0" repeatCount="3000" fill="hold" nodeType="withEffect">
                                  <p:stCondLst>
                                    <p:cond delay="410"/>
                                  </p:stCondLst>
                                  <p:childTnLst>
                                    <p:animEffect transition="out" filter="fade">
                                      <p:cBhvr>
                                        <p:cTn id="122" dur="500" tmFilter="0, 0; .2, .5; .8, .5; 1, 0"/>
                                        <p:tgtEl>
                                          <p:spTgt spid="133"/>
                                        </p:tgtEl>
                                      </p:cBhvr>
                                    </p:animEffect>
                                    <p:animScale>
                                      <p:cBhvr>
                                        <p:cTn id="123" dur="250" autoRev="1" fill="hold"/>
                                        <p:tgtEl>
                                          <p:spTgt spid="133"/>
                                        </p:tgtEl>
                                      </p:cBhvr>
                                      <p:by x="105000" y="105000"/>
                                    </p:animScale>
                                  </p:childTnLst>
                                </p:cTn>
                              </p:par>
                              <p:par>
                                <p:cTn id="124" presetID="26" presetClass="emph" presetSubtype="0" repeatCount="3000" fill="hold" nodeType="withEffect">
                                  <p:stCondLst>
                                    <p:cond delay="810"/>
                                  </p:stCondLst>
                                  <p:childTnLst>
                                    <p:animEffect transition="out" filter="fade">
                                      <p:cBhvr>
                                        <p:cTn id="125" dur="500" tmFilter="0, 0; .2, .5; .8, .5; 1, 0"/>
                                        <p:tgtEl>
                                          <p:spTgt spid="136"/>
                                        </p:tgtEl>
                                      </p:cBhvr>
                                    </p:animEffect>
                                    <p:animScale>
                                      <p:cBhvr>
                                        <p:cTn id="126" dur="250" autoRev="1" fill="hold"/>
                                        <p:tgtEl>
                                          <p:spTgt spid="136"/>
                                        </p:tgtEl>
                                      </p:cBhvr>
                                      <p:by x="105000" y="105000"/>
                                    </p:animScale>
                                  </p:childTnLst>
                                </p:cTn>
                              </p:par>
                            </p:childTnLst>
                          </p:cTn>
                        </p:par>
                        <p:par>
                          <p:cTn id="127" fill="hold">
                            <p:stCondLst>
                              <p:cond delay="5010"/>
                            </p:stCondLst>
                            <p:childTnLst>
                              <p:par>
                                <p:cTn id="128" presetID="10" presetClass="entr" presetSubtype="0" fill="hold" grpId="0" nodeType="afterEffect">
                                  <p:stCondLst>
                                    <p:cond delay="0"/>
                                  </p:stCondLst>
                                  <p:childTnLst>
                                    <p:set>
                                      <p:cBhvr>
                                        <p:cTn id="129" dur="1" fill="hold">
                                          <p:stCondLst>
                                            <p:cond delay="0"/>
                                          </p:stCondLst>
                                        </p:cTn>
                                        <p:tgtEl>
                                          <p:spTgt spid="145"/>
                                        </p:tgtEl>
                                        <p:attrNameLst>
                                          <p:attrName>style.visibility</p:attrName>
                                        </p:attrNameLst>
                                      </p:cBhvr>
                                      <p:to>
                                        <p:strVal val="visible"/>
                                      </p:to>
                                    </p:set>
                                    <p:animEffect transition="in" filter="fade">
                                      <p:cBhvr>
                                        <p:cTn id="130"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98" grpId="0"/>
      <p:bldP spid="99" grpId="0"/>
      <p:bldP spid="104" grpId="0"/>
      <p:bldP spid="14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grpSp>
        <p:nvGrpSpPr>
          <p:cNvPr id="34" name="组合 33"/>
          <p:cNvGrpSpPr/>
          <p:nvPr/>
        </p:nvGrpSpPr>
        <p:grpSpPr>
          <a:xfrm>
            <a:off x="1800369" y="1627414"/>
            <a:ext cx="3769099" cy="4731206"/>
            <a:chOff x="1249092" y="1220655"/>
            <a:chExt cx="2827683" cy="3548678"/>
          </a:xfrm>
        </p:grpSpPr>
        <p:sp>
          <p:nvSpPr>
            <p:cNvPr id="35" name="圆角矩形 34"/>
            <p:cNvSpPr/>
            <p:nvPr/>
          </p:nvSpPr>
          <p:spPr>
            <a:xfrm>
              <a:off x="1249092" y="1276910"/>
              <a:ext cx="2827683" cy="3492423"/>
            </a:xfrm>
            <a:prstGeom prst="roundRect">
              <a:avLst>
                <a:gd name="adj" fmla="val 4670"/>
              </a:avLst>
            </a:prstGeom>
            <a:gradFill flip="none" rotWithShape="1">
              <a:gsLst>
                <a:gs pos="0">
                  <a:schemeClr val="bg1">
                    <a:lumMod val="50000"/>
                  </a:schemeClr>
                </a:gs>
                <a:gs pos="100000">
                  <a:schemeClr val="tx1">
                    <a:lumMod val="75000"/>
                    <a:lumOff val="25000"/>
                  </a:schemeClr>
                </a:gs>
              </a:gsLst>
              <a:lin ang="2700000" scaled="1"/>
              <a:tileRect/>
            </a:gradFill>
            <a:ln w="22225">
              <a:gradFill flip="none" rotWithShape="1">
                <a:gsLst>
                  <a:gs pos="0">
                    <a:schemeClr val="bg1">
                      <a:lumMod val="65000"/>
                    </a:schemeClr>
                  </a:gs>
                  <a:gs pos="100000">
                    <a:schemeClr val="tx1">
                      <a:lumMod val="85000"/>
                      <a:lumOff val="15000"/>
                    </a:schemeClr>
                  </a:gs>
                </a:gsLst>
                <a:lin ang="2700000" scaled="1"/>
                <a:tileRect/>
              </a:gradFill>
            </a:ln>
            <a:effectLst>
              <a:outerShdw blurRad="139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6" name="圆角矩形 35"/>
            <p:cNvSpPr/>
            <p:nvPr/>
          </p:nvSpPr>
          <p:spPr>
            <a:xfrm>
              <a:off x="1413534" y="1404609"/>
              <a:ext cx="2498799" cy="3118235"/>
            </a:xfrm>
            <a:prstGeom prst="roundRect">
              <a:avLst>
                <a:gd name="adj" fmla="val 0"/>
              </a:avLst>
            </a:prstGeom>
            <a:gradFill>
              <a:gsLst>
                <a:gs pos="52000">
                  <a:srgbClr val="F4F4F4"/>
                </a:gs>
                <a:gs pos="0">
                  <a:schemeClr val="bg1"/>
                </a:gs>
                <a:gs pos="100000">
                  <a:srgbClr val="E2E2E2"/>
                </a:gs>
              </a:gsLst>
              <a:lin ang="0" scaled="0"/>
            </a:gradFill>
            <a:ln w="25400">
              <a:noFill/>
            </a:ln>
            <a:effectLst>
              <a:outerShdw blurRad="177800" dist="889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1474375" y="1466277"/>
              <a:ext cx="2377116" cy="160026"/>
              <a:chOff x="2149634" y="1165384"/>
              <a:chExt cx="3485832" cy="234632"/>
            </a:xfrm>
          </p:grpSpPr>
          <p:grpSp>
            <p:nvGrpSpPr>
              <p:cNvPr id="68" name="组合 67"/>
              <p:cNvGrpSpPr/>
              <p:nvPr/>
            </p:nvGrpSpPr>
            <p:grpSpPr>
              <a:xfrm>
                <a:off x="2149634" y="1165384"/>
                <a:ext cx="234632" cy="234632"/>
                <a:chOff x="2483009" y="1114425"/>
                <a:chExt cx="209550" cy="209550"/>
              </a:xfrm>
            </p:grpSpPr>
            <p:sp>
              <p:nvSpPr>
                <p:cNvPr id="96" name="椭圆 9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7" name="椭圆 9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9" name="组合 68"/>
              <p:cNvGrpSpPr/>
              <p:nvPr/>
            </p:nvGrpSpPr>
            <p:grpSpPr>
              <a:xfrm>
                <a:off x="2510879" y="1165384"/>
                <a:ext cx="234632" cy="234632"/>
                <a:chOff x="2483009" y="1114425"/>
                <a:chExt cx="209550" cy="209550"/>
              </a:xfrm>
            </p:grpSpPr>
            <p:sp>
              <p:nvSpPr>
                <p:cNvPr id="94" name="椭圆 9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5" name="椭圆 9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0" name="组合 69"/>
              <p:cNvGrpSpPr/>
              <p:nvPr/>
            </p:nvGrpSpPr>
            <p:grpSpPr>
              <a:xfrm>
                <a:off x="2872123" y="1165384"/>
                <a:ext cx="234632" cy="234632"/>
                <a:chOff x="2483009" y="1114425"/>
                <a:chExt cx="209550" cy="209550"/>
              </a:xfrm>
            </p:grpSpPr>
            <p:sp>
              <p:nvSpPr>
                <p:cNvPr id="92" name="椭圆 9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3" name="椭圆 9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1" name="组合 70"/>
              <p:cNvGrpSpPr/>
              <p:nvPr/>
            </p:nvGrpSpPr>
            <p:grpSpPr>
              <a:xfrm>
                <a:off x="3233367" y="1165384"/>
                <a:ext cx="234632" cy="234632"/>
                <a:chOff x="2483009" y="1114425"/>
                <a:chExt cx="209550" cy="209550"/>
              </a:xfrm>
            </p:grpSpPr>
            <p:sp>
              <p:nvSpPr>
                <p:cNvPr id="90" name="椭圆 8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1" name="椭圆 9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a:off x="3594612" y="1165384"/>
                <a:ext cx="234632" cy="234632"/>
                <a:chOff x="2483009" y="1114425"/>
                <a:chExt cx="209550" cy="209550"/>
              </a:xfrm>
            </p:grpSpPr>
            <p:sp>
              <p:nvSpPr>
                <p:cNvPr id="88" name="椭圆 8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9" name="椭圆 8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3" name="组合 72"/>
              <p:cNvGrpSpPr/>
              <p:nvPr/>
            </p:nvGrpSpPr>
            <p:grpSpPr>
              <a:xfrm>
                <a:off x="3955856" y="1165384"/>
                <a:ext cx="234632" cy="234632"/>
                <a:chOff x="2483009" y="1114425"/>
                <a:chExt cx="209550" cy="209550"/>
              </a:xfrm>
            </p:grpSpPr>
            <p:sp>
              <p:nvSpPr>
                <p:cNvPr id="86" name="椭圆 85"/>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7" name="椭圆 86"/>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4" name="组合 73"/>
              <p:cNvGrpSpPr/>
              <p:nvPr/>
            </p:nvGrpSpPr>
            <p:grpSpPr>
              <a:xfrm>
                <a:off x="4317101" y="1165384"/>
                <a:ext cx="234632" cy="234632"/>
                <a:chOff x="2483009" y="1114425"/>
                <a:chExt cx="209550" cy="209550"/>
              </a:xfrm>
            </p:grpSpPr>
            <p:sp>
              <p:nvSpPr>
                <p:cNvPr id="84" name="椭圆 83"/>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5" name="组合 74"/>
              <p:cNvGrpSpPr/>
              <p:nvPr/>
            </p:nvGrpSpPr>
            <p:grpSpPr>
              <a:xfrm>
                <a:off x="4678345" y="1165384"/>
                <a:ext cx="234632" cy="234632"/>
                <a:chOff x="2483009" y="1114425"/>
                <a:chExt cx="209550" cy="209550"/>
              </a:xfrm>
            </p:grpSpPr>
            <p:sp>
              <p:nvSpPr>
                <p:cNvPr id="82" name="椭圆 81"/>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3" name="椭圆 82"/>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6" name="组合 75"/>
              <p:cNvGrpSpPr/>
              <p:nvPr/>
            </p:nvGrpSpPr>
            <p:grpSpPr>
              <a:xfrm>
                <a:off x="5039590" y="1165384"/>
                <a:ext cx="234632" cy="234632"/>
                <a:chOff x="2483009" y="1114425"/>
                <a:chExt cx="209550" cy="209550"/>
              </a:xfrm>
            </p:grpSpPr>
            <p:sp>
              <p:nvSpPr>
                <p:cNvPr id="80" name="椭圆 79"/>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7" name="组合 76"/>
              <p:cNvGrpSpPr/>
              <p:nvPr/>
            </p:nvGrpSpPr>
            <p:grpSpPr>
              <a:xfrm>
                <a:off x="5400834" y="1165384"/>
                <a:ext cx="234632" cy="234632"/>
                <a:chOff x="2483009" y="1114425"/>
                <a:chExt cx="209550" cy="209550"/>
              </a:xfrm>
            </p:grpSpPr>
            <p:sp>
              <p:nvSpPr>
                <p:cNvPr id="78" name="椭圆 77"/>
                <p:cNvSpPr/>
                <p:nvPr/>
              </p:nvSpPr>
              <p:spPr>
                <a:xfrm>
                  <a:off x="2483009" y="1114425"/>
                  <a:ext cx="209550" cy="209550"/>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9" name="椭圆 78"/>
                <p:cNvSpPr/>
                <p:nvPr/>
              </p:nvSpPr>
              <p:spPr>
                <a:xfrm>
                  <a:off x="2502059" y="1133475"/>
                  <a:ext cx="171450" cy="171450"/>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8" name="组合 37"/>
            <p:cNvGrpSpPr/>
            <p:nvPr/>
          </p:nvGrpSpPr>
          <p:grpSpPr>
            <a:xfrm>
              <a:off x="1515603" y="1220655"/>
              <a:ext cx="64560" cy="330785"/>
              <a:chOff x="2244442" y="772895"/>
              <a:chExt cx="94671" cy="485002"/>
            </a:xfrm>
          </p:grpSpPr>
          <p:sp>
            <p:nvSpPr>
              <p:cNvPr id="66" name="圆角矩形 6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圆角矩形 6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组合 38"/>
            <p:cNvGrpSpPr/>
            <p:nvPr/>
          </p:nvGrpSpPr>
          <p:grpSpPr>
            <a:xfrm>
              <a:off x="1762911" y="1220655"/>
              <a:ext cx="64560" cy="330785"/>
              <a:chOff x="2244442" y="772895"/>
              <a:chExt cx="94671" cy="485002"/>
            </a:xfrm>
          </p:grpSpPr>
          <p:sp>
            <p:nvSpPr>
              <p:cNvPr id="64" name="圆角矩形 6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5" name="圆角矩形 6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2010219" y="1220655"/>
              <a:ext cx="64560" cy="330785"/>
              <a:chOff x="2244442" y="772895"/>
              <a:chExt cx="94671" cy="485002"/>
            </a:xfrm>
          </p:grpSpPr>
          <p:sp>
            <p:nvSpPr>
              <p:cNvPr id="62" name="圆角矩形 6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圆角矩形 6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组合 40"/>
            <p:cNvGrpSpPr/>
            <p:nvPr/>
          </p:nvGrpSpPr>
          <p:grpSpPr>
            <a:xfrm>
              <a:off x="2257526" y="1220655"/>
              <a:ext cx="64560" cy="330785"/>
              <a:chOff x="2244442" y="772895"/>
              <a:chExt cx="94671" cy="485002"/>
            </a:xfrm>
          </p:grpSpPr>
          <p:sp>
            <p:nvSpPr>
              <p:cNvPr id="60" name="圆角矩形 5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圆角矩形 6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组合 41"/>
            <p:cNvGrpSpPr/>
            <p:nvPr/>
          </p:nvGrpSpPr>
          <p:grpSpPr>
            <a:xfrm>
              <a:off x="2504835" y="1220655"/>
              <a:ext cx="64560" cy="330785"/>
              <a:chOff x="2244442" y="772895"/>
              <a:chExt cx="94671" cy="485002"/>
            </a:xfrm>
          </p:grpSpPr>
          <p:sp>
            <p:nvSpPr>
              <p:cNvPr id="58" name="圆角矩形 5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9" name="圆角矩形 5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3" name="组合 42"/>
            <p:cNvGrpSpPr/>
            <p:nvPr/>
          </p:nvGrpSpPr>
          <p:grpSpPr>
            <a:xfrm>
              <a:off x="2752143" y="1220655"/>
              <a:ext cx="64560" cy="330785"/>
              <a:chOff x="2244442" y="772895"/>
              <a:chExt cx="94671" cy="485002"/>
            </a:xfrm>
          </p:grpSpPr>
          <p:sp>
            <p:nvSpPr>
              <p:cNvPr id="56" name="圆角矩形 55"/>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圆角矩形 56"/>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2999451" y="1220655"/>
              <a:ext cx="64560" cy="330785"/>
              <a:chOff x="2244442" y="772895"/>
              <a:chExt cx="94671" cy="485002"/>
            </a:xfrm>
          </p:grpSpPr>
          <p:sp>
            <p:nvSpPr>
              <p:cNvPr id="54" name="圆角矩形 53"/>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5" name="圆角矩形 54"/>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5" name="组合 44"/>
            <p:cNvGrpSpPr/>
            <p:nvPr/>
          </p:nvGrpSpPr>
          <p:grpSpPr>
            <a:xfrm>
              <a:off x="3246759" y="1220655"/>
              <a:ext cx="64560" cy="330785"/>
              <a:chOff x="2244442" y="772895"/>
              <a:chExt cx="94671" cy="485002"/>
            </a:xfrm>
          </p:grpSpPr>
          <p:sp>
            <p:nvSpPr>
              <p:cNvPr id="52" name="圆角矩形 51"/>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3" name="圆角矩形 52"/>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6" name="组合 45"/>
            <p:cNvGrpSpPr/>
            <p:nvPr/>
          </p:nvGrpSpPr>
          <p:grpSpPr>
            <a:xfrm>
              <a:off x="3494067" y="1220655"/>
              <a:ext cx="64560" cy="330785"/>
              <a:chOff x="2244442" y="772895"/>
              <a:chExt cx="94671" cy="485002"/>
            </a:xfrm>
          </p:grpSpPr>
          <p:sp>
            <p:nvSpPr>
              <p:cNvPr id="50" name="圆角矩形 49"/>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1" name="圆角矩形 50"/>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7" name="组合 46"/>
            <p:cNvGrpSpPr/>
            <p:nvPr/>
          </p:nvGrpSpPr>
          <p:grpSpPr>
            <a:xfrm>
              <a:off x="3741375" y="1220655"/>
              <a:ext cx="64560" cy="330785"/>
              <a:chOff x="2244442" y="772895"/>
              <a:chExt cx="94671" cy="485002"/>
            </a:xfrm>
          </p:grpSpPr>
          <p:sp>
            <p:nvSpPr>
              <p:cNvPr id="48" name="圆角矩形 47"/>
              <p:cNvSpPr/>
              <p:nvPr/>
            </p:nvSpPr>
            <p:spPr>
              <a:xfrm>
                <a:off x="2244442"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9" name="圆角矩形 48"/>
              <p:cNvSpPr/>
              <p:nvPr/>
            </p:nvSpPr>
            <p:spPr>
              <a:xfrm>
                <a:off x="2313407" y="772895"/>
                <a:ext cx="25706" cy="48500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905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98" name="组合 97"/>
          <p:cNvGrpSpPr/>
          <p:nvPr/>
        </p:nvGrpSpPr>
        <p:grpSpPr>
          <a:xfrm>
            <a:off x="5340971" y="1613188"/>
            <a:ext cx="4938939" cy="4589714"/>
            <a:chOff x="3905351" y="1209984"/>
            <a:chExt cx="3705330" cy="3442551"/>
          </a:xfrm>
        </p:grpSpPr>
        <p:grpSp>
          <p:nvGrpSpPr>
            <p:cNvPr id="99" name="组合 98"/>
            <p:cNvGrpSpPr/>
            <p:nvPr/>
          </p:nvGrpSpPr>
          <p:grpSpPr>
            <a:xfrm>
              <a:off x="5449570" y="1230946"/>
              <a:ext cx="645608" cy="1230922"/>
              <a:chOff x="5537459" y="941354"/>
              <a:chExt cx="946727" cy="1804795"/>
            </a:xfrm>
            <a:scene3d>
              <a:camera prst="orthographicFront">
                <a:rot lat="20967539" lon="19191102" rev="113251"/>
              </a:camera>
              <a:lightRig rig="threePt" dir="t"/>
            </a:scene3d>
          </p:grpSpPr>
          <p:sp>
            <p:nvSpPr>
              <p:cNvPr id="120" name="圆角矩形 119"/>
              <p:cNvSpPr/>
              <p:nvPr/>
            </p:nvSpPr>
            <p:spPr>
              <a:xfrm rot="5400000">
                <a:off x="5108425" y="1370388"/>
                <a:ext cx="1804795" cy="946727"/>
              </a:xfrm>
              <a:prstGeom prst="roundRect">
                <a:avLst>
                  <a:gd name="adj" fmla="val 19898"/>
                </a:avLst>
              </a:prstGeom>
              <a:solidFill>
                <a:srgbClr val="E049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1" name="圆角矩形 120"/>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组合 99"/>
            <p:cNvGrpSpPr/>
            <p:nvPr/>
          </p:nvGrpSpPr>
          <p:grpSpPr>
            <a:xfrm>
              <a:off x="6683746" y="1216654"/>
              <a:ext cx="645608" cy="1230922"/>
              <a:chOff x="5537459" y="941354"/>
              <a:chExt cx="946727" cy="1804795"/>
            </a:xfrm>
            <a:scene3d>
              <a:camera prst="orthographicFront">
                <a:rot lat="600000" lon="20399993" rev="0"/>
              </a:camera>
              <a:lightRig rig="threePt" dir="t"/>
            </a:scene3d>
          </p:grpSpPr>
          <p:sp>
            <p:nvSpPr>
              <p:cNvPr id="118" name="圆角矩形 117"/>
              <p:cNvSpPr/>
              <p:nvPr/>
            </p:nvSpPr>
            <p:spPr>
              <a:xfrm rot="5400000">
                <a:off x="5108425" y="1370388"/>
                <a:ext cx="1804795" cy="946727"/>
              </a:xfrm>
              <a:prstGeom prst="roundRect">
                <a:avLst>
                  <a:gd name="adj" fmla="val 19898"/>
                </a:avLst>
              </a:prstGeom>
              <a:solidFill>
                <a:srgbClr val="F49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9" name="圆角矩形 118"/>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组合 100"/>
            <p:cNvGrpSpPr/>
            <p:nvPr/>
          </p:nvGrpSpPr>
          <p:grpSpPr>
            <a:xfrm>
              <a:off x="4218758" y="1209984"/>
              <a:ext cx="645608" cy="1230922"/>
              <a:chOff x="5537459" y="941354"/>
              <a:chExt cx="946727" cy="1804795"/>
            </a:xfrm>
            <a:scene3d>
              <a:camera prst="orthographicFront">
                <a:rot lat="600000" lon="20399993" rev="0"/>
              </a:camera>
              <a:lightRig rig="threePt" dir="t"/>
            </a:scene3d>
          </p:grpSpPr>
          <p:sp>
            <p:nvSpPr>
              <p:cNvPr id="116" name="圆角矩形 115"/>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17" name="圆角矩形 116"/>
              <p:cNvSpPr/>
              <p:nvPr/>
            </p:nvSpPr>
            <p:spPr>
              <a:xfrm rot="5400000">
                <a:off x="5222427" y="1446913"/>
                <a:ext cx="1579634" cy="753287"/>
              </a:xfrm>
              <a:prstGeom prst="roundRect">
                <a:avLst>
                  <a:gd name="adj" fmla="val 15457"/>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2" name="组合 101"/>
            <p:cNvGrpSpPr/>
            <p:nvPr/>
          </p:nvGrpSpPr>
          <p:grpSpPr>
            <a:xfrm>
              <a:off x="3905351" y="1236501"/>
              <a:ext cx="3705330" cy="3416034"/>
              <a:chOff x="3905351" y="1236501"/>
              <a:chExt cx="3705330" cy="3416034"/>
            </a:xfrm>
          </p:grpSpPr>
          <p:grpSp>
            <p:nvGrpSpPr>
              <p:cNvPr id="103" name="组合 102"/>
              <p:cNvGrpSpPr/>
              <p:nvPr/>
            </p:nvGrpSpPr>
            <p:grpSpPr>
              <a:xfrm>
                <a:off x="3905351" y="1271782"/>
                <a:ext cx="3705330" cy="3380753"/>
                <a:chOff x="6199676" y="1161244"/>
                <a:chExt cx="5433540" cy="4551342"/>
              </a:xfrm>
            </p:grpSpPr>
            <p:sp>
              <p:nvSpPr>
                <p:cNvPr id="113" name="梯形 112"/>
                <p:cNvSpPr/>
                <p:nvPr/>
              </p:nvSpPr>
              <p:spPr>
                <a:xfrm rot="16200000">
                  <a:off x="4829748" y="2531173"/>
                  <a:ext cx="4551341" cy="1811485"/>
                </a:xfrm>
                <a:prstGeom prst="trapezoid">
                  <a:avLst>
                    <a:gd name="adj" fmla="val 9948"/>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梯形 113"/>
                <p:cNvSpPr/>
                <p:nvPr/>
              </p:nvSpPr>
              <p:spPr>
                <a:xfrm rot="5400000" flipH="1">
                  <a:off x="6640318" y="2531172"/>
                  <a:ext cx="4551341" cy="1811485"/>
                </a:xfrm>
                <a:prstGeom prst="trapezoid">
                  <a:avLst>
                    <a:gd name="adj" fmla="val 11105"/>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梯形 114"/>
                <p:cNvSpPr/>
                <p:nvPr/>
              </p:nvSpPr>
              <p:spPr>
                <a:xfrm rot="16200000">
                  <a:off x="8451803" y="2531172"/>
                  <a:ext cx="4551341" cy="1811485"/>
                </a:xfrm>
                <a:prstGeom prst="trapezoid">
                  <a:avLst>
                    <a:gd name="adj" fmla="val 11105"/>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4" name="组合 103"/>
              <p:cNvGrpSpPr/>
              <p:nvPr/>
            </p:nvGrpSpPr>
            <p:grpSpPr>
              <a:xfrm>
                <a:off x="4326163" y="1236501"/>
                <a:ext cx="426562" cy="747947"/>
                <a:chOff x="5695240" y="977137"/>
                <a:chExt cx="625516" cy="1096651"/>
              </a:xfrm>
              <a:scene3d>
                <a:camera prst="orthographicFront">
                  <a:rot lat="600000" lon="20399993" rev="0"/>
                </a:camera>
                <a:lightRig rig="threePt" dir="t"/>
              </a:scene3d>
            </p:grpSpPr>
            <p:sp>
              <p:nvSpPr>
                <p:cNvPr id="111" name="任意多边形 110"/>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2" name="任意多边形 111"/>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5" name="组合 104"/>
              <p:cNvGrpSpPr/>
              <p:nvPr/>
            </p:nvGrpSpPr>
            <p:grpSpPr>
              <a:xfrm>
                <a:off x="6791150" y="1243171"/>
                <a:ext cx="426562" cy="747947"/>
                <a:chOff x="5695240" y="977137"/>
                <a:chExt cx="625516" cy="1096651"/>
              </a:xfrm>
              <a:scene3d>
                <a:camera prst="orthographicFront">
                  <a:rot lat="600000" lon="20399993" rev="0"/>
                </a:camera>
                <a:lightRig rig="threePt" dir="t"/>
              </a:scene3d>
            </p:grpSpPr>
            <p:sp>
              <p:nvSpPr>
                <p:cNvPr id="109" name="任意多边形 108"/>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任意多边形 109"/>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6" name="组合 105"/>
              <p:cNvGrpSpPr/>
              <p:nvPr/>
            </p:nvGrpSpPr>
            <p:grpSpPr>
              <a:xfrm>
                <a:off x="5559241" y="1258918"/>
                <a:ext cx="426562" cy="747948"/>
                <a:chOff x="5695240" y="977137"/>
                <a:chExt cx="625516" cy="1096651"/>
              </a:xfrm>
              <a:scene3d>
                <a:camera prst="orthographicFront">
                  <a:rot lat="20944032" lon="19239453" rev="161931"/>
                </a:camera>
                <a:lightRig rig="threePt" dir="t"/>
              </a:scene3d>
            </p:grpSpPr>
            <p:sp>
              <p:nvSpPr>
                <p:cNvPr id="107" name="任意多边形 106"/>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108" name="任意多边形 107"/>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grpSp>
      <p:grpSp>
        <p:nvGrpSpPr>
          <p:cNvPr id="122" name="Group 4"/>
          <p:cNvGrpSpPr>
            <a:grpSpLocks noChangeAspect="1"/>
          </p:cNvGrpSpPr>
          <p:nvPr/>
        </p:nvGrpSpPr>
        <p:grpSpPr bwMode="auto">
          <a:xfrm>
            <a:off x="6456453" y="5547146"/>
            <a:ext cx="347546" cy="407433"/>
            <a:chOff x="1776" y="1776"/>
            <a:chExt cx="64" cy="75"/>
          </a:xfrm>
          <a:solidFill>
            <a:schemeClr val="tx1">
              <a:lumMod val="50000"/>
              <a:lumOff val="50000"/>
            </a:schemeClr>
          </a:solidFill>
          <a:scene3d>
            <a:camera prst="perspectiveFront">
              <a:rot lat="0" lon="1799990" rev="0"/>
            </a:camera>
            <a:lightRig rig="threePt" dir="t"/>
          </a:scene3d>
        </p:grpSpPr>
        <p:sp>
          <p:nvSpPr>
            <p:cNvPr id="12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7" name="Group 13"/>
          <p:cNvGrpSpPr>
            <a:grpSpLocks noChangeAspect="1"/>
          </p:cNvGrpSpPr>
          <p:nvPr/>
        </p:nvGrpSpPr>
        <p:grpSpPr bwMode="auto">
          <a:xfrm>
            <a:off x="8110031" y="5507094"/>
            <a:ext cx="423822" cy="428982"/>
            <a:chOff x="2426" y="2781"/>
            <a:chExt cx="593" cy="600"/>
          </a:xfrm>
          <a:solidFill>
            <a:schemeClr val="tx1">
              <a:lumMod val="50000"/>
              <a:lumOff val="50000"/>
            </a:schemeClr>
          </a:solidFill>
          <a:scene3d>
            <a:camera prst="perspectiveFront">
              <a:rot lat="0" lon="19799991" rev="0"/>
            </a:camera>
            <a:lightRig rig="threePt" dir="t"/>
          </a:scene3d>
        </p:grpSpPr>
        <p:sp>
          <p:nvSpPr>
            <p:cNvPr id="12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0" name="组合 129"/>
          <p:cNvGrpSpPr/>
          <p:nvPr/>
        </p:nvGrpSpPr>
        <p:grpSpPr>
          <a:xfrm>
            <a:off x="9680275" y="5558154"/>
            <a:ext cx="400632" cy="436137"/>
            <a:chOff x="4873626" y="1965325"/>
            <a:chExt cx="269876" cy="293688"/>
          </a:xfrm>
          <a:solidFill>
            <a:schemeClr val="tx1">
              <a:lumMod val="50000"/>
              <a:lumOff val="50000"/>
            </a:schemeClr>
          </a:solidFill>
          <a:scene3d>
            <a:camera prst="perspectiveFront">
              <a:rot lat="0" lon="1799990" rev="0"/>
            </a:camera>
            <a:lightRig rig="threePt" dir="t"/>
          </a:scene3d>
        </p:grpSpPr>
        <p:sp>
          <p:nvSpPr>
            <p:cNvPr id="131"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2"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3"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34"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pic>
        <p:nvPicPr>
          <p:cNvPr id="135" name="图片 134"/>
          <p:cNvPicPr>
            <a:picLocks noChangeAspect="1"/>
          </p:cNvPicPr>
          <p:nvPr/>
        </p:nvPicPr>
        <p:blipFill>
          <a:blip r:embed="rId3"/>
          <a:stretch>
            <a:fillRect/>
          </a:stretch>
        </p:blipFill>
        <p:spPr>
          <a:xfrm>
            <a:off x="2763329" y="2367869"/>
            <a:ext cx="1830549" cy="2629432"/>
          </a:xfrm>
          <a:prstGeom prst="rect">
            <a:avLst/>
          </a:prstGeom>
        </p:spPr>
      </p:pic>
      <p:sp>
        <p:nvSpPr>
          <p:cNvPr id="136" name="文本框 124"/>
          <p:cNvSpPr txBox="1"/>
          <p:nvPr/>
        </p:nvSpPr>
        <p:spPr>
          <a:xfrm>
            <a:off x="2472567" y="5018446"/>
            <a:ext cx="2265774" cy="400099"/>
          </a:xfrm>
          <a:prstGeom prst="rect">
            <a:avLst/>
          </a:prstGeom>
          <a:noFill/>
        </p:spPr>
        <p:txBody>
          <a:bodyPr wrap="square" lIns="91429" tIns="45715" rIns="91429" bIns="45715"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dirty="0">
                <a:solidFill>
                  <a:schemeClr val="bg1">
                    <a:lumMod val="50000"/>
                  </a:schemeClr>
                </a:solidFill>
                <a:latin typeface="微软雅黑" panose="020B0503020204020204" pitchFamily="34" charset="-122"/>
                <a:ea typeface="微软雅黑" panose="020B0503020204020204" pitchFamily="34" charset="-122"/>
              </a:rPr>
              <a:t>在此添加标题</a:t>
            </a:r>
          </a:p>
        </p:txBody>
      </p:sp>
      <p:grpSp>
        <p:nvGrpSpPr>
          <p:cNvPr id="137" name="组合 136"/>
          <p:cNvGrpSpPr/>
          <p:nvPr/>
        </p:nvGrpSpPr>
        <p:grpSpPr>
          <a:xfrm>
            <a:off x="5660418" y="3024749"/>
            <a:ext cx="1030380" cy="592871"/>
            <a:chOff x="5159091" y="1157793"/>
            <a:chExt cx="1030514" cy="592735"/>
          </a:xfrm>
          <a:effectLst/>
        </p:grpSpPr>
        <p:sp>
          <p:nvSpPr>
            <p:cNvPr id="138" name="文本框 138"/>
            <p:cNvSpPr txBox="1"/>
            <p:nvPr/>
          </p:nvSpPr>
          <p:spPr>
            <a:xfrm>
              <a:off x="5249657" y="1157793"/>
              <a:ext cx="830212" cy="584641"/>
            </a:xfrm>
            <a:prstGeom prst="rect">
              <a:avLst/>
            </a:prstGeom>
            <a:noFill/>
          </p:spPr>
          <p:txBody>
            <a:bodyPr wrap="square" rtlCol="0">
              <a:spAutoFit/>
            </a:bodyPr>
            <a:lstStyle/>
            <a:p>
              <a:pPr algn="ctr"/>
              <a:r>
                <a:rPr lang="en-US" altLang="zh-CN" sz="3200" dirty="0">
                  <a:solidFill>
                    <a:srgbClr val="01ACBE"/>
                  </a:solidFill>
                  <a:latin typeface="汉仪菱心体简" panose="02010609000101010101" pitchFamily="49" charset="-122"/>
                  <a:ea typeface="汉仪菱心体简" panose="02010609000101010101" pitchFamily="49" charset="-122"/>
                </a:rPr>
                <a:t>01</a:t>
              </a:r>
              <a:endParaRPr lang="zh-CN" altLang="en-US" sz="3200" dirty="0">
                <a:solidFill>
                  <a:srgbClr val="01ACBE"/>
                </a:solidFill>
                <a:latin typeface="汉仪菱心体简" panose="02010609000101010101" pitchFamily="49" charset="-122"/>
                <a:ea typeface="汉仪菱心体简" panose="02010609000101010101" pitchFamily="49" charset="-122"/>
              </a:endParaRPr>
            </a:p>
          </p:txBody>
        </p:sp>
        <p:sp>
          <p:nvSpPr>
            <p:cNvPr id="139" name="文本框 139"/>
            <p:cNvSpPr txBox="1"/>
            <p:nvPr/>
          </p:nvSpPr>
          <p:spPr>
            <a:xfrm>
              <a:off x="5159091" y="1535133"/>
              <a:ext cx="1030514" cy="215395"/>
            </a:xfrm>
            <a:prstGeom prst="rect">
              <a:avLst/>
            </a:prstGeom>
            <a:noFill/>
          </p:spPr>
          <p:txBody>
            <a:bodyPr wrap="square" rtlCol="0">
              <a:spAutoFit/>
            </a:bodyPr>
            <a:lstStyle/>
            <a:p>
              <a:pPr algn="ctr"/>
              <a:r>
                <a:rPr lang="en-US" altLang="zh-CN" sz="800" dirty="0">
                  <a:solidFill>
                    <a:srgbClr val="01ACBE"/>
                  </a:solidFill>
                  <a:latin typeface="汉仪菱心体简" panose="02010609000101010101" pitchFamily="49" charset="-122"/>
                  <a:ea typeface="汉仪菱心体简" panose="02010609000101010101" pitchFamily="49" charset="-122"/>
                </a:rPr>
                <a:t>OPTION</a:t>
              </a:r>
              <a:endParaRPr lang="zh-CN" altLang="en-US" sz="800" dirty="0">
                <a:solidFill>
                  <a:srgbClr val="01ACBE"/>
                </a:solidFill>
                <a:latin typeface="汉仪菱心体简" panose="02010609000101010101" pitchFamily="49" charset="-122"/>
                <a:ea typeface="汉仪菱心体简" panose="02010609000101010101" pitchFamily="49" charset="-122"/>
              </a:endParaRPr>
            </a:p>
          </p:txBody>
        </p:sp>
      </p:grpSp>
      <p:grpSp>
        <p:nvGrpSpPr>
          <p:cNvPr id="140" name="组合 139"/>
          <p:cNvGrpSpPr/>
          <p:nvPr/>
        </p:nvGrpSpPr>
        <p:grpSpPr>
          <a:xfrm>
            <a:off x="7321826" y="3029058"/>
            <a:ext cx="1030380" cy="592871"/>
            <a:chOff x="5159091" y="1157793"/>
            <a:chExt cx="1030514" cy="592735"/>
          </a:xfrm>
          <a:effectLst/>
        </p:grpSpPr>
        <p:sp>
          <p:nvSpPr>
            <p:cNvPr id="141" name="文本框 141"/>
            <p:cNvSpPr txBox="1"/>
            <p:nvPr/>
          </p:nvSpPr>
          <p:spPr>
            <a:xfrm>
              <a:off x="5249657" y="1157793"/>
              <a:ext cx="830212" cy="584641"/>
            </a:xfrm>
            <a:prstGeom prst="rect">
              <a:avLst/>
            </a:prstGeom>
            <a:noFill/>
          </p:spPr>
          <p:txBody>
            <a:bodyPr wrap="square" rtlCol="0">
              <a:spAutoFit/>
            </a:bodyPr>
            <a:lstStyle/>
            <a:p>
              <a:pPr algn="ctr"/>
              <a:r>
                <a:rPr lang="en-US" altLang="zh-CN" sz="3200" dirty="0">
                  <a:solidFill>
                    <a:srgbClr val="E87071"/>
                  </a:solidFill>
                  <a:latin typeface="汉仪菱心体简" panose="02010609000101010101" pitchFamily="49" charset="-122"/>
                  <a:ea typeface="汉仪菱心体简" panose="02010609000101010101" pitchFamily="49" charset="-122"/>
                </a:rPr>
                <a:t>02</a:t>
              </a:r>
              <a:endParaRPr lang="zh-CN" altLang="en-US" sz="3200" dirty="0">
                <a:solidFill>
                  <a:srgbClr val="E87071"/>
                </a:solidFill>
                <a:latin typeface="汉仪菱心体简" panose="02010609000101010101" pitchFamily="49" charset="-122"/>
                <a:ea typeface="汉仪菱心体简" panose="02010609000101010101" pitchFamily="49" charset="-122"/>
              </a:endParaRPr>
            </a:p>
          </p:txBody>
        </p:sp>
        <p:sp>
          <p:nvSpPr>
            <p:cNvPr id="142" name="文本框 142"/>
            <p:cNvSpPr txBox="1"/>
            <p:nvPr/>
          </p:nvSpPr>
          <p:spPr>
            <a:xfrm>
              <a:off x="5159091" y="1535133"/>
              <a:ext cx="1030514" cy="215395"/>
            </a:xfrm>
            <a:prstGeom prst="rect">
              <a:avLst/>
            </a:prstGeom>
            <a:noFill/>
          </p:spPr>
          <p:txBody>
            <a:bodyPr wrap="square" rtlCol="0">
              <a:spAutoFit/>
            </a:bodyPr>
            <a:lstStyle/>
            <a:p>
              <a:pPr algn="ctr"/>
              <a:r>
                <a:rPr lang="en-US" altLang="zh-CN" sz="800" dirty="0">
                  <a:solidFill>
                    <a:srgbClr val="E87071"/>
                  </a:solidFill>
                  <a:latin typeface="汉仪菱心体简" panose="02010609000101010101" pitchFamily="49" charset="-122"/>
                  <a:ea typeface="汉仪菱心体简" panose="02010609000101010101" pitchFamily="49" charset="-122"/>
                </a:rPr>
                <a:t>OPTION</a:t>
              </a:r>
              <a:endParaRPr lang="zh-CN" altLang="en-US" sz="800" dirty="0">
                <a:solidFill>
                  <a:srgbClr val="E87071"/>
                </a:solidFill>
                <a:latin typeface="汉仪菱心体简" panose="02010609000101010101" pitchFamily="49" charset="-122"/>
                <a:ea typeface="汉仪菱心体简" panose="02010609000101010101" pitchFamily="49" charset="-122"/>
              </a:endParaRPr>
            </a:p>
          </p:txBody>
        </p:sp>
      </p:grpSp>
      <p:grpSp>
        <p:nvGrpSpPr>
          <p:cNvPr id="143" name="组合 142"/>
          <p:cNvGrpSpPr/>
          <p:nvPr/>
        </p:nvGrpSpPr>
        <p:grpSpPr>
          <a:xfrm>
            <a:off x="8980796" y="3024749"/>
            <a:ext cx="1030380" cy="592871"/>
            <a:chOff x="5159091" y="1157793"/>
            <a:chExt cx="1030514" cy="592735"/>
          </a:xfrm>
          <a:effectLst/>
        </p:grpSpPr>
        <p:sp>
          <p:nvSpPr>
            <p:cNvPr id="144" name="文本框 144"/>
            <p:cNvSpPr txBox="1"/>
            <p:nvPr/>
          </p:nvSpPr>
          <p:spPr>
            <a:xfrm>
              <a:off x="5249657" y="1157793"/>
              <a:ext cx="830212" cy="584641"/>
            </a:xfrm>
            <a:prstGeom prst="rect">
              <a:avLst/>
            </a:prstGeom>
            <a:noFill/>
          </p:spPr>
          <p:txBody>
            <a:bodyPr wrap="square" rtlCol="0">
              <a:spAutoFit/>
            </a:bodyPr>
            <a:lstStyle/>
            <a:p>
              <a:pPr algn="ctr"/>
              <a:r>
                <a:rPr lang="en-US" altLang="zh-CN" sz="3200" dirty="0">
                  <a:solidFill>
                    <a:srgbClr val="FEB850"/>
                  </a:solidFill>
                  <a:latin typeface="汉仪菱心体简" panose="02010609000101010101" pitchFamily="49" charset="-122"/>
                  <a:ea typeface="汉仪菱心体简" panose="02010609000101010101" pitchFamily="49" charset="-122"/>
                </a:rPr>
                <a:t>03</a:t>
              </a:r>
              <a:endParaRPr lang="zh-CN" altLang="en-US" sz="3200" dirty="0">
                <a:solidFill>
                  <a:srgbClr val="FEB850"/>
                </a:solidFill>
                <a:latin typeface="汉仪菱心体简" panose="02010609000101010101" pitchFamily="49" charset="-122"/>
                <a:ea typeface="汉仪菱心体简" panose="02010609000101010101" pitchFamily="49" charset="-122"/>
              </a:endParaRPr>
            </a:p>
          </p:txBody>
        </p:sp>
        <p:sp>
          <p:nvSpPr>
            <p:cNvPr id="145" name="文本框 145"/>
            <p:cNvSpPr txBox="1"/>
            <p:nvPr/>
          </p:nvSpPr>
          <p:spPr>
            <a:xfrm>
              <a:off x="5159091" y="1535133"/>
              <a:ext cx="1030514" cy="215395"/>
            </a:xfrm>
            <a:prstGeom prst="rect">
              <a:avLst/>
            </a:prstGeom>
            <a:noFill/>
          </p:spPr>
          <p:txBody>
            <a:bodyPr wrap="square" rtlCol="0">
              <a:spAutoFit/>
            </a:bodyPr>
            <a:lstStyle/>
            <a:p>
              <a:pPr algn="ctr"/>
              <a:r>
                <a:rPr lang="en-US" altLang="zh-CN" sz="800" dirty="0">
                  <a:solidFill>
                    <a:srgbClr val="FEB850"/>
                  </a:solidFill>
                  <a:latin typeface="汉仪菱心体简" panose="02010609000101010101" pitchFamily="49" charset="-122"/>
                  <a:ea typeface="汉仪菱心体简" panose="02010609000101010101" pitchFamily="49" charset="-122"/>
                </a:rPr>
                <a:t>OPTION</a:t>
              </a:r>
              <a:endParaRPr lang="zh-CN" altLang="en-US" sz="800" dirty="0">
                <a:solidFill>
                  <a:srgbClr val="FEB850"/>
                </a:solidFill>
                <a:latin typeface="汉仪菱心体简" panose="02010609000101010101" pitchFamily="49" charset="-122"/>
                <a:ea typeface="汉仪菱心体简" panose="02010609000101010101" pitchFamily="49" charset="-122"/>
              </a:endParaRPr>
            </a:p>
          </p:txBody>
        </p:sp>
      </p:grpSp>
      <p:sp>
        <p:nvSpPr>
          <p:cNvPr id="146" name="TextBox 145"/>
          <p:cNvSpPr txBox="1"/>
          <p:nvPr/>
        </p:nvSpPr>
        <p:spPr>
          <a:xfrm>
            <a:off x="5508624" y="3734571"/>
            <a:ext cx="1107925" cy="369296"/>
          </a:xfrm>
          <a:prstGeom prst="rect">
            <a:avLst/>
          </a:prstGeom>
          <a:noFill/>
          <a:scene3d>
            <a:camera prst="orthographicFront">
              <a:rot lat="0" lon="1800000" rev="0"/>
            </a:camera>
            <a:lightRig rig="threePt" dir="t"/>
          </a:scene3d>
        </p:spPr>
        <p:txBody>
          <a:bodyPr wrap="none" lIns="91405" tIns="45702" rIns="91405" bIns="45702" rtlCol="0">
            <a:spAutoFit/>
          </a:bodyPr>
          <a:lstStyle/>
          <a:p>
            <a:pPr defTabSz="1218895" fontAlgn="auto">
              <a:spcBef>
                <a:spcPts val="0"/>
              </a:spcBef>
              <a:spcAft>
                <a:spcPts val="0"/>
              </a:spcAft>
              <a:defRPr/>
            </a:pPr>
            <a:r>
              <a:rPr lang="zh-CN" altLang="en-US" b="0" kern="0" dirty="0" smtClean="0">
                <a:solidFill>
                  <a:schemeClr val="accent3">
                    <a:lumMod val="50000"/>
                  </a:schemeClr>
                </a:solidFill>
                <a:latin typeface="微软雅黑"/>
                <a:ea typeface="微软雅黑"/>
              </a:rPr>
              <a:t>添加标题</a:t>
            </a:r>
            <a:endParaRPr lang="zh-CN" altLang="en-US" b="0" kern="0" dirty="0">
              <a:solidFill>
                <a:schemeClr val="accent3">
                  <a:lumMod val="50000"/>
                </a:schemeClr>
              </a:solidFill>
              <a:latin typeface="微软雅黑"/>
              <a:ea typeface="微软雅黑"/>
            </a:endParaRPr>
          </a:p>
        </p:txBody>
      </p:sp>
      <p:sp>
        <p:nvSpPr>
          <p:cNvPr id="147" name="TextBox 146"/>
          <p:cNvSpPr txBox="1"/>
          <p:nvPr/>
        </p:nvSpPr>
        <p:spPr>
          <a:xfrm>
            <a:off x="5345658" y="4140940"/>
            <a:ext cx="1595951" cy="1361875"/>
          </a:xfrm>
          <a:prstGeom prst="rect">
            <a:avLst/>
          </a:prstGeom>
          <a:noFill/>
          <a:scene3d>
            <a:camera prst="orthographicFront">
              <a:rot lat="0" lon="1800000" rev="0"/>
            </a:camera>
            <a:lightRig rig="threePt" dir="t"/>
          </a:scene3d>
        </p:spPr>
        <p:txBody>
          <a:bodyPr wrap="square" lIns="91405" tIns="45702" rIns="91405" bIns="45702" rtlCol="0">
            <a:spAutoFit/>
          </a:bodyPr>
          <a:lstStyle/>
          <a:p>
            <a:pPr defTabSz="1218895" fontAlgn="auto">
              <a:lnSpc>
                <a:spcPct val="150000"/>
              </a:lnSpc>
              <a:spcBef>
                <a:spcPts val="0"/>
              </a:spcBef>
              <a:spcAft>
                <a:spcPts val="0"/>
              </a:spcAft>
              <a:defRPr/>
            </a:pPr>
            <a:r>
              <a:rPr lang="zh-CN" altLang="en-US" sz="1100" b="0" kern="0" dirty="0">
                <a:solidFill>
                  <a:srgbClr val="484849"/>
                </a:solidFill>
                <a:latin typeface="微软雅黑"/>
                <a:ea typeface="微软雅黑"/>
              </a:rPr>
              <a:t>这里可以添加主要内容这里可以添加主要内容这里可以添加主要内容这里可以添加主要内容可以添加主要内容这里</a:t>
            </a:r>
          </a:p>
        </p:txBody>
      </p:sp>
      <p:sp>
        <p:nvSpPr>
          <p:cNvPr id="148" name="TextBox 147"/>
          <p:cNvSpPr txBox="1"/>
          <p:nvPr/>
        </p:nvSpPr>
        <p:spPr>
          <a:xfrm>
            <a:off x="7124241" y="3734571"/>
            <a:ext cx="1415702" cy="461628"/>
          </a:xfrm>
          <a:prstGeom prst="rect">
            <a:avLst/>
          </a:prstGeom>
          <a:noFill/>
          <a:scene3d>
            <a:camera prst="orthographicFront">
              <a:rot lat="0" lon="1200000" rev="0"/>
            </a:camera>
            <a:lightRig rig="threePt" dir="t"/>
          </a:scene3d>
        </p:spPr>
        <p:txBody>
          <a:bodyPr wrap="none" lIns="91405" tIns="45702" rIns="91405" bIns="45702"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r>
              <a:rPr lang="zh-CN" altLang="en-US" sz="2400" b="0" dirty="0" smtClean="0">
                <a:solidFill>
                  <a:schemeClr val="accent3">
                    <a:lumMod val="50000"/>
                  </a:schemeClr>
                </a:solidFill>
              </a:rPr>
              <a:t>添加标题</a:t>
            </a:r>
            <a:endParaRPr lang="zh-CN" altLang="en-US" sz="2400" b="0" dirty="0">
              <a:solidFill>
                <a:schemeClr val="accent3">
                  <a:lumMod val="50000"/>
                </a:schemeClr>
              </a:solidFill>
            </a:endParaRPr>
          </a:p>
        </p:txBody>
      </p:sp>
      <p:sp>
        <p:nvSpPr>
          <p:cNvPr id="149" name="TextBox 148"/>
          <p:cNvSpPr txBox="1"/>
          <p:nvPr/>
        </p:nvSpPr>
        <p:spPr>
          <a:xfrm>
            <a:off x="6941609" y="4140940"/>
            <a:ext cx="1658969" cy="1361875"/>
          </a:xfrm>
          <a:prstGeom prst="rect">
            <a:avLst/>
          </a:prstGeom>
          <a:noFill/>
          <a:scene3d>
            <a:camera prst="orthographicFront">
              <a:rot lat="0" lon="1200000" rev="0"/>
            </a:camera>
            <a:lightRig rig="threePt" dir="t"/>
          </a:scene3d>
        </p:spPr>
        <p:txBody>
          <a:bodyPr wrap="square" lIns="91405" tIns="45702" rIns="91405" bIns="45702" rtlCol="0">
            <a:spAutoFit/>
          </a:bodyPr>
          <a:lstStyle/>
          <a:p>
            <a:pPr defTabSz="1218895" fontAlgn="auto">
              <a:lnSpc>
                <a:spcPct val="150000"/>
              </a:lnSpc>
              <a:spcBef>
                <a:spcPts val="0"/>
              </a:spcBef>
              <a:spcAft>
                <a:spcPts val="0"/>
              </a:spcAft>
              <a:defRPr/>
            </a:pPr>
            <a:r>
              <a:rPr lang="zh-CN" altLang="en-US" sz="1100" b="0" kern="0" dirty="0">
                <a:solidFill>
                  <a:srgbClr val="484849"/>
                </a:solidFill>
                <a:latin typeface="微软雅黑"/>
                <a:ea typeface="微软雅黑"/>
              </a:rPr>
              <a:t>这里可以添加主要内容这里可以添加主要内容这里可以添加主要内容这里可以添加主要内容可以添加主要内容这里</a:t>
            </a:r>
          </a:p>
        </p:txBody>
      </p:sp>
      <p:sp>
        <p:nvSpPr>
          <p:cNvPr id="150" name="TextBox 149"/>
          <p:cNvSpPr txBox="1"/>
          <p:nvPr/>
        </p:nvSpPr>
        <p:spPr>
          <a:xfrm>
            <a:off x="8773121" y="3734571"/>
            <a:ext cx="1210517" cy="400073"/>
          </a:xfrm>
          <a:prstGeom prst="rect">
            <a:avLst/>
          </a:prstGeom>
          <a:noFill/>
          <a:scene3d>
            <a:camera prst="orthographicFront">
              <a:rot lat="0" lon="600000" rev="0"/>
            </a:camera>
            <a:lightRig rig="threePt" dir="t"/>
          </a:scene3d>
        </p:spPr>
        <p:txBody>
          <a:bodyPr wrap="none" lIns="91405" tIns="45702" rIns="91405" bIns="45702"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r>
              <a:rPr lang="zh-CN" altLang="en-US" b="0" dirty="0" smtClean="0">
                <a:solidFill>
                  <a:schemeClr val="accent3">
                    <a:lumMod val="50000"/>
                  </a:schemeClr>
                </a:solidFill>
              </a:rPr>
              <a:t>添加标题</a:t>
            </a:r>
            <a:endParaRPr lang="zh-CN" altLang="en-US" b="0" dirty="0">
              <a:solidFill>
                <a:schemeClr val="accent3">
                  <a:lumMod val="50000"/>
                </a:schemeClr>
              </a:solidFill>
            </a:endParaRPr>
          </a:p>
        </p:txBody>
      </p:sp>
      <p:sp>
        <p:nvSpPr>
          <p:cNvPr id="151" name="TextBox 150"/>
          <p:cNvSpPr txBox="1"/>
          <p:nvPr/>
        </p:nvSpPr>
        <p:spPr>
          <a:xfrm>
            <a:off x="8600579" y="4140940"/>
            <a:ext cx="1679332" cy="1615791"/>
          </a:xfrm>
          <a:prstGeom prst="rect">
            <a:avLst/>
          </a:prstGeom>
          <a:noFill/>
          <a:scene3d>
            <a:camera prst="orthographicFront">
              <a:rot lat="0" lon="600000" rev="0"/>
            </a:camera>
            <a:lightRig rig="threePt" dir="t"/>
          </a:scene3d>
        </p:spPr>
        <p:txBody>
          <a:bodyPr wrap="square" lIns="91405" tIns="45702" rIns="91405" bIns="45702" rtlCol="0">
            <a:spAutoFit/>
          </a:bodyPr>
          <a:lstStyle/>
          <a:p>
            <a:pPr defTabSz="1218895" fontAlgn="auto">
              <a:lnSpc>
                <a:spcPct val="150000"/>
              </a:lnSpc>
              <a:spcBef>
                <a:spcPts val="0"/>
              </a:spcBef>
              <a:spcAft>
                <a:spcPts val="0"/>
              </a:spcAft>
              <a:defRPr/>
            </a:pPr>
            <a:r>
              <a:rPr lang="zh-CN" altLang="en-US" sz="1100" b="0" kern="0" dirty="0">
                <a:solidFill>
                  <a:srgbClr val="484849"/>
                </a:solidFill>
                <a:latin typeface="微软雅黑"/>
                <a:ea typeface="微软雅黑"/>
              </a:rPr>
              <a:t>这里可以添加主要内容这里可以添加主要内容这里可以添加主要内容这里可以添加主要内容可以添加主要内容这里可以添加</a:t>
            </a:r>
          </a:p>
        </p:txBody>
      </p:sp>
      <p:sp>
        <p:nvSpPr>
          <p:cNvPr id="152" name="TextBox 151"/>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教学反思</a:t>
            </a:r>
            <a:endParaRPr lang="zh-CN" altLang="en-US" sz="2700" b="1" dirty="0">
              <a:solidFill>
                <a:schemeClr val="tx1">
                  <a:lumMod val="65000"/>
                  <a:lumOff val="35000"/>
                </a:schemeClr>
              </a:solidFill>
              <a:latin typeface="微软雅黑"/>
              <a:ea typeface="微软雅黑"/>
            </a:endParaRPr>
          </a:p>
        </p:txBody>
      </p:sp>
      <p:pic>
        <p:nvPicPr>
          <p:cNvPr id="153" name="Picture 3" descr="C:\Users\Administrator\Desktop\微立体创业计划\005.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54" name="Picture 4" descr="C:\Users\Administrator\Desktop\微立体创业计划\0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55" name="椭圆 154"/>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TextBox 155"/>
          <p:cNvSpPr txBox="1"/>
          <p:nvPr/>
        </p:nvSpPr>
        <p:spPr>
          <a:xfrm>
            <a:off x="3111480" y="439873"/>
            <a:ext cx="2479670"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以学生为主体</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870955588"/>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3"/>
                                            </p:tgtEl>
                                            <p:attrNameLst>
                                              <p:attrName>style.visibility</p:attrName>
                                            </p:attrNameLst>
                                          </p:cBhvr>
                                          <p:to>
                                            <p:strVal val="visible"/>
                                          </p:to>
                                        </p:set>
                                        <p:anim calcmode="lin" valueType="num" p14:bounceEnd="50000">
                                          <p:cBhvr additive="base">
                                            <p:cTn id="7" dur="1200" fill="hold"/>
                                            <p:tgtEl>
                                              <p:spTgt spid="153"/>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54"/>
                                            </p:tgtEl>
                                            <p:attrNameLst>
                                              <p:attrName>style.visibility</p:attrName>
                                            </p:attrNameLst>
                                          </p:cBhvr>
                                          <p:to>
                                            <p:strVal val="visible"/>
                                          </p:to>
                                        </p:set>
                                        <p:anim calcmode="lin" valueType="num" p14:bounceEnd="50000">
                                          <p:cBhvr additive="base">
                                            <p:cTn id="11" dur="1200" fill="hold"/>
                                            <p:tgtEl>
                                              <p:spTgt spid="154"/>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2"/>
                                            </p:tgtEl>
                                            <p:attrNameLst>
                                              <p:attrName>style.visibility</p:attrName>
                                            </p:attrNameLst>
                                          </p:cBhvr>
                                          <p:to>
                                            <p:strVal val="visible"/>
                                          </p:to>
                                        </p:set>
                                        <p:animEffect transition="in" filter="wipe(left)">
                                          <p:cBhvr>
                                            <p:cTn id="16" dur="500"/>
                                            <p:tgtEl>
                                              <p:spTgt spid="1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fade">
                                          <p:cBhvr>
                                            <p:cTn id="20" dur="500"/>
                                            <p:tgtEl>
                                              <p:spTgt spid="155"/>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56"/>
                                            </p:tgtEl>
                                            <p:attrNameLst>
                                              <p:attrName>style.visibility</p:attrName>
                                            </p:attrNameLst>
                                          </p:cBhvr>
                                          <p:to>
                                            <p:strVal val="visible"/>
                                          </p:to>
                                        </p:set>
                                        <p:animEffect transition="in" filter="wipe(left)">
                                          <p:cBhvr>
                                            <p:cTn id="23" dur="500"/>
                                            <p:tgtEl>
                                              <p:spTgt spid="156"/>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31"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1000" fill="hold"/>
                                            <p:tgtEl>
                                              <p:spTgt spid="34"/>
                                            </p:tgtEl>
                                            <p:attrNameLst>
                                              <p:attrName>ppt_w</p:attrName>
                                            </p:attrNameLst>
                                          </p:cBhvr>
                                          <p:tavLst>
                                            <p:tav tm="0">
                                              <p:val>
                                                <p:fltVal val="0"/>
                                              </p:val>
                                            </p:tav>
                                            <p:tav tm="100000">
                                              <p:val>
                                                <p:strVal val="#ppt_w"/>
                                              </p:val>
                                            </p:tav>
                                          </p:tavLst>
                                        </p:anim>
                                        <p:anim calcmode="lin" valueType="num">
                                          <p:cBhvr>
                                            <p:cTn id="31" dur="1000" fill="hold"/>
                                            <p:tgtEl>
                                              <p:spTgt spid="34"/>
                                            </p:tgtEl>
                                            <p:attrNameLst>
                                              <p:attrName>ppt_h</p:attrName>
                                            </p:attrNameLst>
                                          </p:cBhvr>
                                          <p:tavLst>
                                            <p:tav tm="0">
                                              <p:val>
                                                <p:fltVal val="0"/>
                                              </p:val>
                                            </p:tav>
                                            <p:tav tm="100000">
                                              <p:val>
                                                <p:strVal val="#ppt_h"/>
                                              </p:val>
                                            </p:tav>
                                          </p:tavLst>
                                        </p:anim>
                                        <p:anim calcmode="lin" valueType="num">
                                          <p:cBhvr>
                                            <p:cTn id="32" dur="1000" fill="hold"/>
                                            <p:tgtEl>
                                              <p:spTgt spid="34"/>
                                            </p:tgtEl>
                                            <p:attrNameLst>
                                              <p:attrName>style.rotation</p:attrName>
                                            </p:attrNameLst>
                                          </p:cBhvr>
                                          <p:tavLst>
                                            <p:tav tm="0">
                                              <p:val>
                                                <p:fltVal val="90"/>
                                              </p:val>
                                            </p:tav>
                                            <p:tav tm="100000">
                                              <p:val>
                                                <p:fltVal val="0"/>
                                              </p:val>
                                            </p:tav>
                                          </p:tavLst>
                                        </p:anim>
                                        <p:animEffect transition="in" filter="fade">
                                          <p:cBhvr>
                                            <p:cTn id="33" dur="1000"/>
                                            <p:tgtEl>
                                              <p:spTgt spid="34"/>
                                            </p:tgtEl>
                                          </p:cBhvr>
                                        </p:animEffect>
                                      </p:childTnLst>
                                    </p:cTn>
                                  </p:par>
                                </p:childTnLst>
                              </p:cTn>
                            </p:par>
                            <p:par>
                              <p:cTn id="34" fill="hold">
                                <p:stCondLst>
                                  <p:cond delay="3200"/>
                                </p:stCondLst>
                                <p:childTnLst>
                                  <p:par>
                                    <p:cTn id="35" presetID="53" presetClass="entr" presetSubtype="16" fill="hold" nodeType="afterEffect">
                                      <p:stCondLst>
                                        <p:cond delay="0"/>
                                      </p:stCondLst>
                                      <p:childTnLst>
                                        <p:set>
                                          <p:cBhvr>
                                            <p:cTn id="36" dur="1" fill="hold">
                                              <p:stCondLst>
                                                <p:cond delay="0"/>
                                              </p:stCondLst>
                                            </p:cTn>
                                            <p:tgtEl>
                                              <p:spTgt spid="135"/>
                                            </p:tgtEl>
                                            <p:attrNameLst>
                                              <p:attrName>style.visibility</p:attrName>
                                            </p:attrNameLst>
                                          </p:cBhvr>
                                          <p:to>
                                            <p:strVal val="visible"/>
                                          </p:to>
                                        </p:set>
                                        <p:anim calcmode="lin" valueType="num">
                                          <p:cBhvr>
                                            <p:cTn id="37" dur="500" fill="hold"/>
                                            <p:tgtEl>
                                              <p:spTgt spid="135"/>
                                            </p:tgtEl>
                                            <p:attrNameLst>
                                              <p:attrName>ppt_w</p:attrName>
                                            </p:attrNameLst>
                                          </p:cBhvr>
                                          <p:tavLst>
                                            <p:tav tm="0">
                                              <p:val>
                                                <p:fltVal val="0"/>
                                              </p:val>
                                            </p:tav>
                                            <p:tav tm="100000">
                                              <p:val>
                                                <p:strVal val="#ppt_w"/>
                                              </p:val>
                                            </p:tav>
                                          </p:tavLst>
                                        </p:anim>
                                        <p:anim calcmode="lin" valueType="num">
                                          <p:cBhvr>
                                            <p:cTn id="38" dur="500" fill="hold"/>
                                            <p:tgtEl>
                                              <p:spTgt spid="135"/>
                                            </p:tgtEl>
                                            <p:attrNameLst>
                                              <p:attrName>ppt_h</p:attrName>
                                            </p:attrNameLst>
                                          </p:cBhvr>
                                          <p:tavLst>
                                            <p:tav tm="0">
                                              <p:val>
                                                <p:fltVal val="0"/>
                                              </p:val>
                                            </p:tav>
                                            <p:tav tm="100000">
                                              <p:val>
                                                <p:strVal val="#ppt_h"/>
                                              </p:val>
                                            </p:tav>
                                          </p:tavLst>
                                        </p:anim>
                                        <p:animEffect transition="in" filter="fade">
                                          <p:cBhvr>
                                            <p:cTn id="39" dur="500"/>
                                            <p:tgtEl>
                                              <p:spTgt spid="135"/>
                                            </p:tgtEl>
                                          </p:cBhvr>
                                        </p:animEffect>
                                      </p:childTnLst>
                                    </p:cTn>
                                  </p:par>
                                </p:childTnLst>
                              </p:cTn>
                            </p:par>
                            <p:par>
                              <p:cTn id="40" fill="hold">
                                <p:stCondLst>
                                  <p:cond delay="3700"/>
                                </p:stCondLst>
                                <p:childTnLst>
                                  <p:par>
                                    <p:cTn id="41" presetID="14" presetClass="entr" presetSubtype="10" fill="hold" grpId="0" nodeType="after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randombar(horizontal)">
                                          <p:cBhvr>
                                            <p:cTn id="43" dur="500"/>
                                            <p:tgtEl>
                                              <p:spTgt spid="136"/>
                                            </p:tgtEl>
                                          </p:cBhvr>
                                        </p:animEffect>
                                      </p:childTnLst>
                                    </p:cTn>
                                  </p:par>
                                  <p:par>
                                    <p:cTn id="44" presetID="22" presetClass="entr" presetSubtype="8" fill="hold"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wipe(left)">
                                          <p:cBhvr>
                                            <p:cTn id="46" dur="800"/>
                                            <p:tgtEl>
                                              <p:spTgt spid="98"/>
                                            </p:tgtEl>
                                          </p:cBhvr>
                                        </p:animEffect>
                                      </p:childTnLst>
                                    </p:cTn>
                                  </p:par>
                                  <p:par>
                                    <p:cTn id="47" presetID="53" presetClass="entr" presetSubtype="16" fill="hold" nodeType="withEffect">
                                      <p:stCondLst>
                                        <p:cond delay="300"/>
                                      </p:stCondLst>
                                      <p:childTnLst>
                                        <p:set>
                                          <p:cBhvr>
                                            <p:cTn id="48" dur="1" fill="hold">
                                              <p:stCondLst>
                                                <p:cond delay="0"/>
                                              </p:stCondLst>
                                            </p:cTn>
                                            <p:tgtEl>
                                              <p:spTgt spid="137"/>
                                            </p:tgtEl>
                                            <p:attrNameLst>
                                              <p:attrName>style.visibility</p:attrName>
                                            </p:attrNameLst>
                                          </p:cBhvr>
                                          <p:to>
                                            <p:strVal val="visible"/>
                                          </p:to>
                                        </p:set>
                                        <p:anim calcmode="lin" valueType="num">
                                          <p:cBhvr>
                                            <p:cTn id="49" dur="500" fill="hold"/>
                                            <p:tgtEl>
                                              <p:spTgt spid="137"/>
                                            </p:tgtEl>
                                            <p:attrNameLst>
                                              <p:attrName>ppt_w</p:attrName>
                                            </p:attrNameLst>
                                          </p:cBhvr>
                                          <p:tavLst>
                                            <p:tav tm="0">
                                              <p:val>
                                                <p:fltVal val="0"/>
                                              </p:val>
                                            </p:tav>
                                            <p:tav tm="100000">
                                              <p:val>
                                                <p:strVal val="#ppt_w"/>
                                              </p:val>
                                            </p:tav>
                                          </p:tavLst>
                                        </p:anim>
                                        <p:anim calcmode="lin" valueType="num">
                                          <p:cBhvr>
                                            <p:cTn id="50" dur="500" fill="hold"/>
                                            <p:tgtEl>
                                              <p:spTgt spid="137"/>
                                            </p:tgtEl>
                                            <p:attrNameLst>
                                              <p:attrName>ppt_h</p:attrName>
                                            </p:attrNameLst>
                                          </p:cBhvr>
                                          <p:tavLst>
                                            <p:tav tm="0">
                                              <p:val>
                                                <p:fltVal val="0"/>
                                              </p:val>
                                            </p:tav>
                                            <p:tav tm="100000">
                                              <p:val>
                                                <p:strVal val="#ppt_h"/>
                                              </p:val>
                                            </p:tav>
                                          </p:tavLst>
                                        </p:anim>
                                        <p:animEffect transition="in" filter="fade">
                                          <p:cBhvr>
                                            <p:cTn id="51" dur="500"/>
                                            <p:tgtEl>
                                              <p:spTgt spid="137"/>
                                            </p:tgtEl>
                                          </p:cBhvr>
                                        </p:animEffect>
                                      </p:childTnLst>
                                    </p:cTn>
                                  </p:par>
                                  <p:par>
                                    <p:cTn id="52" presetID="53" presetClass="entr" presetSubtype="16" fill="hold" nodeType="withEffect">
                                      <p:stCondLst>
                                        <p:cond delay="300"/>
                                      </p:stCondLst>
                                      <p:childTnLst>
                                        <p:set>
                                          <p:cBhvr>
                                            <p:cTn id="53" dur="1" fill="hold">
                                              <p:stCondLst>
                                                <p:cond delay="0"/>
                                              </p:stCondLst>
                                            </p:cTn>
                                            <p:tgtEl>
                                              <p:spTgt spid="140"/>
                                            </p:tgtEl>
                                            <p:attrNameLst>
                                              <p:attrName>style.visibility</p:attrName>
                                            </p:attrNameLst>
                                          </p:cBhvr>
                                          <p:to>
                                            <p:strVal val="visible"/>
                                          </p:to>
                                        </p:set>
                                        <p:anim calcmode="lin" valueType="num">
                                          <p:cBhvr>
                                            <p:cTn id="54" dur="500" fill="hold"/>
                                            <p:tgtEl>
                                              <p:spTgt spid="140"/>
                                            </p:tgtEl>
                                            <p:attrNameLst>
                                              <p:attrName>ppt_w</p:attrName>
                                            </p:attrNameLst>
                                          </p:cBhvr>
                                          <p:tavLst>
                                            <p:tav tm="0">
                                              <p:val>
                                                <p:fltVal val="0"/>
                                              </p:val>
                                            </p:tav>
                                            <p:tav tm="100000">
                                              <p:val>
                                                <p:strVal val="#ppt_w"/>
                                              </p:val>
                                            </p:tav>
                                          </p:tavLst>
                                        </p:anim>
                                        <p:anim calcmode="lin" valueType="num">
                                          <p:cBhvr>
                                            <p:cTn id="55" dur="500" fill="hold"/>
                                            <p:tgtEl>
                                              <p:spTgt spid="140"/>
                                            </p:tgtEl>
                                            <p:attrNameLst>
                                              <p:attrName>ppt_h</p:attrName>
                                            </p:attrNameLst>
                                          </p:cBhvr>
                                          <p:tavLst>
                                            <p:tav tm="0">
                                              <p:val>
                                                <p:fltVal val="0"/>
                                              </p:val>
                                            </p:tav>
                                            <p:tav tm="100000">
                                              <p:val>
                                                <p:strVal val="#ppt_h"/>
                                              </p:val>
                                            </p:tav>
                                          </p:tavLst>
                                        </p:anim>
                                        <p:animEffect transition="in" filter="fade">
                                          <p:cBhvr>
                                            <p:cTn id="56" dur="500"/>
                                            <p:tgtEl>
                                              <p:spTgt spid="140"/>
                                            </p:tgtEl>
                                          </p:cBhvr>
                                        </p:animEffect>
                                      </p:childTnLst>
                                    </p:cTn>
                                  </p:par>
                                  <p:par>
                                    <p:cTn id="57" presetID="53" presetClass="entr" presetSubtype="16" fill="hold" nodeType="withEffect">
                                      <p:stCondLst>
                                        <p:cond delay="300"/>
                                      </p:stCondLst>
                                      <p:childTnLst>
                                        <p:set>
                                          <p:cBhvr>
                                            <p:cTn id="58" dur="1" fill="hold">
                                              <p:stCondLst>
                                                <p:cond delay="0"/>
                                              </p:stCondLst>
                                            </p:cTn>
                                            <p:tgtEl>
                                              <p:spTgt spid="143"/>
                                            </p:tgtEl>
                                            <p:attrNameLst>
                                              <p:attrName>style.visibility</p:attrName>
                                            </p:attrNameLst>
                                          </p:cBhvr>
                                          <p:to>
                                            <p:strVal val="visible"/>
                                          </p:to>
                                        </p:set>
                                        <p:anim calcmode="lin" valueType="num">
                                          <p:cBhvr>
                                            <p:cTn id="59" dur="500" fill="hold"/>
                                            <p:tgtEl>
                                              <p:spTgt spid="143"/>
                                            </p:tgtEl>
                                            <p:attrNameLst>
                                              <p:attrName>ppt_w</p:attrName>
                                            </p:attrNameLst>
                                          </p:cBhvr>
                                          <p:tavLst>
                                            <p:tav tm="0">
                                              <p:val>
                                                <p:fltVal val="0"/>
                                              </p:val>
                                            </p:tav>
                                            <p:tav tm="100000">
                                              <p:val>
                                                <p:strVal val="#ppt_w"/>
                                              </p:val>
                                            </p:tav>
                                          </p:tavLst>
                                        </p:anim>
                                        <p:anim calcmode="lin" valueType="num">
                                          <p:cBhvr>
                                            <p:cTn id="60" dur="500" fill="hold"/>
                                            <p:tgtEl>
                                              <p:spTgt spid="143"/>
                                            </p:tgtEl>
                                            <p:attrNameLst>
                                              <p:attrName>ppt_h</p:attrName>
                                            </p:attrNameLst>
                                          </p:cBhvr>
                                          <p:tavLst>
                                            <p:tav tm="0">
                                              <p:val>
                                                <p:fltVal val="0"/>
                                              </p:val>
                                            </p:tav>
                                            <p:tav tm="100000">
                                              <p:val>
                                                <p:strVal val="#ppt_h"/>
                                              </p:val>
                                            </p:tav>
                                          </p:tavLst>
                                        </p:anim>
                                        <p:animEffect transition="in" filter="fade">
                                          <p:cBhvr>
                                            <p:cTn id="61" dur="500"/>
                                            <p:tgtEl>
                                              <p:spTgt spid="143"/>
                                            </p:tgtEl>
                                          </p:cBhvr>
                                        </p:animEffect>
                                      </p:childTnLst>
                                    </p:cTn>
                                  </p:par>
                                </p:childTnLst>
                              </p:cTn>
                            </p:par>
                            <p:par>
                              <p:cTn id="62" fill="hold">
                                <p:stCondLst>
                                  <p:cond delay="4500"/>
                                </p:stCondLst>
                                <p:childTnLst>
                                  <p:par>
                                    <p:cTn id="63" presetID="22" presetClass="entr" presetSubtype="8" fill="hold" grpId="0" nodeType="after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wipe(left)">
                                          <p:cBhvr>
                                            <p:cTn id="65" dur="500"/>
                                            <p:tgtEl>
                                              <p:spTgt spid="146"/>
                                            </p:tgtEl>
                                          </p:cBhvr>
                                        </p:animEffect>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147"/>
                                            </p:tgtEl>
                                            <p:attrNameLst>
                                              <p:attrName>style.visibility</p:attrName>
                                            </p:attrNameLst>
                                          </p:cBhvr>
                                          <p:to>
                                            <p:strVal val="visible"/>
                                          </p:to>
                                        </p:set>
                                        <p:animEffect transition="in" filter="wipe(up)">
                                          <p:cBhvr>
                                            <p:cTn id="69" dur="500"/>
                                            <p:tgtEl>
                                              <p:spTgt spid="147"/>
                                            </p:tgtEl>
                                          </p:cBhvr>
                                        </p:animEffect>
                                      </p:childTnLst>
                                    </p:cTn>
                                  </p:par>
                                  <p:par>
                                    <p:cTn id="70" presetID="53" presetClass="entr" presetSubtype="16" fill="hold" nodeType="withEffect">
                                      <p:stCondLst>
                                        <p:cond delay="0"/>
                                      </p:stCondLst>
                                      <p:childTnLst>
                                        <p:set>
                                          <p:cBhvr>
                                            <p:cTn id="71" dur="1" fill="hold">
                                              <p:stCondLst>
                                                <p:cond delay="0"/>
                                              </p:stCondLst>
                                            </p:cTn>
                                            <p:tgtEl>
                                              <p:spTgt spid="122"/>
                                            </p:tgtEl>
                                            <p:attrNameLst>
                                              <p:attrName>style.visibility</p:attrName>
                                            </p:attrNameLst>
                                          </p:cBhvr>
                                          <p:to>
                                            <p:strVal val="visible"/>
                                          </p:to>
                                        </p:set>
                                        <p:anim calcmode="lin" valueType="num">
                                          <p:cBhvr>
                                            <p:cTn id="72" dur="500" fill="hold"/>
                                            <p:tgtEl>
                                              <p:spTgt spid="122"/>
                                            </p:tgtEl>
                                            <p:attrNameLst>
                                              <p:attrName>ppt_w</p:attrName>
                                            </p:attrNameLst>
                                          </p:cBhvr>
                                          <p:tavLst>
                                            <p:tav tm="0">
                                              <p:val>
                                                <p:fltVal val="0"/>
                                              </p:val>
                                            </p:tav>
                                            <p:tav tm="100000">
                                              <p:val>
                                                <p:strVal val="#ppt_w"/>
                                              </p:val>
                                            </p:tav>
                                          </p:tavLst>
                                        </p:anim>
                                        <p:anim calcmode="lin" valueType="num">
                                          <p:cBhvr>
                                            <p:cTn id="73" dur="500" fill="hold"/>
                                            <p:tgtEl>
                                              <p:spTgt spid="122"/>
                                            </p:tgtEl>
                                            <p:attrNameLst>
                                              <p:attrName>ppt_h</p:attrName>
                                            </p:attrNameLst>
                                          </p:cBhvr>
                                          <p:tavLst>
                                            <p:tav tm="0">
                                              <p:val>
                                                <p:fltVal val="0"/>
                                              </p:val>
                                            </p:tav>
                                            <p:tav tm="100000">
                                              <p:val>
                                                <p:strVal val="#ppt_h"/>
                                              </p:val>
                                            </p:tav>
                                          </p:tavLst>
                                        </p:anim>
                                        <p:animEffect transition="in" filter="fade">
                                          <p:cBhvr>
                                            <p:cTn id="74" dur="500"/>
                                            <p:tgtEl>
                                              <p:spTgt spid="122"/>
                                            </p:tgtEl>
                                          </p:cBhvr>
                                        </p:animEffect>
                                      </p:childTnLst>
                                    </p:cTn>
                                  </p:par>
                                  <p:par>
                                    <p:cTn id="75" presetID="22" presetClass="entr" presetSubtype="8" fill="hold" grpId="0" nodeType="withEffect">
                                      <p:stCondLst>
                                        <p:cond delay="500"/>
                                      </p:stCondLst>
                                      <p:childTnLst>
                                        <p:set>
                                          <p:cBhvr>
                                            <p:cTn id="76" dur="1" fill="hold">
                                              <p:stCondLst>
                                                <p:cond delay="0"/>
                                              </p:stCondLst>
                                            </p:cTn>
                                            <p:tgtEl>
                                              <p:spTgt spid="148"/>
                                            </p:tgtEl>
                                            <p:attrNameLst>
                                              <p:attrName>style.visibility</p:attrName>
                                            </p:attrNameLst>
                                          </p:cBhvr>
                                          <p:to>
                                            <p:strVal val="visible"/>
                                          </p:to>
                                        </p:set>
                                        <p:animEffect transition="in" filter="wipe(left)">
                                          <p:cBhvr>
                                            <p:cTn id="77" dur="500"/>
                                            <p:tgtEl>
                                              <p:spTgt spid="148"/>
                                            </p:tgtEl>
                                          </p:cBhvr>
                                        </p:animEffect>
                                      </p:childTnLst>
                                    </p:cTn>
                                  </p:par>
                                  <p:par>
                                    <p:cTn id="78" presetID="22" presetClass="entr" presetSubtype="1" fill="hold" grpId="0" nodeType="withEffect">
                                      <p:stCondLst>
                                        <p:cond delay="500"/>
                                      </p:stCondLst>
                                      <p:childTnLst>
                                        <p:set>
                                          <p:cBhvr>
                                            <p:cTn id="79" dur="1" fill="hold">
                                              <p:stCondLst>
                                                <p:cond delay="0"/>
                                              </p:stCondLst>
                                            </p:cTn>
                                            <p:tgtEl>
                                              <p:spTgt spid="149"/>
                                            </p:tgtEl>
                                            <p:attrNameLst>
                                              <p:attrName>style.visibility</p:attrName>
                                            </p:attrNameLst>
                                          </p:cBhvr>
                                          <p:to>
                                            <p:strVal val="visible"/>
                                          </p:to>
                                        </p:set>
                                        <p:animEffect transition="in" filter="wipe(up)">
                                          <p:cBhvr>
                                            <p:cTn id="80" dur="500"/>
                                            <p:tgtEl>
                                              <p:spTgt spid="149"/>
                                            </p:tgtEl>
                                          </p:cBhvr>
                                        </p:animEffect>
                                      </p:childTnLst>
                                    </p:cTn>
                                  </p:par>
                                  <p:par>
                                    <p:cTn id="81" presetID="53" presetClass="entr" presetSubtype="16" fill="hold" nodeType="withEffect">
                                      <p:stCondLst>
                                        <p:cond delay="500"/>
                                      </p:stCondLst>
                                      <p:childTnLst>
                                        <p:set>
                                          <p:cBhvr>
                                            <p:cTn id="82" dur="1" fill="hold">
                                              <p:stCondLst>
                                                <p:cond delay="0"/>
                                              </p:stCondLst>
                                            </p:cTn>
                                            <p:tgtEl>
                                              <p:spTgt spid="127"/>
                                            </p:tgtEl>
                                            <p:attrNameLst>
                                              <p:attrName>style.visibility</p:attrName>
                                            </p:attrNameLst>
                                          </p:cBhvr>
                                          <p:to>
                                            <p:strVal val="visible"/>
                                          </p:to>
                                        </p:set>
                                        <p:anim calcmode="lin" valueType="num">
                                          <p:cBhvr>
                                            <p:cTn id="83" dur="500" fill="hold"/>
                                            <p:tgtEl>
                                              <p:spTgt spid="127"/>
                                            </p:tgtEl>
                                            <p:attrNameLst>
                                              <p:attrName>ppt_w</p:attrName>
                                            </p:attrNameLst>
                                          </p:cBhvr>
                                          <p:tavLst>
                                            <p:tav tm="0">
                                              <p:val>
                                                <p:fltVal val="0"/>
                                              </p:val>
                                            </p:tav>
                                            <p:tav tm="100000">
                                              <p:val>
                                                <p:strVal val="#ppt_w"/>
                                              </p:val>
                                            </p:tav>
                                          </p:tavLst>
                                        </p:anim>
                                        <p:anim calcmode="lin" valueType="num">
                                          <p:cBhvr>
                                            <p:cTn id="84" dur="500" fill="hold"/>
                                            <p:tgtEl>
                                              <p:spTgt spid="127"/>
                                            </p:tgtEl>
                                            <p:attrNameLst>
                                              <p:attrName>ppt_h</p:attrName>
                                            </p:attrNameLst>
                                          </p:cBhvr>
                                          <p:tavLst>
                                            <p:tav tm="0">
                                              <p:val>
                                                <p:fltVal val="0"/>
                                              </p:val>
                                            </p:tav>
                                            <p:tav tm="100000">
                                              <p:val>
                                                <p:strVal val="#ppt_h"/>
                                              </p:val>
                                            </p:tav>
                                          </p:tavLst>
                                        </p:anim>
                                        <p:animEffect transition="in" filter="fade">
                                          <p:cBhvr>
                                            <p:cTn id="85" dur="500"/>
                                            <p:tgtEl>
                                              <p:spTgt spid="127"/>
                                            </p:tgtEl>
                                          </p:cBhvr>
                                        </p:animEffect>
                                      </p:childTnLst>
                                    </p:cTn>
                                  </p:par>
                                  <p:par>
                                    <p:cTn id="86" presetID="22" presetClass="entr" presetSubtype="8" fill="hold" grpId="0" nodeType="withEffect">
                                      <p:stCondLst>
                                        <p:cond delay="900"/>
                                      </p:stCondLst>
                                      <p:childTnLst>
                                        <p:set>
                                          <p:cBhvr>
                                            <p:cTn id="87" dur="1" fill="hold">
                                              <p:stCondLst>
                                                <p:cond delay="0"/>
                                              </p:stCondLst>
                                            </p:cTn>
                                            <p:tgtEl>
                                              <p:spTgt spid="150"/>
                                            </p:tgtEl>
                                            <p:attrNameLst>
                                              <p:attrName>style.visibility</p:attrName>
                                            </p:attrNameLst>
                                          </p:cBhvr>
                                          <p:to>
                                            <p:strVal val="visible"/>
                                          </p:to>
                                        </p:set>
                                        <p:animEffect transition="in" filter="wipe(left)">
                                          <p:cBhvr>
                                            <p:cTn id="88" dur="500"/>
                                            <p:tgtEl>
                                              <p:spTgt spid="150"/>
                                            </p:tgtEl>
                                          </p:cBhvr>
                                        </p:animEffect>
                                      </p:childTnLst>
                                    </p:cTn>
                                  </p:par>
                                  <p:par>
                                    <p:cTn id="89" presetID="22" presetClass="entr" presetSubtype="1" fill="hold" grpId="0" nodeType="withEffect">
                                      <p:stCondLst>
                                        <p:cond delay="1300"/>
                                      </p:stCondLst>
                                      <p:childTnLst>
                                        <p:set>
                                          <p:cBhvr>
                                            <p:cTn id="90" dur="1" fill="hold">
                                              <p:stCondLst>
                                                <p:cond delay="0"/>
                                              </p:stCondLst>
                                            </p:cTn>
                                            <p:tgtEl>
                                              <p:spTgt spid="151"/>
                                            </p:tgtEl>
                                            <p:attrNameLst>
                                              <p:attrName>style.visibility</p:attrName>
                                            </p:attrNameLst>
                                          </p:cBhvr>
                                          <p:to>
                                            <p:strVal val="visible"/>
                                          </p:to>
                                        </p:set>
                                        <p:animEffect transition="in" filter="wipe(up)">
                                          <p:cBhvr>
                                            <p:cTn id="91" dur="500"/>
                                            <p:tgtEl>
                                              <p:spTgt spid="151"/>
                                            </p:tgtEl>
                                          </p:cBhvr>
                                        </p:animEffect>
                                      </p:childTnLst>
                                    </p:cTn>
                                  </p:par>
                                  <p:par>
                                    <p:cTn id="92" presetID="53" presetClass="entr" presetSubtype="16" fill="hold" nodeType="withEffect">
                                      <p:stCondLst>
                                        <p:cond delay="1400"/>
                                      </p:stCondLst>
                                      <p:childTnLst>
                                        <p:set>
                                          <p:cBhvr>
                                            <p:cTn id="93" dur="1" fill="hold">
                                              <p:stCondLst>
                                                <p:cond delay="0"/>
                                              </p:stCondLst>
                                            </p:cTn>
                                            <p:tgtEl>
                                              <p:spTgt spid="130"/>
                                            </p:tgtEl>
                                            <p:attrNameLst>
                                              <p:attrName>style.visibility</p:attrName>
                                            </p:attrNameLst>
                                          </p:cBhvr>
                                          <p:to>
                                            <p:strVal val="visible"/>
                                          </p:to>
                                        </p:set>
                                        <p:anim calcmode="lin" valueType="num">
                                          <p:cBhvr>
                                            <p:cTn id="94" dur="500" fill="hold"/>
                                            <p:tgtEl>
                                              <p:spTgt spid="130"/>
                                            </p:tgtEl>
                                            <p:attrNameLst>
                                              <p:attrName>ppt_w</p:attrName>
                                            </p:attrNameLst>
                                          </p:cBhvr>
                                          <p:tavLst>
                                            <p:tav tm="0">
                                              <p:val>
                                                <p:fltVal val="0"/>
                                              </p:val>
                                            </p:tav>
                                            <p:tav tm="100000">
                                              <p:val>
                                                <p:strVal val="#ppt_w"/>
                                              </p:val>
                                            </p:tav>
                                          </p:tavLst>
                                        </p:anim>
                                        <p:anim calcmode="lin" valueType="num">
                                          <p:cBhvr>
                                            <p:cTn id="95" dur="500" fill="hold"/>
                                            <p:tgtEl>
                                              <p:spTgt spid="130"/>
                                            </p:tgtEl>
                                            <p:attrNameLst>
                                              <p:attrName>ppt_h</p:attrName>
                                            </p:attrNameLst>
                                          </p:cBhvr>
                                          <p:tavLst>
                                            <p:tav tm="0">
                                              <p:val>
                                                <p:fltVal val="0"/>
                                              </p:val>
                                            </p:tav>
                                            <p:tav tm="100000">
                                              <p:val>
                                                <p:strVal val="#ppt_h"/>
                                              </p:val>
                                            </p:tav>
                                          </p:tavLst>
                                        </p:anim>
                                        <p:animEffect transition="in" filter="fade">
                                          <p:cBhvr>
                                            <p:cTn id="96"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36" grpId="0"/>
          <p:bldP spid="146" grpId="0"/>
          <p:bldP spid="147" grpId="0"/>
          <p:bldP spid="148" grpId="0"/>
          <p:bldP spid="149" grpId="0"/>
          <p:bldP spid="150" grpId="0"/>
          <p:bldP spid="151" grpId="0"/>
          <p:bldP spid="152" grpId="0"/>
          <p:bldP spid="155" grpId="0" animBg="1"/>
          <p:bldP spid="1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3"/>
                                            </p:tgtEl>
                                            <p:attrNameLst>
                                              <p:attrName>style.visibility</p:attrName>
                                            </p:attrNameLst>
                                          </p:cBhvr>
                                          <p:to>
                                            <p:strVal val="visible"/>
                                          </p:to>
                                        </p:set>
                                        <p:anim calcmode="lin" valueType="num">
                                          <p:cBhvr additive="base">
                                            <p:cTn id="7" dur="1200" fill="hold"/>
                                            <p:tgtEl>
                                              <p:spTgt spid="153"/>
                                            </p:tgtEl>
                                            <p:attrNameLst>
                                              <p:attrName>ppt_x</p:attrName>
                                            </p:attrNameLst>
                                          </p:cBhvr>
                                          <p:tavLst>
                                            <p:tav tm="0">
                                              <p:val>
                                                <p:strVal val="0-#ppt_w/2"/>
                                              </p:val>
                                            </p:tav>
                                            <p:tav tm="100000">
                                              <p:val>
                                                <p:strVal val="#ppt_x"/>
                                              </p:val>
                                            </p:tav>
                                          </p:tavLst>
                                        </p:anim>
                                        <p:anim calcmode="lin" valueType="num">
                                          <p:cBhvr additive="base">
                                            <p:cTn id="8" dur="1200" fill="hold"/>
                                            <p:tgtEl>
                                              <p:spTgt spid="1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54"/>
                                            </p:tgtEl>
                                            <p:attrNameLst>
                                              <p:attrName>style.visibility</p:attrName>
                                            </p:attrNameLst>
                                          </p:cBhvr>
                                          <p:to>
                                            <p:strVal val="visible"/>
                                          </p:to>
                                        </p:set>
                                        <p:anim calcmode="lin" valueType="num">
                                          <p:cBhvr additive="base">
                                            <p:cTn id="11" dur="1200" fill="hold"/>
                                            <p:tgtEl>
                                              <p:spTgt spid="154"/>
                                            </p:tgtEl>
                                            <p:attrNameLst>
                                              <p:attrName>ppt_x</p:attrName>
                                            </p:attrNameLst>
                                          </p:cBhvr>
                                          <p:tavLst>
                                            <p:tav tm="0">
                                              <p:val>
                                                <p:strVal val="#ppt_x"/>
                                              </p:val>
                                            </p:tav>
                                            <p:tav tm="100000">
                                              <p:val>
                                                <p:strVal val="#ppt_x"/>
                                              </p:val>
                                            </p:tav>
                                          </p:tavLst>
                                        </p:anim>
                                        <p:anim calcmode="lin" valueType="num">
                                          <p:cBhvr additive="base">
                                            <p:cTn id="12" dur="1200" fill="hold"/>
                                            <p:tgtEl>
                                              <p:spTgt spid="1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52"/>
                                            </p:tgtEl>
                                            <p:attrNameLst>
                                              <p:attrName>style.visibility</p:attrName>
                                            </p:attrNameLst>
                                          </p:cBhvr>
                                          <p:to>
                                            <p:strVal val="visible"/>
                                          </p:to>
                                        </p:set>
                                        <p:animEffect transition="in" filter="wipe(left)">
                                          <p:cBhvr>
                                            <p:cTn id="16" dur="500"/>
                                            <p:tgtEl>
                                              <p:spTgt spid="1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fade">
                                          <p:cBhvr>
                                            <p:cTn id="20" dur="500"/>
                                            <p:tgtEl>
                                              <p:spTgt spid="155"/>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156"/>
                                            </p:tgtEl>
                                            <p:attrNameLst>
                                              <p:attrName>style.visibility</p:attrName>
                                            </p:attrNameLst>
                                          </p:cBhvr>
                                          <p:to>
                                            <p:strVal val="visible"/>
                                          </p:to>
                                        </p:set>
                                        <p:animEffect transition="in" filter="wipe(left)">
                                          <p:cBhvr>
                                            <p:cTn id="23" dur="500"/>
                                            <p:tgtEl>
                                              <p:spTgt spid="156"/>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par>
                                    <p:cTn id="28" presetID="31"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 calcmode="lin" valueType="num">
                                          <p:cBhvr>
                                            <p:cTn id="30" dur="1000" fill="hold"/>
                                            <p:tgtEl>
                                              <p:spTgt spid="34"/>
                                            </p:tgtEl>
                                            <p:attrNameLst>
                                              <p:attrName>ppt_w</p:attrName>
                                            </p:attrNameLst>
                                          </p:cBhvr>
                                          <p:tavLst>
                                            <p:tav tm="0">
                                              <p:val>
                                                <p:fltVal val="0"/>
                                              </p:val>
                                            </p:tav>
                                            <p:tav tm="100000">
                                              <p:val>
                                                <p:strVal val="#ppt_w"/>
                                              </p:val>
                                            </p:tav>
                                          </p:tavLst>
                                        </p:anim>
                                        <p:anim calcmode="lin" valueType="num">
                                          <p:cBhvr>
                                            <p:cTn id="31" dur="1000" fill="hold"/>
                                            <p:tgtEl>
                                              <p:spTgt spid="34"/>
                                            </p:tgtEl>
                                            <p:attrNameLst>
                                              <p:attrName>ppt_h</p:attrName>
                                            </p:attrNameLst>
                                          </p:cBhvr>
                                          <p:tavLst>
                                            <p:tav tm="0">
                                              <p:val>
                                                <p:fltVal val="0"/>
                                              </p:val>
                                            </p:tav>
                                            <p:tav tm="100000">
                                              <p:val>
                                                <p:strVal val="#ppt_h"/>
                                              </p:val>
                                            </p:tav>
                                          </p:tavLst>
                                        </p:anim>
                                        <p:anim calcmode="lin" valueType="num">
                                          <p:cBhvr>
                                            <p:cTn id="32" dur="1000" fill="hold"/>
                                            <p:tgtEl>
                                              <p:spTgt spid="34"/>
                                            </p:tgtEl>
                                            <p:attrNameLst>
                                              <p:attrName>style.rotation</p:attrName>
                                            </p:attrNameLst>
                                          </p:cBhvr>
                                          <p:tavLst>
                                            <p:tav tm="0">
                                              <p:val>
                                                <p:fltVal val="90"/>
                                              </p:val>
                                            </p:tav>
                                            <p:tav tm="100000">
                                              <p:val>
                                                <p:fltVal val="0"/>
                                              </p:val>
                                            </p:tav>
                                          </p:tavLst>
                                        </p:anim>
                                        <p:animEffect transition="in" filter="fade">
                                          <p:cBhvr>
                                            <p:cTn id="33" dur="1000"/>
                                            <p:tgtEl>
                                              <p:spTgt spid="34"/>
                                            </p:tgtEl>
                                          </p:cBhvr>
                                        </p:animEffect>
                                      </p:childTnLst>
                                    </p:cTn>
                                  </p:par>
                                </p:childTnLst>
                              </p:cTn>
                            </p:par>
                            <p:par>
                              <p:cTn id="34" fill="hold">
                                <p:stCondLst>
                                  <p:cond delay="3200"/>
                                </p:stCondLst>
                                <p:childTnLst>
                                  <p:par>
                                    <p:cTn id="35" presetID="53" presetClass="entr" presetSubtype="16" fill="hold" nodeType="afterEffect">
                                      <p:stCondLst>
                                        <p:cond delay="0"/>
                                      </p:stCondLst>
                                      <p:childTnLst>
                                        <p:set>
                                          <p:cBhvr>
                                            <p:cTn id="36" dur="1" fill="hold">
                                              <p:stCondLst>
                                                <p:cond delay="0"/>
                                              </p:stCondLst>
                                            </p:cTn>
                                            <p:tgtEl>
                                              <p:spTgt spid="135"/>
                                            </p:tgtEl>
                                            <p:attrNameLst>
                                              <p:attrName>style.visibility</p:attrName>
                                            </p:attrNameLst>
                                          </p:cBhvr>
                                          <p:to>
                                            <p:strVal val="visible"/>
                                          </p:to>
                                        </p:set>
                                        <p:anim calcmode="lin" valueType="num">
                                          <p:cBhvr>
                                            <p:cTn id="37" dur="500" fill="hold"/>
                                            <p:tgtEl>
                                              <p:spTgt spid="135"/>
                                            </p:tgtEl>
                                            <p:attrNameLst>
                                              <p:attrName>ppt_w</p:attrName>
                                            </p:attrNameLst>
                                          </p:cBhvr>
                                          <p:tavLst>
                                            <p:tav tm="0">
                                              <p:val>
                                                <p:fltVal val="0"/>
                                              </p:val>
                                            </p:tav>
                                            <p:tav tm="100000">
                                              <p:val>
                                                <p:strVal val="#ppt_w"/>
                                              </p:val>
                                            </p:tav>
                                          </p:tavLst>
                                        </p:anim>
                                        <p:anim calcmode="lin" valueType="num">
                                          <p:cBhvr>
                                            <p:cTn id="38" dur="500" fill="hold"/>
                                            <p:tgtEl>
                                              <p:spTgt spid="135"/>
                                            </p:tgtEl>
                                            <p:attrNameLst>
                                              <p:attrName>ppt_h</p:attrName>
                                            </p:attrNameLst>
                                          </p:cBhvr>
                                          <p:tavLst>
                                            <p:tav tm="0">
                                              <p:val>
                                                <p:fltVal val="0"/>
                                              </p:val>
                                            </p:tav>
                                            <p:tav tm="100000">
                                              <p:val>
                                                <p:strVal val="#ppt_h"/>
                                              </p:val>
                                            </p:tav>
                                          </p:tavLst>
                                        </p:anim>
                                        <p:animEffect transition="in" filter="fade">
                                          <p:cBhvr>
                                            <p:cTn id="39" dur="500"/>
                                            <p:tgtEl>
                                              <p:spTgt spid="135"/>
                                            </p:tgtEl>
                                          </p:cBhvr>
                                        </p:animEffect>
                                      </p:childTnLst>
                                    </p:cTn>
                                  </p:par>
                                </p:childTnLst>
                              </p:cTn>
                            </p:par>
                            <p:par>
                              <p:cTn id="40" fill="hold">
                                <p:stCondLst>
                                  <p:cond delay="3700"/>
                                </p:stCondLst>
                                <p:childTnLst>
                                  <p:par>
                                    <p:cTn id="41" presetID="14" presetClass="entr" presetSubtype="10" fill="hold" grpId="0" nodeType="afterEffect">
                                      <p:stCondLst>
                                        <p:cond delay="0"/>
                                      </p:stCondLst>
                                      <p:childTnLst>
                                        <p:set>
                                          <p:cBhvr>
                                            <p:cTn id="42" dur="1" fill="hold">
                                              <p:stCondLst>
                                                <p:cond delay="0"/>
                                              </p:stCondLst>
                                            </p:cTn>
                                            <p:tgtEl>
                                              <p:spTgt spid="136"/>
                                            </p:tgtEl>
                                            <p:attrNameLst>
                                              <p:attrName>style.visibility</p:attrName>
                                            </p:attrNameLst>
                                          </p:cBhvr>
                                          <p:to>
                                            <p:strVal val="visible"/>
                                          </p:to>
                                        </p:set>
                                        <p:animEffect transition="in" filter="randombar(horizontal)">
                                          <p:cBhvr>
                                            <p:cTn id="43" dur="500"/>
                                            <p:tgtEl>
                                              <p:spTgt spid="136"/>
                                            </p:tgtEl>
                                          </p:cBhvr>
                                        </p:animEffect>
                                      </p:childTnLst>
                                    </p:cTn>
                                  </p:par>
                                  <p:par>
                                    <p:cTn id="44" presetID="22" presetClass="entr" presetSubtype="8" fill="hold"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wipe(left)">
                                          <p:cBhvr>
                                            <p:cTn id="46" dur="800"/>
                                            <p:tgtEl>
                                              <p:spTgt spid="98"/>
                                            </p:tgtEl>
                                          </p:cBhvr>
                                        </p:animEffect>
                                      </p:childTnLst>
                                    </p:cTn>
                                  </p:par>
                                  <p:par>
                                    <p:cTn id="47" presetID="53" presetClass="entr" presetSubtype="16" fill="hold" nodeType="withEffect">
                                      <p:stCondLst>
                                        <p:cond delay="300"/>
                                      </p:stCondLst>
                                      <p:childTnLst>
                                        <p:set>
                                          <p:cBhvr>
                                            <p:cTn id="48" dur="1" fill="hold">
                                              <p:stCondLst>
                                                <p:cond delay="0"/>
                                              </p:stCondLst>
                                            </p:cTn>
                                            <p:tgtEl>
                                              <p:spTgt spid="137"/>
                                            </p:tgtEl>
                                            <p:attrNameLst>
                                              <p:attrName>style.visibility</p:attrName>
                                            </p:attrNameLst>
                                          </p:cBhvr>
                                          <p:to>
                                            <p:strVal val="visible"/>
                                          </p:to>
                                        </p:set>
                                        <p:anim calcmode="lin" valueType="num">
                                          <p:cBhvr>
                                            <p:cTn id="49" dur="500" fill="hold"/>
                                            <p:tgtEl>
                                              <p:spTgt spid="137"/>
                                            </p:tgtEl>
                                            <p:attrNameLst>
                                              <p:attrName>ppt_w</p:attrName>
                                            </p:attrNameLst>
                                          </p:cBhvr>
                                          <p:tavLst>
                                            <p:tav tm="0">
                                              <p:val>
                                                <p:fltVal val="0"/>
                                              </p:val>
                                            </p:tav>
                                            <p:tav tm="100000">
                                              <p:val>
                                                <p:strVal val="#ppt_w"/>
                                              </p:val>
                                            </p:tav>
                                          </p:tavLst>
                                        </p:anim>
                                        <p:anim calcmode="lin" valueType="num">
                                          <p:cBhvr>
                                            <p:cTn id="50" dur="500" fill="hold"/>
                                            <p:tgtEl>
                                              <p:spTgt spid="137"/>
                                            </p:tgtEl>
                                            <p:attrNameLst>
                                              <p:attrName>ppt_h</p:attrName>
                                            </p:attrNameLst>
                                          </p:cBhvr>
                                          <p:tavLst>
                                            <p:tav tm="0">
                                              <p:val>
                                                <p:fltVal val="0"/>
                                              </p:val>
                                            </p:tav>
                                            <p:tav tm="100000">
                                              <p:val>
                                                <p:strVal val="#ppt_h"/>
                                              </p:val>
                                            </p:tav>
                                          </p:tavLst>
                                        </p:anim>
                                        <p:animEffect transition="in" filter="fade">
                                          <p:cBhvr>
                                            <p:cTn id="51" dur="500"/>
                                            <p:tgtEl>
                                              <p:spTgt spid="137"/>
                                            </p:tgtEl>
                                          </p:cBhvr>
                                        </p:animEffect>
                                      </p:childTnLst>
                                    </p:cTn>
                                  </p:par>
                                  <p:par>
                                    <p:cTn id="52" presetID="53" presetClass="entr" presetSubtype="16" fill="hold" nodeType="withEffect">
                                      <p:stCondLst>
                                        <p:cond delay="300"/>
                                      </p:stCondLst>
                                      <p:childTnLst>
                                        <p:set>
                                          <p:cBhvr>
                                            <p:cTn id="53" dur="1" fill="hold">
                                              <p:stCondLst>
                                                <p:cond delay="0"/>
                                              </p:stCondLst>
                                            </p:cTn>
                                            <p:tgtEl>
                                              <p:spTgt spid="140"/>
                                            </p:tgtEl>
                                            <p:attrNameLst>
                                              <p:attrName>style.visibility</p:attrName>
                                            </p:attrNameLst>
                                          </p:cBhvr>
                                          <p:to>
                                            <p:strVal val="visible"/>
                                          </p:to>
                                        </p:set>
                                        <p:anim calcmode="lin" valueType="num">
                                          <p:cBhvr>
                                            <p:cTn id="54" dur="500" fill="hold"/>
                                            <p:tgtEl>
                                              <p:spTgt spid="140"/>
                                            </p:tgtEl>
                                            <p:attrNameLst>
                                              <p:attrName>ppt_w</p:attrName>
                                            </p:attrNameLst>
                                          </p:cBhvr>
                                          <p:tavLst>
                                            <p:tav tm="0">
                                              <p:val>
                                                <p:fltVal val="0"/>
                                              </p:val>
                                            </p:tav>
                                            <p:tav tm="100000">
                                              <p:val>
                                                <p:strVal val="#ppt_w"/>
                                              </p:val>
                                            </p:tav>
                                          </p:tavLst>
                                        </p:anim>
                                        <p:anim calcmode="lin" valueType="num">
                                          <p:cBhvr>
                                            <p:cTn id="55" dur="500" fill="hold"/>
                                            <p:tgtEl>
                                              <p:spTgt spid="140"/>
                                            </p:tgtEl>
                                            <p:attrNameLst>
                                              <p:attrName>ppt_h</p:attrName>
                                            </p:attrNameLst>
                                          </p:cBhvr>
                                          <p:tavLst>
                                            <p:tav tm="0">
                                              <p:val>
                                                <p:fltVal val="0"/>
                                              </p:val>
                                            </p:tav>
                                            <p:tav tm="100000">
                                              <p:val>
                                                <p:strVal val="#ppt_h"/>
                                              </p:val>
                                            </p:tav>
                                          </p:tavLst>
                                        </p:anim>
                                        <p:animEffect transition="in" filter="fade">
                                          <p:cBhvr>
                                            <p:cTn id="56" dur="500"/>
                                            <p:tgtEl>
                                              <p:spTgt spid="140"/>
                                            </p:tgtEl>
                                          </p:cBhvr>
                                        </p:animEffect>
                                      </p:childTnLst>
                                    </p:cTn>
                                  </p:par>
                                  <p:par>
                                    <p:cTn id="57" presetID="53" presetClass="entr" presetSubtype="16" fill="hold" nodeType="withEffect">
                                      <p:stCondLst>
                                        <p:cond delay="300"/>
                                      </p:stCondLst>
                                      <p:childTnLst>
                                        <p:set>
                                          <p:cBhvr>
                                            <p:cTn id="58" dur="1" fill="hold">
                                              <p:stCondLst>
                                                <p:cond delay="0"/>
                                              </p:stCondLst>
                                            </p:cTn>
                                            <p:tgtEl>
                                              <p:spTgt spid="143"/>
                                            </p:tgtEl>
                                            <p:attrNameLst>
                                              <p:attrName>style.visibility</p:attrName>
                                            </p:attrNameLst>
                                          </p:cBhvr>
                                          <p:to>
                                            <p:strVal val="visible"/>
                                          </p:to>
                                        </p:set>
                                        <p:anim calcmode="lin" valueType="num">
                                          <p:cBhvr>
                                            <p:cTn id="59" dur="500" fill="hold"/>
                                            <p:tgtEl>
                                              <p:spTgt spid="143"/>
                                            </p:tgtEl>
                                            <p:attrNameLst>
                                              <p:attrName>ppt_w</p:attrName>
                                            </p:attrNameLst>
                                          </p:cBhvr>
                                          <p:tavLst>
                                            <p:tav tm="0">
                                              <p:val>
                                                <p:fltVal val="0"/>
                                              </p:val>
                                            </p:tav>
                                            <p:tav tm="100000">
                                              <p:val>
                                                <p:strVal val="#ppt_w"/>
                                              </p:val>
                                            </p:tav>
                                          </p:tavLst>
                                        </p:anim>
                                        <p:anim calcmode="lin" valueType="num">
                                          <p:cBhvr>
                                            <p:cTn id="60" dur="500" fill="hold"/>
                                            <p:tgtEl>
                                              <p:spTgt spid="143"/>
                                            </p:tgtEl>
                                            <p:attrNameLst>
                                              <p:attrName>ppt_h</p:attrName>
                                            </p:attrNameLst>
                                          </p:cBhvr>
                                          <p:tavLst>
                                            <p:tav tm="0">
                                              <p:val>
                                                <p:fltVal val="0"/>
                                              </p:val>
                                            </p:tav>
                                            <p:tav tm="100000">
                                              <p:val>
                                                <p:strVal val="#ppt_h"/>
                                              </p:val>
                                            </p:tav>
                                          </p:tavLst>
                                        </p:anim>
                                        <p:animEffect transition="in" filter="fade">
                                          <p:cBhvr>
                                            <p:cTn id="61" dur="500"/>
                                            <p:tgtEl>
                                              <p:spTgt spid="143"/>
                                            </p:tgtEl>
                                          </p:cBhvr>
                                        </p:animEffect>
                                      </p:childTnLst>
                                    </p:cTn>
                                  </p:par>
                                </p:childTnLst>
                              </p:cTn>
                            </p:par>
                            <p:par>
                              <p:cTn id="62" fill="hold">
                                <p:stCondLst>
                                  <p:cond delay="4500"/>
                                </p:stCondLst>
                                <p:childTnLst>
                                  <p:par>
                                    <p:cTn id="63" presetID="22" presetClass="entr" presetSubtype="8" fill="hold" grpId="0" nodeType="after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wipe(left)">
                                          <p:cBhvr>
                                            <p:cTn id="65" dur="500"/>
                                            <p:tgtEl>
                                              <p:spTgt spid="146"/>
                                            </p:tgtEl>
                                          </p:cBhvr>
                                        </p:animEffect>
                                      </p:childTnLst>
                                    </p:cTn>
                                  </p:par>
                                </p:childTnLst>
                              </p:cTn>
                            </p:par>
                            <p:par>
                              <p:cTn id="66" fill="hold">
                                <p:stCondLst>
                                  <p:cond delay="5000"/>
                                </p:stCondLst>
                                <p:childTnLst>
                                  <p:par>
                                    <p:cTn id="67" presetID="22" presetClass="entr" presetSubtype="1" fill="hold" grpId="0" nodeType="afterEffect">
                                      <p:stCondLst>
                                        <p:cond delay="0"/>
                                      </p:stCondLst>
                                      <p:childTnLst>
                                        <p:set>
                                          <p:cBhvr>
                                            <p:cTn id="68" dur="1" fill="hold">
                                              <p:stCondLst>
                                                <p:cond delay="0"/>
                                              </p:stCondLst>
                                            </p:cTn>
                                            <p:tgtEl>
                                              <p:spTgt spid="147"/>
                                            </p:tgtEl>
                                            <p:attrNameLst>
                                              <p:attrName>style.visibility</p:attrName>
                                            </p:attrNameLst>
                                          </p:cBhvr>
                                          <p:to>
                                            <p:strVal val="visible"/>
                                          </p:to>
                                        </p:set>
                                        <p:animEffect transition="in" filter="wipe(up)">
                                          <p:cBhvr>
                                            <p:cTn id="69" dur="500"/>
                                            <p:tgtEl>
                                              <p:spTgt spid="147"/>
                                            </p:tgtEl>
                                          </p:cBhvr>
                                        </p:animEffect>
                                      </p:childTnLst>
                                    </p:cTn>
                                  </p:par>
                                  <p:par>
                                    <p:cTn id="70" presetID="53" presetClass="entr" presetSubtype="16" fill="hold" nodeType="withEffect">
                                      <p:stCondLst>
                                        <p:cond delay="0"/>
                                      </p:stCondLst>
                                      <p:childTnLst>
                                        <p:set>
                                          <p:cBhvr>
                                            <p:cTn id="71" dur="1" fill="hold">
                                              <p:stCondLst>
                                                <p:cond delay="0"/>
                                              </p:stCondLst>
                                            </p:cTn>
                                            <p:tgtEl>
                                              <p:spTgt spid="122"/>
                                            </p:tgtEl>
                                            <p:attrNameLst>
                                              <p:attrName>style.visibility</p:attrName>
                                            </p:attrNameLst>
                                          </p:cBhvr>
                                          <p:to>
                                            <p:strVal val="visible"/>
                                          </p:to>
                                        </p:set>
                                        <p:anim calcmode="lin" valueType="num">
                                          <p:cBhvr>
                                            <p:cTn id="72" dur="500" fill="hold"/>
                                            <p:tgtEl>
                                              <p:spTgt spid="122"/>
                                            </p:tgtEl>
                                            <p:attrNameLst>
                                              <p:attrName>ppt_w</p:attrName>
                                            </p:attrNameLst>
                                          </p:cBhvr>
                                          <p:tavLst>
                                            <p:tav tm="0">
                                              <p:val>
                                                <p:fltVal val="0"/>
                                              </p:val>
                                            </p:tav>
                                            <p:tav tm="100000">
                                              <p:val>
                                                <p:strVal val="#ppt_w"/>
                                              </p:val>
                                            </p:tav>
                                          </p:tavLst>
                                        </p:anim>
                                        <p:anim calcmode="lin" valueType="num">
                                          <p:cBhvr>
                                            <p:cTn id="73" dur="500" fill="hold"/>
                                            <p:tgtEl>
                                              <p:spTgt spid="122"/>
                                            </p:tgtEl>
                                            <p:attrNameLst>
                                              <p:attrName>ppt_h</p:attrName>
                                            </p:attrNameLst>
                                          </p:cBhvr>
                                          <p:tavLst>
                                            <p:tav tm="0">
                                              <p:val>
                                                <p:fltVal val="0"/>
                                              </p:val>
                                            </p:tav>
                                            <p:tav tm="100000">
                                              <p:val>
                                                <p:strVal val="#ppt_h"/>
                                              </p:val>
                                            </p:tav>
                                          </p:tavLst>
                                        </p:anim>
                                        <p:animEffect transition="in" filter="fade">
                                          <p:cBhvr>
                                            <p:cTn id="74" dur="500"/>
                                            <p:tgtEl>
                                              <p:spTgt spid="122"/>
                                            </p:tgtEl>
                                          </p:cBhvr>
                                        </p:animEffect>
                                      </p:childTnLst>
                                    </p:cTn>
                                  </p:par>
                                  <p:par>
                                    <p:cTn id="75" presetID="22" presetClass="entr" presetSubtype="8" fill="hold" grpId="0" nodeType="withEffect">
                                      <p:stCondLst>
                                        <p:cond delay="500"/>
                                      </p:stCondLst>
                                      <p:childTnLst>
                                        <p:set>
                                          <p:cBhvr>
                                            <p:cTn id="76" dur="1" fill="hold">
                                              <p:stCondLst>
                                                <p:cond delay="0"/>
                                              </p:stCondLst>
                                            </p:cTn>
                                            <p:tgtEl>
                                              <p:spTgt spid="148"/>
                                            </p:tgtEl>
                                            <p:attrNameLst>
                                              <p:attrName>style.visibility</p:attrName>
                                            </p:attrNameLst>
                                          </p:cBhvr>
                                          <p:to>
                                            <p:strVal val="visible"/>
                                          </p:to>
                                        </p:set>
                                        <p:animEffect transition="in" filter="wipe(left)">
                                          <p:cBhvr>
                                            <p:cTn id="77" dur="500"/>
                                            <p:tgtEl>
                                              <p:spTgt spid="148"/>
                                            </p:tgtEl>
                                          </p:cBhvr>
                                        </p:animEffect>
                                      </p:childTnLst>
                                    </p:cTn>
                                  </p:par>
                                  <p:par>
                                    <p:cTn id="78" presetID="22" presetClass="entr" presetSubtype="1" fill="hold" grpId="0" nodeType="withEffect">
                                      <p:stCondLst>
                                        <p:cond delay="500"/>
                                      </p:stCondLst>
                                      <p:childTnLst>
                                        <p:set>
                                          <p:cBhvr>
                                            <p:cTn id="79" dur="1" fill="hold">
                                              <p:stCondLst>
                                                <p:cond delay="0"/>
                                              </p:stCondLst>
                                            </p:cTn>
                                            <p:tgtEl>
                                              <p:spTgt spid="149"/>
                                            </p:tgtEl>
                                            <p:attrNameLst>
                                              <p:attrName>style.visibility</p:attrName>
                                            </p:attrNameLst>
                                          </p:cBhvr>
                                          <p:to>
                                            <p:strVal val="visible"/>
                                          </p:to>
                                        </p:set>
                                        <p:animEffect transition="in" filter="wipe(up)">
                                          <p:cBhvr>
                                            <p:cTn id="80" dur="500"/>
                                            <p:tgtEl>
                                              <p:spTgt spid="149"/>
                                            </p:tgtEl>
                                          </p:cBhvr>
                                        </p:animEffect>
                                      </p:childTnLst>
                                    </p:cTn>
                                  </p:par>
                                  <p:par>
                                    <p:cTn id="81" presetID="53" presetClass="entr" presetSubtype="16" fill="hold" nodeType="withEffect">
                                      <p:stCondLst>
                                        <p:cond delay="500"/>
                                      </p:stCondLst>
                                      <p:childTnLst>
                                        <p:set>
                                          <p:cBhvr>
                                            <p:cTn id="82" dur="1" fill="hold">
                                              <p:stCondLst>
                                                <p:cond delay="0"/>
                                              </p:stCondLst>
                                            </p:cTn>
                                            <p:tgtEl>
                                              <p:spTgt spid="127"/>
                                            </p:tgtEl>
                                            <p:attrNameLst>
                                              <p:attrName>style.visibility</p:attrName>
                                            </p:attrNameLst>
                                          </p:cBhvr>
                                          <p:to>
                                            <p:strVal val="visible"/>
                                          </p:to>
                                        </p:set>
                                        <p:anim calcmode="lin" valueType="num">
                                          <p:cBhvr>
                                            <p:cTn id="83" dur="500" fill="hold"/>
                                            <p:tgtEl>
                                              <p:spTgt spid="127"/>
                                            </p:tgtEl>
                                            <p:attrNameLst>
                                              <p:attrName>ppt_w</p:attrName>
                                            </p:attrNameLst>
                                          </p:cBhvr>
                                          <p:tavLst>
                                            <p:tav tm="0">
                                              <p:val>
                                                <p:fltVal val="0"/>
                                              </p:val>
                                            </p:tav>
                                            <p:tav tm="100000">
                                              <p:val>
                                                <p:strVal val="#ppt_w"/>
                                              </p:val>
                                            </p:tav>
                                          </p:tavLst>
                                        </p:anim>
                                        <p:anim calcmode="lin" valueType="num">
                                          <p:cBhvr>
                                            <p:cTn id="84" dur="500" fill="hold"/>
                                            <p:tgtEl>
                                              <p:spTgt spid="127"/>
                                            </p:tgtEl>
                                            <p:attrNameLst>
                                              <p:attrName>ppt_h</p:attrName>
                                            </p:attrNameLst>
                                          </p:cBhvr>
                                          <p:tavLst>
                                            <p:tav tm="0">
                                              <p:val>
                                                <p:fltVal val="0"/>
                                              </p:val>
                                            </p:tav>
                                            <p:tav tm="100000">
                                              <p:val>
                                                <p:strVal val="#ppt_h"/>
                                              </p:val>
                                            </p:tav>
                                          </p:tavLst>
                                        </p:anim>
                                        <p:animEffect transition="in" filter="fade">
                                          <p:cBhvr>
                                            <p:cTn id="85" dur="500"/>
                                            <p:tgtEl>
                                              <p:spTgt spid="127"/>
                                            </p:tgtEl>
                                          </p:cBhvr>
                                        </p:animEffect>
                                      </p:childTnLst>
                                    </p:cTn>
                                  </p:par>
                                  <p:par>
                                    <p:cTn id="86" presetID="22" presetClass="entr" presetSubtype="8" fill="hold" grpId="0" nodeType="withEffect">
                                      <p:stCondLst>
                                        <p:cond delay="900"/>
                                      </p:stCondLst>
                                      <p:childTnLst>
                                        <p:set>
                                          <p:cBhvr>
                                            <p:cTn id="87" dur="1" fill="hold">
                                              <p:stCondLst>
                                                <p:cond delay="0"/>
                                              </p:stCondLst>
                                            </p:cTn>
                                            <p:tgtEl>
                                              <p:spTgt spid="150"/>
                                            </p:tgtEl>
                                            <p:attrNameLst>
                                              <p:attrName>style.visibility</p:attrName>
                                            </p:attrNameLst>
                                          </p:cBhvr>
                                          <p:to>
                                            <p:strVal val="visible"/>
                                          </p:to>
                                        </p:set>
                                        <p:animEffect transition="in" filter="wipe(left)">
                                          <p:cBhvr>
                                            <p:cTn id="88" dur="500"/>
                                            <p:tgtEl>
                                              <p:spTgt spid="150"/>
                                            </p:tgtEl>
                                          </p:cBhvr>
                                        </p:animEffect>
                                      </p:childTnLst>
                                    </p:cTn>
                                  </p:par>
                                  <p:par>
                                    <p:cTn id="89" presetID="22" presetClass="entr" presetSubtype="1" fill="hold" grpId="0" nodeType="withEffect">
                                      <p:stCondLst>
                                        <p:cond delay="1300"/>
                                      </p:stCondLst>
                                      <p:childTnLst>
                                        <p:set>
                                          <p:cBhvr>
                                            <p:cTn id="90" dur="1" fill="hold">
                                              <p:stCondLst>
                                                <p:cond delay="0"/>
                                              </p:stCondLst>
                                            </p:cTn>
                                            <p:tgtEl>
                                              <p:spTgt spid="151"/>
                                            </p:tgtEl>
                                            <p:attrNameLst>
                                              <p:attrName>style.visibility</p:attrName>
                                            </p:attrNameLst>
                                          </p:cBhvr>
                                          <p:to>
                                            <p:strVal val="visible"/>
                                          </p:to>
                                        </p:set>
                                        <p:animEffect transition="in" filter="wipe(up)">
                                          <p:cBhvr>
                                            <p:cTn id="91" dur="500"/>
                                            <p:tgtEl>
                                              <p:spTgt spid="151"/>
                                            </p:tgtEl>
                                          </p:cBhvr>
                                        </p:animEffect>
                                      </p:childTnLst>
                                    </p:cTn>
                                  </p:par>
                                  <p:par>
                                    <p:cTn id="92" presetID="53" presetClass="entr" presetSubtype="16" fill="hold" nodeType="withEffect">
                                      <p:stCondLst>
                                        <p:cond delay="1400"/>
                                      </p:stCondLst>
                                      <p:childTnLst>
                                        <p:set>
                                          <p:cBhvr>
                                            <p:cTn id="93" dur="1" fill="hold">
                                              <p:stCondLst>
                                                <p:cond delay="0"/>
                                              </p:stCondLst>
                                            </p:cTn>
                                            <p:tgtEl>
                                              <p:spTgt spid="130"/>
                                            </p:tgtEl>
                                            <p:attrNameLst>
                                              <p:attrName>style.visibility</p:attrName>
                                            </p:attrNameLst>
                                          </p:cBhvr>
                                          <p:to>
                                            <p:strVal val="visible"/>
                                          </p:to>
                                        </p:set>
                                        <p:anim calcmode="lin" valueType="num">
                                          <p:cBhvr>
                                            <p:cTn id="94" dur="500" fill="hold"/>
                                            <p:tgtEl>
                                              <p:spTgt spid="130"/>
                                            </p:tgtEl>
                                            <p:attrNameLst>
                                              <p:attrName>ppt_w</p:attrName>
                                            </p:attrNameLst>
                                          </p:cBhvr>
                                          <p:tavLst>
                                            <p:tav tm="0">
                                              <p:val>
                                                <p:fltVal val="0"/>
                                              </p:val>
                                            </p:tav>
                                            <p:tav tm="100000">
                                              <p:val>
                                                <p:strVal val="#ppt_w"/>
                                              </p:val>
                                            </p:tav>
                                          </p:tavLst>
                                        </p:anim>
                                        <p:anim calcmode="lin" valueType="num">
                                          <p:cBhvr>
                                            <p:cTn id="95" dur="500" fill="hold"/>
                                            <p:tgtEl>
                                              <p:spTgt spid="130"/>
                                            </p:tgtEl>
                                            <p:attrNameLst>
                                              <p:attrName>ppt_h</p:attrName>
                                            </p:attrNameLst>
                                          </p:cBhvr>
                                          <p:tavLst>
                                            <p:tav tm="0">
                                              <p:val>
                                                <p:fltVal val="0"/>
                                              </p:val>
                                            </p:tav>
                                            <p:tav tm="100000">
                                              <p:val>
                                                <p:strVal val="#ppt_h"/>
                                              </p:val>
                                            </p:tav>
                                          </p:tavLst>
                                        </p:anim>
                                        <p:animEffect transition="in" filter="fade">
                                          <p:cBhvr>
                                            <p:cTn id="96"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136" grpId="0"/>
          <p:bldP spid="146" grpId="0"/>
          <p:bldP spid="147" grpId="0"/>
          <p:bldP spid="148" grpId="0"/>
          <p:bldP spid="149" grpId="0"/>
          <p:bldP spid="150" grpId="0"/>
          <p:bldP spid="151" grpId="0"/>
          <p:bldP spid="152" grpId="0"/>
          <p:bldP spid="155" grpId="0" animBg="1"/>
          <p:bldP spid="156"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782501" y="1137884"/>
            <a:ext cx="4256726" cy="5268931"/>
            <a:chOff x="865232" y="1286330"/>
            <a:chExt cx="4013321" cy="4966128"/>
          </a:xfrm>
        </p:grpSpPr>
        <p:pic>
          <p:nvPicPr>
            <p:cNvPr id="3" name="Picture 3"/>
            <p:cNvPicPr>
              <a:picLocks noChangeAspect="1"/>
            </p:cNvPicPr>
            <p:nvPr/>
          </p:nvPicPr>
          <p:blipFill>
            <a:blip r:embed="rId3"/>
            <a:srcRect l="5354" t="8440" r="6203" b="10136"/>
            <a:stretch>
              <a:fillRect/>
            </a:stretch>
          </p:blipFill>
          <p:spPr bwMode="auto">
            <a:xfrm>
              <a:off x="865232" y="1286330"/>
              <a:ext cx="4013321" cy="4966128"/>
            </a:xfrm>
            <a:prstGeom prst="rect">
              <a:avLst/>
            </a:prstGeom>
            <a:noFill/>
            <a:ln w="9525">
              <a:noFill/>
              <a:miter lim="800000"/>
              <a:headEnd/>
              <a:tailEnd/>
            </a:ln>
          </p:spPr>
        </p:pic>
        <p:sp>
          <p:nvSpPr>
            <p:cNvPr id="4" name="Rectangle 4"/>
            <p:cNvSpPr/>
            <p:nvPr/>
          </p:nvSpPr>
          <p:spPr>
            <a:xfrm>
              <a:off x="1454212" y="1875344"/>
              <a:ext cx="2840124" cy="3699194"/>
            </a:xfrm>
            <a:prstGeom prst="rect">
              <a:avLst/>
            </a:prstGeom>
            <a:blipFill>
              <a:blip r:embed="rId4"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7890" fontAlgn="auto">
                <a:spcBef>
                  <a:spcPts val="0"/>
                </a:spcBef>
                <a:spcAft>
                  <a:spcPts val="0"/>
                </a:spcAft>
                <a:defRPr/>
              </a:pPr>
              <a:endParaRPr lang="en-US" sz="4300"/>
            </a:p>
          </p:txBody>
        </p:sp>
      </p:grpSp>
      <p:sp>
        <p:nvSpPr>
          <p:cNvPr id="17" name="矩形 16"/>
          <p:cNvSpPr>
            <a:spLocks noChangeArrowheads="1"/>
          </p:cNvSpPr>
          <p:nvPr/>
        </p:nvSpPr>
        <p:spPr bwMode="auto">
          <a:xfrm>
            <a:off x="5610745" y="4713462"/>
            <a:ext cx="1124571" cy="354803"/>
          </a:xfrm>
          <a:prstGeom prst="rect">
            <a:avLst/>
          </a:prstGeom>
          <a:noFill/>
          <a:ln w="9525">
            <a:noFill/>
            <a:miter lim="800000"/>
            <a:headEnd/>
            <a:tailEnd/>
          </a:ln>
        </p:spPr>
        <p:txBody>
          <a:bodyPr wrap="square" lIns="121791" tIns="60898" rIns="121791" bIns="6089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5591697" y="5129568"/>
            <a:ext cx="2570892" cy="956639"/>
          </a:xfrm>
          <a:prstGeom prst="rect">
            <a:avLst/>
          </a:prstGeom>
          <a:noFill/>
          <a:ln>
            <a:noFill/>
          </a:ln>
          <a:extLst/>
        </p:spPr>
        <p:txBody>
          <a:bodyPr wrap="square" lIns="121791" tIns="60898" rIns="121791" bIns="60898">
            <a:spAutoFit/>
          </a:bodyPr>
          <a:lstStyle/>
          <a:p>
            <a:pPr defTabSz="1217890" fontAlgn="auto">
              <a:lnSpc>
                <a:spcPct val="120000"/>
              </a:lnSpc>
              <a:spcAft>
                <a:spcPts val="0"/>
              </a:spcAft>
              <a:defRPr/>
            </a:pPr>
            <a:r>
              <a:rPr lang="zh-CN" altLang="en-US" sz="15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9" name="矩形 18"/>
          <p:cNvSpPr>
            <a:spLocks noChangeArrowheads="1"/>
          </p:cNvSpPr>
          <p:nvPr/>
        </p:nvSpPr>
        <p:spPr bwMode="auto">
          <a:xfrm>
            <a:off x="8535267" y="4713462"/>
            <a:ext cx="1124571" cy="354803"/>
          </a:xfrm>
          <a:prstGeom prst="rect">
            <a:avLst/>
          </a:prstGeom>
          <a:noFill/>
          <a:ln w="9525">
            <a:noFill/>
            <a:miter lim="800000"/>
            <a:headEnd/>
            <a:tailEnd/>
          </a:ln>
        </p:spPr>
        <p:txBody>
          <a:bodyPr wrap="square" lIns="121791" tIns="60898" rIns="121791" bIns="6089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20" name="矩形 19"/>
          <p:cNvSpPr>
            <a:spLocks noChangeArrowheads="1"/>
          </p:cNvSpPr>
          <p:nvPr/>
        </p:nvSpPr>
        <p:spPr bwMode="auto">
          <a:xfrm>
            <a:off x="8516219" y="5129568"/>
            <a:ext cx="2570892" cy="956639"/>
          </a:xfrm>
          <a:prstGeom prst="rect">
            <a:avLst/>
          </a:prstGeom>
          <a:noFill/>
          <a:ln>
            <a:noFill/>
          </a:ln>
          <a:extLst/>
        </p:spPr>
        <p:txBody>
          <a:bodyPr wrap="square" lIns="121791" tIns="60898" rIns="121791" bIns="60898">
            <a:spAutoFit/>
          </a:bodyPr>
          <a:lstStyle/>
          <a:p>
            <a:pPr defTabSz="1217890" fontAlgn="auto">
              <a:lnSpc>
                <a:spcPct val="120000"/>
              </a:lnSpc>
              <a:spcAft>
                <a:spcPts val="0"/>
              </a:spcAft>
              <a:defRPr/>
            </a:pPr>
            <a:r>
              <a:rPr lang="zh-CN" altLang="en-US" sz="15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23" name="组合 22"/>
          <p:cNvGrpSpPr/>
          <p:nvPr/>
        </p:nvGrpSpPr>
        <p:grpSpPr>
          <a:xfrm>
            <a:off x="5593263" y="1413105"/>
            <a:ext cx="3017632" cy="466790"/>
            <a:chOff x="814328" y="3219334"/>
            <a:chExt cx="2797200" cy="432536"/>
          </a:xfrm>
        </p:grpSpPr>
        <p:grpSp>
          <p:nvGrpSpPr>
            <p:cNvPr id="24" name="组合 23"/>
            <p:cNvGrpSpPr/>
            <p:nvPr/>
          </p:nvGrpSpPr>
          <p:grpSpPr>
            <a:xfrm>
              <a:off x="814328" y="3219334"/>
              <a:ext cx="2797200" cy="432536"/>
              <a:chOff x="2173927" y="3285519"/>
              <a:chExt cx="3549387" cy="548848"/>
            </a:xfrm>
          </p:grpSpPr>
          <p:grpSp>
            <p:nvGrpSpPr>
              <p:cNvPr id="26" name="组合 25"/>
              <p:cNvGrpSpPr/>
              <p:nvPr/>
            </p:nvGrpSpPr>
            <p:grpSpPr>
              <a:xfrm>
                <a:off x="2173927" y="3285519"/>
                <a:ext cx="3549387" cy="548848"/>
                <a:chOff x="4304043" y="1286668"/>
                <a:chExt cx="7914744" cy="2757793"/>
              </a:xfrm>
              <a:effectLst>
                <a:outerShdw blurRad="381000" dist="254000" dir="8100000" algn="tr" rotWithShape="0">
                  <a:prstClr val="black">
                    <a:alpha val="40000"/>
                  </a:prstClr>
                </a:outerShdw>
              </a:effectLst>
            </p:grpSpPr>
            <p:sp>
              <p:nvSpPr>
                <p:cNvPr id="28" name="圆角矩形 27"/>
                <p:cNvSpPr/>
                <p:nvPr/>
              </p:nvSpPr>
              <p:spPr>
                <a:xfrm>
                  <a:off x="4304043" y="1286668"/>
                  <a:ext cx="79147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sp>
              <p:nvSpPr>
                <p:cNvPr id="29" name="圆角矩形 28"/>
                <p:cNvSpPr/>
                <p:nvPr/>
              </p:nvSpPr>
              <p:spPr>
                <a:xfrm>
                  <a:off x="4351924" y="1373342"/>
                  <a:ext cx="7812881"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27" name="椭圆 26"/>
              <p:cNvSpPr/>
              <p:nvPr/>
            </p:nvSpPr>
            <p:spPr>
              <a:xfrm>
                <a:off x="2307128" y="3420211"/>
                <a:ext cx="279463" cy="279463"/>
              </a:xfrm>
              <a:prstGeom prst="ellipse">
                <a:avLst/>
              </a:prstGeom>
              <a:solidFill>
                <a:srgbClr val="0099A9"/>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25" name="TextBox 24"/>
            <p:cNvSpPr txBox="1"/>
            <p:nvPr/>
          </p:nvSpPr>
          <p:spPr>
            <a:xfrm>
              <a:off x="1224125" y="3331792"/>
              <a:ext cx="2191136" cy="21448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099A9"/>
                  </a:solidFill>
                </a:rPr>
                <a:t>点击输入标题文本小标签</a:t>
              </a:r>
            </a:p>
          </p:txBody>
        </p:sp>
      </p:grpSp>
      <p:grpSp>
        <p:nvGrpSpPr>
          <p:cNvPr id="30" name="组合 29"/>
          <p:cNvGrpSpPr/>
          <p:nvPr/>
        </p:nvGrpSpPr>
        <p:grpSpPr>
          <a:xfrm>
            <a:off x="5595773" y="1989301"/>
            <a:ext cx="3887494" cy="466790"/>
            <a:chOff x="814327" y="3219334"/>
            <a:chExt cx="3603522" cy="432536"/>
          </a:xfrm>
        </p:grpSpPr>
        <p:grpSp>
          <p:nvGrpSpPr>
            <p:cNvPr id="31" name="组合 30"/>
            <p:cNvGrpSpPr/>
            <p:nvPr/>
          </p:nvGrpSpPr>
          <p:grpSpPr>
            <a:xfrm>
              <a:off x="814327" y="3219334"/>
              <a:ext cx="3603522" cy="432536"/>
              <a:chOff x="2173926" y="3285519"/>
              <a:chExt cx="4572535" cy="548848"/>
            </a:xfrm>
          </p:grpSpPr>
          <p:grpSp>
            <p:nvGrpSpPr>
              <p:cNvPr id="33" name="组合 32"/>
              <p:cNvGrpSpPr/>
              <p:nvPr/>
            </p:nvGrpSpPr>
            <p:grpSpPr>
              <a:xfrm>
                <a:off x="2173926" y="3285519"/>
                <a:ext cx="4572535" cy="548848"/>
                <a:chOff x="4304040" y="1286668"/>
                <a:chExt cx="10196250" cy="2757793"/>
              </a:xfrm>
              <a:effectLst>
                <a:outerShdw blurRad="381000" dist="254000" dir="8100000" algn="tr" rotWithShape="0">
                  <a:prstClr val="black">
                    <a:alpha val="40000"/>
                  </a:prstClr>
                </a:outerShdw>
              </a:effectLst>
            </p:grpSpPr>
            <p:sp>
              <p:nvSpPr>
                <p:cNvPr id="35" name="圆角矩形 34"/>
                <p:cNvSpPr/>
                <p:nvPr/>
              </p:nvSpPr>
              <p:spPr>
                <a:xfrm>
                  <a:off x="4304040" y="1286668"/>
                  <a:ext cx="10196250"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sp>
              <p:nvSpPr>
                <p:cNvPr id="36" name="圆角矩形 35"/>
                <p:cNvSpPr/>
                <p:nvPr/>
              </p:nvSpPr>
              <p:spPr>
                <a:xfrm>
                  <a:off x="4351920" y="1373339"/>
                  <a:ext cx="10095546"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34" name="椭圆 33"/>
              <p:cNvSpPr/>
              <p:nvPr/>
            </p:nvSpPr>
            <p:spPr>
              <a:xfrm>
                <a:off x="2307128" y="3420211"/>
                <a:ext cx="279463" cy="279463"/>
              </a:xfrm>
              <a:prstGeom prst="ellipse">
                <a:avLst/>
              </a:prstGeom>
              <a:solidFill>
                <a:srgbClr val="EA610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32" name="TextBox 31"/>
            <p:cNvSpPr txBox="1"/>
            <p:nvPr/>
          </p:nvSpPr>
          <p:spPr>
            <a:xfrm>
              <a:off x="1224125" y="3331792"/>
              <a:ext cx="2989681" cy="21448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EA6103"/>
                  </a:solidFill>
                </a:rPr>
                <a:t>点击输入标题文本及描述说明</a:t>
              </a:r>
            </a:p>
          </p:txBody>
        </p:sp>
      </p:grpSp>
      <p:grpSp>
        <p:nvGrpSpPr>
          <p:cNvPr id="37" name="组合 36"/>
          <p:cNvGrpSpPr/>
          <p:nvPr/>
        </p:nvGrpSpPr>
        <p:grpSpPr>
          <a:xfrm>
            <a:off x="5610747" y="2565498"/>
            <a:ext cx="3201183" cy="466790"/>
            <a:chOff x="814328" y="3219334"/>
            <a:chExt cx="2967344" cy="432536"/>
          </a:xfrm>
        </p:grpSpPr>
        <p:grpSp>
          <p:nvGrpSpPr>
            <p:cNvPr id="38" name="组合 37"/>
            <p:cNvGrpSpPr/>
            <p:nvPr/>
          </p:nvGrpSpPr>
          <p:grpSpPr>
            <a:xfrm>
              <a:off x="814328" y="3219334"/>
              <a:ext cx="2967344" cy="432536"/>
              <a:chOff x="2173927" y="3285519"/>
              <a:chExt cx="3765284" cy="548848"/>
            </a:xfrm>
          </p:grpSpPr>
          <p:grpSp>
            <p:nvGrpSpPr>
              <p:cNvPr id="40" name="组合 39"/>
              <p:cNvGrpSpPr/>
              <p:nvPr/>
            </p:nvGrpSpPr>
            <p:grpSpPr>
              <a:xfrm>
                <a:off x="2173927" y="3285519"/>
                <a:ext cx="3765284" cy="548848"/>
                <a:chOff x="4304043" y="1286668"/>
                <a:chExt cx="8396171" cy="2757793"/>
              </a:xfrm>
              <a:effectLst>
                <a:outerShdw blurRad="381000" dist="254000" dir="8100000" algn="tr" rotWithShape="0">
                  <a:prstClr val="black">
                    <a:alpha val="40000"/>
                  </a:prstClr>
                </a:outerShdw>
              </a:effectLst>
            </p:grpSpPr>
            <p:sp>
              <p:nvSpPr>
                <p:cNvPr id="42" name="圆角矩形 41"/>
                <p:cNvSpPr/>
                <p:nvPr/>
              </p:nvSpPr>
              <p:spPr>
                <a:xfrm>
                  <a:off x="4304043" y="1286668"/>
                  <a:ext cx="8396171"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sp>
              <p:nvSpPr>
                <p:cNvPr id="43" name="圆角矩形 42"/>
                <p:cNvSpPr/>
                <p:nvPr/>
              </p:nvSpPr>
              <p:spPr>
                <a:xfrm>
                  <a:off x="4351923" y="1373339"/>
                  <a:ext cx="8295467"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41" name="椭圆 40"/>
              <p:cNvSpPr/>
              <p:nvPr/>
            </p:nvSpPr>
            <p:spPr>
              <a:xfrm>
                <a:off x="2307128" y="3420211"/>
                <a:ext cx="279463" cy="279463"/>
              </a:xfrm>
              <a:prstGeom prst="ellipse">
                <a:avLst/>
              </a:prstGeom>
              <a:solidFill>
                <a:srgbClr val="F69F1E"/>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39" name="TextBox 38"/>
            <p:cNvSpPr txBox="1"/>
            <p:nvPr/>
          </p:nvSpPr>
          <p:spPr>
            <a:xfrm>
              <a:off x="1224125" y="3331792"/>
              <a:ext cx="2371197" cy="21448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F69F1E"/>
                  </a:solidFill>
                </a:rPr>
                <a:t>点击输入标题文本小标签</a:t>
              </a:r>
            </a:p>
          </p:txBody>
        </p:sp>
      </p:grpSp>
      <p:grpSp>
        <p:nvGrpSpPr>
          <p:cNvPr id="44" name="组合 43"/>
          <p:cNvGrpSpPr/>
          <p:nvPr/>
        </p:nvGrpSpPr>
        <p:grpSpPr>
          <a:xfrm>
            <a:off x="5607452" y="3141696"/>
            <a:ext cx="2629262" cy="466790"/>
            <a:chOff x="814328" y="3219334"/>
            <a:chExt cx="2437200" cy="432536"/>
          </a:xfrm>
        </p:grpSpPr>
        <p:grpSp>
          <p:nvGrpSpPr>
            <p:cNvPr id="45" name="组合 44"/>
            <p:cNvGrpSpPr/>
            <p:nvPr/>
          </p:nvGrpSpPr>
          <p:grpSpPr>
            <a:xfrm>
              <a:off x="814328" y="3219334"/>
              <a:ext cx="2437200" cy="432536"/>
              <a:chOff x="2173927" y="3285519"/>
              <a:chExt cx="3092581" cy="548848"/>
            </a:xfrm>
          </p:grpSpPr>
          <p:grpSp>
            <p:nvGrpSpPr>
              <p:cNvPr id="47" name="组合 46"/>
              <p:cNvGrpSpPr/>
              <p:nvPr/>
            </p:nvGrpSpPr>
            <p:grpSpPr>
              <a:xfrm>
                <a:off x="2173927" y="3285519"/>
                <a:ext cx="3092581" cy="548848"/>
                <a:chOff x="4304043" y="1286668"/>
                <a:chExt cx="6896116" cy="2757793"/>
              </a:xfrm>
              <a:effectLst>
                <a:outerShdw blurRad="381000" dist="254000" dir="8100000" algn="tr" rotWithShape="0">
                  <a:prstClr val="black">
                    <a:alpha val="40000"/>
                  </a:prstClr>
                </a:outerShdw>
              </a:effectLst>
            </p:grpSpPr>
            <p:sp>
              <p:nvSpPr>
                <p:cNvPr id="49" name="圆角矩形 48"/>
                <p:cNvSpPr/>
                <p:nvPr/>
              </p:nvSpPr>
              <p:spPr>
                <a:xfrm>
                  <a:off x="4304043" y="1286668"/>
                  <a:ext cx="6896116"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sp>
              <p:nvSpPr>
                <p:cNvPr id="50" name="圆角矩形 49"/>
                <p:cNvSpPr/>
                <p:nvPr/>
              </p:nvSpPr>
              <p:spPr>
                <a:xfrm>
                  <a:off x="4351924" y="1373342"/>
                  <a:ext cx="679425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48" name="椭圆 47"/>
              <p:cNvSpPr/>
              <p:nvPr/>
            </p:nvSpPr>
            <p:spPr>
              <a:xfrm>
                <a:off x="2307128" y="3420211"/>
                <a:ext cx="279463" cy="279463"/>
              </a:xfrm>
              <a:prstGeom prst="ellipse">
                <a:avLst/>
              </a:prstGeom>
              <a:solidFill>
                <a:srgbClr val="EA5E66"/>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46" name="TextBox 45"/>
            <p:cNvSpPr txBox="1"/>
            <p:nvPr/>
          </p:nvSpPr>
          <p:spPr>
            <a:xfrm>
              <a:off x="1224126" y="3331792"/>
              <a:ext cx="1911028" cy="21448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EA5E66"/>
                  </a:solidFill>
                </a:rPr>
                <a:t>点击输入标题文本</a:t>
              </a:r>
            </a:p>
          </p:txBody>
        </p:sp>
      </p:grpSp>
      <p:grpSp>
        <p:nvGrpSpPr>
          <p:cNvPr id="51" name="组合 50"/>
          <p:cNvGrpSpPr/>
          <p:nvPr/>
        </p:nvGrpSpPr>
        <p:grpSpPr>
          <a:xfrm>
            <a:off x="5630011" y="3717893"/>
            <a:ext cx="3125212" cy="466790"/>
            <a:chOff x="814328" y="3219334"/>
            <a:chExt cx="2896922" cy="432536"/>
          </a:xfrm>
        </p:grpSpPr>
        <p:grpSp>
          <p:nvGrpSpPr>
            <p:cNvPr id="52" name="组合 51"/>
            <p:cNvGrpSpPr/>
            <p:nvPr/>
          </p:nvGrpSpPr>
          <p:grpSpPr>
            <a:xfrm>
              <a:off x="814328" y="3219334"/>
              <a:ext cx="2896922" cy="432536"/>
              <a:chOff x="2173927" y="3285519"/>
              <a:chExt cx="3675925" cy="548848"/>
            </a:xfrm>
          </p:grpSpPr>
          <p:grpSp>
            <p:nvGrpSpPr>
              <p:cNvPr id="54" name="组合 53"/>
              <p:cNvGrpSpPr/>
              <p:nvPr/>
            </p:nvGrpSpPr>
            <p:grpSpPr>
              <a:xfrm>
                <a:off x="2173927" y="3285519"/>
                <a:ext cx="3675925" cy="548848"/>
                <a:chOff x="4304043" y="1286668"/>
                <a:chExt cx="8196910" cy="2757793"/>
              </a:xfrm>
              <a:effectLst>
                <a:outerShdw blurRad="381000" dist="254000" dir="8100000" algn="tr" rotWithShape="0">
                  <a:prstClr val="black">
                    <a:alpha val="40000"/>
                  </a:prstClr>
                </a:outerShdw>
              </a:effectLst>
            </p:grpSpPr>
            <p:sp>
              <p:nvSpPr>
                <p:cNvPr id="56" name="圆角矩形 55"/>
                <p:cNvSpPr/>
                <p:nvPr/>
              </p:nvSpPr>
              <p:spPr>
                <a:xfrm>
                  <a:off x="4304043" y="1286668"/>
                  <a:ext cx="8149029"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sp>
              <p:nvSpPr>
                <p:cNvPr id="57" name="圆角矩形 56"/>
                <p:cNvSpPr/>
                <p:nvPr/>
              </p:nvSpPr>
              <p:spPr>
                <a:xfrm>
                  <a:off x="4351924" y="1373342"/>
                  <a:ext cx="8149029"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55" name="椭圆 54"/>
              <p:cNvSpPr/>
              <p:nvPr/>
            </p:nvSpPr>
            <p:spPr>
              <a:xfrm>
                <a:off x="2307128" y="3420211"/>
                <a:ext cx="279463" cy="279463"/>
              </a:xfrm>
              <a:prstGeom prst="ellipse">
                <a:avLst/>
              </a:prstGeom>
              <a:solidFill>
                <a:srgbClr val="0070C0"/>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500">
                  <a:solidFill>
                    <a:srgbClr val="0070C0"/>
                  </a:solidFill>
                </a:endParaRPr>
              </a:p>
            </p:txBody>
          </p:sp>
        </p:grpSp>
        <p:sp>
          <p:nvSpPr>
            <p:cNvPr id="53" name="TextBox 52"/>
            <p:cNvSpPr txBox="1"/>
            <p:nvPr/>
          </p:nvSpPr>
          <p:spPr>
            <a:xfrm>
              <a:off x="1224125" y="3331792"/>
              <a:ext cx="2334260" cy="214489"/>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algn="l"/>
              <a:r>
                <a:rPr lang="zh-CN" altLang="en-US" sz="1500" b="0" dirty="0">
                  <a:solidFill>
                    <a:srgbClr val="0070C0"/>
                  </a:solidFill>
                </a:rPr>
                <a:t>点击输入标题描述文本</a:t>
              </a:r>
            </a:p>
          </p:txBody>
        </p:sp>
      </p:grpSp>
      <p:sp>
        <p:nvSpPr>
          <p:cNvPr id="58" name="TextBox 57"/>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9" name="TextBox 58"/>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教学反思</a:t>
            </a:r>
            <a:endParaRPr lang="zh-CN" altLang="en-US" sz="2700" b="1" dirty="0">
              <a:solidFill>
                <a:schemeClr val="tx1">
                  <a:lumMod val="65000"/>
                  <a:lumOff val="35000"/>
                </a:schemeClr>
              </a:solidFill>
              <a:latin typeface="微软雅黑"/>
              <a:ea typeface="微软雅黑"/>
            </a:endParaRPr>
          </a:p>
        </p:txBody>
      </p:sp>
      <p:pic>
        <p:nvPicPr>
          <p:cNvPr id="60" name="Picture 3" descr="C:\Users\Administrator\Desktop\微立体创业计划\005.png"/>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61" name="Picture 4" descr="C:\Users\Administrator\Desktop\微立体创业计划\004.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2" name="椭圆 61"/>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TextBox 62"/>
          <p:cNvSpPr txBox="1"/>
          <p:nvPr/>
        </p:nvSpPr>
        <p:spPr>
          <a:xfrm>
            <a:off x="3111479" y="439873"/>
            <a:ext cx="4539025"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信息化教学提高课堂教学效果</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3774390202"/>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50000">
                                          <p:cBhvr additive="base">
                                            <p:cTn id="7" dur="1200" fill="hold"/>
                                            <p:tgtEl>
                                              <p:spTgt spid="60"/>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14:bounceEnd="50000">
                                          <p:cBhvr additive="base">
                                            <p:cTn id="11" dur="1200" fill="hold"/>
                                            <p:tgtEl>
                                              <p:spTgt spid="61"/>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childTnLst>
                              </p:cTn>
                            </p:par>
                            <p:par>
                              <p:cTn id="24" fill="hold">
                                <p:stCondLst>
                                  <p:cond delay="22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7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350"/>
                                            <p:tgtEl>
                                              <p:spTgt spid="23"/>
                                            </p:tgtEl>
                                            <p:attrNameLst>
                                              <p:attrName>ppt_x</p:attrName>
                                            </p:attrNameLst>
                                          </p:cBhvr>
                                          <p:tavLst>
                                            <p:tav tm="0">
                                              <p:val>
                                                <p:strVal val="#ppt_x-#ppt_w*1.125000"/>
                                              </p:val>
                                            </p:tav>
                                            <p:tav tm="100000">
                                              <p:val>
                                                <p:strVal val="#ppt_x"/>
                                              </p:val>
                                            </p:tav>
                                          </p:tavLst>
                                        </p:anim>
                                        <p:animEffect transition="in" filter="wipe(right)">
                                          <p:cBhvr>
                                            <p:cTn id="33" dur="350"/>
                                            <p:tgtEl>
                                              <p:spTgt spid="23"/>
                                            </p:tgtEl>
                                          </p:cBhvr>
                                        </p:animEffect>
                                      </p:childTnLst>
                                    </p:cTn>
                                  </p:par>
                                  <p:par>
                                    <p:cTn id="34" presetID="12" presetClass="entr" presetSubtype="8" fill="hold" nodeType="withEffect">
                                      <p:stCondLst>
                                        <p:cond delay="1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350"/>
                                            <p:tgtEl>
                                              <p:spTgt spid="30"/>
                                            </p:tgtEl>
                                            <p:attrNameLst>
                                              <p:attrName>ppt_x</p:attrName>
                                            </p:attrNameLst>
                                          </p:cBhvr>
                                          <p:tavLst>
                                            <p:tav tm="0">
                                              <p:val>
                                                <p:strVal val="#ppt_x-#ppt_w*1.125000"/>
                                              </p:val>
                                            </p:tav>
                                            <p:tav tm="100000">
                                              <p:val>
                                                <p:strVal val="#ppt_x"/>
                                              </p:val>
                                            </p:tav>
                                          </p:tavLst>
                                        </p:anim>
                                        <p:animEffect transition="in" filter="wipe(right)">
                                          <p:cBhvr>
                                            <p:cTn id="37" dur="350"/>
                                            <p:tgtEl>
                                              <p:spTgt spid="30"/>
                                            </p:tgtEl>
                                          </p:cBhvr>
                                        </p:animEffect>
                                      </p:childTnLst>
                                    </p:cTn>
                                  </p:par>
                                  <p:par>
                                    <p:cTn id="38" presetID="12" presetClass="entr" presetSubtype="8" fill="hold" nodeType="withEffect">
                                      <p:stCondLst>
                                        <p:cond delay="20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350"/>
                                            <p:tgtEl>
                                              <p:spTgt spid="37"/>
                                            </p:tgtEl>
                                            <p:attrNameLst>
                                              <p:attrName>ppt_x</p:attrName>
                                            </p:attrNameLst>
                                          </p:cBhvr>
                                          <p:tavLst>
                                            <p:tav tm="0">
                                              <p:val>
                                                <p:strVal val="#ppt_x-#ppt_w*1.125000"/>
                                              </p:val>
                                            </p:tav>
                                            <p:tav tm="100000">
                                              <p:val>
                                                <p:strVal val="#ppt_x"/>
                                              </p:val>
                                            </p:tav>
                                          </p:tavLst>
                                        </p:anim>
                                        <p:animEffect transition="in" filter="wipe(right)">
                                          <p:cBhvr>
                                            <p:cTn id="41" dur="350"/>
                                            <p:tgtEl>
                                              <p:spTgt spid="37"/>
                                            </p:tgtEl>
                                          </p:cBhvr>
                                        </p:animEffect>
                                      </p:childTnLst>
                                    </p:cTn>
                                  </p:par>
                                  <p:par>
                                    <p:cTn id="42" presetID="12" presetClass="entr" presetSubtype="8" fill="hold" nodeType="withEffect">
                                      <p:stCondLst>
                                        <p:cond delay="30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350"/>
                                            <p:tgtEl>
                                              <p:spTgt spid="44"/>
                                            </p:tgtEl>
                                            <p:attrNameLst>
                                              <p:attrName>ppt_x</p:attrName>
                                            </p:attrNameLst>
                                          </p:cBhvr>
                                          <p:tavLst>
                                            <p:tav tm="0">
                                              <p:val>
                                                <p:strVal val="#ppt_x-#ppt_w*1.125000"/>
                                              </p:val>
                                            </p:tav>
                                            <p:tav tm="100000">
                                              <p:val>
                                                <p:strVal val="#ppt_x"/>
                                              </p:val>
                                            </p:tav>
                                          </p:tavLst>
                                        </p:anim>
                                        <p:animEffect transition="in" filter="wipe(right)">
                                          <p:cBhvr>
                                            <p:cTn id="45" dur="350"/>
                                            <p:tgtEl>
                                              <p:spTgt spid="44"/>
                                            </p:tgtEl>
                                          </p:cBhvr>
                                        </p:animEffect>
                                      </p:childTnLst>
                                    </p:cTn>
                                  </p:par>
                                  <p:par>
                                    <p:cTn id="46" presetID="12" presetClass="entr" presetSubtype="8" fill="hold" nodeType="withEffect">
                                      <p:stCondLst>
                                        <p:cond delay="40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50"/>
                                            <p:tgtEl>
                                              <p:spTgt spid="51"/>
                                            </p:tgtEl>
                                            <p:attrNameLst>
                                              <p:attrName>ppt_x</p:attrName>
                                            </p:attrNameLst>
                                          </p:cBhvr>
                                          <p:tavLst>
                                            <p:tav tm="0">
                                              <p:val>
                                                <p:strVal val="#ppt_x-#ppt_w*1.125000"/>
                                              </p:val>
                                            </p:tav>
                                            <p:tav tm="100000">
                                              <p:val>
                                                <p:strVal val="#ppt_x"/>
                                              </p:val>
                                            </p:tav>
                                          </p:tavLst>
                                        </p:anim>
                                        <p:animEffect transition="in" filter="wipe(right)">
                                          <p:cBhvr>
                                            <p:cTn id="49" dur="350"/>
                                            <p:tgtEl>
                                              <p:spTgt spid="51"/>
                                            </p:tgtEl>
                                          </p:cBhvr>
                                        </p:animEffect>
                                      </p:childTnLst>
                                    </p:cTn>
                                  </p:par>
                                </p:childTnLst>
                              </p:cTn>
                            </p:par>
                            <p:par>
                              <p:cTn id="50" fill="hold">
                                <p:stCondLst>
                                  <p:cond delay="3450"/>
                                </p:stCondLst>
                                <p:childTnLst>
                                  <p:par>
                                    <p:cTn id="51" presetID="1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ppt_y</p:attrName>
                                            </p:attrNameLst>
                                          </p:cBhvr>
                                          <p:tavLst>
                                            <p:tav tm="0">
                                              <p:val>
                                                <p:strVal val="#ppt_y+#ppt_h*1.125000"/>
                                              </p:val>
                                            </p:tav>
                                            <p:tav tm="100000">
                                              <p:val>
                                                <p:strVal val="#ppt_y"/>
                                              </p:val>
                                            </p:tav>
                                          </p:tavLst>
                                        </p:anim>
                                        <p:animEffect transition="in" filter="wipe(up)">
                                          <p:cBhvr>
                                            <p:cTn id="54" dur="500"/>
                                            <p:tgtEl>
                                              <p:spTgt spid="17"/>
                                            </p:tgtEl>
                                          </p:cBhvr>
                                        </p:animEffect>
                                      </p:childTnLst>
                                    </p:cTn>
                                  </p:par>
                                  <p:par>
                                    <p:cTn id="55" presetID="12" presetClass="entr" presetSubtype="4"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p:tgtEl>
                                              <p:spTgt spid="18"/>
                                            </p:tgtEl>
                                            <p:attrNameLst>
                                              <p:attrName>ppt_y</p:attrName>
                                            </p:attrNameLst>
                                          </p:cBhvr>
                                          <p:tavLst>
                                            <p:tav tm="0">
                                              <p:val>
                                                <p:strVal val="#ppt_y+#ppt_h*1.125000"/>
                                              </p:val>
                                            </p:tav>
                                            <p:tav tm="100000">
                                              <p:val>
                                                <p:strVal val="#ppt_y"/>
                                              </p:val>
                                            </p:tav>
                                          </p:tavLst>
                                        </p:anim>
                                        <p:animEffect transition="in" filter="wipe(up)">
                                          <p:cBhvr>
                                            <p:cTn id="58" dur="500"/>
                                            <p:tgtEl>
                                              <p:spTgt spid="18"/>
                                            </p:tgtEl>
                                          </p:cBhvr>
                                        </p:animEffect>
                                      </p:childTnLst>
                                    </p:cTn>
                                  </p:par>
                                  <p:par>
                                    <p:cTn id="59" presetID="12" presetClass="entr" presetSubtype="4" fill="hold" grpId="0" nodeType="withEffect">
                                      <p:stCondLst>
                                        <p:cond delay="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p:tgtEl>
                                              <p:spTgt spid="19"/>
                                            </p:tgtEl>
                                            <p:attrNameLst>
                                              <p:attrName>ppt_y</p:attrName>
                                            </p:attrNameLst>
                                          </p:cBhvr>
                                          <p:tavLst>
                                            <p:tav tm="0">
                                              <p:val>
                                                <p:strVal val="#ppt_y+#ppt_h*1.125000"/>
                                              </p:val>
                                            </p:tav>
                                            <p:tav tm="100000">
                                              <p:val>
                                                <p:strVal val="#ppt_y"/>
                                              </p:val>
                                            </p:tav>
                                          </p:tavLst>
                                        </p:anim>
                                        <p:animEffect transition="in" filter="wipe(up)">
                                          <p:cBhvr>
                                            <p:cTn id="62" dur="500"/>
                                            <p:tgtEl>
                                              <p:spTgt spid="19"/>
                                            </p:tgtEl>
                                          </p:cBhvr>
                                        </p:animEffect>
                                      </p:childTnLst>
                                    </p:cTn>
                                  </p:par>
                                  <p:par>
                                    <p:cTn id="63" presetID="12" presetClass="entr" presetSubtype="4" fill="hold" grpId="0" nodeType="withEffect">
                                      <p:stCondLst>
                                        <p:cond delay="6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ppt_y</p:attrName>
                                            </p:attrNameLst>
                                          </p:cBhvr>
                                          <p:tavLst>
                                            <p:tav tm="0">
                                              <p:val>
                                                <p:strVal val="#ppt_y+#ppt_h*1.125000"/>
                                              </p:val>
                                            </p:tav>
                                            <p:tav tm="100000">
                                              <p:val>
                                                <p:strVal val="#ppt_y"/>
                                              </p:val>
                                            </p:tav>
                                          </p:tavLst>
                                        </p:anim>
                                        <p:animEffect transition="in" filter="wipe(up)">
                                          <p:cBhvr>
                                            <p:cTn id="66" dur="500"/>
                                            <p:tgtEl>
                                              <p:spTgt spid="20"/>
                                            </p:tgtEl>
                                          </p:cBhvr>
                                        </p:animEffect>
                                      </p:childTnLst>
                                    </p:cTn>
                                  </p:par>
                                </p:childTnLst>
                              </p:cTn>
                            </p:par>
                            <p:par>
                              <p:cTn id="67" fill="hold">
                                <p:stCondLst>
                                  <p:cond delay="4550"/>
                                </p:stCondLst>
                                <p:childTnLst>
                                  <p:par>
                                    <p:cTn id="68" presetID="10"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58" grpId="0"/>
          <p:bldP spid="59" grpId="0"/>
          <p:bldP spid="62" grpId="0" animBg="1"/>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200" fill="hold"/>
                                            <p:tgtEl>
                                              <p:spTgt spid="60"/>
                                            </p:tgtEl>
                                            <p:attrNameLst>
                                              <p:attrName>ppt_x</p:attrName>
                                            </p:attrNameLst>
                                          </p:cBhvr>
                                          <p:tavLst>
                                            <p:tav tm="0">
                                              <p:val>
                                                <p:strVal val="0-#ppt_w/2"/>
                                              </p:val>
                                            </p:tav>
                                            <p:tav tm="100000">
                                              <p:val>
                                                <p:strVal val="#ppt_x"/>
                                              </p:val>
                                            </p:tav>
                                          </p:tavLst>
                                        </p:anim>
                                        <p:anim calcmode="lin" valueType="num">
                                          <p:cBhvr additive="base">
                                            <p:cTn id="8" dur="12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200" fill="hold"/>
                                            <p:tgtEl>
                                              <p:spTgt spid="61"/>
                                            </p:tgtEl>
                                            <p:attrNameLst>
                                              <p:attrName>ppt_x</p:attrName>
                                            </p:attrNameLst>
                                          </p:cBhvr>
                                          <p:tavLst>
                                            <p:tav tm="0">
                                              <p:val>
                                                <p:strVal val="#ppt_x"/>
                                              </p:val>
                                            </p:tav>
                                            <p:tav tm="100000">
                                              <p:val>
                                                <p:strVal val="#ppt_x"/>
                                              </p:val>
                                            </p:tav>
                                          </p:tavLst>
                                        </p:anim>
                                        <p:anim calcmode="lin" valueType="num">
                                          <p:cBhvr additive="base">
                                            <p:cTn id="12" dur="1200" fill="hold"/>
                                            <p:tgtEl>
                                              <p:spTgt spid="61"/>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63"/>
                                            </p:tgtEl>
                                            <p:attrNameLst>
                                              <p:attrName>style.visibility</p:attrName>
                                            </p:attrNameLst>
                                          </p:cBhvr>
                                          <p:to>
                                            <p:strVal val="visible"/>
                                          </p:to>
                                        </p:set>
                                        <p:animEffect transition="in" filter="wipe(left)">
                                          <p:cBhvr>
                                            <p:cTn id="23" dur="500"/>
                                            <p:tgtEl>
                                              <p:spTgt spid="63"/>
                                            </p:tgtEl>
                                          </p:cBhvr>
                                        </p:animEffect>
                                      </p:childTnLst>
                                    </p:cTn>
                                  </p:par>
                                </p:childTnLst>
                              </p:cTn>
                            </p:par>
                            <p:par>
                              <p:cTn id="24" fill="hold">
                                <p:stCondLst>
                                  <p:cond delay="2200"/>
                                </p:stCondLst>
                                <p:childTnLst>
                                  <p:par>
                                    <p:cTn id="25" presetID="2" presetClass="entr" presetSubtype="8"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700"/>
                                </p:stCondLst>
                                <p:childTnLst>
                                  <p:par>
                                    <p:cTn id="30" presetID="12" presetClass="entr" presetSubtype="8"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350"/>
                                            <p:tgtEl>
                                              <p:spTgt spid="23"/>
                                            </p:tgtEl>
                                            <p:attrNameLst>
                                              <p:attrName>ppt_x</p:attrName>
                                            </p:attrNameLst>
                                          </p:cBhvr>
                                          <p:tavLst>
                                            <p:tav tm="0">
                                              <p:val>
                                                <p:strVal val="#ppt_x-#ppt_w*1.125000"/>
                                              </p:val>
                                            </p:tav>
                                            <p:tav tm="100000">
                                              <p:val>
                                                <p:strVal val="#ppt_x"/>
                                              </p:val>
                                            </p:tav>
                                          </p:tavLst>
                                        </p:anim>
                                        <p:animEffect transition="in" filter="wipe(right)">
                                          <p:cBhvr>
                                            <p:cTn id="33" dur="350"/>
                                            <p:tgtEl>
                                              <p:spTgt spid="23"/>
                                            </p:tgtEl>
                                          </p:cBhvr>
                                        </p:animEffect>
                                      </p:childTnLst>
                                    </p:cTn>
                                  </p:par>
                                  <p:par>
                                    <p:cTn id="34" presetID="12" presetClass="entr" presetSubtype="8" fill="hold" nodeType="withEffect">
                                      <p:stCondLst>
                                        <p:cond delay="1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350"/>
                                            <p:tgtEl>
                                              <p:spTgt spid="30"/>
                                            </p:tgtEl>
                                            <p:attrNameLst>
                                              <p:attrName>ppt_x</p:attrName>
                                            </p:attrNameLst>
                                          </p:cBhvr>
                                          <p:tavLst>
                                            <p:tav tm="0">
                                              <p:val>
                                                <p:strVal val="#ppt_x-#ppt_w*1.125000"/>
                                              </p:val>
                                            </p:tav>
                                            <p:tav tm="100000">
                                              <p:val>
                                                <p:strVal val="#ppt_x"/>
                                              </p:val>
                                            </p:tav>
                                          </p:tavLst>
                                        </p:anim>
                                        <p:animEffect transition="in" filter="wipe(right)">
                                          <p:cBhvr>
                                            <p:cTn id="37" dur="350"/>
                                            <p:tgtEl>
                                              <p:spTgt spid="30"/>
                                            </p:tgtEl>
                                          </p:cBhvr>
                                        </p:animEffect>
                                      </p:childTnLst>
                                    </p:cTn>
                                  </p:par>
                                  <p:par>
                                    <p:cTn id="38" presetID="12" presetClass="entr" presetSubtype="8" fill="hold" nodeType="withEffect">
                                      <p:stCondLst>
                                        <p:cond delay="20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350"/>
                                            <p:tgtEl>
                                              <p:spTgt spid="37"/>
                                            </p:tgtEl>
                                            <p:attrNameLst>
                                              <p:attrName>ppt_x</p:attrName>
                                            </p:attrNameLst>
                                          </p:cBhvr>
                                          <p:tavLst>
                                            <p:tav tm="0">
                                              <p:val>
                                                <p:strVal val="#ppt_x-#ppt_w*1.125000"/>
                                              </p:val>
                                            </p:tav>
                                            <p:tav tm="100000">
                                              <p:val>
                                                <p:strVal val="#ppt_x"/>
                                              </p:val>
                                            </p:tav>
                                          </p:tavLst>
                                        </p:anim>
                                        <p:animEffect transition="in" filter="wipe(right)">
                                          <p:cBhvr>
                                            <p:cTn id="41" dur="350"/>
                                            <p:tgtEl>
                                              <p:spTgt spid="37"/>
                                            </p:tgtEl>
                                          </p:cBhvr>
                                        </p:animEffect>
                                      </p:childTnLst>
                                    </p:cTn>
                                  </p:par>
                                  <p:par>
                                    <p:cTn id="42" presetID="12" presetClass="entr" presetSubtype="8" fill="hold" nodeType="withEffect">
                                      <p:stCondLst>
                                        <p:cond delay="30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350"/>
                                            <p:tgtEl>
                                              <p:spTgt spid="44"/>
                                            </p:tgtEl>
                                            <p:attrNameLst>
                                              <p:attrName>ppt_x</p:attrName>
                                            </p:attrNameLst>
                                          </p:cBhvr>
                                          <p:tavLst>
                                            <p:tav tm="0">
                                              <p:val>
                                                <p:strVal val="#ppt_x-#ppt_w*1.125000"/>
                                              </p:val>
                                            </p:tav>
                                            <p:tav tm="100000">
                                              <p:val>
                                                <p:strVal val="#ppt_x"/>
                                              </p:val>
                                            </p:tav>
                                          </p:tavLst>
                                        </p:anim>
                                        <p:animEffect transition="in" filter="wipe(right)">
                                          <p:cBhvr>
                                            <p:cTn id="45" dur="350"/>
                                            <p:tgtEl>
                                              <p:spTgt spid="44"/>
                                            </p:tgtEl>
                                          </p:cBhvr>
                                        </p:animEffect>
                                      </p:childTnLst>
                                    </p:cTn>
                                  </p:par>
                                  <p:par>
                                    <p:cTn id="46" presetID="12" presetClass="entr" presetSubtype="8" fill="hold" nodeType="withEffect">
                                      <p:stCondLst>
                                        <p:cond delay="40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50"/>
                                            <p:tgtEl>
                                              <p:spTgt spid="51"/>
                                            </p:tgtEl>
                                            <p:attrNameLst>
                                              <p:attrName>ppt_x</p:attrName>
                                            </p:attrNameLst>
                                          </p:cBhvr>
                                          <p:tavLst>
                                            <p:tav tm="0">
                                              <p:val>
                                                <p:strVal val="#ppt_x-#ppt_w*1.125000"/>
                                              </p:val>
                                            </p:tav>
                                            <p:tav tm="100000">
                                              <p:val>
                                                <p:strVal val="#ppt_x"/>
                                              </p:val>
                                            </p:tav>
                                          </p:tavLst>
                                        </p:anim>
                                        <p:animEffect transition="in" filter="wipe(right)">
                                          <p:cBhvr>
                                            <p:cTn id="49" dur="350"/>
                                            <p:tgtEl>
                                              <p:spTgt spid="51"/>
                                            </p:tgtEl>
                                          </p:cBhvr>
                                        </p:animEffect>
                                      </p:childTnLst>
                                    </p:cTn>
                                  </p:par>
                                </p:childTnLst>
                              </p:cTn>
                            </p:par>
                            <p:par>
                              <p:cTn id="50" fill="hold">
                                <p:stCondLst>
                                  <p:cond delay="3450"/>
                                </p:stCondLst>
                                <p:childTnLst>
                                  <p:par>
                                    <p:cTn id="51" presetID="12" presetClass="entr" presetSubtype="4"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p:tgtEl>
                                              <p:spTgt spid="17"/>
                                            </p:tgtEl>
                                            <p:attrNameLst>
                                              <p:attrName>ppt_y</p:attrName>
                                            </p:attrNameLst>
                                          </p:cBhvr>
                                          <p:tavLst>
                                            <p:tav tm="0">
                                              <p:val>
                                                <p:strVal val="#ppt_y+#ppt_h*1.125000"/>
                                              </p:val>
                                            </p:tav>
                                            <p:tav tm="100000">
                                              <p:val>
                                                <p:strVal val="#ppt_y"/>
                                              </p:val>
                                            </p:tav>
                                          </p:tavLst>
                                        </p:anim>
                                        <p:animEffect transition="in" filter="wipe(up)">
                                          <p:cBhvr>
                                            <p:cTn id="54" dur="500"/>
                                            <p:tgtEl>
                                              <p:spTgt spid="17"/>
                                            </p:tgtEl>
                                          </p:cBhvr>
                                        </p:animEffect>
                                      </p:childTnLst>
                                    </p:cTn>
                                  </p:par>
                                  <p:par>
                                    <p:cTn id="55" presetID="12" presetClass="entr" presetSubtype="4" fill="hold" grpId="0" nodeType="withEffect">
                                      <p:stCondLst>
                                        <p:cond delay="20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p:tgtEl>
                                              <p:spTgt spid="18"/>
                                            </p:tgtEl>
                                            <p:attrNameLst>
                                              <p:attrName>ppt_y</p:attrName>
                                            </p:attrNameLst>
                                          </p:cBhvr>
                                          <p:tavLst>
                                            <p:tav tm="0">
                                              <p:val>
                                                <p:strVal val="#ppt_y+#ppt_h*1.125000"/>
                                              </p:val>
                                            </p:tav>
                                            <p:tav tm="100000">
                                              <p:val>
                                                <p:strVal val="#ppt_y"/>
                                              </p:val>
                                            </p:tav>
                                          </p:tavLst>
                                        </p:anim>
                                        <p:animEffect transition="in" filter="wipe(up)">
                                          <p:cBhvr>
                                            <p:cTn id="58" dur="500"/>
                                            <p:tgtEl>
                                              <p:spTgt spid="18"/>
                                            </p:tgtEl>
                                          </p:cBhvr>
                                        </p:animEffect>
                                      </p:childTnLst>
                                    </p:cTn>
                                  </p:par>
                                  <p:par>
                                    <p:cTn id="59" presetID="12" presetClass="entr" presetSubtype="4" fill="hold" grpId="0" nodeType="withEffect">
                                      <p:stCondLst>
                                        <p:cond delay="40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p:tgtEl>
                                              <p:spTgt spid="19"/>
                                            </p:tgtEl>
                                            <p:attrNameLst>
                                              <p:attrName>ppt_y</p:attrName>
                                            </p:attrNameLst>
                                          </p:cBhvr>
                                          <p:tavLst>
                                            <p:tav tm="0">
                                              <p:val>
                                                <p:strVal val="#ppt_y+#ppt_h*1.125000"/>
                                              </p:val>
                                            </p:tav>
                                            <p:tav tm="100000">
                                              <p:val>
                                                <p:strVal val="#ppt_y"/>
                                              </p:val>
                                            </p:tav>
                                          </p:tavLst>
                                        </p:anim>
                                        <p:animEffect transition="in" filter="wipe(up)">
                                          <p:cBhvr>
                                            <p:cTn id="62" dur="500"/>
                                            <p:tgtEl>
                                              <p:spTgt spid="19"/>
                                            </p:tgtEl>
                                          </p:cBhvr>
                                        </p:animEffect>
                                      </p:childTnLst>
                                    </p:cTn>
                                  </p:par>
                                  <p:par>
                                    <p:cTn id="63" presetID="12" presetClass="entr" presetSubtype="4" fill="hold" grpId="0" nodeType="withEffect">
                                      <p:stCondLst>
                                        <p:cond delay="60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p:tgtEl>
                                              <p:spTgt spid="20"/>
                                            </p:tgtEl>
                                            <p:attrNameLst>
                                              <p:attrName>ppt_y</p:attrName>
                                            </p:attrNameLst>
                                          </p:cBhvr>
                                          <p:tavLst>
                                            <p:tav tm="0">
                                              <p:val>
                                                <p:strVal val="#ppt_y+#ppt_h*1.125000"/>
                                              </p:val>
                                            </p:tav>
                                            <p:tav tm="100000">
                                              <p:val>
                                                <p:strVal val="#ppt_y"/>
                                              </p:val>
                                            </p:tav>
                                          </p:tavLst>
                                        </p:anim>
                                        <p:animEffect transition="in" filter="wipe(up)">
                                          <p:cBhvr>
                                            <p:cTn id="66" dur="500"/>
                                            <p:tgtEl>
                                              <p:spTgt spid="20"/>
                                            </p:tgtEl>
                                          </p:cBhvr>
                                        </p:animEffect>
                                      </p:childTnLst>
                                    </p:cTn>
                                  </p:par>
                                </p:childTnLst>
                              </p:cTn>
                            </p:par>
                            <p:par>
                              <p:cTn id="67" fill="hold">
                                <p:stCondLst>
                                  <p:cond delay="4550"/>
                                </p:stCondLst>
                                <p:childTnLst>
                                  <p:par>
                                    <p:cTn id="68" presetID="10" presetClass="entr" presetSubtype="0" fill="hold" grpId="0" nodeType="after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fade">
                                          <p:cBhvr>
                                            <p:cTn id="7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58" grpId="0"/>
          <p:bldP spid="59" grpId="0"/>
          <p:bldP spid="62" grpId="0" animBg="1"/>
          <p:bldP spid="63"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6" name="组合 155"/>
          <p:cNvGrpSpPr/>
          <p:nvPr/>
        </p:nvGrpSpPr>
        <p:grpSpPr>
          <a:xfrm>
            <a:off x="3729687" y="1564019"/>
            <a:ext cx="4731040" cy="4732752"/>
            <a:chOff x="2798115" y="797625"/>
            <a:chExt cx="3549358" cy="3549838"/>
          </a:xfrm>
        </p:grpSpPr>
        <p:sp>
          <p:nvSpPr>
            <p:cNvPr id="157" name="任意多边形 156"/>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sp>
          <p:nvSpPr>
            <p:cNvPr id="158" name="圆角矩形 157"/>
            <p:cNvSpPr/>
            <p:nvPr/>
          </p:nvSpPr>
          <p:spPr>
            <a:xfrm>
              <a:off x="3093441" y="1092992"/>
              <a:ext cx="2958706" cy="2959105"/>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89" tIns="34295" rIns="68589" bIns="34295" rtlCol="0" anchor="ctr"/>
            <a:lstStyle/>
            <a:p>
              <a:pPr algn="ctr"/>
              <a:endParaRPr lang="zh-CN" altLang="en-US"/>
            </a:p>
          </p:txBody>
        </p:sp>
      </p:grpSp>
      <p:grpSp>
        <p:nvGrpSpPr>
          <p:cNvPr id="159" name="组合 158"/>
          <p:cNvGrpSpPr/>
          <p:nvPr/>
        </p:nvGrpSpPr>
        <p:grpSpPr>
          <a:xfrm>
            <a:off x="3870670" y="1639839"/>
            <a:ext cx="1512141" cy="1416381"/>
            <a:chOff x="3871174" y="1138973"/>
            <a:chExt cx="1512338" cy="1416053"/>
          </a:xfrm>
          <a:solidFill>
            <a:srgbClr val="EA6103"/>
          </a:solidFill>
        </p:grpSpPr>
        <p:sp>
          <p:nvSpPr>
            <p:cNvPr id="160" name="任意多边形 159"/>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等腰三角形 160"/>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p:cNvGrpSpPr/>
          <p:nvPr/>
        </p:nvGrpSpPr>
        <p:grpSpPr>
          <a:xfrm>
            <a:off x="6969068" y="1705055"/>
            <a:ext cx="1421168" cy="1514915"/>
            <a:chOff x="6969974" y="1204174"/>
            <a:chExt cx="1421353" cy="1514565"/>
          </a:xfrm>
          <a:solidFill>
            <a:schemeClr val="accent4">
              <a:lumMod val="75000"/>
            </a:schemeClr>
          </a:solidFill>
        </p:grpSpPr>
        <p:sp>
          <p:nvSpPr>
            <p:cNvPr id="163" name="任意多边形 162"/>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F69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等腰三角形 163"/>
            <p:cNvSpPr/>
            <p:nvPr/>
          </p:nvSpPr>
          <p:spPr>
            <a:xfrm rot="10800000">
              <a:off x="8189806" y="2545015"/>
              <a:ext cx="201521" cy="173724"/>
            </a:xfrm>
            <a:prstGeom prst="triangle">
              <a:avLst/>
            </a:prstGeom>
            <a:solidFill>
              <a:srgbClr val="F69F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5" name="组合 164"/>
          <p:cNvGrpSpPr/>
          <p:nvPr/>
        </p:nvGrpSpPr>
        <p:grpSpPr>
          <a:xfrm>
            <a:off x="6804338" y="4791870"/>
            <a:ext cx="1515405" cy="1420190"/>
            <a:chOff x="6805224" y="4290274"/>
            <a:chExt cx="1515602" cy="1419862"/>
          </a:xfrm>
          <a:solidFill>
            <a:srgbClr val="EA5E66"/>
          </a:solidFill>
        </p:grpSpPr>
        <p:sp>
          <p:nvSpPr>
            <p:cNvPr id="166" name="任意多边形 165"/>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等腰三角形 166"/>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8" name="组合 167"/>
          <p:cNvGrpSpPr/>
          <p:nvPr/>
        </p:nvGrpSpPr>
        <p:grpSpPr>
          <a:xfrm>
            <a:off x="3798829" y="4627466"/>
            <a:ext cx="1422518" cy="1515568"/>
            <a:chOff x="3799323" y="4125909"/>
            <a:chExt cx="1422703" cy="1515217"/>
          </a:xfrm>
          <a:solidFill>
            <a:schemeClr val="accent4">
              <a:lumMod val="75000"/>
            </a:schemeClr>
          </a:solidFill>
        </p:grpSpPr>
        <p:sp>
          <p:nvSpPr>
            <p:cNvPr id="169" name="任意多边形 168"/>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等腰三角形 169"/>
            <p:cNvSpPr/>
            <p:nvPr/>
          </p:nvSpPr>
          <p:spPr>
            <a:xfrm>
              <a:off x="3799323" y="4125909"/>
              <a:ext cx="201521" cy="173724"/>
            </a:xfrm>
            <a:prstGeom prst="triangle">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1" name="文本框 15"/>
          <p:cNvSpPr txBox="1"/>
          <p:nvPr/>
        </p:nvSpPr>
        <p:spPr>
          <a:xfrm>
            <a:off x="5271529" y="1499543"/>
            <a:ext cx="1797226" cy="369322"/>
          </a:xfrm>
          <a:prstGeom prst="rect">
            <a:avLst/>
          </a:prstGeom>
          <a:noFill/>
        </p:spPr>
        <p:txBody>
          <a:bodyPr wrap="square" lIns="91429" tIns="45715" rIns="91429" bIns="45715"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01</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72" name="文本框 16"/>
          <p:cNvSpPr txBox="1"/>
          <p:nvPr/>
        </p:nvSpPr>
        <p:spPr>
          <a:xfrm>
            <a:off x="5209752" y="5891700"/>
            <a:ext cx="1644734" cy="369322"/>
          </a:xfrm>
          <a:prstGeom prst="rect">
            <a:avLst/>
          </a:prstGeom>
          <a:noFill/>
        </p:spPr>
        <p:txBody>
          <a:bodyPr wrap="square" lIns="91429" tIns="45715" rIns="91429" bIns="45715"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03</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73" name="文本框 17"/>
          <p:cNvSpPr txBox="1"/>
          <p:nvPr/>
        </p:nvSpPr>
        <p:spPr>
          <a:xfrm rot="5400000">
            <a:off x="7490311" y="3800066"/>
            <a:ext cx="1633013" cy="369322"/>
          </a:xfrm>
          <a:prstGeom prst="rect">
            <a:avLst/>
          </a:prstGeom>
          <a:noFill/>
        </p:spPr>
        <p:txBody>
          <a:bodyPr wrap="square" lIns="91429" tIns="45715" rIns="91429" bIns="45715"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02</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74" name="文本框 18"/>
          <p:cNvSpPr txBox="1"/>
          <p:nvPr/>
        </p:nvSpPr>
        <p:spPr>
          <a:xfrm rot="16200000">
            <a:off x="3081767" y="3689736"/>
            <a:ext cx="1636354" cy="369322"/>
          </a:xfrm>
          <a:prstGeom prst="rect">
            <a:avLst/>
          </a:prstGeom>
          <a:noFill/>
        </p:spPr>
        <p:txBody>
          <a:bodyPr wrap="square" lIns="91429" tIns="45715" rIns="91429" bIns="45715"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04</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grpSp>
        <p:nvGrpSpPr>
          <p:cNvPr id="175" name="组合 174"/>
          <p:cNvGrpSpPr/>
          <p:nvPr/>
        </p:nvGrpSpPr>
        <p:grpSpPr>
          <a:xfrm>
            <a:off x="4360876" y="2182220"/>
            <a:ext cx="3468663" cy="3496354"/>
            <a:chOff x="4361443" y="1681228"/>
            <a:chExt cx="3469115" cy="3495545"/>
          </a:xfrm>
          <a:effectLst>
            <a:outerShdw blurRad="203200" dist="88900" dir="2700000" algn="tl" rotWithShape="0">
              <a:prstClr val="black">
                <a:alpha val="30000"/>
              </a:prstClr>
            </a:outerShdw>
          </a:effectLst>
        </p:grpSpPr>
        <p:sp>
          <p:nvSpPr>
            <p:cNvPr id="176" name="泪滴形 175"/>
            <p:cNvSpPr/>
            <p:nvPr/>
          </p:nvSpPr>
          <p:spPr>
            <a:xfrm flipV="1">
              <a:off x="4361443" y="1681228"/>
              <a:ext cx="1684999" cy="1684998"/>
            </a:xfrm>
            <a:prstGeom prst="teardrop">
              <a:avLst/>
            </a:prstGeom>
            <a:solidFill>
              <a:srgbClr val="EA6103"/>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泪滴形 176"/>
            <p:cNvSpPr/>
            <p:nvPr/>
          </p:nvSpPr>
          <p:spPr>
            <a:xfrm flipH="1">
              <a:off x="6145559" y="3491775"/>
              <a:ext cx="1684999" cy="1684998"/>
            </a:xfrm>
            <a:prstGeom prst="teardrop">
              <a:avLst/>
            </a:prstGeom>
            <a:solidFill>
              <a:srgbClr val="EA5E66"/>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泪滴形 177"/>
            <p:cNvSpPr/>
            <p:nvPr/>
          </p:nvSpPr>
          <p:spPr>
            <a:xfrm flipH="1" flipV="1">
              <a:off x="6145559" y="1681228"/>
              <a:ext cx="1684999" cy="1684998"/>
            </a:xfrm>
            <a:prstGeom prst="teardrop">
              <a:avLst/>
            </a:prstGeom>
            <a:solidFill>
              <a:srgbClr val="F69F1E"/>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泪滴形 178"/>
            <p:cNvSpPr/>
            <p:nvPr/>
          </p:nvSpPr>
          <p:spPr>
            <a:xfrm>
              <a:off x="4361443" y="3491775"/>
              <a:ext cx="1684999" cy="1684998"/>
            </a:xfrm>
            <a:prstGeom prst="teardrop">
              <a:avLst/>
            </a:prstGeom>
            <a:solidFill>
              <a:srgbClr val="0099A9"/>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a:off x="4524458" y="2346376"/>
            <a:ext cx="1414523" cy="1415036"/>
            <a:chOff x="3394374" y="1384437"/>
            <a:chExt cx="1061215" cy="1061359"/>
          </a:xfrm>
        </p:grpSpPr>
        <p:grpSp>
          <p:nvGrpSpPr>
            <p:cNvPr id="181" name="组合 180"/>
            <p:cNvGrpSpPr/>
            <p:nvPr/>
          </p:nvGrpSpPr>
          <p:grpSpPr>
            <a:xfrm>
              <a:off x="3394374" y="1384437"/>
              <a:ext cx="1061215" cy="1061359"/>
              <a:chOff x="4926840" y="1732375"/>
              <a:chExt cx="1656097" cy="1656098"/>
            </a:xfrm>
          </p:grpSpPr>
          <p:sp>
            <p:nvSpPr>
              <p:cNvPr id="187" name="任意多边形 18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8" name="椭圆 187"/>
              <p:cNvSpPr/>
              <p:nvPr/>
            </p:nvSpPr>
            <p:spPr>
              <a:xfrm>
                <a:off x="5189938" y="1995474"/>
                <a:ext cx="1129900" cy="1129900"/>
              </a:xfrm>
              <a:prstGeom prst="ellipse">
                <a:avLst/>
              </a:prstGeom>
              <a:solidFill>
                <a:srgbClr val="EA6103"/>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188"/>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18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EA6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EA6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EA6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8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EA610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90" name="组合 189"/>
          <p:cNvGrpSpPr/>
          <p:nvPr/>
        </p:nvGrpSpPr>
        <p:grpSpPr>
          <a:xfrm>
            <a:off x="6251433" y="2346376"/>
            <a:ext cx="1414523" cy="1415036"/>
            <a:chOff x="4689999" y="1384437"/>
            <a:chExt cx="1061215" cy="1061359"/>
          </a:xfrm>
        </p:grpSpPr>
        <p:grpSp>
          <p:nvGrpSpPr>
            <p:cNvPr id="191" name="组合 190"/>
            <p:cNvGrpSpPr/>
            <p:nvPr/>
          </p:nvGrpSpPr>
          <p:grpSpPr>
            <a:xfrm>
              <a:off x="4689999" y="1384437"/>
              <a:ext cx="1061215" cy="1061359"/>
              <a:chOff x="4926840" y="1732375"/>
              <a:chExt cx="1656097" cy="1656098"/>
            </a:xfrm>
          </p:grpSpPr>
          <p:sp>
            <p:nvSpPr>
              <p:cNvPr id="193" name="任意多边形 19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4" name="椭圆 193"/>
              <p:cNvSpPr/>
              <p:nvPr/>
            </p:nvSpPr>
            <p:spPr>
              <a:xfrm>
                <a:off x="5189938" y="1995474"/>
                <a:ext cx="1129900" cy="1129900"/>
              </a:xfrm>
              <a:prstGeom prst="ellipse">
                <a:avLst/>
              </a:prstGeom>
              <a:solidFill>
                <a:srgbClr val="F69F1E"/>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2"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F69F1E"/>
            </a:solidFill>
            <a:ln>
              <a:noFill/>
            </a:ln>
          </p:spPr>
          <p:txBody>
            <a:bodyPr vert="horz" wrap="square" lIns="68589" tIns="34295" rIns="68589" bIns="34295" numCol="1" anchor="t" anchorCtr="0" compatLnSpc="1">
              <a:prstTxWarp prst="textNoShape">
                <a:avLst/>
              </a:prstTxWarp>
            </a:bodyPr>
            <a:lstStyle/>
            <a:p>
              <a:endParaRPr lang="zh-CN" altLang="en-US">
                <a:solidFill>
                  <a:srgbClr val="FFB850"/>
                </a:solidFill>
              </a:endParaRPr>
            </a:p>
          </p:txBody>
        </p:sp>
      </p:grpSp>
      <p:grpSp>
        <p:nvGrpSpPr>
          <p:cNvPr id="196" name="组合 195"/>
          <p:cNvGrpSpPr/>
          <p:nvPr/>
        </p:nvGrpSpPr>
        <p:grpSpPr>
          <a:xfrm>
            <a:off x="4524458" y="4086677"/>
            <a:ext cx="1414523" cy="1415036"/>
            <a:chOff x="3394374" y="2689764"/>
            <a:chExt cx="1061215" cy="1061359"/>
          </a:xfrm>
        </p:grpSpPr>
        <p:grpSp>
          <p:nvGrpSpPr>
            <p:cNvPr id="197" name="组合 196"/>
            <p:cNvGrpSpPr/>
            <p:nvPr/>
          </p:nvGrpSpPr>
          <p:grpSpPr>
            <a:xfrm>
              <a:off x="3394374" y="2689764"/>
              <a:ext cx="1061215" cy="1061359"/>
              <a:chOff x="4926840" y="1732375"/>
              <a:chExt cx="1656097" cy="1656098"/>
            </a:xfrm>
          </p:grpSpPr>
          <p:sp>
            <p:nvSpPr>
              <p:cNvPr id="202" name="任意多边形 20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3" name="椭圆 202"/>
              <p:cNvSpPr/>
              <p:nvPr/>
            </p:nvSpPr>
            <p:spPr>
              <a:xfrm>
                <a:off x="5189938" y="1995474"/>
                <a:ext cx="1129900" cy="1129900"/>
              </a:xfrm>
              <a:prstGeom prst="ellipse">
                <a:avLst/>
              </a:prstGeom>
              <a:solidFill>
                <a:srgbClr val="0099A9"/>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8" name="Group 46"/>
            <p:cNvGrpSpPr>
              <a:grpSpLocks noChangeAspect="1"/>
            </p:cNvGrpSpPr>
            <p:nvPr/>
          </p:nvGrpSpPr>
          <p:grpSpPr bwMode="auto">
            <a:xfrm>
              <a:off x="3703465" y="3092811"/>
              <a:ext cx="443033" cy="274322"/>
              <a:chOff x="3098" y="1701"/>
              <a:chExt cx="1486" cy="920"/>
            </a:xfrm>
            <a:solidFill>
              <a:srgbClr val="663A77"/>
            </a:solidFill>
          </p:grpSpPr>
          <p:sp>
            <p:nvSpPr>
              <p:cNvPr id="199"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0099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0099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0099A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05" name="组合 204"/>
          <p:cNvGrpSpPr/>
          <p:nvPr/>
        </p:nvGrpSpPr>
        <p:grpSpPr>
          <a:xfrm>
            <a:off x="6251433" y="4086677"/>
            <a:ext cx="1414523" cy="1415036"/>
            <a:chOff x="4689999" y="2689764"/>
            <a:chExt cx="1061215" cy="1061359"/>
          </a:xfrm>
        </p:grpSpPr>
        <p:grpSp>
          <p:nvGrpSpPr>
            <p:cNvPr id="206" name="组合 205"/>
            <p:cNvGrpSpPr/>
            <p:nvPr/>
          </p:nvGrpSpPr>
          <p:grpSpPr>
            <a:xfrm>
              <a:off x="4689999" y="2689764"/>
              <a:ext cx="1061215" cy="1061359"/>
              <a:chOff x="4926840" y="1732375"/>
              <a:chExt cx="1656097" cy="1656098"/>
            </a:xfrm>
          </p:grpSpPr>
          <p:sp>
            <p:nvSpPr>
              <p:cNvPr id="208" name="任意多边形 20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9" name="椭圆 208"/>
              <p:cNvSpPr/>
              <p:nvPr/>
            </p:nvSpPr>
            <p:spPr>
              <a:xfrm>
                <a:off x="5189938" y="1995474"/>
                <a:ext cx="1129900" cy="1129900"/>
              </a:xfrm>
              <a:prstGeom prst="ellipse">
                <a:avLst/>
              </a:prstGeom>
              <a:solidFill>
                <a:srgbClr val="EA5E66"/>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7"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EA5E66"/>
            </a:solidFill>
            <a:ln>
              <a:noFill/>
            </a:ln>
          </p:spPr>
          <p:txBody>
            <a:bodyPr vert="horz" wrap="square" lIns="68589" tIns="34295" rIns="68589" bIns="34295" numCol="1" anchor="t" anchorCtr="0" compatLnSpc="1">
              <a:prstTxWarp prst="textNoShape">
                <a:avLst/>
              </a:prstTxWarp>
            </a:bodyPr>
            <a:lstStyle/>
            <a:p>
              <a:endParaRPr lang="zh-CN" altLang="en-US" dirty="0"/>
            </a:p>
          </p:txBody>
        </p:sp>
      </p:grpSp>
      <p:grpSp>
        <p:nvGrpSpPr>
          <p:cNvPr id="211" name="组合 210"/>
          <p:cNvGrpSpPr/>
          <p:nvPr/>
        </p:nvGrpSpPr>
        <p:grpSpPr>
          <a:xfrm>
            <a:off x="8609630" y="2133650"/>
            <a:ext cx="2094088" cy="948342"/>
            <a:chOff x="1854430" y="4509302"/>
            <a:chExt cx="2094361" cy="948122"/>
          </a:xfrm>
        </p:grpSpPr>
        <p:sp>
          <p:nvSpPr>
            <p:cNvPr id="212" name="文本框 76"/>
            <p:cNvSpPr txBox="1"/>
            <p:nvPr/>
          </p:nvSpPr>
          <p:spPr>
            <a:xfrm>
              <a:off x="1858271" y="4509302"/>
              <a:ext cx="1479861" cy="33847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600" dirty="0">
                  <a:solidFill>
                    <a:schemeClr val="tx1">
                      <a:lumMod val="50000"/>
                      <a:lumOff val="50000"/>
                    </a:schemeClr>
                  </a:solidFill>
                  <a:latin typeface="微软雅黑" pitchFamily="34" charset="-122"/>
                  <a:ea typeface="微软雅黑" pitchFamily="34" charset="-122"/>
                </a:rPr>
                <a:t>在此添加标题</a:t>
              </a:r>
            </a:p>
          </p:txBody>
        </p:sp>
        <p:sp>
          <p:nvSpPr>
            <p:cNvPr id="213" name="TextBox 10"/>
            <p:cNvSpPr>
              <a:spLocks noChangeArrowheads="1"/>
            </p:cNvSpPr>
            <p:nvPr/>
          </p:nvSpPr>
          <p:spPr bwMode="auto">
            <a:xfrm>
              <a:off x="1854430" y="4786242"/>
              <a:ext cx="2094361" cy="6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14000"/>
                </a:lnSpc>
              </a:pPr>
              <a:r>
                <a:rPr lang="zh-CN" altLang="en-US" sz="11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altLang="zh-CN" sz="1100" dirty="0">
                <a:solidFill>
                  <a:schemeClr val="tx1">
                    <a:lumMod val="50000"/>
                    <a:lumOff val="50000"/>
                  </a:schemeClr>
                </a:solidFill>
                <a:latin typeface="微软雅黑"/>
                <a:ea typeface="微软雅黑"/>
                <a:cs typeface="Lato Light" charset="0"/>
                <a:sym typeface="Lato Light" charset="0"/>
              </a:endParaRPr>
            </a:p>
          </p:txBody>
        </p:sp>
      </p:grpSp>
      <p:grpSp>
        <p:nvGrpSpPr>
          <p:cNvPr id="214" name="组合 213"/>
          <p:cNvGrpSpPr/>
          <p:nvPr/>
        </p:nvGrpSpPr>
        <p:grpSpPr>
          <a:xfrm>
            <a:off x="1558702" y="2072604"/>
            <a:ext cx="2085880" cy="948342"/>
            <a:chOff x="1685748" y="4509302"/>
            <a:chExt cx="2086152" cy="948122"/>
          </a:xfrm>
        </p:grpSpPr>
        <p:sp>
          <p:nvSpPr>
            <p:cNvPr id="215" name="文本框 79"/>
            <p:cNvSpPr txBox="1"/>
            <p:nvPr/>
          </p:nvSpPr>
          <p:spPr>
            <a:xfrm>
              <a:off x="2277993" y="4509302"/>
              <a:ext cx="1479861" cy="33847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600" dirty="0">
                  <a:solidFill>
                    <a:schemeClr val="tx1">
                      <a:lumMod val="50000"/>
                      <a:lumOff val="50000"/>
                    </a:schemeClr>
                  </a:solidFill>
                  <a:latin typeface="微软雅黑" pitchFamily="34" charset="-122"/>
                  <a:ea typeface="微软雅黑" pitchFamily="34" charset="-122"/>
                </a:rPr>
                <a:t>在此添加标题</a:t>
              </a:r>
            </a:p>
          </p:txBody>
        </p:sp>
        <p:sp>
          <p:nvSpPr>
            <p:cNvPr id="216" name="TextBox 10"/>
            <p:cNvSpPr>
              <a:spLocks noChangeArrowheads="1"/>
            </p:cNvSpPr>
            <p:nvPr/>
          </p:nvSpPr>
          <p:spPr bwMode="auto">
            <a:xfrm>
              <a:off x="1685748" y="4786242"/>
              <a:ext cx="2086152" cy="6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14000"/>
                </a:lnSpc>
              </a:pPr>
              <a:r>
                <a:rPr lang="zh-CN" altLang="en-US" sz="11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altLang="zh-CN" sz="1100" dirty="0">
                <a:solidFill>
                  <a:schemeClr val="tx1">
                    <a:lumMod val="50000"/>
                    <a:lumOff val="50000"/>
                  </a:schemeClr>
                </a:solidFill>
                <a:latin typeface="微软雅黑"/>
                <a:ea typeface="微软雅黑"/>
                <a:cs typeface="Lato Light" charset="0"/>
                <a:sym typeface="Lato Light" charset="0"/>
              </a:endParaRPr>
            </a:p>
          </p:txBody>
        </p:sp>
      </p:grpSp>
      <p:grpSp>
        <p:nvGrpSpPr>
          <p:cNvPr id="217" name="组合 216"/>
          <p:cNvGrpSpPr/>
          <p:nvPr/>
        </p:nvGrpSpPr>
        <p:grpSpPr>
          <a:xfrm>
            <a:off x="8609630" y="4730099"/>
            <a:ext cx="2094088" cy="948342"/>
            <a:chOff x="1854430" y="4509302"/>
            <a:chExt cx="2094361" cy="948122"/>
          </a:xfrm>
        </p:grpSpPr>
        <p:sp>
          <p:nvSpPr>
            <p:cNvPr id="218" name="文本框 82"/>
            <p:cNvSpPr txBox="1"/>
            <p:nvPr/>
          </p:nvSpPr>
          <p:spPr>
            <a:xfrm>
              <a:off x="1858271" y="4509302"/>
              <a:ext cx="1479861" cy="33847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600" dirty="0">
                  <a:solidFill>
                    <a:schemeClr val="tx1">
                      <a:lumMod val="50000"/>
                      <a:lumOff val="50000"/>
                    </a:schemeClr>
                  </a:solidFill>
                  <a:latin typeface="微软雅黑" pitchFamily="34" charset="-122"/>
                  <a:ea typeface="微软雅黑" pitchFamily="34" charset="-122"/>
                </a:rPr>
                <a:t>在此添加标题</a:t>
              </a:r>
            </a:p>
          </p:txBody>
        </p:sp>
        <p:sp>
          <p:nvSpPr>
            <p:cNvPr id="219" name="TextBox 10"/>
            <p:cNvSpPr>
              <a:spLocks noChangeArrowheads="1"/>
            </p:cNvSpPr>
            <p:nvPr/>
          </p:nvSpPr>
          <p:spPr bwMode="auto">
            <a:xfrm>
              <a:off x="1854430" y="4786242"/>
              <a:ext cx="2094361" cy="6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14000"/>
                </a:lnSpc>
              </a:pPr>
              <a:r>
                <a:rPr lang="zh-CN" altLang="en-US" sz="11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altLang="zh-CN" sz="1100" dirty="0">
                <a:solidFill>
                  <a:schemeClr val="tx1">
                    <a:lumMod val="50000"/>
                    <a:lumOff val="50000"/>
                  </a:schemeClr>
                </a:solidFill>
                <a:latin typeface="微软雅黑"/>
                <a:ea typeface="微软雅黑"/>
                <a:cs typeface="Lato Light" charset="0"/>
                <a:sym typeface="Lato Light" charset="0"/>
              </a:endParaRPr>
            </a:p>
          </p:txBody>
        </p:sp>
      </p:grpSp>
      <p:grpSp>
        <p:nvGrpSpPr>
          <p:cNvPr id="220" name="组合 219"/>
          <p:cNvGrpSpPr/>
          <p:nvPr/>
        </p:nvGrpSpPr>
        <p:grpSpPr>
          <a:xfrm>
            <a:off x="1414686" y="4801232"/>
            <a:ext cx="2229896" cy="948342"/>
            <a:chOff x="1541713" y="4509302"/>
            <a:chExt cx="2230187" cy="948122"/>
          </a:xfrm>
        </p:grpSpPr>
        <p:sp>
          <p:nvSpPr>
            <p:cNvPr id="221" name="文本框 85"/>
            <p:cNvSpPr txBox="1"/>
            <p:nvPr/>
          </p:nvSpPr>
          <p:spPr>
            <a:xfrm>
              <a:off x="2277993" y="4509302"/>
              <a:ext cx="1479861" cy="338475"/>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600" dirty="0">
                  <a:solidFill>
                    <a:schemeClr val="tx1">
                      <a:lumMod val="50000"/>
                      <a:lumOff val="50000"/>
                    </a:schemeClr>
                  </a:solidFill>
                  <a:latin typeface="微软雅黑" pitchFamily="34" charset="-122"/>
                  <a:ea typeface="微软雅黑" pitchFamily="34" charset="-122"/>
                </a:rPr>
                <a:t>在此添加标题</a:t>
              </a:r>
            </a:p>
          </p:txBody>
        </p:sp>
        <p:sp>
          <p:nvSpPr>
            <p:cNvPr id="222" name="TextBox 10"/>
            <p:cNvSpPr>
              <a:spLocks noChangeArrowheads="1"/>
            </p:cNvSpPr>
            <p:nvPr/>
          </p:nvSpPr>
          <p:spPr bwMode="auto">
            <a:xfrm>
              <a:off x="1541713" y="4786242"/>
              <a:ext cx="2230187" cy="671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14000"/>
                </a:lnSpc>
              </a:pPr>
              <a:r>
                <a:rPr lang="zh-CN" altLang="en-US" sz="1100" dirty="0">
                  <a:solidFill>
                    <a:schemeClr val="tx1">
                      <a:lumMod val="50000"/>
                      <a:lumOff val="50000"/>
                    </a:schemeClr>
                  </a:solidFill>
                  <a:latin typeface="微软雅黑"/>
                  <a:ea typeface="微软雅黑"/>
                  <a:cs typeface="Lato Light" charset="0"/>
                  <a:sym typeface="Lato Light" charset="0"/>
                </a:rPr>
                <a:t>此处添加详细文本描述，建议与标题相关并符合整体语言风格，语言描述尽量简洁生动。</a:t>
              </a:r>
              <a:endParaRPr lang="en-US" altLang="zh-CN" sz="1100" dirty="0">
                <a:solidFill>
                  <a:schemeClr val="tx1">
                    <a:lumMod val="50000"/>
                    <a:lumOff val="50000"/>
                  </a:schemeClr>
                </a:solidFill>
                <a:latin typeface="微软雅黑"/>
                <a:ea typeface="微软雅黑"/>
                <a:cs typeface="Lato Light" charset="0"/>
                <a:sym typeface="Lato Light" charset="0"/>
              </a:endParaRPr>
            </a:p>
          </p:txBody>
        </p:sp>
      </p:grpSp>
      <p:sp>
        <p:nvSpPr>
          <p:cNvPr id="223" name="TextBox 222"/>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74" name="TextBox 73"/>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教学反思</a:t>
            </a:r>
            <a:endParaRPr lang="zh-CN" altLang="en-US" sz="2700" b="1" dirty="0">
              <a:solidFill>
                <a:schemeClr val="tx1">
                  <a:lumMod val="65000"/>
                  <a:lumOff val="35000"/>
                </a:schemeClr>
              </a:solidFill>
              <a:latin typeface="微软雅黑"/>
              <a:ea typeface="微软雅黑"/>
            </a:endParaRPr>
          </a:p>
        </p:txBody>
      </p:sp>
      <p:pic>
        <p:nvPicPr>
          <p:cNvPr id="75"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76"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7" name="椭圆 76"/>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TextBox 77"/>
          <p:cNvSpPr txBox="1"/>
          <p:nvPr/>
        </p:nvSpPr>
        <p:spPr>
          <a:xfrm>
            <a:off x="3111479" y="439873"/>
            <a:ext cx="4539025"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多元化评价价机制</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3317037264"/>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14:bounceEnd="50000">
                                          <p:cBhvr additive="base">
                                            <p:cTn id="7" dur="1200" fill="hold"/>
                                            <p:tgtEl>
                                              <p:spTgt spid="7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7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14:bounceEnd="50000">
                                          <p:cBhvr additive="base">
                                            <p:cTn id="11" dur="1200" fill="hold"/>
                                            <p:tgtEl>
                                              <p:spTgt spid="7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7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8"/>
                                            </p:tgtEl>
                                            <p:attrNameLst>
                                              <p:attrName>style.visibility</p:attrName>
                                            </p:attrNameLst>
                                          </p:cBhvr>
                                          <p:to>
                                            <p:strVal val="visible"/>
                                          </p:to>
                                        </p:set>
                                        <p:animEffect transition="in" filter="wipe(left)">
                                          <p:cBhvr>
                                            <p:cTn id="23" dur="500"/>
                                            <p:tgtEl>
                                              <p:spTgt spid="78"/>
                                            </p:tgtEl>
                                          </p:cBhvr>
                                        </p:animEffect>
                                      </p:childTnLst>
                                    </p:cTn>
                                  </p:par>
                                  <p:par>
                                    <p:cTn id="24" presetID="53" presetClass="entr" presetSubtype="16" fill="hold" nodeType="withEffect">
                                      <p:stCondLst>
                                        <p:cond delay="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800" fill="hold"/>
                                            <p:tgtEl>
                                              <p:spTgt spid="175"/>
                                            </p:tgtEl>
                                            <p:attrNameLst>
                                              <p:attrName>ppt_w</p:attrName>
                                            </p:attrNameLst>
                                          </p:cBhvr>
                                          <p:tavLst>
                                            <p:tav tm="0">
                                              <p:val>
                                                <p:fltVal val="0"/>
                                              </p:val>
                                            </p:tav>
                                            <p:tav tm="100000">
                                              <p:val>
                                                <p:strVal val="#ppt_w"/>
                                              </p:val>
                                            </p:tav>
                                          </p:tavLst>
                                        </p:anim>
                                        <p:anim calcmode="lin" valueType="num">
                                          <p:cBhvr>
                                            <p:cTn id="27" dur="800" fill="hold"/>
                                            <p:tgtEl>
                                              <p:spTgt spid="175"/>
                                            </p:tgtEl>
                                            <p:attrNameLst>
                                              <p:attrName>ppt_h</p:attrName>
                                            </p:attrNameLst>
                                          </p:cBhvr>
                                          <p:tavLst>
                                            <p:tav tm="0">
                                              <p:val>
                                                <p:fltVal val="0"/>
                                              </p:val>
                                            </p:tav>
                                            <p:tav tm="100000">
                                              <p:val>
                                                <p:strVal val="#ppt_h"/>
                                              </p:val>
                                            </p:tav>
                                          </p:tavLst>
                                        </p:anim>
                                        <p:animEffect transition="in" filter="fade">
                                          <p:cBhvr>
                                            <p:cTn id="28" dur="800"/>
                                            <p:tgtEl>
                                              <p:spTgt spid="175"/>
                                            </p:tgtEl>
                                          </p:cBhvr>
                                        </p:animEffect>
                                      </p:childTnLst>
                                    </p:cTn>
                                  </p:par>
                                  <p:par>
                                    <p:cTn id="29" presetID="31" presetClass="entr" presetSubtype="0" fill="hold" nodeType="withEffect">
                                      <p:stCondLst>
                                        <p:cond delay="70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1000" fill="hold"/>
                                            <p:tgtEl>
                                              <p:spTgt spid="180"/>
                                            </p:tgtEl>
                                            <p:attrNameLst>
                                              <p:attrName>ppt_w</p:attrName>
                                            </p:attrNameLst>
                                          </p:cBhvr>
                                          <p:tavLst>
                                            <p:tav tm="0">
                                              <p:val>
                                                <p:fltVal val="0"/>
                                              </p:val>
                                            </p:tav>
                                            <p:tav tm="100000">
                                              <p:val>
                                                <p:strVal val="#ppt_w"/>
                                              </p:val>
                                            </p:tav>
                                          </p:tavLst>
                                        </p:anim>
                                        <p:anim calcmode="lin" valueType="num">
                                          <p:cBhvr>
                                            <p:cTn id="32" dur="1000" fill="hold"/>
                                            <p:tgtEl>
                                              <p:spTgt spid="180"/>
                                            </p:tgtEl>
                                            <p:attrNameLst>
                                              <p:attrName>ppt_h</p:attrName>
                                            </p:attrNameLst>
                                          </p:cBhvr>
                                          <p:tavLst>
                                            <p:tav tm="0">
                                              <p:val>
                                                <p:fltVal val="0"/>
                                              </p:val>
                                            </p:tav>
                                            <p:tav tm="100000">
                                              <p:val>
                                                <p:strVal val="#ppt_h"/>
                                              </p:val>
                                            </p:tav>
                                          </p:tavLst>
                                        </p:anim>
                                        <p:anim calcmode="lin" valueType="num">
                                          <p:cBhvr>
                                            <p:cTn id="33" dur="1000" fill="hold"/>
                                            <p:tgtEl>
                                              <p:spTgt spid="180"/>
                                            </p:tgtEl>
                                            <p:attrNameLst>
                                              <p:attrName>style.rotation</p:attrName>
                                            </p:attrNameLst>
                                          </p:cBhvr>
                                          <p:tavLst>
                                            <p:tav tm="0">
                                              <p:val>
                                                <p:fltVal val="90"/>
                                              </p:val>
                                            </p:tav>
                                            <p:tav tm="100000">
                                              <p:val>
                                                <p:fltVal val="0"/>
                                              </p:val>
                                            </p:tav>
                                          </p:tavLst>
                                        </p:anim>
                                        <p:animEffect transition="in" filter="fade">
                                          <p:cBhvr>
                                            <p:cTn id="34" dur="1000"/>
                                            <p:tgtEl>
                                              <p:spTgt spid="180"/>
                                            </p:tgtEl>
                                          </p:cBhvr>
                                        </p:animEffect>
                                      </p:childTnLst>
                                    </p:cTn>
                                  </p:par>
                                  <p:par>
                                    <p:cTn id="35" presetID="31" presetClass="entr" presetSubtype="0" fill="hold" nodeType="withEffect">
                                      <p:stCondLst>
                                        <p:cond delay="700"/>
                                      </p:stCondLst>
                                      <p:childTnLst>
                                        <p:set>
                                          <p:cBhvr>
                                            <p:cTn id="36" dur="1" fill="hold">
                                              <p:stCondLst>
                                                <p:cond delay="0"/>
                                              </p:stCondLst>
                                            </p:cTn>
                                            <p:tgtEl>
                                              <p:spTgt spid="190"/>
                                            </p:tgtEl>
                                            <p:attrNameLst>
                                              <p:attrName>style.visibility</p:attrName>
                                            </p:attrNameLst>
                                          </p:cBhvr>
                                          <p:to>
                                            <p:strVal val="visible"/>
                                          </p:to>
                                        </p:set>
                                        <p:anim calcmode="lin" valueType="num">
                                          <p:cBhvr>
                                            <p:cTn id="37" dur="1000" fill="hold"/>
                                            <p:tgtEl>
                                              <p:spTgt spid="190"/>
                                            </p:tgtEl>
                                            <p:attrNameLst>
                                              <p:attrName>ppt_w</p:attrName>
                                            </p:attrNameLst>
                                          </p:cBhvr>
                                          <p:tavLst>
                                            <p:tav tm="0">
                                              <p:val>
                                                <p:fltVal val="0"/>
                                              </p:val>
                                            </p:tav>
                                            <p:tav tm="100000">
                                              <p:val>
                                                <p:strVal val="#ppt_w"/>
                                              </p:val>
                                            </p:tav>
                                          </p:tavLst>
                                        </p:anim>
                                        <p:anim calcmode="lin" valueType="num">
                                          <p:cBhvr>
                                            <p:cTn id="38" dur="1000" fill="hold"/>
                                            <p:tgtEl>
                                              <p:spTgt spid="190"/>
                                            </p:tgtEl>
                                            <p:attrNameLst>
                                              <p:attrName>ppt_h</p:attrName>
                                            </p:attrNameLst>
                                          </p:cBhvr>
                                          <p:tavLst>
                                            <p:tav tm="0">
                                              <p:val>
                                                <p:fltVal val="0"/>
                                              </p:val>
                                            </p:tav>
                                            <p:tav tm="100000">
                                              <p:val>
                                                <p:strVal val="#ppt_h"/>
                                              </p:val>
                                            </p:tav>
                                          </p:tavLst>
                                        </p:anim>
                                        <p:anim calcmode="lin" valueType="num">
                                          <p:cBhvr>
                                            <p:cTn id="39" dur="1000" fill="hold"/>
                                            <p:tgtEl>
                                              <p:spTgt spid="190"/>
                                            </p:tgtEl>
                                            <p:attrNameLst>
                                              <p:attrName>style.rotation</p:attrName>
                                            </p:attrNameLst>
                                          </p:cBhvr>
                                          <p:tavLst>
                                            <p:tav tm="0">
                                              <p:val>
                                                <p:fltVal val="90"/>
                                              </p:val>
                                            </p:tav>
                                            <p:tav tm="100000">
                                              <p:val>
                                                <p:fltVal val="0"/>
                                              </p:val>
                                            </p:tav>
                                          </p:tavLst>
                                        </p:anim>
                                        <p:animEffect transition="in" filter="fade">
                                          <p:cBhvr>
                                            <p:cTn id="40" dur="1000"/>
                                            <p:tgtEl>
                                              <p:spTgt spid="190"/>
                                            </p:tgtEl>
                                          </p:cBhvr>
                                        </p:animEffect>
                                      </p:childTnLst>
                                    </p:cTn>
                                  </p:par>
                                  <p:par>
                                    <p:cTn id="41" presetID="31" presetClass="entr" presetSubtype="0" fill="hold" nodeType="withEffect">
                                      <p:stCondLst>
                                        <p:cond delay="700"/>
                                      </p:stCondLst>
                                      <p:childTnLst>
                                        <p:set>
                                          <p:cBhvr>
                                            <p:cTn id="42" dur="1" fill="hold">
                                              <p:stCondLst>
                                                <p:cond delay="0"/>
                                              </p:stCondLst>
                                            </p:cTn>
                                            <p:tgtEl>
                                              <p:spTgt spid="196"/>
                                            </p:tgtEl>
                                            <p:attrNameLst>
                                              <p:attrName>style.visibility</p:attrName>
                                            </p:attrNameLst>
                                          </p:cBhvr>
                                          <p:to>
                                            <p:strVal val="visible"/>
                                          </p:to>
                                        </p:set>
                                        <p:anim calcmode="lin" valueType="num">
                                          <p:cBhvr>
                                            <p:cTn id="43" dur="1000" fill="hold"/>
                                            <p:tgtEl>
                                              <p:spTgt spid="196"/>
                                            </p:tgtEl>
                                            <p:attrNameLst>
                                              <p:attrName>ppt_w</p:attrName>
                                            </p:attrNameLst>
                                          </p:cBhvr>
                                          <p:tavLst>
                                            <p:tav tm="0">
                                              <p:val>
                                                <p:fltVal val="0"/>
                                              </p:val>
                                            </p:tav>
                                            <p:tav tm="100000">
                                              <p:val>
                                                <p:strVal val="#ppt_w"/>
                                              </p:val>
                                            </p:tav>
                                          </p:tavLst>
                                        </p:anim>
                                        <p:anim calcmode="lin" valueType="num">
                                          <p:cBhvr>
                                            <p:cTn id="44" dur="1000" fill="hold"/>
                                            <p:tgtEl>
                                              <p:spTgt spid="196"/>
                                            </p:tgtEl>
                                            <p:attrNameLst>
                                              <p:attrName>ppt_h</p:attrName>
                                            </p:attrNameLst>
                                          </p:cBhvr>
                                          <p:tavLst>
                                            <p:tav tm="0">
                                              <p:val>
                                                <p:fltVal val="0"/>
                                              </p:val>
                                            </p:tav>
                                            <p:tav tm="100000">
                                              <p:val>
                                                <p:strVal val="#ppt_h"/>
                                              </p:val>
                                            </p:tav>
                                          </p:tavLst>
                                        </p:anim>
                                        <p:anim calcmode="lin" valueType="num">
                                          <p:cBhvr>
                                            <p:cTn id="45" dur="1000" fill="hold"/>
                                            <p:tgtEl>
                                              <p:spTgt spid="196"/>
                                            </p:tgtEl>
                                            <p:attrNameLst>
                                              <p:attrName>style.rotation</p:attrName>
                                            </p:attrNameLst>
                                          </p:cBhvr>
                                          <p:tavLst>
                                            <p:tav tm="0">
                                              <p:val>
                                                <p:fltVal val="90"/>
                                              </p:val>
                                            </p:tav>
                                            <p:tav tm="100000">
                                              <p:val>
                                                <p:fltVal val="0"/>
                                              </p:val>
                                            </p:tav>
                                          </p:tavLst>
                                        </p:anim>
                                        <p:animEffect transition="in" filter="fade">
                                          <p:cBhvr>
                                            <p:cTn id="46" dur="1000"/>
                                            <p:tgtEl>
                                              <p:spTgt spid="196"/>
                                            </p:tgtEl>
                                          </p:cBhvr>
                                        </p:animEffect>
                                      </p:childTnLst>
                                    </p:cTn>
                                  </p:par>
                                  <p:par>
                                    <p:cTn id="47" presetID="31" presetClass="entr" presetSubtype="0" fill="hold" nodeType="withEffect">
                                      <p:stCondLst>
                                        <p:cond delay="700"/>
                                      </p:stCondLst>
                                      <p:childTnLst>
                                        <p:set>
                                          <p:cBhvr>
                                            <p:cTn id="48" dur="1" fill="hold">
                                              <p:stCondLst>
                                                <p:cond delay="0"/>
                                              </p:stCondLst>
                                            </p:cTn>
                                            <p:tgtEl>
                                              <p:spTgt spid="205"/>
                                            </p:tgtEl>
                                            <p:attrNameLst>
                                              <p:attrName>style.visibility</p:attrName>
                                            </p:attrNameLst>
                                          </p:cBhvr>
                                          <p:to>
                                            <p:strVal val="visible"/>
                                          </p:to>
                                        </p:set>
                                        <p:anim calcmode="lin" valueType="num">
                                          <p:cBhvr>
                                            <p:cTn id="49" dur="1000" fill="hold"/>
                                            <p:tgtEl>
                                              <p:spTgt spid="205"/>
                                            </p:tgtEl>
                                            <p:attrNameLst>
                                              <p:attrName>ppt_w</p:attrName>
                                            </p:attrNameLst>
                                          </p:cBhvr>
                                          <p:tavLst>
                                            <p:tav tm="0">
                                              <p:val>
                                                <p:fltVal val="0"/>
                                              </p:val>
                                            </p:tav>
                                            <p:tav tm="100000">
                                              <p:val>
                                                <p:strVal val="#ppt_w"/>
                                              </p:val>
                                            </p:tav>
                                          </p:tavLst>
                                        </p:anim>
                                        <p:anim calcmode="lin" valueType="num">
                                          <p:cBhvr>
                                            <p:cTn id="50" dur="1000" fill="hold"/>
                                            <p:tgtEl>
                                              <p:spTgt spid="205"/>
                                            </p:tgtEl>
                                            <p:attrNameLst>
                                              <p:attrName>ppt_h</p:attrName>
                                            </p:attrNameLst>
                                          </p:cBhvr>
                                          <p:tavLst>
                                            <p:tav tm="0">
                                              <p:val>
                                                <p:fltVal val="0"/>
                                              </p:val>
                                            </p:tav>
                                            <p:tav tm="100000">
                                              <p:val>
                                                <p:strVal val="#ppt_h"/>
                                              </p:val>
                                            </p:tav>
                                          </p:tavLst>
                                        </p:anim>
                                        <p:anim calcmode="lin" valueType="num">
                                          <p:cBhvr>
                                            <p:cTn id="51" dur="1000" fill="hold"/>
                                            <p:tgtEl>
                                              <p:spTgt spid="205"/>
                                            </p:tgtEl>
                                            <p:attrNameLst>
                                              <p:attrName>style.rotation</p:attrName>
                                            </p:attrNameLst>
                                          </p:cBhvr>
                                          <p:tavLst>
                                            <p:tav tm="0">
                                              <p:val>
                                                <p:fltVal val="90"/>
                                              </p:val>
                                            </p:tav>
                                            <p:tav tm="100000">
                                              <p:val>
                                                <p:fltVal val="0"/>
                                              </p:val>
                                            </p:tav>
                                          </p:tavLst>
                                        </p:anim>
                                        <p:animEffect transition="in" filter="fade">
                                          <p:cBhvr>
                                            <p:cTn id="52" dur="1000"/>
                                            <p:tgtEl>
                                              <p:spTgt spid="205"/>
                                            </p:tgtEl>
                                          </p:cBhvr>
                                        </p:animEffect>
                                      </p:childTnLst>
                                    </p:cTn>
                                  </p:par>
                                  <p:par>
                                    <p:cTn id="53" presetID="6" presetClass="entr" presetSubtype="32" fill="hold" nodeType="withEffect">
                                      <p:stCondLst>
                                        <p:cond delay="700"/>
                                      </p:stCondLst>
                                      <p:childTnLst>
                                        <p:set>
                                          <p:cBhvr>
                                            <p:cTn id="54" dur="1" fill="hold">
                                              <p:stCondLst>
                                                <p:cond delay="0"/>
                                              </p:stCondLst>
                                            </p:cTn>
                                            <p:tgtEl>
                                              <p:spTgt spid="156"/>
                                            </p:tgtEl>
                                            <p:attrNameLst>
                                              <p:attrName>style.visibility</p:attrName>
                                            </p:attrNameLst>
                                          </p:cBhvr>
                                          <p:to>
                                            <p:strVal val="visible"/>
                                          </p:to>
                                        </p:set>
                                        <p:animEffect transition="in" filter="circle(out)">
                                          <p:cBhvr>
                                            <p:cTn id="55" dur="2000"/>
                                            <p:tgtEl>
                                              <p:spTgt spid="156"/>
                                            </p:tgtEl>
                                          </p:cBhvr>
                                        </p:animEffect>
                                      </p:childTnLst>
                                    </p:cTn>
                                  </p:par>
                                  <p:par>
                                    <p:cTn id="56" presetID="22" presetClass="entr" presetSubtype="4" fill="hold" nodeType="withEffect">
                                      <p:stCondLst>
                                        <p:cond delay="2700"/>
                                      </p:stCondLst>
                                      <p:childTnLst>
                                        <p:set>
                                          <p:cBhvr>
                                            <p:cTn id="57" dur="1" fill="hold">
                                              <p:stCondLst>
                                                <p:cond delay="0"/>
                                              </p:stCondLst>
                                            </p:cTn>
                                            <p:tgtEl>
                                              <p:spTgt spid="159"/>
                                            </p:tgtEl>
                                            <p:attrNameLst>
                                              <p:attrName>style.visibility</p:attrName>
                                            </p:attrNameLst>
                                          </p:cBhvr>
                                          <p:to>
                                            <p:strVal val="visible"/>
                                          </p:to>
                                        </p:set>
                                        <p:animEffect transition="in" filter="wipe(down)">
                                          <p:cBhvr>
                                            <p:cTn id="58" dur="500"/>
                                            <p:tgtEl>
                                              <p:spTgt spid="159"/>
                                            </p:tgtEl>
                                          </p:cBhvr>
                                        </p:animEffect>
                                      </p:childTnLst>
                                    </p:cTn>
                                  </p:par>
                                </p:childTnLst>
                              </p:cTn>
                            </p:par>
                            <p:par>
                              <p:cTn id="59" fill="hold">
                                <p:stCondLst>
                                  <p:cond delay="4900"/>
                                </p:stCondLst>
                                <p:childTnLst>
                                  <p:par>
                                    <p:cTn id="60" presetID="53" presetClass="entr" presetSubtype="16" fill="hold" grpId="0" nodeType="afterEffect">
                                      <p:stCondLst>
                                        <p:cond delay="0"/>
                                      </p:stCondLst>
                                      <p:childTnLst>
                                        <p:set>
                                          <p:cBhvr>
                                            <p:cTn id="61" dur="1" fill="hold">
                                              <p:stCondLst>
                                                <p:cond delay="0"/>
                                              </p:stCondLst>
                                            </p:cTn>
                                            <p:tgtEl>
                                              <p:spTgt spid="171"/>
                                            </p:tgtEl>
                                            <p:attrNameLst>
                                              <p:attrName>style.visibility</p:attrName>
                                            </p:attrNameLst>
                                          </p:cBhvr>
                                          <p:to>
                                            <p:strVal val="visible"/>
                                          </p:to>
                                        </p:set>
                                        <p:anim calcmode="lin" valueType="num">
                                          <p:cBhvr>
                                            <p:cTn id="62" dur="500" fill="hold"/>
                                            <p:tgtEl>
                                              <p:spTgt spid="171"/>
                                            </p:tgtEl>
                                            <p:attrNameLst>
                                              <p:attrName>ppt_w</p:attrName>
                                            </p:attrNameLst>
                                          </p:cBhvr>
                                          <p:tavLst>
                                            <p:tav tm="0">
                                              <p:val>
                                                <p:fltVal val="0"/>
                                              </p:val>
                                            </p:tav>
                                            <p:tav tm="100000">
                                              <p:val>
                                                <p:strVal val="#ppt_w"/>
                                              </p:val>
                                            </p:tav>
                                          </p:tavLst>
                                        </p:anim>
                                        <p:anim calcmode="lin" valueType="num">
                                          <p:cBhvr>
                                            <p:cTn id="63" dur="500" fill="hold"/>
                                            <p:tgtEl>
                                              <p:spTgt spid="171"/>
                                            </p:tgtEl>
                                            <p:attrNameLst>
                                              <p:attrName>ppt_h</p:attrName>
                                            </p:attrNameLst>
                                          </p:cBhvr>
                                          <p:tavLst>
                                            <p:tav tm="0">
                                              <p:val>
                                                <p:fltVal val="0"/>
                                              </p:val>
                                            </p:tav>
                                            <p:tav tm="100000">
                                              <p:val>
                                                <p:strVal val="#ppt_h"/>
                                              </p:val>
                                            </p:tav>
                                          </p:tavLst>
                                        </p:anim>
                                        <p:animEffect transition="in" filter="fade">
                                          <p:cBhvr>
                                            <p:cTn id="64" dur="500"/>
                                            <p:tgtEl>
                                              <p:spTgt spid="171"/>
                                            </p:tgtEl>
                                          </p:cBhvr>
                                        </p:animEffect>
                                      </p:childTnLst>
                                    </p:cTn>
                                  </p:par>
                                  <p:par>
                                    <p:cTn id="65" presetID="42" presetClass="entr" presetSubtype="0" fill="hold" nodeType="withEffect">
                                      <p:stCondLst>
                                        <p:cond delay="0"/>
                                      </p:stCondLst>
                                      <p:childTnLst>
                                        <p:set>
                                          <p:cBhvr>
                                            <p:cTn id="66" dur="1" fill="hold">
                                              <p:stCondLst>
                                                <p:cond delay="0"/>
                                              </p:stCondLst>
                                            </p:cTn>
                                            <p:tgtEl>
                                              <p:spTgt spid="214"/>
                                            </p:tgtEl>
                                            <p:attrNameLst>
                                              <p:attrName>style.visibility</p:attrName>
                                            </p:attrNameLst>
                                          </p:cBhvr>
                                          <p:to>
                                            <p:strVal val="visible"/>
                                          </p:to>
                                        </p:set>
                                        <p:animEffect transition="in" filter="fade">
                                          <p:cBhvr>
                                            <p:cTn id="67" dur="1000"/>
                                            <p:tgtEl>
                                              <p:spTgt spid="214"/>
                                            </p:tgtEl>
                                          </p:cBhvr>
                                        </p:animEffect>
                                        <p:anim calcmode="lin" valueType="num">
                                          <p:cBhvr>
                                            <p:cTn id="68" dur="1000" fill="hold"/>
                                            <p:tgtEl>
                                              <p:spTgt spid="214"/>
                                            </p:tgtEl>
                                            <p:attrNameLst>
                                              <p:attrName>ppt_x</p:attrName>
                                            </p:attrNameLst>
                                          </p:cBhvr>
                                          <p:tavLst>
                                            <p:tav tm="0">
                                              <p:val>
                                                <p:strVal val="#ppt_x"/>
                                              </p:val>
                                            </p:tav>
                                            <p:tav tm="100000">
                                              <p:val>
                                                <p:strVal val="#ppt_x"/>
                                              </p:val>
                                            </p:tav>
                                          </p:tavLst>
                                        </p:anim>
                                        <p:anim calcmode="lin" valueType="num">
                                          <p:cBhvr>
                                            <p:cTn id="69" dur="1000" fill="hold"/>
                                            <p:tgtEl>
                                              <p:spTgt spid="214"/>
                                            </p:tgtEl>
                                            <p:attrNameLst>
                                              <p:attrName>ppt_y</p:attrName>
                                            </p:attrNameLst>
                                          </p:cBhvr>
                                          <p:tavLst>
                                            <p:tav tm="0">
                                              <p:val>
                                                <p:strVal val="#ppt_y+.1"/>
                                              </p:val>
                                            </p:tav>
                                            <p:tav tm="100000">
                                              <p:val>
                                                <p:strVal val="#ppt_y"/>
                                              </p:val>
                                            </p:tav>
                                          </p:tavLst>
                                        </p:anim>
                                      </p:childTnLst>
                                    </p:cTn>
                                  </p:par>
                                </p:childTnLst>
                              </p:cTn>
                            </p:par>
                            <p:par>
                              <p:cTn id="70" fill="hold">
                                <p:stCondLst>
                                  <p:cond delay="5900"/>
                                </p:stCondLst>
                                <p:childTnLst>
                                  <p:par>
                                    <p:cTn id="71" presetID="22" presetClass="entr" presetSubtype="8" fill="hold" nodeType="afterEffect">
                                      <p:stCondLst>
                                        <p:cond delay="0"/>
                                      </p:stCondLst>
                                      <p:childTnLst>
                                        <p:set>
                                          <p:cBhvr>
                                            <p:cTn id="72" dur="1" fill="hold">
                                              <p:stCondLst>
                                                <p:cond delay="0"/>
                                              </p:stCondLst>
                                            </p:cTn>
                                            <p:tgtEl>
                                              <p:spTgt spid="162"/>
                                            </p:tgtEl>
                                            <p:attrNameLst>
                                              <p:attrName>style.visibility</p:attrName>
                                            </p:attrNameLst>
                                          </p:cBhvr>
                                          <p:to>
                                            <p:strVal val="visible"/>
                                          </p:to>
                                        </p:set>
                                        <p:animEffect transition="in" filter="wipe(left)">
                                          <p:cBhvr>
                                            <p:cTn id="73" dur="500"/>
                                            <p:tgtEl>
                                              <p:spTgt spid="162"/>
                                            </p:tgtEl>
                                          </p:cBhvr>
                                        </p:animEffect>
                                      </p:childTnLst>
                                    </p:cTn>
                                  </p:par>
                                </p:childTnLst>
                              </p:cTn>
                            </p:par>
                            <p:par>
                              <p:cTn id="74" fill="hold">
                                <p:stCondLst>
                                  <p:cond delay="6400"/>
                                </p:stCondLst>
                                <p:childTnLst>
                                  <p:par>
                                    <p:cTn id="75" presetID="53" presetClass="entr" presetSubtype="16" fill="hold" grpId="0" nodeType="afterEffect">
                                      <p:stCondLst>
                                        <p:cond delay="0"/>
                                      </p:stCondLst>
                                      <p:childTnLst>
                                        <p:set>
                                          <p:cBhvr>
                                            <p:cTn id="76" dur="1" fill="hold">
                                              <p:stCondLst>
                                                <p:cond delay="0"/>
                                              </p:stCondLst>
                                            </p:cTn>
                                            <p:tgtEl>
                                              <p:spTgt spid="173"/>
                                            </p:tgtEl>
                                            <p:attrNameLst>
                                              <p:attrName>style.visibility</p:attrName>
                                            </p:attrNameLst>
                                          </p:cBhvr>
                                          <p:to>
                                            <p:strVal val="visible"/>
                                          </p:to>
                                        </p:set>
                                        <p:anim calcmode="lin" valueType="num">
                                          <p:cBhvr>
                                            <p:cTn id="77" dur="500" fill="hold"/>
                                            <p:tgtEl>
                                              <p:spTgt spid="173"/>
                                            </p:tgtEl>
                                            <p:attrNameLst>
                                              <p:attrName>ppt_w</p:attrName>
                                            </p:attrNameLst>
                                          </p:cBhvr>
                                          <p:tavLst>
                                            <p:tav tm="0">
                                              <p:val>
                                                <p:fltVal val="0"/>
                                              </p:val>
                                            </p:tav>
                                            <p:tav tm="100000">
                                              <p:val>
                                                <p:strVal val="#ppt_w"/>
                                              </p:val>
                                            </p:tav>
                                          </p:tavLst>
                                        </p:anim>
                                        <p:anim calcmode="lin" valueType="num">
                                          <p:cBhvr>
                                            <p:cTn id="78" dur="500" fill="hold"/>
                                            <p:tgtEl>
                                              <p:spTgt spid="173"/>
                                            </p:tgtEl>
                                            <p:attrNameLst>
                                              <p:attrName>ppt_h</p:attrName>
                                            </p:attrNameLst>
                                          </p:cBhvr>
                                          <p:tavLst>
                                            <p:tav tm="0">
                                              <p:val>
                                                <p:fltVal val="0"/>
                                              </p:val>
                                            </p:tav>
                                            <p:tav tm="100000">
                                              <p:val>
                                                <p:strVal val="#ppt_h"/>
                                              </p:val>
                                            </p:tav>
                                          </p:tavLst>
                                        </p:anim>
                                        <p:animEffect transition="in" filter="fade">
                                          <p:cBhvr>
                                            <p:cTn id="79" dur="500"/>
                                            <p:tgtEl>
                                              <p:spTgt spid="173"/>
                                            </p:tgtEl>
                                          </p:cBhvr>
                                        </p:animEffect>
                                      </p:childTnLst>
                                    </p:cTn>
                                  </p:par>
                                </p:childTnLst>
                              </p:cTn>
                            </p:par>
                            <p:par>
                              <p:cTn id="80" fill="hold">
                                <p:stCondLst>
                                  <p:cond delay="6900"/>
                                </p:stCondLst>
                                <p:childTnLst>
                                  <p:par>
                                    <p:cTn id="81" presetID="14" presetClass="entr" presetSubtype="10" fill="hold" nodeType="afterEffect">
                                      <p:stCondLst>
                                        <p:cond delay="0"/>
                                      </p:stCondLst>
                                      <p:childTnLst>
                                        <p:set>
                                          <p:cBhvr>
                                            <p:cTn id="82" dur="1" fill="hold">
                                              <p:stCondLst>
                                                <p:cond delay="0"/>
                                              </p:stCondLst>
                                            </p:cTn>
                                            <p:tgtEl>
                                              <p:spTgt spid="211"/>
                                            </p:tgtEl>
                                            <p:attrNameLst>
                                              <p:attrName>style.visibility</p:attrName>
                                            </p:attrNameLst>
                                          </p:cBhvr>
                                          <p:to>
                                            <p:strVal val="visible"/>
                                          </p:to>
                                        </p:set>
                                        <p:animEffect transition="in" filter="randombar(horizontal)">
                                          <p:cBhvr>
                                            <p:cTn id="83" dur="500"/>
                                            <p:tgtEl>
                                              <p:spTgt spid="211"/>
                                            </p:tgtEl>
                                          </p:cBhvr>
                                        </p:animEffect>
                                      </p:childTnLst>
                                    </p:cTn>
                                  </p:par>
                                </p:childTnLst>
                              </p:cTn>
                            </p:par>
                            <p:par>
                              <p:cTn id="84" fill="hold">
                                <p:stCondLst>
                                  <p:cond delay="7400"/>
                                </p:stCondLst>
                                <p:childTnLst>
                                  <p:par>
                                    <p:cTn id="85" presetID="22" presetClass="entr" presetSubtype="1" fill="hold" nodeType="afterEffect">
                                      <p:stCondLst>
                                        <p:cond delay="0"/>
                                      </p:stCondLst>
                                      <p:childTnLst>
                                        <p:set>
                                          <p:cBhvr>
                                            <p:cTn id="86" dur="1" fill="hold">
                                              <p:stCondLst>
                                                <p:cond delay="0"/>
                                              </p:stCondLst>
                                            </p:cTn>
                                            <p:tgtEl>
                                              <p:spTgt spid="165"/>
                                            </p:tgtEl>
                                            <p:attrNameLst>
                                              <p:attrName>style.visibility</p:attrName>
                                            </p:attrNameLst>
                                          </p:cBhvr>
                                          <p:to>
                                            <p:strVal val="visible"/>
                                          </p:to>
                                        </p:set>
                                        <p:animEffect transition="in" filter="wipe(up)">
                                          <p:cBhvr>
                                            <p:cTn id="87" dur="500"/>
                                            <p:tgtEl>
                                              <p:spTgt spid="165"/>
                                            </p:tgtEl>
                                          </p:cBhvr>
                                        </p:animEffect>
                                      </p:childTnLst>
                                    </p:cTn>
                                  </p:par>
                                </p:childTnLst>
                              </p:cTn>
                            </p:par>
                            <p:par>
                              <p:cTn id="88" fill="hold">
                                <p:stCondLst>
                                  <p:cond delay="7900"/>
                                </p:stCondLst>
                                <p:childTnLst>
                                  <p:par>
                                    <p:cTn id="89" presetID="53" presetClass="entr" presetSubtype="16" fill="hold" grpId="0" nodeType="afterEffect">
                                      <p:stCondLst>
                                        <p:cond delay="0"/>
                                      </p:stCondLst>
                                      <p:childTnLst>
                                        <p:set>
                                          <p:cBhvr>
                                            <p:cTn id="90" dur="1" fill="hold">
                                              <p:stCondLst>
                                                <p:cond delay="0"/>
                                              </p:stCondLst>
                                            </p:cTn>
                                            <p:tgtEl>
                                              <p:spTgt spid="172"/>
                                            </p:tgtEl>
                                            <p:attrNameLst>
                                              <p:attrName>style.visibility</p:attrName>
                                            </p:attrNameLst>
                                          </p:cBhvr>
                                          <p:to>
                                            <p:strVal val="visible"/>
                                          </p:to>
                                        </p:set>
                                        <p:anim calcmode="lin" valueType="num">
                                          <p:cBhvr>
                                            <p:cTn id="91" dur="500" fill="hold"/>
                                            <p:tgtEl>
                                              <p:spTgt spid="172"/>
                                            </p:tgtEl>
                                            <p:attrNameLst>
                                              <p:attrName>ppt_w</p:attrName>
                                            </p:attrNameLst>
                                          </p:cBhvr>
                                          <p:tavLst>
                                            <p:tav tm="0">
                                              <p:val>
                                                <p:fltVal val="0"/>
                                              </p:val>
                                            </p:tav>
                                            <p:tav tm="100000">
                                              <p:val>
                                                <p:strVal val="#ppt_w"/>
                                              </p:val>
                                            </p:tav>
                                          </p:tavLst>
                                        </p:anim>
                                        <p:anim calcmode="lin" valueType="num">
                                          <p:cBhvr>
                                            <p:cTn id="92" dur="500" fill="hold"/>
                                            <p:tgtEl>
                                              <p:spTgt spid="172"/>
                                            </p:tgtEl>
                                            <p:attrNameLst>
                                              <p:attrName>ppt_h</p:attrName>
                                            </p:attrNameLst>
                                          </p:cBhvr>
                                          <p:tavLst>
                                            <p:tav tm="0">
                                              <p:val>
                                                <p:fltVal val="0"/>
                                              </p:val>
                                            </p:tav>
                                            <p:tav tm="100000">
                                              <p:val>
                                                <p:strVal val="#ppt_h"/>
                                              </p:val>
                                            </p:tav>
                                          </p:tavLst>
                                        </p:anim>
                                        <p:animEffect transition="in" filter="fade">
                                          <p:cBhvr>
                                            <p:cTn id="93" dur="500"/>
                                            <p:tgtEl>
                                              <p:spTgt spid="172"/>
                                            </p:tgtEl>
                                          </p:cBhvr>
                                        </p:animEffect>
                                      </p:childTnLst>
                                    </p:cTn>
                                  </p:par>
                                </p:childTnLst>
                              </p:cTn>
                            </p:par>
                            <p:par>
                              <p:cTn id="94" fill="hold">
                                <p:stCondLst>
                                  <p:cond delay="8400"/>
                                </p:stCondLst>
                                <p:childTnLst>
                                  <p:par>
                                    <p:cTn id="95" presetID="14" presetClass="entr" presetSubtype="10" fill="hold" nodeType="afterEffect">
                                      <p:stCondLst>
                                        <p:cond delay="0"/>
                                      </p:stCondLst>
                                      <p:childTnLst>
                                        <p:set>
                                          <p:cBhvr>
                                            <p:cTn id="96" dur="1" fill="hold">
                                              <p:stCondLst>
                                                <p:cond delay="0"/>
                                              </p:stCondLst>
                                            </p:cTn>
                                            <p:tgtEl>
                                              <p:spTgt spid="217"/>
                                            </p:tgtEl>
                                            <p:attrNameLst>
                                              <p:attrName>style.visibility</p:attrName>
                                            </p:attrNameLst>
                                          </p:cBhvr>
                                          <p:to>
                                            <p:strVal val="visible"/>
                                          </p:to>
                                        </p:set>
                                        <p:animEffect transition="in" filter="randombar(horizontal)">
                                          <p:cBhvr>
                                            <p:cTn id="97" dur="500"/>
                                            <p:tgtEl>
                                              <p:spTgt spid="217"/>
                                            </p:tgtEl>
                                          </p:cBhvr>
                                        </p:animEffect>
                                      </p:childTnLst>
                                    </p:cTn>
                                  </p:par>
                                </p:childTnLst>
                              </p:cTn>
                            </p:par>
                            <p:par>
                              <p:cTn id="98" fill="hold">
                                <p:stCondLst>
                                  <p:cond delay="8900"/>
                                </p:stCondLst>
                                <p:childTnLst>
                                  <p:par>
                                    <p:cTn id="99" presetID="22" presetClass="entr" presetSubtype="4" fill="hold" nodeType="afterEffect">
                                      <p:stCondLst>
                                        <p:cond delay="0"/>
                                      </p:stCondLst>
                                      <p:childTnLst>
                                        <p:set>
                                          <p:cBhvr>
                                            <p:cTn id="100" dur="1" fill="hold">
                                              <p:stCondLst>
                                                <p:cond delay="0"/>
                                              </p:stCondLst>
                                            </p:cTn>
                                            <p:tgtEl>
                                              <p:spTgt spid="168"/>
                                            </p:tgtEl>
                                            <p:attrNameLst>
                                              <p:attrName>style.visibility</p:attrName>
                                            </p:attrNameLst>
                                          </p:cBhvr>
                                          <p:to>
                                            <p:strVal val="visible"/>
                                          </p:to>
                                        </p:set>
                                        <p:animEffect transition="in" filter="wipe(down)">
                                          <p:cBhvr>
                                            <p:cTn id="101" dur="500"/>
                                            <p:tgtEl>
                                              <p:spTgt spid="168"/>
                                            </p:tgtEl>
                                          </p:cBhvr>
                                        </p:animEffect>
                                      </p:childTnLst>
                                    </p:cTn>
                                  </p:par>
                                </p:childTnLst>
                              </p:cTn>
                            </p:par>
                            <p:par>
                              <p:cTn id="102" fill="hold">
                                <p:stCondLst>
                                  <p:cond delay="9400"/>
                                </p:stCondLst>
                                <p:childTnLst>
                                  <p:par>
                                    <p:cTn id="103" presetID="53" presetClass="entr" presetSubtype="16" fill="hold" grpId="0" nodeType="afterEffect">
                                      <p:stCondLst>
                                        <p:cond delay="0"/>
                                      </p:stCondLst>
                                      <p:childTnLst>
                                        <p:set>
                                          <p:cBhvr>
                                            <p:cTn id="104" dur="1" fill="hold">
                                              <p:stCondLst>
                                                <p:cond delay="0"/>
                                              </p:stCondLst>
                                            </p:cTn>
                                            <p:tgtEl>
                                              <p:spTgt spid="174"/>
                                            </p:tgtEl>
                                            <p:attrNameLst>
                                              <p:attrName>style.visibility</p:attrName>
                                            </p:attrNameLst>
                                          </p:cBhvr>
                                          <p:to>
                                            <p:strVal val="visible"/>
                                          </p:to>
                                        </p:set>
                                        <p:anim calcmode="lin" valueType="num">
                                          <p:cBhvr>
                                            <p:cTn id="105" dur="500" fill="hold"/>
                                            <p:tgtEl>
                                              <p:spTgt spid="174"/>
                                            </p:tgtEl>
                                            <p:attrNameLst>
                                              <p:attrName>ppt_w</p:attrName>
                                            </p:attrNameLst>
                                          </p:cBhvr>
                                          <p:tavLst>
                                            <p:tav tm="0">
                                              <p:val>
                                                <p:fltVal val="0"/>
                                              </p:val>
                                            </p:tav>
                                            <p:tav tm="100000">
                                              <p:val>
                                                <p:strVal val="#ppt_w"/>
                                              </p:val>
                                            </p:tav>
                                          </p:tavLst>
                                        </p:anim>
                                        <p:anim calcmode="lin" valueType="num">
                                          <p:cBhvr>
                                            <p:cTn id="106" dur="500" fill="hold"/>
                                            <p:tgtEl>
                                              <p:spTgt spid="174"/>
                                            </p:tgtEl>
                                            <p:attrNameLst>
                                              <p:attrName>ppt_h</p:attrName>
                                            </p:attrNameLst>
                                          </p:cBhvr>
                                          <p:tavLst>
                                            <p:tav tm="0">
                                              <p:val>
                                                <p:fltVal val="0"/>
                                              </p:val>
                                            </p:tav>
                                            <p:tav tm="100000">
                                              <p:val>
                                                <p:strVal val="#ppt_h"/>
                                              </p:val>
                                            </p:tav>
                                          </p:tavLst>
                                        </p:anim>
                                        <p:animEffect transition="in" filter="fade">
                                          <p:cBhvr>
                                            <p:cTn id="107" dur="500"/>
                                            <p:tgtEl>
                                              <p:spTgt spid="174"/>
                                            </p:tgtEl>
                                          </p:cBhvr>
                                        </p:animEffect>
                                      </p:childTnLst>
                                    </p:cTn>
                                  </p:par>
                                </p:childTnLst>
                              </p:cTn>
                            </p:par>
                            <p:par>
                              <p:cTn id="108" fill="hold">
                                <p:stCondLst>
                                  <p:cond delay="9900"/>
                                </p:stCondLst>
                                <p:childTnLst>
                                  <p:par>
                                    <p:cTn id="109" presetID="14" presetClass="entr" presetSubtype="10" fill="hold" nodeType="afterEffect">
                                      <p:stCondLst>
                                        <p:cond delay="0"/>
                                      </p:stCondLst>
                                      <p:childTnLst>
                                        <p:set>
                                          <p:cBhvr>
                                            <p:cTn id="110" dur="1" fill="hold">
                                              <p:stCondLst>
                                                <p:cond delay="0"/>
                                              </p:stCondLst>
                                            </p:cTn>
                                            <p:tgtEl>
                                              <p:spTgt spid="220"/>
                                            </p:tgtEl>
                                            <p:attrNameLst>
                                              <p:attrName>style.visibility</p:attrName>
                                            </p:attrNameLst>
                                          </p:cBhvr>
                                          <p:to>
                                            <p:strVal val="visible"/>
                                          </p:to>
                                        </p:set>
                                        <p:animEffect transition="in" filter="randombar(horizontal)">
                                          <p:cBhvr>
                                            <p:cTn id="111" dur="500"/>
                                            <p:tgtEl>
                                              <p:spTgt spid="220"/>
                                            </p:tgtEl>
                                          </p:cBhvr>
                                        </p:animEffect>
                                      </p:childTnLst>
                                    </p:cTn>
                                  </p:par>
                                </p:childTnLst>
                              </p:cTn>
                            </p:par>
                            <p:par>
                              <p:cTn id="112" fill="hold">
                                <p:stCondLst>
                                  <p:cond delay="10400"/>
                                </p:stCondLst>
                                <p:childTnLst>
                                  <p:par>
                                    <p:cTn id="113" presetID="10" presetClass="entr" presetSubtype="0" fill="hold" grpId="0" nodeType="afterEffect">
                                      <p:stCondLst>
                                        <p:cond delay="0"/>
                                      </p:stCondLst>
                                      <p:childTnLst>
                                        <p:set>
                                          <p:cBhvr>
                                            <p:cTn id="114" dur="1" fill="hold">
                                              <p:stCondLst>
                                                <p:cond delay="0"/>
                                              </p:stCondLst>
                                            </p:cTn>
                                            <p:tgtEl>
                                              <p:spTgt spid="223"/>
                                            </p:tgtEl>
                                            <p:attrNameLst>
                                              <p:attrName>style.visibility</p:attrName>
                                            </p:attrNameLst>
                                          </p:cBhvr>
                                          <p:to>
                                            <p:strVal val="visible"/>
                                          </p:to>
                                        </p:set>
                                        <p:animEffect transition="in" filter="fade">
                                          <p:cBhvr>
                                            <p:cTn id="115"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P spid="223" grpId="0"/>
          <p:bldP spid="74" grpId="0"/>
          <p:bldP spid="77" grpId="0" animBg="1"/>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1200" fill="hold"/>
                                            <p:tgtEl>
                                              <p:spTgt spid="75"/>
                                            </p:tgtEl>
                                            <p:attrNameLst>
                                              <p:attrName>ppt_x</p:attrName>
                                            </p:attrNameLst>
                                          </p:cBhvr>
                                          <p:tavLst>
                                            <p:tav tm="0">
                                              <p:val>
                                                <p:strVal val="0-#ppt_w/2"/>
                                              </p:val>
                                            </p:tav>
                                            <p:tav tm="100000">
                                              <p:val>
                                                <p:strVal val="#ppt_x"/>
                                              </p:val>
                                            </p:tav>
                                          </p:tavLst>
                                        </p:anim>
                                        <p:anim calcmode="lin" valueType="num">
                                          <p:cBhvr additive="base">
                                            <p:cTn id="8" dur="1200" fill="hold"/>
                                            <p:tgtEl>
                                              <p:spTgt spid="7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76"/>
                                            </p:tgtEl>
                                            <p:attrNameLst>
                                              <p:attrName>style.visibility</p:attrName>
                                            </p:attrNameLst>
                                          </p:cBhvr>
                                          <p:to>
                                            <p:strVal val="visible"/>
                                          </p:to>
                                        </p:set>
                                        <p:anim calcmode="lin" valueType="num">
                                          <p:cBhvr additive="base">
                                            <p:cTn id="11" dur="1200" fill="hold"/>
                                            <p:tgtEl>
                                              <p:spTgt spid="76"/>
                                            </p:tgtEl>
                                            <p:attrNameLst>
                                              <p:attrName>ppt_x</p:attrName>
                                            </p:attrNameLst>
                                          </p:cBhvr>
                                          <p:tavLst>
                                            <p:tav tm="0">
                                              <p:val>
                                                <p:strVal val="#ppt_x"/>
                                              </p:val>
                                            </p:tav>
                                            <p:tav tm="100000">
                                              <p:val>
                                                <p:strVal val="#ppt_x"/>
                                              </p:val>
                                            </p:tav>
                                          </p:tavLst>
                                        </p:anim>
                                        <p:anim calcmode="lin" valueType="num">
                                          <p:cBhvr additive="base">
                                            <p:cTn id="12" dur="1200" fill="hold"/>
                                            <p:tgtEl>
                                              <p:spTgt spid="7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500"/>
                                            <p:tgtEl>
                                              <p:spTgt spid="77"/>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78"/>
                                            </p:tgtEl>
                                            <p:attrNameLst>
                                              <p:attrName>style.visibility</p:attrName>
                                            </p:attrNameLst>
                                          </p:cBhvr>
                                          <p:to>
                                            <p:strVal val="visible"/>
                                          </p:to>
                                        </p:set>
                                        <p:animEffect transition="in" filter="wipe(left)">
                                          <p:cBhvr>
                                            <p:cTn id="23" dur="500"/>
                                            <p:tgtEl>
                                              <p:spTgt spid="78"/>
                                            </p:tgtEl>
                                          </p:cBhvr>
                                        </p:animEffect>
                                      </p:childTnLst>
                                    </p:cTn>
                                  </p:par>
                                  <p:par>
                                    <p:cTn id="24" presetID="53" presetClass="entr" presetSubtype="16" fill="hold" nodeType="withEffect">
                                      <p:stCondLst>
                                        <p:cond delay="0"/>
                                      </p:stCondLst>
                                      <p:childTnLst>
                                        <p:set>
                                          <p:cBhvr>
                                            <p:cTn id="25" dur="1" fill="hold">
                                              <p:stCondLst>
                                                <p:cond delay="0"/>
                                              </p:stCondLst>
                                            </p:cTn>
                                            <p:tgtEl>
                                              <p:spTgt spid="175"/>
                                            </p:tgtEl>
                                            <p:attrNameLst>
                                              <p:attrName>style.visibility</p:attrName>
                                            </p:attrNameLst>
                                          </p:cBhvr>
                                          <p:to>
                                            <p:strVal val="visible"/>
                                          </p:to>
                                        </p:set>
                                        <p:anim calcmode="lin" valueType="num">
                                          <p:cBhvr>
                                            <p:cTn id="26" dur="800" fill="hold"/>
                                            <p:tgtEl>
                                              <p:spTgt spid="175"/>
                                            </p:tgtEl>
                                            <p:attrNameLst>
                                              <p:attrName>ppt_w</p:attrName>
                                            </p:attrNameLst>
                                          </p:cBhvr>
                                          <p:tavLst>
                                            <p:tav tm="0">
                                              <p:val>
                                                <p:fltVal val="0"/>
                                              </p:val>
                                            </p:tav>
                                            <p:tav tm="100000">
                                              <p:val>
                                                <p:strVal val="#ppt_w"/>
                                              </p:val>
                                            </p:tav>
                                          </p:tavLst>
                                        </p:anim>
                                        <p:anim calcmode="lin" valueType="num">
                                          <p:cBhvr>
                                            <p:cTn id="27" dur="800" fill="hold"/>
                                            <p:tgtEl>
                                              <p:spTgt spid="175"/>
                                            </p:tgtEl>
                                            <p:attrNameLst>
                                              <p:attrName>ppt_h</p:attrName>
                                            </p:attrNameLst>
                                          </p:cBhvr>
                                          <p:tavLst>
                                            <p:tav tm="0">
                                              <p:val>
                                                <p:fltVal val="0"/>
                                              </p:val>
                                            </p:tav>
                                            <p:tav tm="100000">
                                              <p:val>
                                                <p:strVal val="#ppt_h"/>
                                              </p:val>
                                            </p:tav>
                                          </p:tavLst>
                                        </p:anim>
                                        <p:animEffect transition="in" filter="fade">
                                          <p:cBhvr>
                                            <p:cTn id="28" dur="800"/>
                                            <p:tgtEl>
                                              <p:spTgt spid="175"/>
                                            </p:tgtEl>
                                          </p:cBhvr>
                                        </p:animEffect>
                                      </p:childTnLst>
                                    </p:cTn>
                                  </p:par>
                                  <p:par>
                                    <p:cTn id="29" presetID="31" presetClass="entr" presetSubtype="0" fill="hold" nodeType="withEffect">
                                      <p:stCondLst>
                                        <p:cond delay="700"/>
                                      </p:stCondLst>
                                      <p:childTnLst>
                                        <p:set>
                                          <p:cBhvr>
                                            <p:cTn id="30" dur="1" fill="hold">
                                              <p:stCondLst>
                                                <p:cond delay="0"/>
                                              </p:stCondLst>
                                            </p:cTn>
                                            <p:tgtEl>
                                              <p:spTgt spid="180"/>
                                            </p:tgtEl>
                                            <p:attrNameLst>
                                              <p:attrName>style.visibility</p:attrName>
                                            </p:attrNameLst>
                                          </p:cBhvr>
                                          <p:to>
                                            <p:strVal val="visible"/>
                                          </p:to>
                                        </p:set>
                                        <p:anim calcmode="lin" valueType="num">
                                          <p:cBhvr>
                                            <p:cTn id="31" dur="1000" fill="hold"/>
                                            <p:tgtEl>
                                              <p:spTgt spid="180"/>
                                            </p:tgtEl>
                                            <p:attrNameLst>
                                              <p:attrName>ppt_w</p:attrName>
                                            </p:attrNameLst>
                                          </p:cBhvr>
                                          <p:tavLst>
                                            <p:tav tm="0">
                                              <p:val>
                                                <p:fltVal val="0"/>
                                              </p:val>
                                            </p:tav>
                                            <p:tav tm="100000">
                                              <p:val>
                                                <p:strVal val="#ppt_w"/>
                                              </p:val>
                                            </p:tav>
                                          </p:tavLst>
                                        </p:anim>
                                        <p:anim calcmode="lin" valueType="num">
                                          <p:cBhvr>
                                            <p:cTn id="32" dur="1000" fill="hold"/>
                                            <p:tgtEl>
                                              <p:spTgt spid="180"/>
                                            </p:tgtEl>
                                            <p:attrNameLst>
                                              <p:attrName>ppt_h</p:attrName>
                                            </p:attrNameLst>
                                          </p:cBhvr>
                                          <p:tavLst>
                                            <p:tav tm="0">
                                              <p:val>
                                                <p:fltVal val="0"/>
                                              </p:val>
                                            </p:tav>
                                            <p:tav tm="100000">
                                              <p:val>
                                                <p:strVal val="#ppt_h"/>
                                              </p:val>
                                            </p:tav>
                                          </p:tavLst>
                                        </p:anim>
                                        <p:anim calcmode="lin" valueType="num">
                                          <p:cBhvr>
                                            <p:cTn id="33" dur="1000" fill="hold"/>
                                            <p:tgtEl>
                                              <p:spTgt spid="180"/>
                                            </p:tgtEl>
                                            <p:attrNameLst>
                                              <p:attrName>style.rotation</p:attrName>
                                            </p:attrNameLst>
                                          </p:cBhvr>
                                          <p:tavLst>
                                            <p:tav tm="0">
                                              <p:val>
                                                <p:fltVal val="90"/>
                                              </p:val>
                                            </p:tav>
                                            <p:tav tm="100000">
                                              <p:val>
                                                <p:fltVal val="0"/>
                                              </p:val>
                                            </p:tav>
                                          </p:tavLst>
                                        </p:anim>
                                        <p:animEffect transition="in" filter="fade">
                                          <p:cBhvr>
                                            <p:cTn id="34" dur="1000"/>
                                            <p:tgtEl>
                                              <p:spTgt spid="180"/>
                                            </p:tgtEl>
                                          </p:cBhvr>
                                        </p:animEffect>
                                      </p:childTnLst>
                                    </p:cTn>
                                  </p:par>
                                  <p:par>
                                    <p:cTn id="35" presetID="31" presetClass="entr" presetSubtype="0" fill="hold" nodeType="withEffect">
                                      <p:stCondLst>
                                        <p:cond delay="700"/>
                                      </p:stCondLst>
                                      <p:childTnLst>
                                        <p:set>
                                          <p:cBhvr>
                                            <p:cTn id="36" dur="1" fill="hold">
                                              <p:stCondLst>
                                                <p:cond delay="0"/>
                                              </p:stCondLst>
                                            </p:cTn>
                                            <p:tgtEl>
                                              <p:spTgt spid="190"/>
                                            </p:tgtEl>
                                            <p:attrNameLst>
                                              <p:attrName>style.visibility</p:attrName>
                                            </p:attrNameLst>
                                          </p:cBhvr>
                                          <p:to>
                                            <p:strVal val="visible"/>
                                          </p:to>
                                        </p:set>
                                        <p:anim calcmode="lin" valueType="num">
                                          <p:cBhvr>
                                            <p:cTn id="37" dur="1000" fill="hold"/>
                                            <p:tgtEl>
                                              <p:spTgt spid="190"/>
                                            </p:tgtEl>
                                            <p:attrNameLst>
                                              <p:attrName>ppt_w</p:attrName>
                                            </p:attrNameLst>
                                          </p:cBhvr>
                                          <p:tavLst>
                                            <p:tav tm="0">
                                              <p:val>
                                                <p:fltVal val="0"/>
                                              </p:val>
                                            </p:tav>
                                            <p:tav tm="100000">
                                              <p:val>
                                                <p:strVal val="#ppt_w"/>
                                              </p:val>
                                            </p:tav>
                                          </p:tavLst>
                                        </p:anim>
                                        <p:anim calcmode="lin" valueType="num">
                                          <p:cBhvr>
                                            <p:cTn id="38" dur="1000" fill="hold"/>
                                            <p:tgtEl>
                                              <p:spTgt spid="190"/>
                                            </p:tgtEl>
                                            <p:attrNameLst>
                                              <p:attrName>ppt_h</p:attrName>
                                            </p:attrNameLst>
                                          </p:cBhvr>
                                          <p:tavLst>
                                            <p:tav tm="0">
                                              <p:val>
                                                <p:fltVal val="0"/>
                                              </p:val>
                                            </p:tav>
                                            <p:tav tm="100000">
                                              <p:val>
                                                <p:strVal val="#ppt_h"/>
                                              </p:val>
                                            </p:tav>
                                          </p:tavLst>
                                        </p:anim>
                                        <p:anim calcmode="lin" valueType="num">
                                          <p:cBhvr>
                                            <p:cTn id="39" dur="1000" fill="hold"/>
                                            <p:tgtEl>
                                              <p:spTgt spid="190"/>
                                            </p:tgtEl>
                                            <p:attrNameLst>
                                              <p:attrName>style.rotation</p:attrName>
                                            </p:attrNameLst>
                                          </p:cBhvr>
                                          <p:tavLst>
                                            <p:tav tm="0">
                                              <p:val>
                                                <p:fltVal val="90"/>
                                              </p:val>
                                            </p:tav>
                                            <p:tav tm="100000">
                                              <p:val>
                                                <p:fltVal val="0"/>
                                              </p:val>
                                            </p:tav>
                                          </p:tavLst>
                                        </p:anim>
                                        <p:animEffect transition="in" filter="fade">
                                          <p:cBhvr>
                                            <p:cTn id="40" dur="1000"/>
                                            <p:tgtEl>
                                              <p:spTgt spid="190"/>
                                            </p:tgtEl>
                                          </p:cBhvr>
                                        </p:animEffect>
                                      </p:childTnLst>
                                    </p:cTn>
                                  </p:par>
                                  <p:par>
                                    <p:cTn id="41" presetID="31" presetClass="entr" presetSubtype="0" fill="hold" nodeType="withEffect">
                                      <p:stCondLst>
                                        <p:cond delay="700"/>
                                      </p:stCondLst>
                                      <p:childTnLst>
                                        <p:set>
                                          <p:cBhvr>
                                            <p:cTn id="42" dur="1" fill="hold">
                                              <p:stCondLst>
                                                <p:cond delay="0"/>
                                              </p:stCondLst>
                                            </p:cTn>
                                            <p:tgtEl>
                                              <p:spTgt spid="196"/>
                                            </p:tgtEl>
                                            <p:attrNameLst>
                                              <p:attrName>style.visibility</p:attrName>
                                            </p:attrNameLst>
                                          </p:cBhvr>
                                          <p:to>
                                            <p:strVal val="visible"/>
                                          </p:to>
                                        </p:set>
                                        <p:anim calcmode="lin" valueType="num">
                                          <p:cBhvr>
                                            <p:cTn id="43" dur="1000" fill="hold"/>
                                            <p:tgtEl>
                                              <p:spTgt spid="196"/>
                                            </p:tgtEl>
                                            <p:attrNameLst>
                                              <p:attrName>ppt_w</p:attrName>
                                            </p:attrNameLst>
                                          </p:cBhvr>
                                          <p:tavLst>
                                            <p:tav tm="0">
                                              <p:val>
                                                <p:fltVal val="0"/>
                                              </p:val>
                                            </p:tav>
                                            <p:tav tm="100000">
                                              <p:val>
                                                <p:strVal val="#ppt_w"/>
                                              </p:val>
                                            </p:tav>
                                          </p:tavLst>
                                        </p:anim>
                                        <p:anim calcmode="lin" valueType="num">
                                          <p:cBhvr>
                                            <p:cTn id="44" dur="1000" fill="hold"/>
                                            <p:tgtEl>
                                              <p:spTgt spid="196"/>
                                            </p:tgtEl>
                                            <p:attrNameLst>
                                              <p:attrName>ppt_h</p:attrName>
                                            </p:attrNameLst>
                                          </p:cBhvr>
                                          <p:tavLst>
                                            <p:tav tm="0">
                                              <p:val>
                                                <p:fltVal val="0"/>
                                              </p:val>
                                            </p:tav>
                                            <p:tav tm="100000">
                                              <p:val>
                                                <p:strVal val="#ppt_h"/>
                                              </p:val>
                                            </p:tav>
                                          </p:tavLst>
                                        </p:anim>
                                        <p:anim calcmode="lin" valueType="num">
                                          <p:cBhvr>
                                            <p:cTn id="45" dur="1000" fill="hold"/>
                                            <p:tgtEl>
                                              <p:spTgt spid="196"/>
                                            </p:tgtEl>
                                            <p:attrNameLst>
                                              <p:attrName>style.rotation</p:attrName>
                                            </p:attrNameLst>
                                          </p:cBhvr>
                                          <p:tavLst>
                                            <p:tav tm="0">
                                              <p:val>
                                                <p:fltVal val="90"/>
                                              </p:val>
                                            </p:tav>
                                            <p:tav tm="100000">
                                              <p:val>
                                                <p:fltVal val="0"/>
                                              </p:val>
                                            </p:tav>
                                          </p:tavLst>
                                        </p:anim>
                                        <p:animEffect transition="in" filter="fade">
                                          <p:cBhvr>
                                            <p:cTn id="46" dur="1000"/>
                                            <p:tgtEl>
                                              <p:spTgt spid="196"/>
                                            </p:tgtEl>
                                          </p:cBhvr>
                                        </p:animEffect>
                                      </p:childTnLst>
                                    </p:cTn>
                                  </p:par>
                                  <p:par>
                                    <p:cTn id="47" presetID="31" presetClass="entr" presetSubtype="0" fill="hold" nodeType="withEffect">
                                      <p:stCondLst>
                                        <p:cond delay="700"/>
                                      </p:stCondLst>
                                      <p:childTnLst>
                                        <p:set>
                                          <p:cBhvr>
                                            <p:cTn id="48" dur="1" fill="hold">
                                              <p:stCondLst>
                                                <p:cond delay="0"/>
                                              </p:stCondLst>
                                            </p:cTn>
                                            <p:tgtEl>
                                              <p:spTgt spid="205"/>
                                            </p:tgtEl>
                                            <p:attrNameLst>
                                              <p:attrName>style.visibility</p:attrName>
                                            </p:attrNameLst>
                                          </p:cBhvr>
                                          <p:to>
                                            <p:strVal val="visible"/>
                                          </p:to>
                                        </p:set>
                                        <p:anim calcmode="lin" valueType="num">
                                          <p:cBhvr>
                                            <p:cTn id="49" dur="1000" fill="hold"/>
                                            <p:tgtEl>
                                              <p:spTgt spid="205"/>
                                            </p:tgtEl>
                                            <p:attrNameLst>
                                              <p:attrName>ppt_w</p:attrName>
                                            </p:attrNameLst>
                                          </p:cBhvr>
                                          <p:tavLst>
                                            <p:tav tm="0">
                                              <p:val>
                                                <p:fltVal val="0"/>
                                              </p:val>
                                            </p:tav>
                                            <p:tav tm="100000">
                                              <p:val>
                                                <p:strVal val="#ppt_w"/>
                                              </p:val>
                                            </p:tav>
                                          </p:tavLst>
                                        </p:anim>
                                        <p:anim calcmode="lin" valueType="num">
                                          <p:cBhvr>
                                            <p:cTn id="50" dur="1000" fill="hold"/>
                                            <p:tgtEl>
                                              <p:spTgt spid="205"/>
                                            </p:tgtEl>
                                            <p:attrNameLst>
                                              <p:attrName>ppt_h</p:attrName>
                                            </p:attrNameLst>
                                          </p:cBhvr>
                                          <p:tavLst>
                                            <p:tav tm="0">
                                              <p:val>
                                                <p:fltVal val="0"/>
                                              </p:val>
                                            </p:tav>
                                            <p:tav tm="100000">
                                              <p:val>
                                                <p:strVal val="#ppt_h"/>
                                              </p:val>
                                            </p:tav>
                                          </p:tavLst>
                                        </p:anim>
                                        <p:anim calcmode="lin" valueType="num">
                                          <p:cBhvr>
                                            <p:cTn id="51" dur="1000" fill="hold"/>
                                            <p:tgtEl>
                                              <p:spTgt spid="205"/>
                                            </p:tgtEl>
                                            <p:attrNameLst>
                                              <p:attrName>style.rotation</p:attrName>
                                            </p:attrNameLst>
                                          </p:cBhvr>
                                          <p:tavLst>
                                            <p:tav tm="0">
                                              <p:val>
                                                <p:fltVal val="90"/>
                                              </p:val>
                                            </p:tav>
                                            <p:tav tm="100000">
                                              <p:val>
                                                <p:fltVal val="0"/>
                                              </p:val>
                                            </p:tav>
                                          </p:tavLst>
                                        </p:anim>
                                        <p:animEffect transition="in" filter="fade">
                                          <p:cBhvr>
                                            <p:cTn id="52" dur="1000"/>
                                            <p:tgtEl>
                                              <p:spTgt spid="205"/>
                                            </p:tgtEl>
                                          </p:cBhvr>
                                        </p:animEffect>
                                      </p:childTnLst>
                                    </p:cTn>
                                  </p:par>
                                  <p:par>
                                    <p:cTn id="53" presetID="6" presetClass="entr" presetSubtype="32" fill="hold" nodeType="withEffect">
                                      <p:stCondLst>
                                        <p:cond delay="700"/>
                                      </p:stCondLst>
                                      <p:childTnLst>
                                        <p:set>
                                          <p:cBhvr>
                                            <p:cTn id="54" dur="1" fill="hold">
                                              <p:stCondLst>
                                                <p:cond delay="0"/>
                                              </p:stCondLst>
                                            </p:cTn>
                                            <p:tgtEl>
                                              <p:spTgt spid="156"/>
                                            </p:tgtEl>
                                            <p:attrNameLst>
                                              <p:attrName>style.visibility</p:attrName>
                                            </p:attrNameLst>
                                          </p:cBhvr>
                                          <p:to>
                                            <p:strVal val="visible"/>
                                          </p:to>
                                        </p:set>
                                        <p:animEffect transition="in" filter="circle(out)">
                                          <p:cBhvr>
                                            <p:cTn id="55" dur="2000"/>
                                            <p:tgtEl>
                                              <p:spTgt spid="156"/>
                                            </p:tgtEl>
                                          </p:cBhvr>
                                        </p:animEffect>
                                      </p:childTnLst>
                                    </p:cTn>
                                  </p:par>
                                  <p:par>
                                    <p:cTn id="56" presetID="22" presetClass="entr" presetSubtype="4" fill="hold" nodeType="withEffect">
                                      <p:stCondLst>
                                        <p:cond delay="2700"/>
                                      </p:stCondLst>
                                      <p:childTnLst>
                                        <p:set>
                                          <p:cBhvr>
                                            <p:cTn id="57" dur="1" fill="hold">
                                              <p:stCondLst>
                                                <p:cond delay="0"/>
                                              </p:stCondLst>
                                            </p:cTn>
                                            <p:tgtEl>
                                              <p:spTgt spid="159"/>
                                            </p:tgtEl>
                                            <p:attrNameLst>
                                              <p:attrName>style.visibility</p:attrName>
                                            </p:attrNameLst>
                                          </p:cBhvr>
                                          <p:to>
                                            <p:strVal val="visible"/>
                                          </p:to>
                                        </p:set>
                                        <p:animEffect transition="in" filter="wipe(down)">
                                          <p:cBhvr>
                                            <p:cTn id="58" dur="500"/>
                                            <p:tgtEl>
                                              <p:spTgt spid="159"/>
                                            </p:tgtEl>
                                          </p:cBhvr>
                                        </p:animEffect>
                                      </p:childTnLst>
                                    </p:cTn>
                                  </p:par>
                                </p:childTnLst>
                              </p:cTn>
                            </p:par>
                            <p:par>
                              <p:cTn id="59" fill="hold">
                                <p:stCondLst>
                                  <p:cond delay="4900"/>
                                </p:stCondLst>
                                <p:childTnLst>
                                  <p:par>
                                    <p:cTn id="60" presetID="53" presetClass="entr" presetSubtype="16" fill="hold" grpId="0" nodeType="afterEffect">
                                      <p:stCondLst>
                                        <p:cond delay="0"/>
                                      </p:stCondLst>
                                      <p:childTnLst>
                                        <p:set>
                                          <p:cBhvr>
                                            <p:cTn id="61" dur="1" fill="hold">
                                              <p:stCondLst>
                                                <p:cond delay="0"/>
                                              </p:stCondLst>
                                            </p:cTn>
                                            <p:tgtEl>
                                              <p:spTgt spid="171"/>
                                            </p:tgtEl>
                                            <p:attrNameLst>
                                              <p:attrName>style.visibility</p:attrName>
                                            </p:attrNameLst>
                                          </p:cBhvr>
                                          <p:to>
                                            <p:strVal val="visible"/>
                                          </p:to>
                                        </p:set>
                                        <p:anim calcmode="lin" valueType="num">
                                          <p:cBhvr>
                                            <p:cTn id="62" dur="500" fill="hold"/>
                                            <p:tgtEl>
                                              <p:spTgt spid="171"/>
                                            </p:tgtEl>
                                            <p:attrNameLst>
                                              <p:attrName>ppt_w</p:attrName>
                                            </p:attrNameLst>
                                          </p:cBhvr>
                                          <p:tavLst>
                                            <p:tav tm="0">
                                              <p:val>
                                                <p:fltVal val="0"/>
                                              </p:val>
                                            </p:tav>
                                            <p:tav tm="100000">
                                              <p:val>
                                                <p:strVal val="#ppt_w"/>
                                              </p:val>
                                            </p:tav>
                                          </p:tavLst>
                                        </p:anim>
                                        <p:anim calcmode="lin" valueType="num">
                                          <p:cBhvr>
                                            <p:cTn id="63" dur="500" fill="hold"/>
                                            <p:tgtEl>
                                              <p:spTgt spid="171"/>
                                            </p:tgtEl>
                                            <p:attrNameLst>
                                              <p:attrName>ppt_h</p:attrName>
                                            </p:attrNameLst>
                                          </p:cBhvr>
                                          <p:tavLst>
                                            <p:tav tm="0">
                                              <p:val>
                                                <p:fltVal val="0"/>
                                              </p:val>
                                            </p:tav>
                                            <p:tav tm="100000">
                                              <p:val>
                                                <p:strVal val="#ppt_h"/>
                                              </p:val>
                                            </p:tav>
                                          </p:tavLst>
                                        </p:anim>
                                        <p:animEffect transition="in" filter="fade">
                                          <p:cBhvr>
                                            <p:cTn id="64" dur="500"/>
                                            <p:tgtEl>
                                              <p:spTgt spid="171"/>
                                            </p:tgtEl>
                                          </p:cBhvr>
                                        </p:animEffect>
                                      </p:childTnLst>
                                    </p:cTn>
                                  </p:par>
                                  <p:par>
                                    <p:cTn id="65" presetID="42" presetClass="entr" presetSubtype="0" fill="hold" nodeType="withEffect">
                                      <p:stCondLst>
                                        <p:cond delay="0"/>
                                      </p:stCondLst>
                                      <p:childTnLst>
                                        <p:set>
                                          <p:cBhvr>
                                            <p:cTn id="66" dur="1" fill="hold">
                                              <p:stCondLst>
                                                <p:cond delay="0"/>
                                              </p:stCondLst>
                                            </p:cTn>
                                            <p:tgtEl>
                                              <p:spTgt spid="214"/>
                                            </p:tgtEl>
                                            <p:attrNameLst>
                                              <p:attrName>style.visibility</p:attrName>
                                            </p:attrNameLst>
                                          </p:cBhvr>
                                          <p:to>
                                            <p:strVal val="visible"/>
                                          </p:to>
                                        </p:set>
                                        <p:animEffect transition="in" filter="fade">
                                          <p:cBhvr>
                                            <p:cTn id="67" dur="1000"/>
                                            <p:tgtEl>
                                              <p:spTgt spid="214"/>
                                            </p:tgtEl>
                                          </p:cBhvr>
                                        </p:animEffect>
                                        <p:anim calcmode="lin" valueType="num">
                                          <p:cBhvr>
                                            <p:cTn id="68" dur="1000" fill="hold"/>
                                            <p:tgtEl>
                                              <p:spTgt spid="214"/>
                                            </p:tgtEl>
                                            <p:attrNameLst>
                                              <p:attrName>ppt_x</p:attrName>
                                            </p:attrNameLst>
                                          </p:cBhvr>
                                          <p:tavLst>
                                            <p:tav tm="0">
                                              <p:val>
                                                <p:strVal val="#ppt_x"/>
                                              </p:val>
                                            </p:tav>
                                            <p:tav tm="100000">
                                              <p:val>
                                                <p:strVal val="#ppt_x"/>
                                              </p:val>
                                            </p:tav>
                                          </p:tavLst>
                                        </p:anim>
                                        <p:anim calcmode="lin" valueType="num">
                                          <p:cBhvr>
                                            <p:cTn id="69" dur="1000" fill="hold"/>
                                            <p:tgtEl>
                                              <p:spTgt spid="214"/>
                                            </p:tgtEl>
                                            <p:attrNameLst>
                                              <p:attrName>ppt_y</p:attrName>
                                            </p:attrNameLst>
                                          </p:cBhvr>
                                          <p:tavLst>
                                            <p:tav tm="0">
                                              <p:val>
                                                <p:strVal val="#ppt_y+.1"/>
                                              </p:val>
                                            </p:tav>
                                            <p:tav tm="100000">
                                              <p:val>
                                                <p:strVal val="#ppt_y"/>
                                              </p:val>
                                            </p:tav>
                                          </p:tavLst>
                                        </p:anim>
                                      </p:childTnLst>
                                    </p:cTn>
                                  </p:par>
                                </p:childTnLst>
                              </p:cTn>
                            </p:par>
                            <p:par>
                              <p:cTn id="70" fill="hold">
                                <p:stCondLst>
                                  <p:cond delay="5900"/>
                                </p:stCondLst>
                                <p:childTnLst>
                                  <p:par>
                                    <p:cTn id="71" presetID="22" presetClass="entr" presetSubtype="8" fill="hold" nodeType="afterEffect">
                                      <p:stCondLst>
                                        <p:cond delay="0"/>
                                      </p:stCondLst>
                                      <p:childTnLst>
                                        <p:set>
                                          <p:cBhvr>
                                            <p:cTn id="72" dur="1" fill="hold">
                                              <p:stCondLst>
                                                <p:cond delay="0"/>
                                              </p:stCondLst>
                                            </p:cTn>
                                            <p:tgtEl>
                                              <p:spTgt spid="162"/>
                                            </p:tgtEl>
                                            <p:attrNameLst>
                                              <p:attrName>style.visibility</p:attrName>
                                            </p:attrNameLst>
                                          </p:cBhvr>
                                          <p:to>
                                            <p:strVal val="visible"/>
                                          </p:to>
                                        </p:set>
                                        <p:animEffect transition="in" filter="wipe(left)">
                                          <p:cBhvr>
                                            <p:cTn id="73" dur="500"/>
                                            <p:tgtEl>
                                              <p:spTgt spid="162"/>
                                            </p:tgtEl>
                                          </p:cBhvr>
                                        </p:animEffect>
                                      </p:childTnLst>
                                    </p:cTn>
                                  </p:par>
                                </p:childTnLst>
                              </p:cTn>
                            </p:par>
                            <p:par>
                              <p:cTn id="74" fill="hold">
                                <p:stCondLst>
                                  <p:cond delay="6400"/>
                                </p:stCondLst>
                                <p:childTnLst>
                                  <p:par>
                                    <p:cTn id="75" presetID="53" presetClass="entr" presetSubtype="16" fill="hold" grpId="0" nodeType="afterEffect">
                                      <p:stCondLst>
                                        <p:cond delay="0"/>
                                      </p:stCondLst>
                                      <p:childTnLst>
                                        <p:set>
                                          <p:cBhvr>
                                            <p:cTn id="76" dur="1" fill="hold">
                                              <p:stCondLst>
                                                <p:cond delay="0"/>
                                              </p:stCondLst>
                                            </p:cTn>
                                            <p:tgtEl>
                                              <p:spTgt spid="173"/>
                                            </p:tgtEl>
                                            <p:attrNameLst>
                                              <p:attrName>style.visibility</p:attrName>
                                            </p:attrNameLst>
                                          </p:cBhvr>
                                          <p:to>
                                            <p:strVal val="visible"/>
                                          </p:to>
                                        </p:set>
                                        <p:anim calcmode="lin" valueType="num">
                                          <p:cBhvr>
                                            <p:cTn id="77" dur="500" fill="hold"/>
                                            <p:tgtEl>
                                              <p:spTgt spid="173"/>
                                            </p:tgtEl>
                                            <p:attrNameLst>
                                              <p:attrName>ppt_w</p:attrName>
                                            </p:attrNameLst>
                                          </p:cBhvr>
                                          <p:tavLst>
                                            <p:tav tm="0">
                                              <p:val>
                                                <p:fltVal val="0"/>
                                              </p:val>
                                            </p:tav>
                                            <p:tav tm="100000">
                                              <p:val>
                                                <p:strVal val="#ppt_w"/>
                                              </p:val>
                                            </p:tav>
                                          </p:tavLst>
                                        </p:anim>
                                        <p:anim calcmode="lin" valueType="num">
                                          <p:cBhvr>
                                            <p:cTn id="78" dur="500" fill="hold"/>
                                            <p:tgtEl>
                                              <p:spTgt spid="173"/>
                                            </p:tgtEl>
                                            <p:attrNameLst>
                                              <p:attrName>ppt_h</p:attrName>
                                            </p:attrNameLst>
                                          </p:cBhvr>
                                          <p:tavLst>
                                            <p:tav tm="0">
                                              <p:val>
                                                <p:fltVal val="0"/>
                                              </p:val>
                                            </p:tav>
                                            <p:tav tm="100000">
                                              <p:val>
                                                <p:strVal val="#ppt_h"/>
                                              </p:val>
                                            </p:tav>
                                          </p:tavLst>
                                        </p:anim>
                                        <p:animEffect transition="in" filter="fade">
                                          <p:cBhvr>
                                            <p:cTn id="79" dur="500"/>
                                            <p:tgtEl>
                                              <p:spTgt spid="173"/>
                                            </p:tgtEl>
                                          </p:cBhvr>
                                        </p:animEffect>
                                      </p:childTnLst>
                                    </p:cTn>
                                  </p:par>
                                </p:childTnLst>
                              </p:cTn>
                            </p:par>
                            <p:par>
                              <p:cTn id="80" fill="hold">
                                <p:stCondLst>
                                  <p:cond delay="6900"/>
                                </p:stCondLst>
                                <p:childTnLst>
                                  <p:par>
                                    <p:cTn id="81" presetID="14" presetClass="entr" presetSubtype="10" fill="hold" nodeType="afterEffect">
                                      <p:stCondLst>
                                        <p:cond delay="0"/>
                                      </p:stCondLst>
                                      <p:childTnLst>
                                        <p:set>
                                          <p:cBhvr>
                                            <p:cTn id="82" dur="1" fill="hold">
                                              <p:stCondLst>
                                                <p:cond delay="0"/>
                                              </p:stCondLst>
                                            </p:cTn>
                                            <p:tgtEl>
                                              <p:spTgt spid="211"/>
                                            </p:tgtEl>
                                            <p:attrNameLst>
                                              <p:attrName>style.visibility</p:attrName>
                                            </p:attrNameLst>
                                          </p:cBhvr>
                                          <p:to>
                                            <p:strVal val="visible"/>
                                          </p:to>
                                        </p:set>
                                        <p:animEffect transition="in" filter="randombar(horizontal)">
                                          <p:cBhvr>
                                            <p:cTn id="83" dur="500"/>
                                            <p:tgtEl>
                                              <p:spTgt spid="211"/>
                                            </p:tgtEl>
                                          </p:cBhvr>
                                        </p:animEffect>
                                      </p:childTnLst>
                                    </p:cTn>
                                  </p:par>
                                </p:childTnLst>
                              </p:cTn>
                            </p:par>
                            <p:par>
                              <p:cTn id="84" fill="hold">
                                <p:stCondLst>
                                  <p:cond delay="7400"/>
                                </p:stCondLst>
                                <p:childTnLst>
                                  <p:par>
                                    <p:cTn id="85" presetID="22" presetClass="entr" presetSubtype="1" fill="hold" nodeType="afterEffect">
                                      <p:stCondLst>
                                        <p:cond delay="0"/>
                                      </p:stCondLst>
                                      <p:childTnLst>
                                        <p:set>
                                          <p:cBhvr>
                                            <p:cTn id="86" dur="1" fill="hold">
                                              <p:stCondLst>
                                                <p:cond delay="0"/>
                                              </p:stCondLst>
                                            </p:cTn>
                                            <p:tgtEl>
                                              <p:spTgt spid="165"/>
                                            </p:tgtEl>
                                            <p:attrNameLst>
                                              <p:attrName>style.visibility</p:attrName>
                                            </p:attrNameLst>
                                          </p:cBhvr>
                                          <p:to>
                                            <p:strVal val="visible"/>
                                          </p:to>
                                        </p:set>
                                        <p:animEffect transition="in" filter="wipe(up)">
                                          <p:cBhvr>
                                            <p:cTn id="87" dur="500"/>
                                            <p:tgtEl>
                                              <p:spTgt spid="165"/>
                                            </p:tgtEl>
                                          </p:cBhvr>
                                        </p:animEffect>
                                      </p:childTnLst>
                                    </p:cTn>
                                  </p:par>
                                </p:childTnLst>
                              </p:cTn>
                            </p:par>
                            <p:par>
                              <p:cTn id="88" fill="hold">
                                <p:stCondLst>
                                  <p:cond delay="7900"/>
                                </p:stCondLst>
                                <p:childTnLst>
                                  <p:par>
                                    <p:cTn id="89" presetID="53" presetClass="entr" presetSubtype="16" fill="hold" grpId="0" nodeType="afterEffect">
                                      <p:stCondLst>
                                        <p:cond delay="0"/>
                                      </p:stCondLst>
                                      <p:childTnLst>
                                        <p:set>
                                          <p:cBhvr>
                                            <p:cTn id="90" dur="1" fill="hold">
                                              <p:stCondLst>
                                                <p:cond delay="0"/>
                                              </p:stCondLst>
                                            </p:cTn>
                                            <p:tgtEl>
                                              <p:spTgt spid="172"/>
                                            </p:tgtEl>
                                            <p:attrNameLst>
                                              <p:attrName>style.visibility</p:attrName>
                                            </p:attrNameLst>
                                          </p:cBhvr>
                                          <p:to>
                                            <p:strVal val="visible"/>
                                          </p:to>
                                        </p:set>
                                        <p:anim calcmode="lin" valueType="num">
                                          <p:cBhvr>
                                            <p:cTn id="91" dur="500" fill="hold"/>
                                            <p:tgtEl>
                                              <p:spTgt spid="172"/>
                                            </p:tgtEl>
                                            <p:attrNameLst>
                                              <p:attrName>ppt_w</p:attrName>
                                            </p:attrNameLst>
                                          </p:cBhvr>
                                          <p:tavLst>
                                            <p:tav tm="0">
                                              <p:val>
                                                <p:fltVal val="0"/>
                                              </p:val>
                                            </p:tav>
                                            <p:tav tm="100000">
                                              <p:val>
                                                <p:strVal val="#ppt_w"/>
                                              </p:val>
                                            </p:tav>
                                          </p:tavLst>
                                        </p:anim>
                                        <p:anim calcmode="lin" valueType="num">
                                          <p:cBhvr>
                                            <p:cTn id="92" dur="500" fill="hold"/>
                                            <p:tgtEl>
                                              <p:spTgt spid="172"/>
                                            </p:tgtEl>
                                            <p:attrNameLst>
                                              <p:attrName>ppt_h</p:attrName>
                                            </p:attrNameLst>
                                          </p:cBhvr>
                                          <p:tavLst>
                                            <p:tav tm="0">
                                              <p:val>
                                                <p:fltVal val="0"/>
                                              </p:val>
                                            </p:tav>
                                            <p:tav tm="100000">
                                              <p:val>
                                                <p:strVal val="#ppt_h"/>
                                              </p:val>
                                            </p:tav>
                                          </p:tavLst>
                                        </p:anim>
                                        <p:animEffect transition="in" filter="fade">
                                          <p:cBhvr>
                                            <p:cTn id="93" dur="500"/>
                                            <p:tgtEl>
                                              <p:spTgt spid="172"/>
                                            </p:tgtEl>
                                          </p:cBhvr>
                                        </p:animEffect>
                                      </p:childTnLst>
                                    </p:cTn>
                                  </p:par>
                                </p:childTnLst>
                              </p:cTn>
                            </p:par>
                            <p:par>
                              <p:cTn id="94" fill="hold">
                                <p:stCondLst>
                                  <p:cond delay="8400"/>
                                </p:stCondLst>
                                <p:childTnLst>
                                  <p:par>
                                    <p:cTn id="95" presetID="14" presetClass="entr" presetSubtype="10" fill="hold" nodeType="afterEffect">
                                      <p:stCondLst>
                                        <p:cond delay="0"/>
                                      </p:stCondLst>
                                      <p:childTnLst>
                                        <p:set>
                                          <p:cBhvr>
                                            <p:cTn id="96" dur="1" fill="hold">
                                              <p:stCondLst>
                                                <p:cond delay="0"/>
                                              </p:stCondLst>
                                            </p:cTn>
                                            <p:tgtEl>
                                              <p:spTgt spid="217"/>
                                            </p:tgtEl>
                                            <p:attrNameLst>
                                              <p:attrName>style.visibility</p:attrName>
                                            </p:attrNameLst>
                                          </p:cBhvr>
                                          <p:to>
                                            <p:strVal val="visible"/>
                                          </p:to>
                                        </p:set>
                                        <p:animEffect transition="in" filter="randombar(horizontal)">
                                          <p:cBhvr>
                                            <p:cTn id="97" dur="500"/>
                                            <p:tgtEl>
                                              <p:spTgt spid="217"/>
                                            </p:tgtEl>
                                          </p:cBhvr>
                                        </p:animEffect>
                                      </p:childTnLst>
                                    </p:cTn>
                                  </p:par>
                                </p:childTnLst>
                              </p:cTn>
                            </p:par>
                            <p:par>
                              <p:cTn id="98" fill="hold">
                                <p:stCondLst>
                                  <p:cond delay="8900"/>
                                </p:stCondLst>
                                <p:childTnLst>
                                  <p:par>
                                    <p:cTn id="99" presetID="22" presetClass="entr" presetSubtype="4" fill="hold" nodeType="afterEffect">
                                      <p:stCondLst>
                                        <p:cond delay="0"/>
                                      </p:stCondLst>
                                      <p:childTnLst>
                                        <p:set>
                                          <p:cBhvr>
                                            <p:cTn id="100" dur="1" fill="hold">
                                              <p:stCondLst>
                                                <p:cond delay="0"/>
                                              </p:stCondLst>
                                            </p:cTn>
                                            <p:tgtEl>
                                              <p:spTgt spid="168"/>
                                            </p:tgtEl>
                                            <p:attrNameLst>
                                              <p:attrName>style.visibility</p:attrName>
                                            </p:attrNameLst>
                                          </p:cBhvr>
                                          <p:to>
                                            <p:strVal val="visible"/>
                                          </p:to>
                                        </p:set>
                                        <p:animEffect transition="in" filter="wipe(down)">
                                          <p:cBhvr>
                                            <p:cTn id="101" dur="500"/>
                                            <p:tgtEl>
                                              <p:spTgt spid="168"/>
                                            </p:tgtEl>
                                          </p:cBhvr>
                                        </p:animEffect>
                                      </p:childTnLst>
                                    </p:cTn>
                                  </p:par>
                                </p:childTnLst>
                              </p:cTn>
                            </p:par>
                            <p:par>
                              <p:cTn id="102" fill="hold">
                                <p:stCondLst>
                                  <p:cond delay="9400"/>
                                </p:stCondLst>
                                <p:childTnLst>
                                  <p:par>
                                    <p:cTn id="103" presetID="53" presetClass="entr" presetSubtype="16" fill="hold" grpId="0" nodeType="afterEffect">
                                      <p:stCondLst>
                                        <p:cond delay="0"/>
                                      </p:stCondLst>
                                      <p:childTnLst>
                                        <p:set>
                                          <p:cBhvr>
                                            <p:cTn id="104" dur="1" fill="hold">
                                              <p:stCondLst>
                                                <p:cond delay="0"/>
                                              </p:stCondLst>
                                            </p:cTn>
                                            <p:tgtEl>
                                              <p:spTgt spid="174"/>
                                            </p:tgtEl>
                                            <p:attrNameLst>
                                              <p:attrName>style.visibility</p:attrName>
                                            </p:attrNameLst>
                                          </p:cBhvr>
                                          <p:to>
                                            <p:strVal val="visible"/>
                                          </p:to>
                                        </p:set>
                                        <p:anim calcmode="lin" valueType="num">
                                          <p:cBhvr>
                                            <p:cTn id="105" dur="500" fill="hold"/>
                                            <p:tgtEl>
                                              <p:spTgt spid="174"/>
                                            </p:tgtEl>
                                            <p:attrNameLst>
                                              <p:attrName>ppt_w</p:attrName>
                                            </p:attrNameLst>
                                          </p:cBhvr>
                                          <p:tavLst>
                                            <p:tav tm="0">
                                              <p:val>
                                                <p:fltVal val="0"/>
                                              </p:val>
                                            </p:tav>
                                            <p:tav tm="100000">
                                              <p:val>
                                                <p:strVal val="#ppt_w"/>
                                              </p:val>
                                            </p:tav>
                                          </p:tavLst>
                                        </p:anim>
                                        <p:anim calcmode="lin" valueType="num">
                                          <p:cBhvr>
                                            <p:cTn id="106" dur="500" fill="hold"/>
                                            <p:tgtEl>
                                              <p:spTgt spid="174"/>
                                            </p:tgtEl>
                                            <p:attrNameLst>
                                              <p:attrName>ppt_h</p:attrName>
                                            </p:attrNameLst>
                                          </p:cBhvr>
                                          <p:tavLst>
                                            <p:tav tm="0">
                                              <p:val>
                                                <p:fltVal val="0"/>
                                              </p:val>
                                            </p:tav>
                                            <p:tav tm="100000">
                                              <p:val>
                                                <p:strVal val="#ppt_h"/>
                                              </p:val>
                                            </p:tav>
                                          </p:tavLst>
                                        </p:anim>
                                        <p:animEffect transition="in" filter="fade">
                                          <p:cBhvr>
                                            <p:cTn id="107" dur="500"/>
                                            <p:tgtEl>
                                              <p:spTgt spid="174"/>
                                            </p:tgtEl>
                                          </p:cBhvr>
                                        </p:animEffect>
                                      </p:childTnLst>
                                    </p:cTn>
                                  </p:par>
                                </p:childTnLst>
                              </p:cTn>
                            </p:par>
                            <p:par>
                              <p:cTn id="108" fill="hold">
                                <p:stCondLst>
                                  <p:cond delay="9900"/>
                                </p:stCondLst>
                                <p:childTnLst>
                                  <p:par>
                                    <p:cTn id="109" presetID="14" presetClass="entr" presetSubtype="10" fill="hold" nodeType="afterEffect">
                                      <p:stCondLst>
                                        <p:cond delay="0"/>
                                      </p:stCondLst>
                                      <p:childTnLst>
                                        <p:set>
                                          <p:cBhvr>
                                            <p:cTn id="110" dur="1" fill="hold">
                                              <p:stCondLst>
                                                <p:cond delay="0"/>
                                              </p:stCondLst>
                                            </p:cTn>
                                            <p:tgtEl>
                                              <p:spTgt spid="220"/>
                                            </p:tgtEl>
                                            <p:attrNameLst>
                                              <p:attrName>style.visibility</p:attrName>
                                            </p:attrNameLst>
                                          </p:cBhvr>
                                          <p:to>
                                            <p:strVal val="visible"/>
                                          </p:to>
                                        </p:set>
                                        <p:animEffect transition="in" filter="randombar(horizontal)">
                                          <p:cBhvr>
                                            <p:cTn id="111" dur="500"/>
                                            <p:tgtEl>
                                              <p:spTgt spid="220"/>
                                            </p:tgtEl>
                                          </p:cBhvr>
                                        </p:animEffect>
                                      </p:childTnLst>
                                    </p:cTn>
                                  </p:par>
                                </p:childTnLst>
                              </p:cTn>
                            </p:par>
                            <p:par>
                              <p:cTn id="112" fill="hold">
                                <p:stCondLst>
                                  <p:cond delay="10400"/>
                                </p:stCondLst>
                                <p:childTnLst>
                                  <p:par>
                                    <p:cTn id="113" presetID="10" presetClass="entr" presetSubtype="0" fill="hold" grpId="0" nodeType="afterEffect">
                                      <p:stCondLst>
                                        <p:cond delay="0"/>
                                      </p:stCondLst>
                                      <p:childTnLst>
                                        <p:set>
                                          <p:cBhvr>
                                            <p:cTn id="114" dur="1" fill="hold">
                                              <p:stCondLst>
                                                <p:cond delay="0"/>
                                              </p:stCondLst>
                                            </p:cTn>
                                            <p:tgtEl>
                                              <p:spTgt spid="223"/>
                                            </p:tgtEl>
                                            <p:attrNameLst>
                                              <p:attrName>style.visibility</p:attrName>
                                            </p:attrNameLst>
                                          </p:cBhvr>
                                          <p:to>
                                            <p:strVal val="visible"/>
                                          </p:to>
                                        </p:set>
                                        <p:animEffect transition="in" filter="fade">
                                          <p:cBhvr>
                                            <p:cTn id="115"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 grpId="0"/>
          <p:bldP spid="172" grpId="0"/>
          <p:bldP spid="173" grpId="0"/>
          <p:bldP spid="174" grpId="0"/>
          <p:bldP spid="223" grpId="0"/>
          <p:bldP spid="74" grpId="0"/>
          <p:bldP spid="77" grpId="0" animBg="1"/>
          <p:bldP spid="78"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Group 52"/>
          <p:cNvGrpSpPr>
            <a:grpSpLocks/>
          </p:cNvGrpSpPr>
          <p:nvPr/>
        </p:nvGrpSpPr>
        <p:grpSpPr bwMode="auto">
          <a:xfrm>
            <a:off x="2132013" y="2760174"/>
            <a:ext cx="1981200" cy="1978025"/>
            <a:chOff x="1344" y="-2400"/>
            <a:chExt cx="2407" cy="2401"/>
          </a:xfrm>
        </p:grpSpPr>
        <p:grpSp>
          <p:nvGrpSpPr>
            <p:cNvPr id="40" name="椭圆 34"/>
            <p:cNvGrpSpPr>
              <a:grpSpLocks/>
            </p:cNvGrpSpPr>
            <p:nvPr/>
          </p:nvGrpSpPr>
          <p:grpSpPr bwMode="auto">
            <a:xfrm>
              <a:off x="1344" y="-2400"/>
              <a:ext cx="2257" cy="2261"/>
              <a:chOff x="1749552" y="1804416"/>
              <a:chExt cx="1865376" cy="1871472"/>
            </a:xfrm>
          </p:grpSpPr>
          <p:pic>
            <p:nvPicPr>
              <p:cNvPr id="42" name="椭圆 34"/>
              <p:cNvPicPr>
                <a:picLocks noChangeArrowheads="1"/>
              </p:cNvPicPr>
              <p:nvPr/>
            </p:nvPicPr>
            <p:blipFill>
              <a:blip r:embed="rId3" cstate="email">
                <a:lum bright="6000"/>
                <a:extLst>
                  <a:ext uri="{28A0092B-C50C-407E-A947-70E740481C1C}">
                    <a14:useLocalDpi xmlns:a14="http://schemas.microsoft.com/office/drawing/2010/main"/>
                  </a:ext>
                </a:extLst>
              </a:blip>
              <a:srcRect/>
              <a:stretch>
                <a:fillRect/>
              </a:stretch>
            </p:blipFill>
            <p:spPr bwMode="auto">
              <a:xfrm>
                <a:off x="1749552" y="1804416"/>
                <a:ext cx="1865376" cy="1871472"/>
              </a:xfrm>
              <a:prstGeom prst="rect">
                <a:avLst/>
              </a:prstGeom>
              <a:noFill/>
              <a:extLst>
                <a:ext uri="{909E8E84-426E-40DD-AFC4-6F175D3DCCD1}">
                  <a14:hiddenFill xmlns:a14="http://schemas.microsoft.com/office/drawing/2010/main">
                    <a:solidFill>
                      <a:srgbClr val="FFFFFF"/>
                    </a:solidFill>
                  </a14:hiddenFill>
                </a:ext>
              </a:extLst>
            </p:spPr>
          </p:pic>
          <p:sp>
            <p:nvSpPr>
              <p:cNvPr id="43" name="Text Box 55"/>
              <p:cNvSpPr txBox="1">
                <a:spLocks noChangeArrowheads="1"/>
              </p:cNvSpPr>
              <p:nvPr/>
            </p:nvSpPr>
            <p:spPr bwMode="auto">
              <a:xfrm>
                <a:off x="2026194" y="2081756"/>
                <a:ext cx="1313363" cy="131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en-US" altLang="zh-CN" sz="10000">
                  <a:solidFill>
                    <a:srgbClr val="0070C0"/>
                  </a:solidFill>
                  <a:latin typeface="方正兰亭大黑_GBK" pitchFamily="2" charset="-122"/>
                  <a:ea typeface="方正兰亭大黑_GBK" pitchFamily="2" charset="-122"/>
                </a:endParaRPr>
              </a:p>
            </p:txBody>
          </p:sp>
        </p:grpSp>
        <p:pic>
          <p:nvPicPr>
            <p:cNvPr id="41" name="椭圆 35"/>
            <p:cNvPicPr>
              <a:picLocks noChangeArrowheads="1"/>
            </p:cNvPicPr>
            <p:nvPr/>
          </p:nvPicPr>
          <p:blipFill>
            <a:blip r:embed="rId4" cstate="email">
              <a:lum bright="6000"/>
              <a:extLst>
                <a:ext uri="{28A0092B-C50C-407E-A947-70E740481C1C}">
                  <a14:useLocalDpi xmlns:a14="http://schemas.microsoft.com/office/drawing/2010/main"/>
                </a:ext>
              </a:extLst>
            </a:blip>
            <a:srcRect/>
            <a:stretch>
              <a:fillRect/>
            </a:stretch>
          </p:blipFill>
          <p:spPr bwMode="auto">
            <a:xfrm>
              <a:off x="1362" y="-2385"/>
              <a:ext cx="2389" cy="2386"/>
            </a:xfrm>
            <a:prstGeom prst="rect">
              <a:avLst/>
            </a:prstGeom>
            <a:noFill/>
            <a:extLst>
              <a:ext uri="{909E8E84-426E-40DD-AFC4-6F175D3DCCD1}">
                <a14:hiddenFill xmlns:a14="http://schemas.microsoft.com/office/drawing/2010/main">
                  <a:solidFill>
                    <a:srgbClr val="FFFFFF"/>
                  </a:solidFill>
                </a14:hiddenFill>
              </a:ext>
            </a:extLst>
          </p:spPr>
        </p:pic>
      </p:grpSp>
      <p:sp>
        <p:nvSpPr>
          <p:cNvPr id="44" name="Oval 5"/>
          <p:cNvSpPr>
            <a:spLocks noChangeArrowheads="1"/>
          </p:cNvSpPr>
          <p:nvPr/>
        </p:nvSpPr>
        <p:spPr bwMode="auto">
          <a:xfrm>
            <a:off x="1255713" y="1818787"/>
            <a:ext cx="3600450" cy="3600450"/>
          </a:xfrm>
          <a:prstGeom prst="ellipse">
            <a:avLst/>
          </a:prstGeom>
          <a:noFill/>
          <a:ln w="19050">
            <a:solidFill>
              <a:schemeClr val="tx1"/>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srgbClr val="0070C0"/>
              </a:solidFill>
            </a:endParaRPr>
          </a:p>
        </p:txBody>
      </p:sp>
      <p:sp>
        <p:nvSpPr>
          <p:cNvPr id="45" name="Freeform 23"/>
          <p:cNvSpPr>
            <a:spLocks/>
          </p:cNvSpPr>
          <p:nvPr/>
        </p:nvSpPr>
        <p:spPr bwMode="auto">
          <a:xfrm>
            <a:off x="2452920" y="1251353"/>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a:solidFill>
                <a:srgbClr val="0070C0"/>
              </a:solidFill>
              <a:latin typeface="+mn-lt"/>
              <a:ea typeface="+mn-ea"/>
            </a:endParaRPr>
          </a:p>
        </p:txBody>
      </p:sp>
      <p:sp>
        <p:nvSpPr>
          <p:cNvPr id="46" name="Freeform 23"/>
          <p:cNvSpPr>
            <a:spLocks/>
          </p:cNvSpPr>
          <p:nvPr/>
        </p:nvSpPr>
        <p:spPr bwMode="auto">
          <a:xfrm>
            <a:off x="4002320" y="4040590"/>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a:solidFill>
                <a:srgbClr val="0070C0"/>
              </a:solidFill>
              <a:latin typeface="+mn-lt"/>
              <a:ea typeface="+mn-ea"/>
            </a:endParaRPr>
          </a:p>
        </p:txBody>
      </p:sp>
      <p:sp>
        <p:nvSpPr>
          <p:cNvPr id="47" name="Freeform 23"/>
          <p:cNvSpPr>
            <a:spLocks/>
          </p:cNvSpPr>
          <p:nvPr/>
        </p:nvSpPr>
        <p:spPr bwMode="auto">
          <a:xfrm>
            <a:off x="725720" y="4012015"/>
            <a:ext cx="1311424" cy="1172000"/>
          </a:xfrm>
          <a:custGeom>
            <a:avLst/>
            <a:gdLst>
              <a:gd name="T0" fmla="*/ 167 w 511"/>
              <a:gd name="T1" fmla="*/ 459 h 459"/>
              <a:gd name="T2" fmla="*/ 101 w 511"/>
              <a:gd name="T3" fmla="*/ 420 h 459"/>
              <a:gd name="T4" fmla="*/ 12 w 511"/>
              <a:gd name="T5" fmla="*/ 267 h 459"/>
              <a:gd name="T6" fmla="*/ 12 w 511"/>
              <a:gd name="T7" fmla="*/ 191 h 459"/>
              <a:gd name="T8" fmla="*/ 101 w 511"/>
              <a:gd name="T9" fmla="*/ 38 h 459"/>
              <a:gd name="T10" fmla="*/ 167 w 511"/>
              <a:gd name="T11" fmla="*/ 0 h 459"/>
              <a:gd name="T12" fmla="*/ 344 w 511"/>
              <a:gd name="T13" fmla="*/ 0 h 459"/>
              <a:gd name="T14" fmla="*/ 410 w 511"/>
              <a:gd name="T15" fmla="*/ 38 h 459"/>
              <a:gd name="T16" fmla="*/ 498 w 511"/>
              <a:gd name="T17" fmla="*/ 191 h 459"/>
              <a:gd name="T18" fmla="*/ 498 w 511"/>
              <a:gd name="T19" fmla="*/ 267 h 459"/>
              <a:gd name="T20" fmla="*/ 410 w 511"/>
              <a:gd name="T21" fmla="*/ 420 h 459"/>
              <a:gd name="T22" fmla="*/ 344 w 511"/>
              <a:gd name="T23" fmla="*/ 459 h 459"/>
              <a:gd name="T24" fmla="*/ 167 w 511"/>
              <a:gd name="T25" fmla="*/ 459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459">
                <a:moveTo>
                  <a:pt x="167" y="459"/>
                </a:moveTo>
                <a:cubicBezTo>
                  <a:pt x="141" y="459"/>
                  <a:pt x="113" y="443"/>
                  <a:pt x="101" y="420"/>
                </a:cubicBezTo>
                <a:cubicBezTo>
                  <a:pt x="12" y="267"/>
                  <a:pt x="12" y="267"/>
                  <a:pt x="12" y="267"/>
                </a:cubicBezTo>
                <a:cubicBezTo>
                  <a:pt x="0" y="245"/>
                  <a:pt x="0" y="213"/>
                  <a:pt x="12" y="191"/>
                </a:cubicBezTo>
                <a:cubicBezTo>
                  <a:pt x="101" y="38"/>
                  <a:pt x="101" y="38"/>
                  <a:pt x="101" y="38"/>
                </a:cubicBezTo>
                <a:cubicBezTo>
                  <a:pt x="113" y="16"/>
                  <a:pt x="141" y="0"/>
                  <a:pt x="167" y="0"/>
                </a:cubicBezTo>
                <a:cubicBezTo>
                  <a:pt x="344" y="0"/>
                  <a:pt x="344" y="0"/>
                  <a:pt x="344" y="0"/>
                </a:cubicBezTo>
                <a:cubicBezTo>
                  <a:pt x="369" y="0"/>
                  <a:pt x="397" y="16"/>
                  <a:pt x="410" y="38"/>
                </a:cubicBezTo>
                <a:cubicBezTo>
                  <a:pt x="498" y="191"/>
                  <a:pt x="498" y="191"/>
                  <a:pt x="498" y="191"/>
                </a:cubicBezTo>
                <a:cubicBezTo>
                  <a:pt x="511" y="213"/>
                  <a:pt x="511" y="245"/>
                  <a:pt x="498" y="267"/>
                </a:cubicBezTo>
                <a:cubicBezTo>
                  <a:pt x="410" y="420"/>
                  <a:pt x="410" y="420"/>
                  <a:pt x="410" y="420"/>
                </a:cubicBezTo>
                <a:cubicBezTo>
                  <a:pt x="397" y="443"/>
                  <a:pt x="369" y="459"/>
                  <a:pt x="344" y="459"/>
                </a:cubicBezTo>
                <a:lnTo>
                  <a:pt x="167" y="459"/>
                </a:lnTo>
                <a:close/>
              </a:path>
            </a:pathLst>
          </a:custGeom>
          <a:gradFill>
            <a:gsLst>
              <a:gs pos="0">
                <a:srgbClr val="F1F1F1"/>
              </a:gs>
              <a:gs pos="100000">
                <a:schemeClr val="bg1"/>
              </a:gs>
            </a:gsLst>
            <a:lin ang="5400000" scaled="1"/>
          </a:gradFill>
          <a:ln w="28575" cap="flat">
            <a:gradFill>
              <a:gsLst>
                <a:gs pos="0">
                  <a:schemeClr val="bg1"/>
                </a:gs>
                <a:gs pos="100000">
                  <a:srgbClr val="DDDDDD"/>
                </a:gs>
              </a:gsLst>
              <a:lin ang="5400000" scaled="1"/>
            </a:gradFill>
            <a:prstDash val="solid"/>
            <a:miter lim="800000"/>
            <a:headEnd/>
            <a:tailEnd/>
          </a:ln>
          <a:effectLst>
            <a:outerShdw blurRad="228600" dist="228600" dir="5400000" algn="t" rotWithShape="0">
              <a:schemeClr val="tx1">
                <a:lumMod val="85000"/>
                <a:lumOff val="15000"/>
                <a:alpha val="28000"/>
              </a:schemeClr>
            </a:outerShdw>
          </a:effectLst>
        </p:spPr>
        <p:txBody>
          <a:bodyPr/>
          <a:lstStyle/>
          <a:p>
            <a:pPr fontAlgn="auto">
              <a:spcBef>
                <a:spcPts val="0"/>
              </a:spcBef>
              <a:spcAft>
                <a:spcPts val="0"/>
              </a:spcAft>
              <a:buFontTx/>
              <a:buNone/>
              <a:defRPr/>
            </a:pPr>
            <a:endParaRPr lang="zh-CN" altLang="en-US">
              <a:solidFill>
                <a:srgbClr val="0070C0"/>
              </a:solidFill>
              <a:latin typeface="+mn-lt"/>
              <a:ea typeface="+mn-ea"/>
            </a:endParaRPr>
          </a:p>
        </p:txBody>
      </p:sp>
      <p:sp>
        <p:nvSpPr>
          <p:cNvPr id="48" name="Oval 53"/>
          <p:cNvSpPr>
            <a:spLocks noChangeArrowheads="1"/>
          </p:cNvSpPr>
          <p:nvPr/>
        </p:nvSpPr>
        <p:spPr bwMode="auto">
          <a:xfrm>
            <a:off x="762062" y="2093106"/>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0070C0"/>
              </a:solidFill>
            </a:endParaRPr>
          </a:p>
        </p:txBody>
      </p:sp>
      <p:sp>
        <p:nvSpPr>
          <p:cNvPr id="49" name="Oval 53"/>
          <p:cNvSpPr>
            <a:spLocks noChangeArrowheads="1"/>
          </p:cNvSpPr>
          <p:nvPr/>
        </p:nvSpPr>
        <p:spPr bwMode="auto">
          <a:xfrm>
            <a:off x="2362262" y="4799793"/>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0070C0"/>
              </a:solidFill>
            </a:endParaRPr>
          </a:p>
        </p:txBody>
      </p:sp>
      <p:sp>
        <p:nvSpPr>
          <p:cNvPr id="50" name="Oval 53"/>
          <p:cNvSpPr>
            <a:spLocks noChangeArrowheads="1"/>
          </p:cNvSpPr>
          <p:nvPr/>
        </p:nvSpPr>
        <p:spPr bwMode="auto">
          <a:xfrm>
            <a:off x="4089462" y="2207406"/>
            <a:ext cx="1293393" cy="1294297"/>
          </a:xfrm>
          <a:prstGeom prst="ellipse">
            <a:avLst/>
          </a:prstGeom>
          <a:gradFill flip="none" rotWithShape="1">
            <a:gsLst>
              <a:gs pos="100000">
                <a:srgbClr val="FFFFFF"/>
              </a:gs>
              <a:gs pos="0">
                <a:srgbClr val="D9DEDF"/>
              </a:gs>
            </a:gsLst>
            <a:lin ang="2700000" scaled="0"/>
            <a:tileRect/>
          </a:gradFill>
          <a:ln w="28575">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Tx/>
              <a:buNone/>
              <a:defRPr/>
            </a:pPr>
            <a:endParaRPr lang="zh-CN" altLang="en-US">
              <a:solidFill>
                <a:srgbClr val="0070C0"/>
              </a:solidFill>
            </a:endParaRPr>
          </a:p>
        </p:txBody>
      </p:sp>
      <p:sp>
        <p:nvSpPr>
          <p:cNvPr id="51" name="Rectangle 35"/>
          <p:cNvSpPr>
            <a:spLocks noChangeArrowheads="1"/>
          </p:cNvSpPr>
          <p:nvPr/>
        </p:nvSpPr>
        <p:spPr bwMode="auto">
          <a:xfrm>
            <a:off x="2590800" y="3379852"/>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latin typeface="微软雅黑" pitchFamily="34" charset="-122"/>
                <a:ea typeface="微软雅黑" pitchFamily="34" charset="-122"/>
              </a:rPr>
              <a:t>优势</a:t>
            </a:r>
            <a:endParaRPr lang="zh-CN" altLang="en-US" sz="3000" b="1" dirty="0">
              <a:latin typeface="微软雅黑" pitchFamily="34" charset="-122"/>
              <a:ea typeface="微软雅黑" pitchFamily="34" charset="-122"/>
            </a:endParaRPr>
          </a:p>
        </p:txBody>
      </p:sp>
      <p:sp>
        <p:nvSpPr>
          <p:cNvPr id="52" name="Rectangle 36"/>
          <p:cNvSpPr>
            <a:spLocks noChangeArrowheads="1"/>
          </p:cNvSpPr>
          <p:nvPr/>
        </p:nvSpPr>
        <p:spPr bwMode="auto">
          <a:xfrm>
            <a:off x="896938" y="4365137"/>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solidFill>
                  <a:srgbClr val="EA5E66"/>
                </a:solidFill>
                <a:latin typeface="微软雅黑" pitchFamily="34" charset="-122"/>
                <a:ea typeface="微软雅黑" pitchFamily="34" charset="-122"/>
              </a:rPr>
              <a:t>创新</a:t>
            </a:r>
            <a:endParaRPr lang="zh-CN" altLang="en-US" sz="3000" b="1" dirty="0">
              <a:solidFill>
                <a:srgbClr val="EA5E66"/>
              </a:solidFill>
              <a:latin typeface="微软雅黑" pitchFamily="34" charset="-122"/>
              <a:ea typeface="微软雅黑" pitchFamily="34" charset="-122"/>
            </a:endParaRPr>
          </a:p>
        </p:txBody>
      </p:sp>
      <p:sp>
        <p:nvSpPr>
          <p:cNvPr id="53" name="Rectangle 37"/>
          <p:cNvSpPr>
            <a:spLocks noChangeArrowheads="1"/>
          </p:cNvSpPr>
          <p:nvPr/>
        </p:nvSpPr>
        <p:spPr bwMode="auto">
          <a:xfrm>
            <a:off x="4281488" y="2569674"/>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solidFill>
                  <a:srgbClr val="EA6103"/>
                </a:solidFill>
                <a:latin typeface="微软雅黑" pitchFamily="34" charset="-122"/>
                <a:ea typeface="微软雅黑" pitchFamily="34" charset="-122"/>
              </a:rPr>
              <a:t>年轻</a:t>
            </a:r>
            <a:endParaRPr lang="zh-CN" altLang="en-US" sz="3000" b="1" dirty="0">
              <a:solidFill>
                <a:srgbClr val="EA6103"/>
              </a:solidFill>
              <a:latin typeface="微软雅黑" pitchFamily="34" charset="-122"/>
              <a:ea typeface="微软雅黑" pitchFamily="34" charset="-122"/>
            </a:endParaRPr>
          </a:p>
        </p:txBody>
      </p:sp>
      <p:sp>
        <p:nvSpPr>
          <p:cNvPr id="54" name="Rectangle 38"/>
          <p:cNvSpPr>
            <a:spLocks noChangeArrowheads="1"/>
          </p:cNvSpPr>
          <p:nvPr/>
        </p:nvSpPr>
        <p:spPr bwMode="auto">
          <a:xfrm>
            <a:off x="4176713" y="4373074"/>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a:solidFill>
                  <a:srgbClr val="0070C0"/>
                </a:solidFill>
                <a:latin typeface="微软雅黑" pitchFamily="34" charset="-122"/>
                <a:ea typeface="微软雅黑" pitchFamily="34" charset="-122"/>
              </a:rPr>
              <a:t>梦想</a:t>
            </a:r>
          </a:p>
        </p:txBody>
      </p:sp>
      <p:sp>
        <p:nvSpPr>
          <p:cNvPr id="55" name="Rectangle 39"/>
          <p:cNvSpPr>
            <a:spLocks noChangeArrowheads="1"/>
          </p:cNvSpPr>
          <p:nvPr/>
        </p:nvSpPr>
        <p:spPr bwMode="auto">
          <a:xfrm>
            <a:off x="900113" y="2502999"/>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solidFill>
                  <a:srgbClr val="0099A9"/>
                </a:solidFill>
                <a:latin typeface="微软雅黑" pitchFamily="34" charset="-122"/>
                <a:ea typeface="微软雅黑" pitchFamily="34" charset="-122"/>
              </a:rPr>
              <a:t>超越</a:t>
            </a:r>
            <a:endParaRPr lang="zh-CN" altLang="en-US" sz="3000" b="1" dirty="0">
              <a:solidFill>
                <a:srgbClr val="0099A9"/>
              </a:solidFill>
              <a:latin typeface="微软雅黑" pitchFamily="34" charset="-122"/>
              <a:ea typeface="微软雅黑" pitchFamily="34" charset="-122"/>
            </a:endParaRPr>
          </a:p>
        </p:txBody>
      </p:sp>
      <p:sp>
        <p:nvSpPr>
          <p:cNvPr id="56" name="Rectangle 40"/>
          <p:cNvSpPr>
            <a:spLocks noChangeArrowheads="1"/>
          </p:cNvSpPr>
          <p:nvPr/>
        </p:nvSpPr>
        <p:spPr bwMode="auto">
          <a:xfrm>
            <a:off x="2624138" y="1569549"/>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solidFill>
                  <a:srgbClr val="EA5E66"/>
                </a:solidFill>
                <a:latin typeface="微软雅黑" pitchFamily="34" charset="-122"/>
                <a:ea typeface="微软雅黑" pitchFamily="34" charset="-122"/>
              </a:rPr>
              <a:t>专业</a:t>
            </a:r>
            <a:endParaRPr lang="zh-CN" altLang="en-US" sz="3000" b="1" dirty="0">
              <a:solidFill>
                <a:srgbClr val="EA5E66"/>
              </a:solidFill>
              <a:latin typeface="微软雅黑" pitchFamily="34" charset="-122"/>
              <a:ea typeface="微软雅黑" pitchFamily="34" charset="-122"/>
            </a:endParaRPr>
          </a:p>
        </p:txBody>
      </p:sp>
      <p:sp>
        <p:nvSpPr>
          <p:cNvPr id="57" name="Rectangle 41"/>
          <p:cNvSpPr>
            <a:spLocks noChangeArrowheads="1"/>
          </p:cNvSpPr>
          <p:nvPr/>
        </p:nvSpPr>
        <p:spPr bwMode="auto">
          <a:xfrm>
            <a:off x="2552700" y="5196987"/>
            <a:ext cx="954107"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Tx/>
              <a:buNone/>
            </a:pPr>
            <a:r>
              <a:rPr lang="zh-CN" altLang="en-US" sz="3000" b="1" dirty="0" smtClean="0">
                <a:solidFill>
                  <a:srgbClr val="F69F1E"/>
                </a:solidFill>
                <a:latin typeface="微软雅黑" pitchFamily="34" charset="-122"/>
                <a:ea typeface="微软雅黑" pitchFamily="34" charset="-122"/>
              </a:rPr>
              <a:t>务实</a:t>
            </a:r>
            <a:endParaRPr lang="zh-CN" altLang="en-US" sz="3000" b="1" dirty="0">
              <a:solidFill>
                <a:srgbClr val="F69F1E"/>
              </a:solidFill>
              <a:latin typeface="微软雅黑" pitchFamily="34" charset="-122"/>
              <a:ea typeface="微软雅黑" pitchFamily="34" charset="-122"/>
            </a:endParaRPr>
          </a:p>
        </p:txBody>
      </p:sp>
      <p:sp>
        <p:nvSpPr>
          <p:cNvPr id="58" name="TextBox 57"/>
          <p:cNvSpPr txBox="1"/>
          <p:nvPr/>
        </p:nvSpPr>
        <p:spPr>
          <a:xfrm>
            <a:off x="5807174" y="3921768"/>
            <a:ext cx="5760640" cy="2460354"/>
          </a:xfrm>
          <a:prstGeom prst="rect">
            <a:avLst/>
          </a:prstGeom>
          <a:noFill/>
        </p:spPr>
        <p:txBody>
          <a:bodyPr wrap="square" lIns="0" tIns="0" rIns="0" bIns="0" rtlCol="0">
            <a:spAutoFit/>
          </a:bodyPr>
          <a:lstStyle/>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2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200" b="1" dirty="0">
                <a:solidFill>
                  <a:schemeClr val="tx1">
                    <a:lumMod val="65000"/>
                    <a:lumOff val="35000"/>
                  </a:schemeClr>
                </a:solidFill>
                <a:latin typeface="微软雅黑" pitchFamily="34" charset="-122"/>
                <a:ea typeface="微软雅黑" pitchFamily="34" charset="-122"/>
              </a:rPr>
              <a:t>       我们是一支专业的团队。</a:t>
            </a:r>
            <a:r>
              <a:rPr lang="zh-CN" altLang="en-US" sz="1200" dirty="0">
                <a:solidFill>
                  <a:schemeClr val="tx1">
                    <a:lumMod val="65000"/>
                    <a:lumOff val="35000"/>
                  </a:schemeClr>
                </a:solidFill>
                <a:latin typeface="微软雅黑" pitchFamily="34" charset="-122"/>
                <a:ea typeface="微软雅黑" pitchFamily="34" charset="-122"/>
              </a:rPr>
              <a:t>我们的成员拥有多年的信息安全专业技术背景，来自国内知名安全公司的一线骨干。</a:t>
            </a:r>
            <a:endParaRPr lang="en-US" altLang="zh-CN" sz="12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zh-CN" altLang="en-US" sz="1200" b="1" dirty="0">
                <a:solidFill>
                  <a:schemeClr val="tx1">
                    <a:lumMod val="65000"/>
                    <a:lumOff val="35000"/>
                  </a:schemeClr>
                </a:solidFill>
                <a:latin typeface="微软雅黑" pitchFamily="34" charset="-122"/>
                <a:ea typeface="微软雅黑" pitchFamily="34" charset="-122"/>
              </a:rPr>
              <a:t>我们是一支年轻的团队</a:t>
            </a:r>
            <a:r>
              <a:rPr lang="zh-CN" altLang="en-US" sz="1200" dirty="0">
                <a:solidFill>
                  <a:schemeClr val="tx1">
                    <a:lumMod val="65000"/>
                    <a:lumOff val="35000"/>
                  </a:schemeClr>
                </a:solidFill>
                <a:latin typeface="微软雅黑" pitchFamily="34" charset="-122"/>
                <a:ea typeface="微软雅黑" pitchFamily="34" charset="-122"/>
              </a:rPr>
              <a:t>。我们的平均年龄仅有</a:t>
            </a:r>
            <a:r>
              <a:rPr lang="en-US" altLang="zh-CN" sz="1200" dirty="0">
                <a:solidFill>
                  <a:schemeClr val="tx1">
                    <a:lumMod val="65000"/>
                    <a:lumOff val="35000"/>
                  </a:schemeClr>
                </a:solidFill>
                <a:latin typeface="微软雅黑" pitchFamily="34" charset="-122"/>
                <a:ea typeface="微软雅黑" pitchFamily="34" charset="-122"/>
              </a:rPr>
              <a:t>26</a:t>
            </a:r>
            <a:r>
              <a:rPr lang="zh-CN" altLang="en-US" sz="1200" dirty="0">
                <a:solidFill>
                  <a:schemeClr val="tx1">
                    <a:lumMod val="65000"/>
                    <a:lumOff val="35000"/>
                  </a:schemeClr>
                </a:solidFill>
                <a:latin typeface="微软雅黑" pitchFamily="34" charset="-122"/>
                <a:ea typeface="微软雅黑" pitchFamily="34" charset="-122"/>
              </a:rPr>
              <a:t>岁，充满了朝气和创新精神。</a:t>
            </a:r>
            <a:endParaRPr lang="en-US" altLang="zh-CN" sz="12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zh-CN" altLang="en-US" sz="1200" b="1" dirty="0">
                <a:solidFill>
                  <a:schemeClr val="tx1">
                    <a:lumMod val="65000"/>
                    <a:lumOff val="35000"/>
                  </a:schemeClr>
                </a:solidFill>
                <a:latin typeface="微软雅黑" pitchFamily="34" charset="-122"/>
                <a:ea typeface="微软雅黑" pitchFamily="34" charset="-122"/>
              </a:rPr>
              <a:t>我们是一支专注的团队</a:t>
            </a:r>
            <a:r>
              <a:rPr lang="zh-CN" altLang="en-US" sz="1200" dirty="0">
                <a:solidFill>
                  <a:schemeClr val="tx1">
                    <a:lumMod val="65000"/>
                    <a:lumOff val="35000"/>
                  </a:schemeClr>
                </a:solidFill>
                <a:latin typeface="微软雅黑" pitchFamily="34" charset="-122"/>
                <a:ea typeface="微软雅黑" pitchFamily="34" charset="-122"/>
              </a:rPr>
              <a:t>。我们坚信，安全的品牌源自客户的信任。只有专注，才能做好安全。</a:t>
            </a:r>
            <a:endParaRPr lang="en-US" altLang="zh-CN" sz="1200"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200" dirty="0">
                <a:solidFill>
                  <a:schemeClr val="tx1">
                    <a:lumMod val="65000"/>
                    <a:lumOff val="35000"/>
                  </a:schemeClr>
                </a:solidFill>
                <a:latin typeface="微软雅黑" pitchFamily="34" charset="-122"/>
                <a:ea typeface="微软雅黑" pitchFamily="34" charset="-122"/>
              </a:rPr>
              <a:t>       </a:t>
            </a:r>
            <a:r>
              <a:rPr lang="zh-CN" altLang="en-US" sz="1200" b="1" dirty="0">
                <a:solidFill>
                  <a:schemeClr val="tx1">
                    <a:lumMod val="65000"/>
                    <a:lumOff val="35000"/>
                  </a:schemeClr>
                </a:solidFill>
                <a:latin typeface="微软雅黑" pitchFamily="34" charset="-122"/>
                <a:ea typeface="微软雅黑" pitchFamily="34" charset="-122"/>
              </a:rPr>
              <a:t>我们是一支有梦想的团队</a:t>
            </a:r>
            <a:r>
              <a:rPr lang="zh-CN" altLang="en-US" sz="1200" dirty="0">
                <a:solidFill>
                  <a:schemeClr val="tx1">
                    <a:lumMod val="65000"/>
                    <a:lumOff val="3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pic>
        <p:nvPicPr>
          <p:cNvPr id="59" name="Picture 2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99732" y="1251353"/>
            <a:ext cx="5424066" cy="250401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sp>
        <p:nvSpPr>
          <p:cNvPr id="24" name="TextBox 23"/>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25" name="TextBox 24"/>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教学反思</a:t>
            </a:r>
            <a:endParaRPr lang="zh-CN" altLang="en-US" sz="2700" b="1" dirty="0">
              <a:solidFill>
                <a:schemeClr val="tx1">
                  <a:lumMod val="65000"/>
                  <a:lumOff val="35000"/>
                </a:schemeClr>
              </a:solidFill>
              <a:latin typeface="微软雅黑"/>
              <a:ea typeface="微软雅黑"/>
            </a:endParaRPr>
          </a:p>
        </p:txBody>
      </p:sp>
      <p:pic>
        <p:nvPicPr>
          <p:cNvPr id="26" name="Picture 3" descr="C:\Users\Administrator\Desktop\微立体创业计划\005.png"/>
          <p:cNvPicPr>
            <a:picLocks noChangeAspect="1" noChangeArrowheads="1"/>
          </p:cNvPicPr>
          <p:nvPr/>
        </p:nvPicPr>
        <p:blipFill>
          <a:blip r:embed="rId6" cstate="print">
            <a:duotone>
              <a:schemeClr val="bg2">
                <a:shade val="45000"/>
                <a:satMod val="135000"/>
              </a:schemeClr>
              <a:prstClr val="white"/>
            </a:duotone>
            <a:extLst>
              <a:ext uri="{BEBA8EAE-BF5A-486C-A8C5-ECC9F3942E4B}">
                <a14:imgProps xmlns:a14="http://schemas.microsoft.com/office/drawing/2010/main">
                  <a14:imgLayer r:embed="rId7">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27" name="Picture 4" descr="C:\Users\Administrator\Desktop\微立体创业计划\004.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椭圆 27"/>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3111479" y="439873"/>
            <a:ext cx="4539025"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添加标题</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019560456"/>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14:bounceEnd="50000">
                                          <p:cBhvr additive="base">
                                            <p:cTn id="7" dur="1200" fill="hold"/>
                                            <p:tgtEl>
                                              <p:spTgt spid="26"/>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14:bounceEnd="50000">
                                          <p:cBhvr additive="base">
                                            <p:cTn id="11" dur="12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2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par>
                                    <p:cTn id="24" presetID="13" presetClass="entr" presetSubtype="16"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plus(in)">
                                          <p:cBhvr>
                                            <p:cTn id="26" dur="500"/>
                                            <p:tgtEl>
                                              <p:spTgt spid="44"/>
                                            </p:tgtEl>
                                          </p:cBhvr>
                                        </p:animEffect>
                                      </p:childTnLst>
                                    </p:cTn>
                                  </p:par>
                                </p:childTnLst>
                              </p:cTn>
                            </p:par>
                            <p:par>
                              <p:cTn id="27" fill="hold">
                                <p:stCondLst>
                                  <p:cond delay="2200"/>
                                </p:stCondLst>
                                <p:childTnLst>
                                  <p:par>
                                    <p:cTn id="28" presetID="42"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1000"/>
                                            <p:tgtEl>
                                              <p:spTgt spid="39"/>
                                            </p:tgtEl>
                                          </p:cBhvr>
                                        </p:animEffect>
                                        <p:anim calcmode="lin" valueType="num">
                                          <p:cBhvr>
                                            <p:cTn id="31" dur="1000" fill="hold"/>
                                            <p:tgtEl>
                                              <p:spTgt spid="39"/>
                                            </p:tgtEl>
                                            <p:attrNameLst>
                                              <p:attrName>ppt_x</p:attrName>
                                            </p:attrNameLst>
                                          </p:cBhvr>
                                          <p:tavLst>
                                            <p:tav tm="0">
                                              <p:val>
                                                <p:strVal val="#ppt_x"/>
                                              </p:val>
                                            </p:tav>
                                            <p:tav tm="100000">
                                              <p:val>
                                                <p:strVal val="#ppt_x"/>
                                              </p:val>
                                            </p:tav>
                                          </p:tavLst>
                                        </p:anim>
                                        <p:anim calcmode="lin" valueType="num">
                                          <p:cBhvr>
                                            <p:cTn id="32" dur="1000" fill="hold"/>
                                            <p:tgtEl>
                                              <p:spTgt spid="39"/>
                                            </p:tgtEl>
                                            <p:attrNameLst>
                                              <p:attrName>ppt_y</p:attrName>
                                            </p:attrNameLst>
                                          </p:cBhvr>
                                          <p:tavLst>
                                            <p:tav tm="0">
                                              <p:val>
                                                <p:strVal val="#ppt_y+.1"/>
                                              </p:val>
                                            </p:tav>
                                            <p:tav tm="100000">
                                              <p:val>
                                                <p:strVal val="#ppt_y"/>
                                              </p:val>
                                            </p:tav>
                                          </p:tavLst>
                                        </p:anim>
                                      </p:childTnLst>
                                    </p:cTn>
                                  </p:par>
                                </p:childTnLst>
                              </p:cTn>
                            </p:par>
                            <p:par>
                              <p:cTn id="33" fill="hold">
                                <p:stCondLst>
                                  <p:cond delay="3200"/>
                                </p:stCondLst>
                                <p:childTnLst>
                                  <p:par>
                                    <p:cTn id="34" presetID="13" presetClass="entr" presetSubtype="16"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plus(in)">
                                          <p:cBhvr>
                                            <p:cTn id="36" dur="500"/>
                                            <p:tgtEl>
                                              <p:spTgt spid="51"/>
                                            </p:tgtEl>
                                          </p:cBhvr>
                                        </p:animEffect>
                                      </p:childTnLst>
                                    </p:cTn>
                                  </p:par>
                                </p:childTnLst>
                              </p:cTn>
                            </p:par>
                            <p:par>
                              <p:cTn id="37" fill="hold">
                                <p:stCondLst>
                                  <p:cond delay="3700"/>
                                </p:stCondLst>
                                <p:childTnLst>
                                  <p:par>
                                    <p:cTn id="38" presetID="52" presetClass="entr" presetSubtype="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Scale>
                                          <p:cBhvr>
                                            <p:cTn id="40"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9"/>
                                            </p:tgtEl>
                                            <p:attrNameLst>
                                              <p:attrName>ppt_x</p:attrName>
                                              <p:attrName>ppt_y</p:attrName>
                                            </p:attrNameLst>
                                          </p:cBhvr>
                                        </p:animMotion>
                                        <p:animEffect transition="in" filter="fade">
                                          <p:cBhvr>
                                            <p:cTn id="42" dur="1000"/>
                                            <p:tgtEl>
                                              <p:spTgt spid="49"/>
                                            </p:tgtEl>
                                          </p:cBhvr>
                                        </p:animEffect>
                                      </p:childTnLst>
                                    </p:cTn>
                                  </p:par>
                                  <p:par>
                                    <p:cTn id="43" presetID="52"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Scale>
                                          <p:cBhvr>
                                            <p:cTn id="45"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47"/>
                                            </p:tgtEl>
                                            <p:attrNameLst>
                                              <p:attrName>ppt_x</p:attrName>
                                              <p:attrName>ppt_y</p:attrName>
                                            </p:attrNameLst>
                                          </p:cBhvr>
                                        </p:animMotion>
                                        <p:animEffect transition="in" filter="fade">
                                          <p:cBhvr>
                                            <p:cTn id="47" dur="1000"/>
                                            <p:tgtEl>
                                              <p:spTgt spid="47"/>
                                            </p:tgtEl>
                                          </p:cBhvr>
                                        </p:animEffect>
                                      </p:childTnLst>
                                    </p:cTn>
                                  </p:par>
                                  <p:par>
                                    <p:cTn id="48" presetID="52" presetClass="entr" presetSubtype="0" fill="hold" nodeType="withEffect">
                                      <p:stCondLst>
                                        <p:cond delay="0"/>
                                      </p:stCondLst>
                                      <p:childTnLst>
                                        <p:set>
                                          <p:cBhvr>
                                            <p:cTn id="49" dur="1" fill="hold">
                                              <p:stCondLst>
                                                <p:cond delay="0"/>
                                              </p:stCondLst>
                                            </p:cTn>
                                            <p:tgtEl>
                                              <p:spTgt spid="48"/>
                                            </p:tgtEl>
                                            <p:attrNameLst>
                                              <p:attrName>style.visibility</p:attrName>
                                            </p:attrNameLst>
                                          </p:cBhvr>
                                          <p:to>
                                            <p:strVal val="visible"/>
                                          </p:to>
                                        </p:set>
                                        <p:animScale>
                                          <p:cBhvr>
                                            <p:cTn id="50"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48"/>
                                            </p:tgtEl>
                                            <p:attrNameLst>
                                              <p:attrName>ppt_x</p:attrName>
                                              <p:attrName>ppt_y</p:attrName>
                                            </p:attrNameLst>
                                          </p:cBhvr>
                                        </p:animMotion>
                                        <p:animEffect transition="in" filter="fade">
                                          <p:cBhvr>
                                            <p:cTn id="52" dur="1000"/>
                                            <p:tgtEl>
                                              <p:spTgt spid="48"/>
                                            </p:tgtEl>
                                          </p:cBhvr>
                                        </p:animEffect>
                                      </p:childTnLst>
                                    </p:cTn>
                                  </p:par>
                                  <p:par>
                                    <p:cTn id="53" presetID="52"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animScale>
                                          <p:cBhvr>
                                            <p:cTn id="55"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45"/>
                                            </p:tgtEl>
                                            <p:attrNameLst>
                                              <p:attrName>ppt_x</p:attrName>
                                              <p:attrName>ppt_y</p:attrName>
                                            </p:attrNameLst>
                                          </p:cBhvr>
                                        </p:animMotion>
                                        <p:animEffect transition="in" filter="fade">
                                          <p:cBhvr>
                                            <p:cTn id="57" dur="1000"/>
                                            <p:tgtEl>
                                              <p:spTgt spid="45"/>
                                            </p:tgtEl>
                                          </p:cBhvr>
                                        </p:animEffect>
                                      </p:childTnLst>
                                    </p:cTn>
                                  </p:par>
                                  <p:par>
                                    <p:cTn id="58" presetID="5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Scale>
                                          <p:cBhvr>
                                            <p:cTn id="60"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50"/>
                                            </p:tgtEl>
                                            <p:attrNameLst>
                                              <p:attrName>ppt_x</p:attrName>
                                              <p:attrName>ppt_y</p:attrName>
                                            </p:attrNameLst>
                                          </p:cBhvr>
                                        </p:animMotion>
                                        <p:animEffect transition="in" filter="fade">
                                          <p:cBhvr>
                                            <p:cTn id="62" dur="1000"/>
                                            <p:tgtEl>
                                              <p:spTgt spid="50"/>
                                            </p:tgtEl>
                                          </p:cBhvr>
                                        </p:animEffect>
                                      </p:childTnLst>
                                    </p:cTn>
                                  </p:par>
                                  <p:par>
                                    <p:cTn id="63" presetID="52" presetClass="entr" presetSubtype="0"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Scale>
                                          <p:cBhvr>
                                            <p:cTn id="65"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46"/>
                                            </p:tgtEl>
                                            <p:attrNameLst>
                                              <p:attrName>ppt_x</p:attrName>
                                              <p:attrName>ppt_y</p:attrName>
                                            </p:attrNameLst>
                                          </p:cBhvr>
                                        </p:animMotion>
                                        <p:animEffect transition="in" filter="fade">
                                          <p:cBhvr>
                                            <p:cTn id="67" dur="1000"/>
                                            <p:tgtEl>
                                              <p:spTgt spid="46"/>
                                            </p:tgtEl>
                                          </p:cBhvr>
                                        </p:animEffect>
                                      </p:childTnLst>
                                    </p:cTn>
                                  </p:par>
                                </p:childTnLst>
                              </p:cTn>
                            </p:par>
                            <p:par>
                              <p:cTn id="68" fill="hold">
                                <p:stCondLst>
                                  <p:cond delay="4700"/>
                                </p:stCondLst>
                                <p:childTnLst>
                                  <p:par>
                                    <p:cTn id="69" presetID="38" presetClass="entr" presetSubtype="0" accel="50000" fill="hold" grpId="0" nodeType="afterEffect">
                                      <p:stCondLst>
                                        <p:cond delay="0"/>
                                      </p:stCondLst>
                                      <p:iterate type="lt">
                                        <p:tmPct val="50000"/>
                                      </p:iterate>
                                      <p:childTnLst>
                                        <p:set>
                                          <p:cBhvr>
                                            <p:cTn id="70" dur="1" fill="hold">
                                              <p:stCondLst>
                                                <p:cond delay="0"/>
                                              </p:stCondLst>
                                            </p:cTn>
                                            <p:tgtEl>
                                              <p:spTgt spid="57"/>
                                            </p:tgtEl>
                                            <p:attrNameLst>
                                              <p:attrName>style.visibility</p:attrName>
                                            </p:attrNameLst>
                                          </p:cBhvr>
                                          <p:to>
                                            <p:strVal val="visible"/>
                                          </p:to>
                                        </p:set>
                                        <p:set>
                                          <p:cBhvr>
                                            <p:cTn id="71" dur="455" fill="hold">
                                              <p:stCondLst>
                                                <p:cond delay="0"/>
                                              </p:stCondLst>
                                            </p:cTn>
                                            <p:tgtEl>
                                              <p:spTgt spid="57"/>
                                            </p:tgtEl>
                                            <p:attrNameLst>
                                              <p:attrName>style.rotation</p:attrName>
                                            </p:attrNameLst>
                                          </p:cBhvr>
                                          <p:to>
                                            <p:strVal val="-45.0"/>
                                          </p:to>
                                        </p:set>
                                        <p:anim calcmode="lin" valueType="num">
                                          <p:cBhvr>
                                            <p:cTn id="72"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73"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74"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75"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par>
                                    <p:cTn id="76" presetID="38" presetClass="entr" presetSubtype="0" accel="50000" fill="hold" grpId="0" nodeType="withEffect">
                                      <p:stCondLst>
                                        <p:cond delay="0"/>
                                      </p:stCondLst>
                                      <p:iterate type="lt">
                                        <p:tmPct val="50000"/>
                                      </p:iterate>
                                      <p:childTnLst>
                                        <p:set>
                                          <p:cBhvr>
                                            <p:cTn id="77" dur="1" fill="hold">
                                              <p:stCondLst>
                                                <p:cond delay="0"/>
                                              </p:stCondLst>
                                            </p:cTn>
                                            <p:tgtEl>
                                              <p:spTgt spid="52"/>
                                            </p:tgtEl>
                                            <p:attrNameLst>
                                              <p:attrName>style.visibility</p:attrName>
                                            </p:attrNameLst>
                                          </p:cBhvr>
                                          <p:to>
                                            <p:strVal val="visible"/>
                                          </p:to>
                                        </p:set>
                                        <p:set>
                                          <p:cBhvr>
                                            <p:cTn id="78" dur="455" fill="hold">
                                              <p:stCondLst>
                                                <p:cond delay="0"/>
                                              </p:stCondLst>
                                            </p:cTn>
                                            <p:tgtEl>
                                              <p:spTgt spid="52"/>
                                            </p:tgtEl>
                                            <p:attrNameLst>
                                              <p:attrName>style.rotation</p:attrName>
                                            </p:attrNameLst>
                                          </p:cBhvr>
                                          <p:to>
                                            <p:strVal val="-45.0"/>
                                          </p:to>
                                        </p:set>
                                        <p:anim calcmode="lin" valueType="num">
                                          <p:cBhvr>
                                            <p:cTn id="79" dur="455" fill="hold">
                                              <p:stCondLst>
                                                <p:cond delay="455"/>
                                              </p:stCondLst>
                                            </p:cTn>
                                            <p:tgtEl>
                                              <p:spTgt spid="52"/>
                                            </p:tgtEl>
                                            <p:attrNameLst>
                                              <p:attrName>style.rotation</p:attrName>
                                            </p:attrNameLst>
                                          </p:cBhvr>
                                          <p:tavLst>
                                            <p:tav tm="0">
                                              <p:val>
                                                <p:fltVal val="-45"/>
                                              </p:val>
                                            </p:tav>
                                            <p:tav tm="69900">
                                              <p:val>
                                                <p:fltVal val="45"/>
                                              </p:val>
                                            </p:tav>
                                            <p:tav tm="100000">
                                              <p:val>
                                                <p:fltVal val="0"/>
                                              </p:val>
                                            </p:tav>
                                          </p:tavLst>
                                        </p:anim>
                                        <p:anim calcmode="lin" valueType="num">
                                          <p:cBhvr>
                                            <p:cTn id="80" dur="455" fill="hold">
                                              <p:stCondLst>
                                                <p:cond delay="0"/>
                                              </p:stCondLst>
                                            </p:cTn>
                                            <p:tgtEl>
                                              <p:spTgt spid="52"/>
                                            </p:tgtEl>
                                            <p:attrNameLst>
                                              <p:attrName>ppt_y</p:attrName>
                                            </p:attrNameLst>
                                          </p:cBhvr>
                                          <p:tavLst>
                                            <p:tav tm="0">
                                              <p:val>
                                                <p:strVal val="#ppt_y-1"/>
                                              </p:val>
                                            </p:tav>
                                            <p:tav tm="100000">
                                              <p:val>
                                                <p:strVal val="#ppt_y-(0.354*#ppt_w-0.172*#ppt_h)"/>
                                              </p:val>
                                            </p:tav>
                                          </p:tavLst>
                                        </p:anim>
                                        <p:anim calcmode="lin" valueType="num">
                                          <p:cBhvr>
                                            <p:cTn id="81" dur="156" decel="50000" autoRev="1" fill="hold">
                                              <p:stCondLst>
                                                <p:cond delay="455"/>
                                              </p:stCondLst>
                                            </p:cTn>
                                            <p:tgtEl>
                                              <p:spTgt spid="52"/>
                                            </p:tgtEl>
                                            <p:attrNameLst>
                                              <p:attrName>ppt_y</p:attrName>
                                            </p:attrNameLst>
                                          </p:cBhvr>
                                          <p:tavLst>
                                            <p:tav tm="0">
                                              <p:val>
                                                <p:strVal val="#ppt_y-(0.354*#ppt_w-0.172*#ppt_h)"/>
                                              </p:val>
                                            </p:tav>
                                            <p:tav tm="100000">
                                              <p:val>
                                                <p:strVal val="#ppt_y-(0.354*#ppt_w-0.172*#ppt_h)-#ppt_h/2"/>
                                              </p:val>
                                            </p:tav>
                                          </p:tavLst>
                                        </p:anim>
                                        <p:anim calcmode="lin" valueType="num">
                                          <p:cBhvr>
                                            <p:cTn id="82" dur="136" fill="hold">
                                              <p:stCondLst>
                                                <p:cond delay="864"/>
                                              </p:stCondLst>
                                            </p:cTn>
                                            <p:tgtEl>
                                              <p:spTgt spid="52"/>
                                            </p:tgtEl>
                                            <p:attrNameLst>
                                              <p:attrName>ppt_y</p:attrName>
                                            </p:attrNameLst>
                                          </p:cBhvr>
                                          <p:tavLst>
                                            <p:tav tm="0">
                                              <p:val>
                                                <p:strVal val="#ppt_y-(0.354*#ppt_w-0.172*#ppt_h)"/>
                                              </p:val>
                                            </p:tav>
                                            <p:tav tm="100000">
                                              <p:val>
                                                <p:strVal val="#ppt_y"/>
                                              </p:val>
                                            </p:tav>
                                          </p:tavLst>
                                        </p:anim>
                                      </p:childTnLst>
                                    </p:cTn>
                                  </p:par>
                                  <p:par>
                                    <p:cTn id="83" presetID="38" presetClass="entr" presetSubtype="0" accel="50000" fill="hold" grpId="0" nodeType="withEffect">
                                      <p:stCondLst>
                                        <p:cond delay="0"/>
                                      </p:stCondLst>
                                      <p:iterate type="lt">
                                        <p:tmPct val="50000"/>
                                      </p:iterate>
                                      <p:childTnLst>
                                        <p:set>
                                          <p:cBhvr>
                                            <p:cTn id="84" dur="1" fill="hold">
                                              <p:stCondLst>
                                                <p:cond delay="0"/>
                                              </p:stCondLst>
                                            </p:cTn>
                                            <p:tgtEl>
                                              <p:spTgt spid="55"/>
                                            </p:tgtEl>
                                            <p:attrNameLst>
                                              <p:attrName>style.visibility</p:attrName>
                                            </p:attrNameLst>
                                          </p:cBhvr>
                                          <p:to>
                                            <p:strVal val="visible"/>
                                          </p:to>
                                        </p:set>
                                        <p:set>
                                          <p:cBhvr>
                                            <p:cTn id="85" dur="455" fill="hold">
                                              <p:stCondLst>
                                                <p:cond delay="0"/>
                                              </p:stCondLst>
                                            </p:cTn>
                                            <p:tgtEl>
                                              <p:spTgt spid="55"/>
                                            </p:tgtEl>
                                            <p:attrNameLst>
                                              <p:attrName>style.rotation</p:attrName>
                                            </p:attrNameLst>
                                          </p:cBhvr>
                                          <p:to>
                                            <p:strVal val="-45.0"/>
                                          </p:to>
                                        </p:set>
                                        <p:anim calcmode="lin" valueType="num">
                                          <p:cBhvr>
                                            <p:cTn id="86" dur="455" fill="hold">
                                              <p:stCondLst>
                                                <p:cond delay="455"/>
                                              </p:stCondLst>
                                            </p:cTn>
                                            <p:tgtEl>
                                              <p:spTgt spid="55"/>
                                            </p:tgtEl>
                                            <p:attrNameLst>
                                              <p:attrName>style.rotation</p:attrName>
                                            </p:attrNameLst>
                                          </p:cBhvr>
                                          <p:tavLst>
                                            <p:tav tm="0">
                                              <p:val>
                                                <p:fltVal val="-45"/>
                                              </p:val>
                                            </p:tav>
                                            <p:tav tm="69900">
                                              <p:val>
                                                <p:fltVal val="45"/>
                                              </p:val>
                                            </p:tav>
                                            <p:tav tm="100000">
                                              <p:val>
                                                <p:fltVal val="0"/>
                                              </p:val>
                                            </p:tav>
                                          </p:tavLst>
                                        </p:anim>
                                        <p:anim calcmode="lin" valueType="num">
                                          <p:cBhvr>
                                            <p:cTn id="87" dur="455" fill="hold">
                                              <p:stCondLst>
                                                <p:cond delay="0"/>
                                              </p:stCondLst>
                                            </p:cTn>
                                            <p:tgtEl>
                                              <p:spTgt spid="55"/>
                                            </p:tgtEl>
                                            <p:attrNameLst>
                                              <p:attrName>ppt_y</p:attrName>
                                            </p:attrNameLst>
                                          </p:cBhvr>
                                          <p:tavLst>
                                            <p:tav tm="0">
                                              <p:val>
                                                <p:strVal val="#ppt_y-1"/>
                                              </p:val>
                                            </p:tav>
                                            <p:tav tm="100000">
                                              <p:val>
                                                <p:strVal val="#ppt_y-(0.354*#ppt_w-0.172*#ppt_h)"/>
                                              </p:val>
                                            </p:tav>
                                          </p:tavLst>
                                        </p:anim>
                                        <p:anim calcmode="lin" valueType="num">
                                          <p:cBhvr>
                                            <p:cTn id="88" dur="156" decel="50000" autoRev="1" fill="hold">
                                              <p:stCondLst>
                                                <p:cond delay="455"/>
                                              </p:stCondLst>
                                            </p:cTn>
                                            <p:tgtEl>
                                              <p:spTgt spid="55"/>
                                            </p:tgtEl>
                                            <p:attrNameLst>
                                              <p:attrName>ppt_y</p:attrName>
                                            </p:attrNameLst>
                                          </p:cBhvr>
                                          <p:tavLst>
                                            <p:tav tm="0">
                                              <p:val>
                                                <p:strVal val="#ppt_y-(0.354*#ppt_w-0.172*#ppt_h)"/>
                                              </p:val>
                                            </p:tav>
                                            <p:tav tm="100000">
                                              <p:val>
                                                <p:strVal val="#ppt_y-(0.354*#ppt_w-0.172*#ppt_h)-#ppt_h/2"/>
                                              </p:val>
                                            </p:tav>
                                          </p:tavLst>
                                        </p:anim>
                                        <p:anim calcmode="lin" valueType="num">
                                          <p:cBhvr>
                                            <p:cTn id="89" dur="136" fill="hold">
                                              <p:stCondLst>
                                                <p:cond delay="864"/>
                                              </p:stCondLst>
                                            </p:cTn>
                                            <p:tgtEl>
                                              <p:spTgt spid="55"/>
                                            </p:tgtEl>
                                            <p:attrNameLst>
                                              <p:attrName>ppt_y</p:attrName>
                                            </p:attrNameLst>
                                          </p:cBhvr>
                                          <p:tavLst>
                                            <p:tav tm="0">
                                              <p:val>
                                                <p:strVal val="#ppt_y-(0.354*#ppt_w-0.172*#ppt_h)"/>
                                              </p:val>
                                            </p:tav>
                                            <p:tav tm="100000">
                                              <p:val>
                                                <p:strVal val="#ppt_y"/>
                                              </p:val>
                                            </p:tav>
                                          </p:tavLst>
                                        </p:anim>
                                      </p:childTnLst>
                                    </p:cTn>
                                  </p:par>
                                  <p:par>
                                    <p:cTn id="90" presetID="38" presetClass="entr" presetSubtype="0" accel="50000" fill="hold" grpId="0" nodeType="withEffect">
                                      <p:stCondLst>
                                        <p:cond delay="0"/>
                                      </p:stCondLst>
                                      <p:iterate type="lt">
                                        <p:tmPct val="50000"/>
                                      </p:iterate>
                                      <p:childTnLst>
                                        <p:set>
                                          <p:cBhvr>
                                            <p:cTn id="91" dur="1" fill="hold">
                                              <p:stCondLst>
                                                <p:cond delay="0"/>
                                              </p:stCondLst>
                                            </p:cTn>
                                            <p:tgtEl>
                                              <p:spTgt spid="56"/>
                                            </p:tgtEl>
                                            <p:attrNameLst>
                                              <p:attrName>style.visibility</p:attrName>
                                            </p:attrNameLst>
                                          </p:cBhvr>
                                          <p:to>
                                            <p:strVal val="visible"/>
                                          </p:to>
                                        </p:set>
                                        <p:set>
                                          <p:cBhvr>
                                            <p:cTn id="92" dur="455" fill="hold">
                                              <p:stCondLst>
                                                <p:cond delay="0"/>
                                              </p:stCondLst>
                                            </p:cTn>
                                            <p:tgtEl>
                                              <p:spTgt spid="56"/>
                                            </p:tgtEl>
                                            <p:attrNameLst>
                                              <p:attrName>style.rotation</p:attrName>
                                            </p:attrNameLst>
                                          </p:cBhvr>
                                          <p:to>
                                            <p:strVal val="-45.0"/>
                                          </p:to>
                                        </p:set>
                                        <p:anim calcmode="lin" valueType="num">
                                          <p:cBhvr>
                                            <p:cTn id="93" dur="455" fill="hold">
                                              <p:stCondLst>
                                                <p:cond delay="455"/>
                                              </p:stCondLst>
                                            </p:cTn>
                                            <p:tgtEl>
                                              <p:spTgt spid="56"/>
                                            </p:tgtEl>
                                            <p:attrNameLst>
                                              <p:attrName>style.rotation</p:attrName>
                                            </p:attrNameLst>
                                          </p:cBhvr>
                                          <p:tavLst>
                                            <p:tav tm="0">
                                              <p:val>
                                                <p:fltVal val="-45"/>
                                              </p:val>
                                            </p:tav>
                                            <p:tav tm="69900">
                                              <p:val>
                                                <p:fltVal val="45"/>
                                              </p:val>
                                            </p:tav>
                                            <p:tav tm="100000">
                                              <p:val>
                                                <p:fltVal val="0"/>
                                              </p:val>
                                            </p:tav>
                                          </p:tavLst>
                                        </p:anim>
                                        <p:anim calcmode="lin" valueType="num">
                                          <p:cBhvr>
                                            <p:cTn id="94" dur="455" fill="hold">
                                              <p:stCondLst>
                                                <p:cond delay="0"/>
                                              </p:stCondLst>
                                            </p:cTn>
                                            <p:tgtEl>
                                              <p:spTgt spid="56"/>
                                            </p:tgtEl>
                                            <p:attrNameLst>
                                              <p:attrName>ppt_y</p:attrName>
                                            </p:attrNameLst>
                                          </p:cBhvr>
                                          <p:tavLst>
                                            <p:tav tm="0">
                                              <p:val>
                                                <p:strVal val="#ppt_y-1"/>
                                              </p:val>
                                            </p:tav>
                                            <p:tav tm="100000">
                                              <p:val>
                                                <p:strVal val="#ppt_y-(0.354*#ppt_w-0.172*#ppt_h)"/>
                                              </p:val>
                                            </p:tav>
                                          </p:tavLst>
                                        </p:anim>
                                        <p:anim calcmode="lin" valueType="num">
                                          <p:cBhvr>
                                            <p:cTn id="95" dur="156" decel="50000" autoRev="1" fill="hold">
                                              <p:stCondLst>
                                                <p:cond delay="455"/>
                                              </p:stCondLst>
                                            </p:cTn>
                                            <p:tgtEl>
                                              <p:spTgt spid="56"/>
                                            </p:tgtEl>
                                            <p:attrNameLst>
                                              <p:attrName>ppt_y</p:attrName>
                                            </p:attrNameLst>
                                          </p:cBhvr>
                                          <p:tavLst>
                                            <p:tav tm="0">
                                              <p:val>
                                                <p:strVal val="#ppt_y-(0.354*#ppt_w-0.172*#ppt_h)"/>
                                              </p:val>
                                            </p:tav>
                                            <p:tav tm="100000">
                                              <p:val>
                                                <p:strVal val="#ppt_y-(0.354*#ppt_w-0.172*#ppt_h)-#ppt_h/2"/>
                                              </p:val>
                                            </p:tav>
                                          </p:tavLst>
                                        </p:anim>
                                        <p:anim calcmode="lin" valueType="num">
                                          <p:cBhvr>
                                            <p:cTn id="96" dur="136" fill="hold">
                                              <p:stCondLst>
                                                <p:cond delay="864"/>
                                              </p:stCondLst>
                                            </p:cTn>
                                            <p:tgtEl>
                                              <p:spTgt spid="56"/>
                                            </p:tgtEl>
                                            <p:attrNameLst>
                                              <p:attrName>ppt_y</p:attrName>
                                            </p:attrNameLst>
                                          </p:cBhvr>
                                          <p:tavLst>
                                            <p:tav tm="0">
                                              <p:val>
                                                <p:strVal val="#ppt_y-(0.354*#ppt_w-0.172*#ppt_h)"/>
                                              </p:val>
                                            </p:tav>
                                            <p:tav tm="100000">
                                              <p:val>
                                                <p:strVal val="#ppt_y"/>
                                              </p:val>
                                            </p:tav>
                                          </p:tavLst>
                                        </p:anim>
                                      </p:childTnLst>
                                    </p:cTn>
                                  </p:par>
                                  <p:par>
                                    <p:cTn id="97" presetID="38" presetClass="entr" presetSubtype="0" accel="50000" fill="hold" grpId="0" nodeType="withEffect">
                                      <p:stCondLst>
                                        <p:cond delay="0"/>
                                      </p:stCondLst>
                                      <p:iterate type="lt">
                                        <p:tmPct val="50000"/>
                                      </p:iterate>
                                      <p:childTnLst>
                                        <p:set>
                                          <p:cBhvr>
                                            <p:cTn id="98" dur="1" fill="hold">
                                              <p:stCondLst>
                                                <p:cond delay="0"/>
                                              </p:stCondLst>
                                            </p:cTn>
                                            <p:tgtEl>
                                              <p:spTgt spid="53"/>
                                            </p:tgtEl>
                                            <p:attrNameLst>
                                              <p:attrName>style.visibility</p:attrName>
                                            </p:attrNameLst>
                                          </p:cBhvr>
                                          <p:to>
                                            <p:strVal val="visible"/>
                                          </p:to>
                                        </p:set>
                                        <p:set>
                                          <p:cBhvr>
                                            <p:cTn id="99" dur="455" fill="hold">
                                              <p:stCondLst>
                                                <p:cond delay="0"/>
                                              </p:stCondLst>
                                            </p:cTn>
                                            <p:tgtEl>
                                              <p:spTgt spid="53"/>
                                            </p:tgtEl>
                                            <p:attrNameLst>
                                              <p:attrName>style.rotation</p:attrName>
                                            </p:attrNameLst>
                                          </p:cBhvr>
                                          <p:to>
                                            <p:strVal val="-45.0"/>
                                          </p:to>
                                        </p:set>
                                        <p:anim calcmode="lin" valueType="num">
                                          <p:cBhvr>
                                            <p:cTn id="100" dur="455" fill="hold">
                                              <p:stCondLst>
                                                <p:cond delay="455"/>
                                              </p:stCondLst>
                                            </p:cTn>
                                            <p:tgtEl>
                                              <p:spTgt spid="53"/>
                                            </p:tgtEl>
                                            <p:attrNameLst>
                                              <p:attrName>style.rotation</p:attrName>
                                            </p:attrNameLst>
                                          </p:cBhvr>
                                          <p:tavLst>
                                            <p:tav tm="0">
                                              <p:val>
                                                <p:fltVal val="-45"/>
                                              </p:val>
                                            </p:tav>
                                            <p:tav tm="69900">
                                              <p:val>
                                                <p:fltVal val="45"/>
                                              </p:val>
                                            </p:tav>
                                            <p:tav tm="100000">
                                              <p:val>
                                                <p:fltVal val="0"/>
                                              </p:val>
                                            </p:tav>
                                          </p:tavLst>
                                        </p:anim>
                                        <p:anim calcmode="lin" valueType="num">
                                          <p:cBhvr>
                                            <p:cTn id="101" dur="455" fill="hold">
                                              <p:stCondLst>
                                                <p:cond delay="0"/>
                                              </p:stCondLst>
                                            </p:cTn>
                                            <p:tgtEl>
                                              <p:spTgt spid="53"/>
                                            </p:tgtEl>
                                            <p:attrNameLst>
                                              <p:attrName>ppt_y</p:attrName>
                                            </p:attrNameLst>
                                          </p:cBhvr>
                                          <p:tavLst>
                                            <p:tav tm="0">
                                              <p:val>
                                                <p:strVal val="#ppt_y-1"/>
                                              </p:val>
                                            </p:tav>
                                            <p:tav tm="100000">
                                              <p:val>
                                                <p:strVal val="#ppt_y-(0.354*#ppt_w-0.172*#ppt_h)"/>
                                              </p:val>
                                            </p:tav>
                                          </p:tavLst>
                                        </p:anim>
                                        <p:anim calcmode="lin" valueType="num">
                                          <p:cBhvr>
                                            <p:cTn id="102" dur="156" decel="50000" autoRev="1" fill="hold">
                                              <p:stCondLst>
                                                <p:cond delay="455"/>
                                              </p:stCondLst>
                                            </p:cTn>
                                            <p:tgtEl>
                                              <p:spTgt spid="53"/>
                                            </p:tgtEl>
                                            <p:attrNameLst>
                                              <p:attrName>ppt_y</p:attrName>
                                            </p:attrNameLst>
                                          </p:cBhvr>
                                          <p:tavLst>
                                            <p:tav tm="0">
                                              <p:val>
                                                <p:strVal val="#ppt_y-(0.354*#ppt_w-0.172*#ppt_h)"/>
                                              </p:val>
                                            </p:tav>
                                            <p:tav tm="100000">
                                              <p:val>
                                                <p:strVal val="#ppt_y-(0.354*#ppt_w-0.172*#ppt_h)-#ppt_h/2"/>
                                              </p:val>
                                            </p:tav>
                                          </p:tavLst>
                                        </p:anim>
                                        <p:anim calcmode="lin" valueType="num">
                                          <p:cBhvr>
                                            <p:cTn id="103" dur="136" fill="hold">
                                              <p:stCondLst>
                                                <p:cond delay="864"/>
                                              </p:stCondLst>
                                            </p:cTn>
                                            <p:tgtEl>
                                              <p:spTgt spid="53"/>
                                            </p:tgtEl>
                                            <p:attrNameLst>
                                              <p:attrName>ppt_y</p:attrName>
                                            </p:attrNameLst>
                                          </p:cBhvr>
                                          <p:tavLst>
                                            <p:tav tm="0">
                                              <p:val>
                                                <p:strVal val="#ppt_y-(0.354*#ppt_w-0.172*#ppt_h)"/>
                                              </p:val>
                                            </p:tav>
                                            <p:tav tm="100000">
                                              <p:val>
                                                <p:strVal val="#ppt_y"/>
                                              </p:val>
                                            </p:tav>
                                          </p:tavLst>
                                        </p:anim>
                                      </p:childTnLst>
                                    </p:cTn>
                                  </p:par>
                                  <p:par>
                                    <p:cTn id="104" presetID="38" presetClass="entr" presetSubtype="0" accel="50000" fill="hold" grpId="0" nodeType="withEffect">
                                      <p:stCondLst>
                                        <p:cond delay="0"/>
                                      </p:stCondLst>
                                      <p:iterate type="lt">
                                        <p:tmPct val="50000"/>
                                      </p:iterate>
                                      <p:childTnLst>
                                        <p:set>
                                          <p:cBhvr>
                                            <p:cTn id="105" dur="1" fill="hold">
                                              <p:stCondLst>
                                                <p:cond delay="0"/>
                                              </p:stCondLst>
                                            </p:cTn>
                                            <p:tgtEl>
                                              <p:spTgt spid="54"/>
                                            </p:tgtEl>
                                            <p:attrNameLst>
                                              <p:attrName>style.visibility</p:attrName>
                                            </p:attrNameLst>
                                          </p:cBhvr>
                                          <p:to>
                                            <p:strVal val="visible"/>
                                          </p:to>
                                        </p:set>
                                        <p:set>
                                          <p:cBhvr>
                                            <p:cTn id="106" dur="455" fill="hold">
                                              <p:stCondLst>
                                                <p:cond delay="0"/>
                                              </p:stCondLst>
                                            </p:cTn>
                                            <p:tgtEl>
                                              <p:spTgt spid="54"/>
                                            </p:tgtEl>
                                            <p:attrNameLst>
                                              <p:attrName>style.rotation</p:attrName>
                                            </p:attrNameLst>
                                          </p:cBhvr>
                                          <p:to>
                                            <p:strVal val="-45.0"/>
                                          </p:to>
                                        </p:set>
                                        <p:anim calcmode="lin" valueType="num">
                                          <p:cBhvr>
                                            <p:cTn id="107" dur="455" fill="hold">
                                              <p:stCondLst>
                                                <p:cond delay="455"/>
                                              </p:stCondLst>
                                            </p:cTn>
                                            <p:tgtEl>
                                              <p:spTgt spid="54"/>
                                            </p:tgtEl>
                                            <p:attrNameLst>
                                              <p:attrName>style.rotation</p:attrName>
                                            </p:attrNameLst>
                                          </p:cBhvr>
                                          <p:tavLst>
                                            <p:tav tm="0">
                                              <p:val>
                                                <p:fltVal val="-45"/>
                                              </p:val>
                                            </p:tav>
                                            <p:tav tm="69900">
                                              <p:val>
                                                <p:fltVal val="45"/>
                                              </p:val>
                                            </p:tav>
                                            <p:tav tm="100000">
                                              <p:val>
                                                <p:fltVal val="0"/>
                                              </p:val>
                                            </p:tav>
                                          </p:tavLst>
                                        </p:anim>
                                        <p:anim calcmode="lin" valueType="num">
                                          <p:cBhvr>
                                            <p:cTn id="108" dur="455" fill="hold">
                                              <p:stCondLst>
                                                <p:cond delay="0"/>
                                              </p:stCondLst>
                                            </p:cTn>
                                            <p:tgtEl>
                                              <p:spTgt spid="54"/>
                                            </p:tgtEl>
                                            <p:attrNameLst>
                                              <p:attrName>ppt_y</p:attrName>
                                            </p:attrNameLst>
                                          </p:cBhvr>
                                          <p:tavLst>
                                            <p:tav tm="0">
                                              <p:val>
                                                <p:strVal val="#ppt_y-1"/>
                                              </p:val>
                                            </p:tav>
                                            <p:tav tm="100000">
                                              <p:val>
                                                <p:strVal val="#ppt_y-(0.354*#ppt_w-0.172*#ppt_h)"/>
                                              </p:val>
                                            </p:tav>
                                          </p:tavLst>
                                        </p:anim>
                                        <p:anim calcmode="lin" valueType="num">
                                          <p:cBhvr>
                                            <p:cTn id="109" dur="156" decel="50000" autoRev="1" fill="hold">
                                              <p:stCondLst>
                                                <p:cond delay="455"/>
                                              </p:stCondLst>
                                            </p:cTn>
                                            <p:tgtEl>
                                              <p:spTgt spid="54"/>
                                            </p:tgtEl>
                                            <p:attrNameLst>
                                              <p:attrName>ppt_y</p:attrName>
                                            </p:attrNameLst>
                                          </p:cBhvr>
                                          <p:tavLst>
                                            <p:tav tm="0">
                                              <p:val>
                                                <p:strVal val="#ppt_y-(0.354*#ppt_w-0.172*#ppt_h)"/>
                                              </p:val>
                                            </p:tav>
                                            <p:tav tm="100000">
                                              <p:val>
                                                <p:strVal val="#ppt_y-(0.354*#ppt_w-0.172*#ppt_h)-#ppt_h/2"/>
                                              </p:val>
                                            </p:tav>
                                          </p:tavLst>
                                        </p:anim>
                                        <p:anim calcmode="lin" valueType="num">
                                          <p:cBhvr>
                                            <p:cTn id="110" dur="136" fill="hold">
                                              <p:stCondLst>
                                                <p:cond delay="864"/>
                                              </p:stCondLst>
                                            </p:cTn>
                                            <p:tgtEl>
                                              <p:spTgt spid="54"/>
                                            </p:tgtEl>
                                            <p:attrNameLst>
                                              <p:attrName>ppt_y</p:attrName>
                                            </p:attrNameLst>
                                          </p:cBhvr>
                                          <p:tavLst>
                                            <p:tav tm="0">
                                              <p:val>
                                                <p:strVal val="#ppt_y-(0.354*#ppt_w-0.172*#ppt_h)"/>
                                              </p:val>
                                            </p:tav>
                                            <p:tav tm="100000">
                                              <p:val>
                                                <p:strVal val="#ppt_y"/>
                                              </p:val>
                                            </p:tav>
                                          </p:tavLst>
                                        </p:anim>
                                      </p:childTnLst>
                                    </p:cTn>
                                  </p:par>
                                </p:childTnLst>
                              </p:cTn>
                            </p:par>
                            <p:par>
                              <p:cTn id="111" fill="hold">
                                <p:stCondLst>
                                  <p:cond delay="6200"/>
                                </p:stCondLst>
                                <p:childTnLst>
                                  <p:par>
                                    <p:cTn id="112" presetID="42" presetClass="entr" presetSubtype="0" fill="hold" nodeType="after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1000"/>
                                            <p:tgtEl>
                                              <p:spTgt spid="59"/>
                                            </p:tgtEl>
                                          </p:cBhvr>
                                        </p:animEffect>
                                        <p:anim calcmode="lin" valueType="num">
                                          <p:cBhvr>
                                            <p:cTn id="115" dur="1000" fill="hold"/>
                                            <p:tgtEl>
                                              <p:spTgt spid="59"/>
                                            </p:tgtEl>
                                            <p:attrNameLst>
                                              <p:attrName>ppt_x</p:attrName>
                                            </p:attrNameLst>
                                          </p:cBhvr>
                                          <p:tavLst>
                                            <p:tav tm="0">
                                              <p:val>
                                                <p:strVal val="#ppt_x"/>
                                              </p:val>
                                            </p:tav>
                                            <p:tav tm="100000">
                                              <p:val>
                                                <p:strVal val="#ppt_x"/>
                                              </p:val>
                                            </p:tav>
                                          </p:tavLst>
                                        </p:anim>
                                        <p:anim calcmode="lin" valueType="num">
                                          <p:cBhvr>
                                            <p:cTn id="116" dur="1000" fill="hold"/>
                                            <p:tgtEl>
                                              <p:spTgt spid="59"/>
                                            </p:tgtEl>
                                            <p:attrNameLst>
                                              <p:attrName>ppt_y</p:attrName>
                                            </p:attrNameLst>
                                          </p:cBhvr>
                                          <p:tavLst>
                                            <p:tav tm="0">
                                              <p:val>
                                                <p:strVal val="#ppt_y+.1"/>
                                              </p:val>
                                            </p:tav>
                                            <p:tav tm="100000">
                                              <p:val>
                                                <p:strVal val="#ppt_y"/>
                                              </p:val>
                                            </p:tav>
                                          </p:tavLst>
                                        </p:anim>
                                      </p:childTnLst>
                                    </p:cTn>
                                  </p:par>
                                </p:childTnLst>
                              </p:cTn>
                            </p:par>
                            <p:par>
                              <p:cTn id="117" fill="hold">
                                <p:stCondLst>
                                  <p:cond delay="7200"/>
                                </p:stCondLst>
                                <p:childTnLst>
                                  <p:par>
                                    <p:cTn id="118" presetID="42" presetClass="entr" presetSubtype="0"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fade">
                                          <p:cBhvr>
                                            <p:cTn id="120" dur="1500"/>
                                            <p:tgtEl>
                                              <p:spTgt spid="58"/>
                                            </p:tgtEl>
                                          </p:cBhvr>
                                        </p:animEffect>
                                        <p:anim calcmode="lin" valueType="num">
                                          <p:cBhvr>
                                            <p:cTn id="121" dur="1500" fill="hold"/>
                                            <p:tgtEl>
                                              <p:spTgt spid="58"/>
                                            </p:tgtEl>
                                            <p:attrNameLst>
                                              <p:attrName>ppt_x</p:attrName>
                                            </p:attrNameLst>
                                          </p:cBhvr>
                                          <p:tavLst>
                                            <p:tav tm="0">
                                              <p:val>
                                                <p:strVal val="#ppt_x"/>
                                              </p:val>
                                            </p:tav>
                                            <p:tav tm="100000">
                                              <p:val>
                                                <p:strVal val="#ppt_x"/>
                                              </p:val>
                                            </p:tav>
                                          </p:tavLst>
                                        </p:anim>
                                        <p:anim calcmode="lin" valueType="num">
                                          <p:cBhvr>
                                            <p:cTn id="122" dur="1500" fill="hold"/>
                                            <p:tgtEl>
                                              <p:spTgt spid="58"/>
                                            </p:tgtEl>
                                            <p:attrNameLst>
                                              <p:attrName>ppt_y</p:attrName>
                                            </p:attrNameLst>
                                          </p:cBhvr>
                                          <p:tavLst>
                                            <p:tav tm="0">
                                              <p:val>
                                                <p:strVal val="#ppt_y+.1"/>
                                              </p:val>
                                            </p:tav>
                                            <p:tav tm="100000">
                                              <p:val>
                                                <p:strVal val="#ppt_y"/>
                                              </p:val>
                                            </p:tav>
                                          </p:tavLst>
                                        </p:anim>
                                      </p:childTnLst>
                                    </p:cTn>
                                  </p:par>
                                </p:childTnLst>
                              </p:cTn>
                            </p:par>
                            <p:par>
                              <p:cTn id="123" fill="hold">
                                <p:stCondLst>
                                  <p:cond delay="8700"/>
                                </p:stCondLst>
                                <p:childTnLst>
                                  <p:par>
                                    <p:cTn id="124" presetID="10" presetClass="entr" presetSubtype="0" fill="hold" grpId="0" nodeType="after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fade">
                                          <p:cBhvr>
                                            <p:cTn id="1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1" grpId="0"/>
          <p:bldP spid="52" grpId="0"/>
          <p:bldP spid="53" grpId="0"/>
          <p:bldP spid="54" grpId="0"/>
          <p:bldP spid="55" grpId="0"/>
          <p:bldP spid="56" grpId="0"/>
          <p:bldP spid="57" grpId="0"/>
          <p:bldP spid="58" grpId="0"/>
          <p:bldP spid="24" grpId="0"/>
          <p:bldP spid="25" grpId="0"/>
          <p:bldP spid="28" grpId="0" animBg="1"/>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1200" fill="hold"/>
                                            <p:tgtEl>
                                              <p:spTgt spid="26"/>
                                            </p:tgtEl>
                                            <p:attrNameLst>
                                              <p:attrName>ppt_x</p:attrName>
                                            </p:attrNameLst>
                                          </p:cBhvr>
                                          <p:tavLst>
                                            <p:tav tm="0">
                                              <p:val>
                                                <p:strVal val="0-#ppt_w/2"/>
                                              </p:val>
                                            </p:tav>
                                            <p:tav tm="100000">
                                              <p:val>
                                                <p:strVal val="#ppt_x"/>
                                              </p:val>
                                            </p:tav>
                                          </p:tavLst>
                                        </p:anim>
                                        <p:anim calcmode="lin" valueType="num">
                                          <p:cBhvr additive="base">
                                            <p:cTn id="8" dur="1200" fill="hold"/>
                                            <p:tgtEl>
                                              <p:spTgt spid="2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200" fill="hold"/>
                                            <p:tgtEl>
                                              <p:spTgt spid="27"/>
                                            </p:tgtEl>
                                            <p:attrNameLst>
                                              <p:attrName>ppt_x</p:attrName>
                                            </p:attrNameLst>
                                          </p:cBhvr>
                                          <p:tavLst>
                                            <p:tav tm="0">
                                              <p:val>
                                                <p:strVal val="#ppt_x"/>
                                              </p:val>
                                            </p:tav>
                                            <p:tav tm="100000">
                                              <p:val>
                                                <p:strVal val="#ppt_x"/>
                                              </p:val>
                                            </p:tav>
                                          </p:tavLst>
                                        </p:anim>
                                        <p:anim calcmode="lin" valueType="num">
                                          <p:cBhvr additive="base">
                                            <p:cTn id="12" dur="1200" fill="hold"/>
                                            <p:tgtEl>
                                              <p:spTgt spid="2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par>
                                    <p:cTn id="21" presetID="22" presetClass="entr" presetSubtype="8" fill="hold" grpId="0" nodeType="withEffect">
                                      <p:stCondLst>
                                        <p:cond delay="0"/>
                                      </p:stCondLst>
                                      <p:iterate type="lt">
                                        <p:tmPct val="0"/>
                                      </p:iterate>
                                      <p:childTnLst>
                                        <p:set>
                                          <p:cBhvr>
                                            <p:cTn id="22" dur="1" fill="hold">
                                              <p:stCondLst>
                                                <p:cond delay="0"/>
                                              </p:stCondLst>
                                            </p:cTn>
                                            <p:tgtEl>
                                              <p:spTgt spid="29"/>
                                            </p:tgtEl>
                                            <p:attrNameLst>
                                              <p:attrName>style.visibility</p:attrName>
                                            </p:attrNameLst>
                                          </p:cBhvr>
                                          <p:to>
                                            <p:strVal val="visible"/>
                                          </p:to>
                                        </p:set>
                                        <p:animEffect transition="in" filter="wipe(left)">
                                          <p:cBhvr>
                                            <p:cTn id="23" dur="500"/>
                                            <p:tgtEl>
                                              <p:spTgt spid="29"/>
                                            </p:tgtEl>
                                          </p:cBhvr>
                                        </p:animEffect>
                                      </p:childTnLst>
                                    </p:cTn>
                                  </p:par>
                                  <p:par>
                                    <p:cTn id="24" presetID="13" presetClass="entr" presetSubtype="16" fill="hold" grpId="0"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plus(in)">
                                          <p:cBhvr>
                                            <p:cTn id="26" dur="500"/>
                                            <p:tgtEl>
                                              <p:spTgt spid="44"/>
                                            </p:tgtEl>
                                          </p:cBhvr>
                                        </p:animEffect>
                                      </p:childTnLst>
                                    </p:cTn>
                                  </p:par>
                                </p:childTnLst>
                              </p:cTn>
                            </p:par>
                            <p:par>
                              <p:cTn id="27" fill="hold">
                                <p:stCondLst>
                                  <p:cond delay="2200"/>
                                </p:stCondLst>
                                <p:childTnLst>
                                  <p:par>
                                    <p:cTn id="28" presetID="42" presetClass="entr" presetSubtype="0"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1000"/>
                                            <p:tgtEl>
                                              <p:spTgt spid="39"/>
                                            </p:tgtEl>
                                          </p:cBhvr>
                                        </p:animEffect>
                                        <p:anim calcmode="lin" valueType="num">
                                          <p:cBhvr>
                                            <p:cTn id="31" dur="1000" fill="hold"/>
                                            <p:tgtEl>
                                              <p:spTgt spid="39"/>
                                            </p:tgtEl>
                                            <p:attrNameLst>
                                              <p:attrName>ppt_x</p:attrName>
                                            </p:attrNameLst>
                                          </p:cBhvr>
                                          <p:tavLst>
                                            <p:tav tm="0">
                                              <p:val>
                                                <p:strVal val="#ppt_x"/>
                                              </p:val>
                                            </p:tav>
                                            <p:tav tm="100000">
                                              <p:val>
                                                <p:strVal val="#ppt_x"/>
                                              </p:val>
                                            </p:tav>
                                          </p:tavLst>
                                        </p:anim>
                                        <p:anim calcmode="lin" valueType="num">
                                          <p:cBhvr>
                                            <p:cTn id="32" dur="1000" fill="hold"/>
                                            <p:tgtEl>
                                              <p:spTgt spid="39"/>
                                            </p:tgtEl>
                                            <p:attrNameLst>
                                              <p:attrName>ppt_y</p:attrName>
                                            </p:attrNameLst>
                                          </p:cBhvr>
                                          <p:tavLst>
                                            <p:tav tm="0">
                                              <p:val>
                                                <p:strVal val="#ppt_y+.1"/>
                                              </p:val>
                                            </p:tav>
                                            <p:tav tm="100000">
                                              <p:val>
                                                <p:strVal val="#ppt_y"/>
                                              </p:val>
                                            </p:tav>
                                          </p:tavLst>
                                        </p:anim>
                                      </p:childTnLst>
                                    </p:cTn>
                                  </p:par>
                                </p:childTnLst>
                              </p:cTn>
                            </p:par>
                            <p:par>
                              <p:cTn id="33" fill="hold">
                                <p:stCondLst>
                                  <p:cond delay="3200"/>
                                </p:stCondLst>
                                <p:childTnLst>
                                  <p:par>
                                    <p:cTn id="34" presetID="13" presetClass="entr" presetSubtype="16"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plus(in)">
                                          <p:cBhvr>
                                            <p:cTn id="36" dur="500"/>
                                            <p:tgtEl>
                                              <p:spTgt spid="51"/>
                                            </p:tgtEl>
                                          </p:cBhvr>
                                        </p:animEffect>
                                      </p:childTnLst>
                                    </p:cTn>
                                  </p:par>
                                </p:childTnLst>
                              </p:cTn>
                            </p:par>
                            <p:par>
                              <p:cTn id="37" fill="hold">
                                <p:stCondLst>
                                  <p:cond delay="3700"/>
                                </p:stCondLst>
                                <p:childTnLst>
                                  <p:par>
                                    <p:cTn id="38" presetID="52" presetClass="entr" presetSubtype="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Scale>
                                          <p:cBhvr>
                                            <p:cTn id="40"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9"/>
                                            </p:tgtEl>
                                            <p:attrNameLst>
                                              <p:attrName>ppt_x</p:attrName>
                                              <p:attrName>ppt_y</p:attrName>
                                            </p:attrNameLst>
                                          </p:cBhvr>
                                        </p:animMotion>
                                        <p:animEffect transition="in" filter="fade">
                                          <p:cBhvr>
                                            <p:cTn id="42" dur="1000"/>
                                            <p:tgtEl>
                                              <p:spTgt spid="49"/>
                                            </p:tgtEl>
                                          </p:cBhvr>
                                        </p:animEffect>
                                      </p:childTnLst>
                                    </p:cTn>
                                  </p:par>
                                  <p:par>
                                    <p:cTn id="43" presetID="52"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Scale>
                                          <p:cBhvr>
                                            <p:cTn id="45"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47"/>
                                            </p:tgtEl>
                                            <p:attrNameLst>
                                              <p:attrName>ppt_x</p:attrName>
                                              <p:attrName>ppt_y</p:attrName>
                                            </p:attrNameLst>
                                          </p:cBhvr>
                                        </p:animMotion>
                                        <p:animEffect transition="in" filter="fade">
                                          <p:cBhvr>
                                            <p:cTn id="47" dur="1000"/>
                                            <p:tgtEl>
                                              <p:spTgt spid="47"/>
                                            </p:tgtEl>
                                          </p:cBhvr>
                                        </p:animEffect>
                                      </p:childTnLst>
                                    </p:cTn>
                                  </p:par>
                                  <p:par>
                                    <p:cTn id="48" presetID="52" presetClass="entr" presetSubtype="0" fill="hold" nodeType="withEffect">
                                      <p:stCondLst>
                                        <p:cond delay="0"/>
                                      </p:stCondLst>
                                      <p:childTnLst>
                                        <p:set>
                                          <p:cBhvr>
                                            <p:cTn id="49" dur="1" fill="hold">
                                              <p:stCondLst>
                                                <p:cond delay="0"/>
                                              </p:stCondLst>
                                            </p:cTn>
                                            <p:tgtEl>
                                              <p:spTgt spid="48"/>
                                            </p:tgtEl>
                                            <p:attrNameLst>
                                              <p:attrName>style.visibility</p:attrName>
                                            </p:attrNameLst>
                                          </p:cBhvr>
                                          <p:to>
                                            <p:strVal val="visible"/>
                                          </p:to>
                                        </p:set>
                                        <p:animScale>
                                          <p:cBhvr>
                                            <p:cTn id="50"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48"/>
                                            </p:tgtEl>
                                            <p:attrNameLst>
                                              <p:attrName>ppt_x</p:attrName>
                                              <p:attrName>ppt_y</p:attrName>
                                            </p:attrNameLst>
                                          </p:cBhvr>
                                        </p:animMotion>
                                        <p:animEffect transition="in" filter="fade">
                                          <p:cBhvr>
                                            <p:cTn id="52" dur="1000"/>
                                            <p:tgtEl>
                                              <p:spTgt spid="48"/>
                                            </p:tgtEl>
                                          </p:cBhvr>
                                        </p:animEffect>
                                      </p:childTnLst>
                                    </p:cTn>
                                  </p:par>
                                  <p:par>
                                    <p:cTn id="53" presetID="52"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animScale>
                                          <p:cBhvr>
                                            <p:cTn id="55"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45"/>
                                            </p:tgtEl>
                                            <p:attrNameLst>
                                              <p:attrName>ppt_x</p:attrName>
                                              <p:attrName>ppt_y</p:attrName>
                                            </p:attrNameLst>
                                          </p:cBhvr>
                                        </p:animMotion>
                                        <p:animEffect transition="in" filter="fade">
                                          <p:cBhvr>
                                            <p:cTn id="57" dur="1000"/>
                                            <p:tgtEl>
                                              <p:spTgt spid="45"/>
                                            </p:tgtEl>
                                          </p:cBhvr>
                                        </p:animEffect>
                                      </p:childTnLst>
                                    </p:cTn>
                                  </p:par>
                                  <p:par>
                                    <p:cTn id="58" presetID="52" presetClass="entr" presetSubtype="0" fill="hold" nodeType="withEffect">
                                      <p:stCondLst>
                                        <p:cond delay="0"/>
                                      </p:stCondLst>
                                      <p:childTnLst>
                                        <p:set>
                                          <p:cBhvr>
                                            <p:cTn id="59" dur="1" fill="hold">
                                              <p:stCondLst>
                                                <p:cond delay="0"/>
                                              </p:stCondLst>
                                            </p:cTn>
                                            <p:tgtEl>
                                              <p:spTgt spid="50"/>
                                            </p:tgtEl>
                                            <p:attrNameLst>
                                              <p:attrName>style.visibility</p:attrName>
                                            </p:attrNameLst>
                                          </p:cBhvr>
                                          <p:to>
                                            <p:strVal val="visible"/>
                                          </p:to>
                                        </p:set>
                                        <p:animScale>
                                          <p:cBhvr>
                                            <p:cTn id="60"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50"/>
                                            </p:tgtEl>
                                            <p:attrNameLst>
                                              <p:attrName>ppt_x</p:attrName>
                                              <p:attrName>ppt_y</p:attrName>
                                            </p:attrNameLst>
                                          </p:cBhvr>
                                        </p:animMotion>
                                        <p:animEffect transition="in" filter="fade">
                                          <p:cBhvr>
                                            <p:cTn id="62" dur="1000"/>
                                            <p:tgtEl>
                                              <p:spTgt spid="50"/>
                                            </p:tgtEl>
                                          </p:cBhvr>
                                        </p:animEffect>
                                      </p:childTnLst>
                                    </p:cTn>
                                  </p:par>
                                  <p:par>
                                    <p:cTn id="63" presetID="52" presetClass="entr" presetSubtype="0"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Scale>
                                          <p:cBhvr>
                                            <p:cTn id="65"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46"/>
                                            </p:tgtEl>
                                            <p:attrNameLst>
                                              <p:attrName>ppt_x</p:attrName>
                                              <p:attrName>ppt_y</p:attrName>
                                            </p:attrNameLst>
                                          </p:cBhvr>
                                        </p:animMotion>
                                        <p:animEffect transition="in" filter="fade">
                                          <p:cBhvr>
                                            <p:cTn id="67" dur="1000"/>
                                            <p:tgtEl>
                                              <p:spTgt spid="46"/>
                                            </p:tgtEl>
                                          </p:cBhvr>
                                        </p:animEffect>
                                      </p:childTnLst>
                                    </p:cTn>
                                  </p:par>
                                </p:childTnLst>
                              </p:cTn>
                            </p:par>
                            <p:par>
                              <p:cTn id="68" fill="hold">
                                <p:stCondLst>
                                  <p:cond delay="4700"/>
                                </p:stCondLst>
                                <p:childTnLst>
                                  <p:par>
                                    <p:cTn id="69" presetID="38" presetClass="entr" presetSubtype="0" accel="50000" fill="hold" grpId="0" nodeType="afterEffect">
                                      <p:stCondLst>
                                        <p:cond delay="0"/>
                                      </p:stCondLst>
                                      <p:iterate type="lt">
                                        <p:tmPct val="50000"/>
                                      </p:iterate>
                                      <p:childTnLst>
                                        <p:set>
                                          <p:cBhvr>
                                            <p:cTn id="70" dur="1" fill="hold">
                                              <p:stCondLst>
                                                <p:cond delay="0"/>
                                              </p:stCondLst>
                                            </p:cTn>
                                            <p:tgtEl>
                                              <p:spTgt spid="57"/>
                                            </p:tgtEl>
                                            <p:attrNameLst>
                                              <p:attrName>style.visibility</p:attrName>
                                            </p:attrNameLst>
                                          </p:cBhvr>
                                          <p:to>
                                            <p:strVal val="visible"/>
                                          </p:to>
                                        </p:set>
                                        <p:set>
                                          <p:cBhvr>
                                            <p:cTn id="71" dur="455" fill="hold">
                                              <p:stCondLst>
                                                <p:cond delay="0"/>
                                              </p:stCondLst>
                                            </p:cTn>
                                            <p:tgtEl>
                                              <p:spTgt spid="57"/>
                                            </p:tgtEl>
                                            <p:attrNameLst>
                                              <p:attrName>style.rotation</p:attrName>
                                            </p:attrNameLst>
                                          </p:cBhvr>
                                          <p:to>
                                            <p:strVal val="-45.0"/>
                                          </p:to>
                                        </p:set>
                                        <p:anim calcmode="lin" valueType="num">
                                          <p:cBhvr>
                                            <p:cTn id="72" dur="455" fill="hold">
                                              <p:stCondLst>
                                                <p:cond delay="455"/>
                                              </p:stCondLst>
                                            </p:cTn>
                                            <p:tgtEl>
                                              <p:spTgt spid="57"/>
                                            </p:tgtEl>
                                            <p:attrNameLst>
                                              <p:attrName>style.rotation</p:attrName>
                                            </p:attrNameLst>
                                          </p:cBhvr>
                                          <p:tavLst>
                                            <p:tav tm="0">
                                              <p:val>
                                                <p:fltVal val="-45"/>
                                              </p:val>
                                            </p:tav>
                                            <p:tav tm="69900">
                                              <p:val>
                                                <p:fltVal val="45"/>
                                              </p:val>
                                            </p:tav>
                                            <p:tav tm="100000">
                                              <p:val>
                                                <p:fltVal val="0"/>
                                              </p:val>
                                            </p:tav>
                                          </p:tavLst>
                                        </p:anim>
                                        <p:anim calcmode="lin" valueType="num">
                                          <p:cBhvr>
                                            <p:cTn id="73" dur="455" fill="hold">
                                              <p:stCondLst>
                                                <p:cond delay="0"/>
                                              </p:stCondLst>
                                            </p:cTn>
                                            <p:tgtEl>
                                              <p:spTgt spid="57"/>
                                            </p:tgtEl>
                                            <p:attrNameLst>
                                              <p:attrName>ppt_y</p:attrName>
                                            </p:attrNameLst>
                                          </p:cBhvr>
                                          <p:tavLst>
                                            <p:tav tm="0">
                                              <p:val>
                                                <p:strVal val="#ppt_y-1"/>
                                              </p:val>
                                            </p:tav>
                                            <p:tav tm="100000">
                                              <p:val>
                                                <p:strVal val="#ppt_y-(0.354*#ppt_w-0.172*#ppt_h)"/>
                                              </p:val>
                                            </p:tav>
                                          </p:tavLst>
                                        </p:anim>
                                        <p:anim calcmode="lin" valueType="num">
                                          <p:cBhvr>
                                            <p:cTn id="74" dur="156" decel="50000" autoRev="1" fill="hold">
                                              <p:stCondLst>
                                                <p:cond delay="455"/>
                                              </p:stCondLst>
                                            </p:cTn>
                                            <p:tgtEl>
                                              <p:spTgt spid="57"/>
                                            </p:tgtEl>
                                            <p:attrNameLst>
                                              <p:attrName>ppt_y</p:attrName>
                                            </p:attrNameLst>
                                          </p:cBhvr>
                                          <p:tavLst>
                                            <p:tav tm="0">
                                              <p:val>
                                                <p:strVal val="#ppt_y-(0.354*#ppt_w-0.172*#ppt_h)"/>
                                              </p:val>
                                            </p:tav>
                                            <p:tav tm="100000">
                                              <p:val>
                                                <p:strVal val="#ppt_y-(0.354*#ppt_w-0.172*#ppt_h)-#ppt_h/2"/>
                                              </p:val>
                                            </p:tav>
                                          </p:tavLst>
                                        </p:anim>
                                        <p:anim calcmode="lin" valueType="num">
                                          <p:cBhvr>
                                            <p:cTn id="75" dur="136" fill="hold">
                                              <p:stCondLst>
                                                <p:cond delay="864"/>
                                              </p:stCondLst>
                                            </p:cTn>
                                            <p:tgtEl>
                                              <p:spTgt spid="57"/>
                                            </p:tgtEl>
                                            <p:attrNameLst>
                                              <p:attrName>ppt_y</p:attrName>
                                            </p:attrNameLst>
                                          </p:cBhvr>
                                          <p:tavLst>
                                            <p:tav tm="0">
                                              <p:val>
                                                <p:strVal val="#ppt_y-(0.354*#ppt_w-0.172*#ppt_h)"/>
                                              </p:val>
                                            </p:tav>
                                            <p:tav tm="100000">
                                              <p:val>
                                                <p:strVal val="#ppt_y"/>
                                              </p:val>
                                            </p:tav>
                                          </p:tavLst>
                                        </p:anim>
                                      </p:childTnLst>
                                    </p:cTn>
                                  </p:par>
                                  <p:par>
                                    <p:cTn id="76" presetID="38" presetClass="entr" presetSubtype="0" accel="50000" fill="hold" grpId="0" nodeType="withEffect">
                                      <p:stCondLst>
                                        <p:cond delay="0"/>
                                      </p:stCondLst>
                                      <p:iterate type="lt">
                                        <p:tmPct val="50000"/>
                                      </p:iterate>
                                      <p:childTnLst>
                                        <p:set>
                                          <p:cBhvr>
                                            <p:cTn id="77" dur="1" fill="hold">
                                              <p:stCondLst>
                                                <p:cond delay="0"/>
                                              </p:stCondLst>
                                            </p:cTn>
                                            <p:tgtEl>
                                              <p:spTgt spid="52"/>
                                            </p:tgtEl>
                                            <p:attrNameLst>
                                              <p:attrName>style.visibility</p:attrName>
                                            </p:attrNameLst>
                                          </p:cBhvr>
                                          <p:to>
                                            <p:strVal val="visible"/>
                                          </p:to>
                                        </p:set>
                                        <p:set>
                                          <p:cBhvr>
                                            <p:cTn id="78" dur="455" fill="hold">
                                              <p:stCondLst>
                                                <p:cond delay="0"/>
                                              </p:stCondLst>
                                            </p:cTn>
                                            <p:tgtEl>
                                              <p:spTgt spid="52"/>
                                            </p:tgtEl>
                                            <p:attrNameLst>
                                              <p:attrName>style.rotation</p:attrName>
                                            </p:attrNameLst>
                                          </p:cBhvr>
                                          <p:to>
                                            <p:strVal val="-45.0"/>
                                          </p:to>
                                        </p:set>
                                        <p:anim calcmode="lin" valueType="num">
                                          <p:cBhvr>
                                            <p:cTn id="79" dur="455" fill="hold">
                                              <p:stCondLst>
                                                <p:cond delay="455"/>
                                              </p:stCondLst>
                                            </p:cTn>
                                            <p:tgtEl>
                                              <p:spTgt spid="52"/>
                                            </p:tgtEl>
                                            <p:attrNameLst>
                                              <p:attrName>style.rotation</p:attrName>
                                            </p:attrNameLst>
                                          </p:cBhvr>
                                          <p:tavLst>
                                            <p:tav tm="0">
                                              <p:val>
                                                <p:fltVal val="-45"/>
                                              </p:val>
                                            </p:tav>
                                            <p:tav tm="69900">
                                              <p:val>
                                                <p:fltVal val="45"/>
                                              </p:val>
                                            </p:tav>
                                            <p:tav tm="100000">
                                              <p:val>
                                                <p:fltVal val="0"/>
                                              </p:val>
                                            </p:tav>
                                          </p:tavLst>
                                        </p:anim>
                                        <p:anim calcmode="lin" valueType="num">
                                          <p:cBhvr>
                                            <p:cTn id="80" dur="455" fill="hold">
                                              <p:stCondLst>
                                                <p:cond delay="0"/>
                                              </p:stCondLst>
                                            </p:cTn>
                                            <p:tgtEl>
                                              <p:spTgt spid="52"/>
                                            </p:tgtEl>
                                            <p:attrNameLst>
                                              <p:attrName>ppt_y</p:attrName>
                                            </p:attrNameLst>
                                          </p:cBhvr>
                                          <p:tavLst>
                                            <p:tav tm="0">
                                              <p:val>
                                                <p:strVal val="#ppt_y-1"/>
                                              </p:val>
                                            </p:tav>
                                            <p:tav tm="100000">
                                              <p:val>
                                                <p:strVal val="#ppt_y-(0.354*#ppt_w-0.172*#ppt_h)"/>
                                              </p:val>
                                            </p:tav>
                                          </p:tavLst>
                                        </p:anim>
                                        <p:anim calcmode="lin" valueType="num">
                                          <p:cBhvr>
                                            <p:cTn id="81" dur="156" decel="50000" autoRev="1" fill="hold">
                                              <p:stCondLst>
                                                <p:cond delay="455"/>
                                              </p:stCondLst>
                                            </p:cTn>
                                            <p:tgtEl>
                                              <p:spTgt spid="52"/>
                                            </p:tgtEl>
                                            <p:attrNameLst>
                                              <p:attrName>ppt_y</p:attrName>
                                            </p:attrNameLst>
                                          </p:cBhvr>
                                          <p:tavLst>
                                            <p:tav tm="0">
                                              <p:val>
                                                <p:strVal val="#ppt_y-(0.354*#ppt_w-0.172*#ppt_h)"/>
                                              </p:val>
                                            </p:tav>
                                            <p:tav tm="100000">
                                              <p:val>
                                                <p:strVal val="#ppt_y-(0.354*#ppt_w-0.172*#ppt_h)-#ppt_h/2"/>
                                              </p:val>
                                            </p:tav>
                                          </p:tavLst>
                                        </p:anim>
                                        <p:anim calcmode="lin" valueType="num">
                                          <p:cBhvr>
                                            <p:cTn id="82" dur="136" fill="hold">
                                              <p:stCondLst>
                                                <p:cond delay="864"/>
                                              </p:stCondLst>
                                            </p:cTn>
                                            <p:tgtEl>
                                              <p:spTgt spid="52"/>
                                            </p:tgtEl>
                                            <p:attrNameLst>
                                              <p:attrName>ppt_y</p:attrName>
                                            </p:attrNameLst>
                                          </p:cBhvr>
                                          <p:tavLst>
                                            <p:tav tm="0">
                                              <p:val>
                                                <p:strVal val="#ppt_y-(0.354*#ppt_w-0.172*#ppt_h)"/>
                                              </p:val>
                                            </p:tav>
                                            <p:tav tm="100000">
                                              <p:val>
                                                <p:strVal val="#ppt_y"/>
                                              </p:val>
                                            </p:tav>
                                          </p:tavLst>
                                        </p:anim>
                                      </p:childTnLst>
                                    </p:cTn>
                                  </p:par>
                                  <p:par>
                                    <p:cTn id="83" presetID="38" presetClass="entr" presetSubtype="0" accel="50000" fill="hold" grpId="0" nodeType="withEffect">
                                      <p:stCondLst>
                                        <p:cond delay="0"/>
                                      </p:stCondLst>
                                      <p:iterate type="lt">
                                        <p:tmPct val="50000"/>
                                      </p:iterate>
                                      <p:childTnLst>
                                        <p:set>
                                          <p:cBhvr>
                                            <p:cTn id="84" dur="1" fill="hold">
                                              <p:stCondLst>
                                                <p:cond delay="0"/>
                                              </p:stCondLst>
                                            </p:cTn>
                                            <p:tgtEl>
                                              <p:spTgt spid="55"/>
                                            </p:tgtEl>
                                            <p:attrNameLst>
                                              <p:attrName>style.visibility</p:attrName>
                                            </p:attrNameLst>
                                          </p:cBhvr>
                                          <p:to>
                                            <p:strVal val="visible"/>
                                          </p:to>
                                        </p:set>
                                        <p:set>
                                          <p:cBhvr>
                                            <p:cTn id="85" dur="455" fill="hold">
                                              <p:stCondLst>
                                                <p:cond delay="0"/>
                                              </p:stCondLst>
                                            </p:cTn>
                                            <p:tgtEl>
                                              <p:spTgt spid="55"/>
                                            </p:tgtEl>
                                            <p:attrNameLst>
                                              <p:attrName>style.rotation</p:attrName>
                                            </p:attrNameLst>
                                          </p:cBhvr>
                                          <p:to>
                                            <p:strVal val="-45.0"/>
                                          </p:to>
                                        </p:set>
                                        <p:anim calcmode="lin" valueType="num">
                                          <p:cBhvr>
                                            <p:cTn id="86" dur="455" fill="hold">
                                              <p:stCondLst>
                                                <p:cond delay="455"/>
                                              </p:stCondLst>
                                            </p:cTn>
                                            <p:tgtEl>
                                              <p:spTgt spid="55"/>
                                            </p:tgtEl>
                                            <p:attrNameLst>
                                              <p:attrName>style.rotation</p:attrName>
                                            </p:attrNameLst>
                                          </p:cBhvr>
                                          <p:tavLst>
                                            <p:tav tm="0">
                                              <p:val>
                                                <p:fltVal val="-45"/>
                                              </p:val>
                                            </p:tav>
                                            <p:tav tm="69900">
                                              <p:val>
                                                <p:fltVal val="45"/>
                                              </p:val>
                                            </p:tav>
                                            <p:tav tm="100000">
                                              <p:val>
                                                <p:fltVal val="0"/>
                                              </p:val>
                                            </p:tav>
                                          </p:tavLst>
                                        </p:anim>
                                        <p:anim calcmode="lin" valueType="num">
                                          <p:cBhvr>
                                            <p:cTn id="87" dur="455" fill="hold">
                                              <p:stCondLst>
                                                <p:cond delay="0"/>
                                              </p:stCondLst>
                                            </p:cTn>
                                            <p:tgtEl>
                                              <p:spTgt spid="55"/>
                                            </p:tgtEl>
                                            <p:attrNameLst>
                                              <p:attrName>ppt_y</p:attrName>
                                            </p:attrNameLst>
                                          </p:cBhvr>
                                          <p:tavLst>
                                            <p:tav tm="0">
                                              <p:val>
                                                <p:strVal val="#ppt_y-1"/>
                                              </p:val>
                                            </p:tav>
                                            <p:tav tm="100000">
                                              <p:val>
                                                <p:strVal val="#ppt_y-(0.354*#ppt_w-0.172*#ppt_h)"/>
                                              </p:val>
                                            </p:tav>
                                          </p:tavLst>
                                        </p:anim>
                                        <p:anim calcmode="lin" valueType="num">
                                          <p:cBhvr>
                                            <p:cTn id="88" dur="156" decel="50000" autoRev="1" fill="hold">
                                              <p:stCondLst>
                                                <p:cond delay="455"/>
                                              </p:stCondLst>
                                            </p:cTn>
                                            <p:tgtEl>
                                              <p:spTgt spid="55"/>
                                            </p:tgtEl>
                                            <p:attrNameLst>
                                              <p:attrName>ppt_y</p:attrName>
                                            </p:attrNameLst>
                                          </p:cBhvr>
                                          <p:tavLst>
                                            <p:tav tm="0">
                                              <p:val>
                                                <p:strVal val="#ppt_y-(0.354*#ppt_w-0.172*#ppt_h)"/>
                                              </p:val>
                                            </p:tav>
                                            <p:tav tm="100000">
                                              <p:val>
                                                <p:strVal val="#ppt_y-(0.354*#ppt_w-0.172*#ppt_h)-#ppt_h/2"/>
                                              </p:val>
                                            </p:tav>
                                          </p:tavLst>
                                        </p:anim>
                                        <p:anim calcmode="lin" valueType="num">
                                          <p:cBhvr>
                                            <p:cTn id="89" dur="136" fill="hold">
                                              <p:stCondLst>
                                                <p:cond delay="864"/>
                                              </p:stCondLst>
                                            </p:cTn>
                                            <p:tgtEl>
                                              <p:spTgt spid="55"/>
                                            </p:tgtEl>
                                            <p:attrNameLst>
                                              <p:attrName>ppt_y</p:attrName>
                                            </p:attrNameLst>
                                          </p:cBhvr>
                                          <p:tavLst>
                                            <p:tav tm="0">
                                              <p:val>
                                                <p:strVal val="#ppt_y-(0.354*#ppt_w-0.172*#ppt_h)"/>
                                              </p:val>
                                            </p:tav>
                                            <p:tav tm="100000">
                                              <p:val>
                                                <p:strVal val="#ppt_y"/>
                                              </p:val>
                                            </p:tav>
                                          </p:tavLst>
                                        </p:anim>
                                      </p:childTnLst>
                                    </p:cTn>
                                  </p:par>
                                  <p:par>
                                    <p:cTn id="90" presetID="38" presetClass="entr" presetSubtype="0" accel="50000" fill="hold" grpId="0" nodeType="withEffect">
                                      <p:stCondLst>
                                        <p:cond delay="0"/>
                                      </p:stCondLst>
                                      <p:iterate type="lt">
                                        <p:tmPct val="50000"/>
                                      </p:iterate>
                                      <p:childTnLst>
                                        <p:set>
                                          <p:cBhvr>
                                            <p:cTn id="91" dur="1" fill="hold">
                                              <p:stCondLst>
                                                <p:cond delay="0"/>
                                              </p:stCondLst>
                                            </p:cTn>
                                            <p:tgtEl>
                                              <p:spTgt spid="56"/>
                                            </p:tgtEl>
                                            <p:attrNameLst>
                                              <p:attrName>style.visibility</p:attrName>
                                            </p:attrNameLst>
                                          </p:cBhvr>
                                          <p:to>
                                            <p:strVal val="visible"/>
                                          </p:to>
                                        </p:set>
                                        <p:set>
                                          <p:cBhvr>
                                            <p:cTn id="92" dur="455" fill="hold">
                                              <p:stCondLst>
                                                <p:cond delay="0"/>
                                              </p:stCondLst>
                                            </p:cTn>
                                            <p:tgtEl>
                                              <p:spTgt spid="56"/>
                                            </p:tgtEl>
                                            <p:attrNameLst>
                                              <p:attrName>style.rotation</p:attrName>
                                            </p:attrNameLst>
                                          </p:cBhvr>
                                          <p:to>
                                            <p:strVal val="-45.0"/>
                                          </p:to>
                                        </p:set>
                                        <p:anim calcmode="lin" valueType="num">
                                          <p:cBhvr>
                                            <p:cTn id="93" dur="455" fill="hold">
                                              <p:stCondLst>
                                                <p:cond delay="455"/>
                                              </p:stCondLst>
                                            </p:cTn>
                                            <p:tgtEl>
                                              <p:spTgt spid="56"/>
                                            </p:tgtEl>
                                            <p:attrNameLst>
                                              <p:attrName>style.rotation</p:attrName>
                                            </p:attrNameLst>
                                          </p:cBhvr>
                                          <p:tavLst>
                                            <p:tav tm="0">
                                              <p:val>
                                                <p:fltVal val="-45"/>
                                              </p:val>
                                            </p:tav>
                                            <p:tav tm="69900">
                                              <p:val>
                                                <p:fltVal val="45"/>
                                              </p:val>
                                            </p:tav>
                                            <p:tav tm="100000">
                                              <p:val>
                                                <p:fltVal val="0"/>
                                              </p:val>
                                            </p:tav>
                                          </p:tavLst>
                                        </p:anim>
                                        <p:anim calcmode="lin" valueType="num">
                                          <p:cBhvr>
                                            <p:cTn id="94" dur="455" fill="hold">
                                              <p:stCondLst>
                                                <p:cond delay="0"/>
                                              </p:stCondLst>
                                            </p:cTn>
                                            <p:tgtEl>
                                              <p:spTgt spid="56"/>
                                            </p:tgtEl>
                                            <p:attrNameLst>
                                              <p:attrName>ppt_y</p:attrName>
                                            </p:attrNameLst>
                                          </p:cBhvr>
                                          <p:tavLst>
                                            <p:tav tm="0">
                                              <p:val>
                                                <p:strVal val="#ppt_y-1"/>
                                              </p:val>
                                            </p:tav>
                                            <p:tav tm="100000">
                                              <p:val>
                                                <p:strVal val="#ppt_y-(0.354*#ppt_w-0.172*#ppt_h)"/>
                                              </p:val>
                                            </p:tav>
                                          </p:tavLst>
                                        </p:anim>
                                        <p:anim calcmode="lin" valueType="num">
                                          <p:cBhvr>
                                            <p:cTn id="95" dur="156" decel="50000" autoRev="1" fill="hold">
                                              <p:stCondLst>
                                                <p:cond delay="455"/>
                                              </p:stCondLst>
                                            </p:cTn>
                                            <p:tgtEl>
                                              <p:spTgt spid="56"/>
                                            </p:tgtEl>
                                            <p:attrNameLst>
                                              <p:attrName>ppt_y</p:attrName>
                                            </p:attrNameLst>
                                          </p:cBhvr>
                                          <p:tavLst>
                                            <p:tav tm="0">
                                              <p:val>
                                                <p:strVal val="#ppt_y-(0.354*#ppt_w-0.172*#ppt_h)"/>
                                              </p:val>
                                            </p:tav>
                                            <p:tav tm="100000">
                                              <p:val>
                                                <p:strVal val="#ppt_y-(0.354*#ppt_w-0.172*#ppt_h)-#ppt_h/2"/>
                                              </p:val>
                                            </p:tav>
                                          </p:tavLst>
                                        </p:anim>
                                        <p:anim calcmode="lin" valueType="num">
                                          <p:cBhvr>
                                            <p:cTn id="96" dur="136" fill="hold">
                                              <p:stCondLst>
                                                <p:cond delay="864"/>
                                              </p:stCondLst>
                                            </p:cTn>
                                            <p:tgtEl>
                                              <p:spTgt spid="56"/>
                                            </p:tgtEl>
                                            <p:attrNameLst>
                                              <p:attrName>ppt_y</p:attrName>
                                            </p:attrNameLst>
                                          </p:cBhvr>
                                          <p:tavLst>
                                            <p:tav tm="0">
                                              <p:val>
                                                <p:strVal val="#ppt_y-(0.354*#ppt_w-0.172*#ppt_h)"/>
                                              </p:val>
                                            </p:tav>
                                            <p:tav tm="100000">
                                              <p:val>
                                                <p:strVal val="#ppt_y"/>
                                              </p:val>
                                            </p:tav>
                                          </p:tavLst>
                                        </p:anim>
                                      </p:childTnLst>
                                    </p:cTn>
                                  </p:par>
                                  <p:par>
                                    <p:cTn id="97" presetID="38" presetClass="entr" presetSubtype="0" accel="50000" fill="hold" grpId="0" nodeType="withEffect">
                                      <p:stCondLst>
                                        <p:cond delay="0"/>
                                      </p:stCondLst>
                                      <p:iterate type="lt">
                                        <p:tmPct val="50000"/>
                                      </p:iterate>
                                      <p:childTnLst>
                                        <p:set>
                                          <p:cBhvr>
                                            <p:cTn id="98" dur="1" fill="hold">
                                              <p:stCondLst>
                                                <p:cond delay="0"/>
                                              </p:stCondLst>
                                            </p:cTn>
                                            <p:tgtEl>
                                              <p:spTgt spid="53"/>
                                            </p:tgtEl>
                                            <p:attrNameLst>
                                              <p:attrName>style.visibility</p:attrName>
                                            </p:attrNameLst>
                                          </p:cBhvr>
                                          <p:to>
                                            <p:strVal val="visible"/>
                                          </p:to>
                                        </p:set>
                                        <p:set>
                                          <p:cBhvr>
                                            <p:cTn id="99" dur="455" fill="hold">
                                              <p:stCondLst>
                                                <p:cond delay="0"/>
                                              </p:stCondLst>
                                            </p:cTn>
                                            <p:tgtEl>
                                              <p:spTgt spid="53"/>
                                            </p:tgtEl>
                                            <p:attrNameLst>
                                              <p:attrName>style.rotation</p:attrName>
                                            </p:attrNameLst>
                                          </p:cBhvr>
                                          <p:to>
                                            <p:strVal val="-45.0"/>
                                          </p:to>
                                        </p:set>
                                        <p:anim calcmode="lin" valueType="num">
                                          <p:cBhvr>
                                            <p:cTn id="100" dur="455" fill="hold">
                                              <p:stCondLst>
                                                <p:cond delay="455"/>
                                              </p:stCondLst>
                                            </p:cTn>
                                            <p:tgtEl>
                                              <p:spTgt spid="53"/>
                                            </p:tgtEl>
                                            <p:attrNameLst>
                                              <p:attrName>style.rotation</p:attrName>
                                            </p:attrNameLst>
                                          </p:cBhvr>
                                          <p:tavLst>
                                            <p:tav tm="0">
                                              <p:val>
                                                <p:fltVal val="-45"/>
                                              </p:val>
                                            </p:tav>
                                            <p:tav tm="69900">
                                              <p:val>
                                                <p:fltVal val="45"/>
                                              </p:val>
                                            </p:tav>
                                            <p:tav tm="100000">
                                              <p:val>
                                                <p:fltVal val="0"/>
                                              </p:val>
                                            </p:tav>
                                          </p:tavLst>
                                        </p:anim>
                                        <p:anim calcmode="lin" valueType="num">
                                          <p:cBhvr>
                                            <p:cTn id="101" dur="455" fill="hold">
                                              <p:stCondLst>
                                                <p:cond delay="0"/>
                                              </p:stCondLst>
                                            </p:cTn>
                                            <p:tgtEl>
                                              <p:spTgt spid="53"/>
                                            </p:tgtEl>
                                            <p:attrNameLst>
                                              <p:attrName>ppt_y</p:attrName>
                                            </p:attrNameLst>
                                          </p:cBhvr>
                                          <p:tavLst>
                                            <p:tav tm="0">
                                              <p:val>
                                                <p:strVal val="#ppt_y-1"/>
                                              </p:val>
                                            </p:tav>
                                            <p:tav tm="100000">
                                              <p:val>
                                                <p:strVal val="#ppt_y-(0.354*#ppt_w-0.172*#ppt_h)"/>
                                              </p:val>
                                            </p:tav>
                                          </p:tavLst>
                                        </p:anim>
                                        <p:anim calcmode="lin" valueType="num">
                                          <p:cBhvr>
                                            <p:cTn id="102" dur="156" decel="50000" autoRev="1" fill="hold">
                                              <p:stCondLst>
                                                <p:cond delay="455"/>
                                              </p:stCondLst>
                                            </p:cTn>
                                            <p:tgtEl>
                                              <p:spTgt spid="53"/>
                                            </p:tgtEl>
                                            <p:attrNameLst>
                                              <p:attrName>ppt_y</p:attrName>
                                            </p:attrNameLst>
                                          </p:cBhvr>
                                          <p:tavLst>
                                            <p:tav tm="0">
                                              <p:val>
                                                <p:strVal val="#ppt_y-(0.354*#ppt_w-0.172*#ppt_h)"/>
                                              </p:val>
                                            </p:tav>
                                            <p:tav tm="100000">
                                              <p:val>
                                                <p:strVal val="#ppt_y-(0.354*#ppt_w-0.172*#ppt_h)-#ppt_h/2"/>
                                              </p:val>
                                            </p:tav>
                                          </p:tavLst>
                                        </p:anim>
                                        <p:anim calcmode="lin" valueType="num">
                                          <p:cBhvr>
                                            <p:cTn id="103" dur="136" fill="hold">
                                              <p:stCondLst>
                                                <p:cond delay="864"/>
                                              </p:stCondLst>
                                            </p:cTn>
                                            <p:tgtEl>
                                              <p:spTgt spid="53"/>
                                            </p:tgtEl>
                                            <p:attrNameLst>
                                              <p:attrName>ppt_y</p:attrName>
                                            </p:attrNameLst>
                                          </p:cBhvr>
                                          <p:tavLst>
                                            <p:tav tm="0">
                                              <p:val>
                                                <p:strVal val="#ppt_y-(0.354*#ppt_w-0.172*#ppt_h)"/>
                                              </p:val>
                                            </p:tav>
                                            <p:tav tm="100000">
                                              <p:val>
                                                <p:strVal val="#ppt_y"/>
                                              </p:val>
                                            </p:tav>
                                          </p:tavLst>
                                        </p:anim>
                                      </p:childTnLst>
                                    </p:cTn>
                                  </p:par>
                                  <p:par>
                                    <p:cTn id="104" presetID="38" presetClass="entr" presetSubtype="0" accel="50000" fill="hold" grpId="0" nodeType="withEffect">
                                      <p:stCondLst>
                                        <p:cond delay="0"/>
                                      </p:stCondLst>
                                      <p:iterate type="lt">
                                        <p:tmPct val="50000"/>
                                      </p:iterate>
                                      <p:childTnLst>
                                        <p:set>
                                          <p:cBhvr>
                                            <p:cTn id="105" dur="1" fill="hold">
                                              <p:stCondLst>
                                                <p:cond delay="0"/>
                                              </p:stCondLst>
                                            </p:cTn>
                                            <p:tgtEl>
                                              <p:spTgt spid="54"/>
                                            </p:tgtEl>
                                            <p:attrNameLst>
                                              <p:attrName>style.visibility</p:attrName>
                                            </p:attrNameLst>
                                          </p:cBhvr>
                                          <p:to>
                                            <p:strVal val="visible"/>
                                          </p:to>
                                        </p:set>
                                        <p:set>
                                          <p:cBhvr>
                                            <p:cTn id="106" dur="455" fill="hold">
                                              <p:stCondLst>
                                                <p:cond delay="0"/>
                                              </p:stCondLst>
                                            </p:cTn>
                                            <p:tgtEl>
                                              <p:spTgt spid="54"/>
                                            </p:tgtEl>
                                            <p:attrNameLst>
                                              <p:attrName>style.rotation</p:attrName>
                                            </p:attrNameLst>
                                          </p:cBhvr>
                                          <p:to>
                                            <p:strVal val="-45.0"/>
                                          </p:to>
                                        </p:set>
                                        <p:anim calcmode="lin" valueType="num">
                                          <p:cBhvr>
                                            <p:cTn id="107" dur="455" fill="hold">
                                              <p:stCondLst>
                                                <p:cond delay="455"/>
                                              </p:stCondLst>
                                            </p:cTn>
                                            <p:tgtEl>
                                              <p:spTgt spid="54"/>
                                            </p:tgtEl>
                                            <p:attrNameLst>
                                              <p:attrName>style.rotation</p:attrName>
                                            </p:attrNameLst>
                                          </p:cBhvr>
                                          <p:tavLst>
                                            <p:tav tm="0">
                                              <p:val>
                                                <p:fltVal val="-45"/>
                                              </p:val>
                                            </p:tav>
                                            <p:tav tm="69900">
                                              <p:val>
                                                <p:fltVal val="45"/>
                                              </p:val>
                                            </p:tav>
                                            <p:tav tm="100000">
                                              <p:val>
                                                <p:fltVal val="0"/>
                                              </p:val>
                                            </p:tav>
                                          </p:tavLst>
                                        </p:anim>
                                        <p:anim calcmode="lin" valueType="num">
                                          <p:cBhvr>
                                            <p:cTn id="108" dur="455" fill="hold">
                                              <p:stCondLst>
                                                <p:cond delay="0"/>
                                              </p:stCondLst>
                                            </p:cTn>
                                            <p:tgtEl>
                                              <p:spTgt spid="54"/>
                                            </p:tgtEl>
                                            <p:attrNameLst>
                                              <p:attrName>ppt_y</p:attrName>
                                            </p:attrNameLst>
                                          </p:cBhvr>
                                          <p:tavLst>
                                            <p:tav tm="0">
                                              <p:val>
                                                <p:strVal val="#ppt_y-1"/>
                                              </p:val>
                                            </p:tav>
                                            <p:tav tm="100000">
                                              <p:val>
                                                <p:strVal val="#ppt_y-(0.354*#ppt_w-0.172*#ppt_h)"/>
                                              </p:val>
                                            </p:tav>
                                          </p:tavLst>
                                        </p:anim>
                                        <p:anim calcmode="lin" valueType="num">
                                          <p:cBhvr>
                                            <p:cTn id="109" dur="156" decel="50000" autoRev="1" fill="hold">
                                              <p:stCondLst>
                                                <p:cond delay="455"/>
                                              </p:stCondLst>
                                            </p:cTn>
                                            <p:tgtEl>
                                              <p:spTgt spid="54"/>
                                            </p:tgtEl>
                                            <p:attrNameLst>
                                              <p:attrName>ppt_y</p:attrName>
                                            </p:attrNameLst>
                                          </p:cBhvr>
                                          <p:tavLst>
                                            <p:tav tm="0">
                                              <p:val>
                                                <p:strVal val="#ppt_y-(0.354*#ppt_w-0.172*#ppt_h)"/>
                                              </p:val>
                                            </p:tav>
                                            <p:tav tm="100000">
                                              <p:val>
                                                <p:strVal val="#ppt_y-(0.354*#ppt_w-0.172*#ppt_h)-#ppt_h/2"/>
                                              </p:val>
                                            </p:tav>
                                          </p:tavLst>
                                        </p:anim>
                                        <p:anim calcmode="lin" valueType="num">
                                          <p:cBhvr>
                                            <p:cTn id="110" dur="136" fill="hold">
                                              <p:stCondLst>
                                                <p:cond delay="864"/>
                                              </p:stCondLst>
                                            </p:cTn>
                                            <p:tgtEl>
                                              <p:spTgt spid="54"/>
                                            </p:tgtEl>
                                            <p:attrNameLst>
                                              <p:attrName>ppt_y</p:attrName>
                                            </p:attrNameLst>
                                          </p:cBhvr>
                                          <p:tavLst>
                                            <p:tav tm="0">
                                              <p:val>
                                                <p:strVal val="#ppt_y-(0.354*#ppt_w-0.172*#ppt_h)"/>
                                              </p:val>
                                            </p:tav>
                                            <p:tav tm="100000">
                                              <p:val>
                                                <p:strVal val="#ppt_y"/>
                                              </p:val>
                                            </p:tav>
                                          </p:tavLst>
                                        </p:anim>
                                      </p:childTnLst>
                                    </p:cTn>
                                  </p:par>
                                </p:childTnLst>
                              </p:cTn>
                            </p:par>
                            <p:par>
                              <p:cTn id="111" fill="hold">
                                <p:stCondLst>
                                  <p:cond delay="6200"/>
                                </p:stCondLst>
                                <p:childTnLst>
                                  <p:par>
                                    <p:cTn id="112" presetID="42" presetClass="entr" presetSubtype="0" fill="hold" nodeType="after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1000"/>
                                            <p:tgtEl>
                                              <p:spTgt spid="59"/>
                                            </p:tgtEl>
                                          </p:cBhvr>
                                        </p:animEffect>
                                        <p:anim calcmode="lin" valueType="num">
                                          <p:cBhvr>
                                            <p:cTn id="115" dur="1000" fill="hold"/>
                                            <p:tgtEl>
                                              <p:spTgt spid="59"/>
                                            </p:tgtEl>
                                            <p:attrNameLst>
                                              <p:attrName>ppt_x</p:attrName>
                                            </p:attrNameLst>
                                          </p:cBhvr>
                                          <p:tavLst>
                                            <p:tav tm="0">
                                              <p:val>
                                                <p:strVal val="#ppt_x"/>
                                              </p:val>
                                            </p:tav>
                                            <p:tav tm="100000">
                                              <p:val>
                                                <p:strVal val="#ppt_x"/>
                                              </p:val>
                                            </p:tav>
                                          </p:tavLst>
                                        </p:anim>
                                        <p:anim calcmode="lin" valueType="num">
                                          <p:cBhvr>
                                            <p:cTn id="116" dur="1000" fill="hold"/>
                                            <p:tgtEl>
                                              <p:spTgt spid="59"/>
                                            </p:tgtEl>
                                            <p:attrNameLst>
                                              <p:attrName>ppt_y</p:attrName>
                                            </p:attrNameLst>
                                          </p:cBhvr>
                                          <p:tavLst>
                                            <p:tav tm="0">
                                              <p:val>
                                                <p:strVal val="#ppt_y+.1"/>
                                              </p:val>
                                            </p:tav>
                                            <p:tav tm="100000">
                                              <p:val>
                                                <p:strVal val="#ppt_y"/>
                                              </p:val>
                                            </p:tav>
                                          </p:tavLst>
                                        </p:anim>
                                      </p:childTnLst>
                                    </p:cTn>
                                  </p:par>
                                </p:childTnLst>
                              </p:cTn>
                            </p:par>
                            <p:par>
                              <p:cTn id="117" fill="hold">
                                <p:stCondLst>
                                  <p:cond delay="7200"/>
                                </p:stCondLst>
                                <p:childTnLst>
                                  <p:par>
                                    <p:cTn id="118" presetID="42" presetClass="entr" presetSubtype="0" fill="hold" grpId="0" nodeType="after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fade">
                                          <p:cBhvr>
                                            <p:cTn id="120" dur="1500"/>
                                            <p:tgtEl>
                                              <p:spTgt spid="58"/>
                                            </p:tgtEl>
                                          </p:cBhvr>
                                        </p:animEffect>
                                        <p:anim calcmode="lin" valueType="num">
                                          <p:cBhvr>
                                            <p:cTn id="121" dur="1500" fill="hold"/>
                                            <p:tgtEl>
                                              <p:spTgt spid="58"/>
                                            </p:tgtEl>
                                            <p:attrNameLst>
                                              <p:attrName>ppt_x</p:attrName>
                                            </p:attrNameLst>
                                          </p:cBhvr>
                                          <p:tavLst>
                                            <p:tav tm="0">
                                              <p:val>
                                                <p:strVal val="#ppt_x"/>
                                              </p:val>
                                            </p:tav>
                                            <p:tav tm="100000">
                                              <p:val>
                                                <p:strVal val="#ppt_x"/>
                                              </p:val>
                                            </p:tav>
                                          </p:tavLst>
                                        </p:anim>
                                        <p:anim calcmode="lin" valueType="num">
                                          <p:cBhvr>
                                            <p:cTn id="122" dur="1500" fill="hold"/>
                                            <p:tgtEl>
                                              <p:spTgt spid="58"/>
                                            </p:tgtEl>
                                            <p:attrNameLst>
                                              <p:attrName>ppt_y</p:attrName>
                                            </p:attrNameLst>
                                          </p:cBhvr>
                                          <p:tavLst>
                                            <p:tav tm="0">
                                              <p:val>
                                                <p:strVal val="#ppt_y+.1"/>
                                              </p:val>
                                            </p:tav>
                                            <p:tav tm="100000">
                                              <p:val>
                                                <p:strVal val="#ppt_y"/>
                                              </p:val>
                                            </p:tav>
                                          </p:tavLst>
                                        </p:anim>
                                      </p:childTnLst>
                                    </p:cTn>
                                  </p:par>
                                </p:childTnLst>
                              </p:cTn>
                            </p:par>
                            <p:par>
                              <p:cTn id="123" fill="hold">
                                <p:stCondLst>
                                  <p:cond delay="8700"/>
                                </p:stCondLst>
                                <p:childTnLst>
                                  <p:par>
                                    <p:cTn id="124" presetID="10" presetClass="entr" presetSubtype="0" fill="hold" grpId="0" nodeType="afterEffect">
                                      <p:stCondLst>
                                        <p:cond delay="0"/>
                                      </p:stCondLst>
                                      <p:childTnLst>
                                        <p:set>
                                          <p:cBhvr>
                                            <p:cTn id="125" dur="1" fill="hold">
                                              <p:stCondLst>
                                                <p:cond delay="0"/>
                                              </p:stCondLst>
                                            </p:cTn>
                                            <p:tgtEl>
                                              <p:spTgt spid="24"/>
                                            </p:tgtEl>
                                            <p:attrNameLst>
                                              <p:attrName>style.visibility</p:attrName>
                                            </p:attrNameLst>
                                          </p:cBhvr>
                                          <p:to>
                                            <p:strVal val="visible"/>
                                          </p:to>
                                        </p:set>
                                        <p:animEffect transition="in" filter="fade">
                                          <p:cBhvr>
                                            <p:cTn id="12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1" grpId="0"/>
          <p:bldP spid="52" grpId="0"/>
          <p:bldP spid="53" grpId="0"/>
          <p:bldP spid="54" grpId="0"/>
          <p:bldP spid="55" grpId="0"/>
          <p:bldP spid="56" grpId="0"/>
          <p:bldP spid="57" grpId="0"/>
          <p:bldP spid="58" grpId="0"/>
          <p:bldP spid="24" grpId="0"/>
          <p:bldP spid="25" grpId="0"/>
          <p:bldP spid="28" grpId="0" animBg="1"/>
          <p:bldP spid="29" grpId="0"/>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Freeform 6"/>
          <p:cNvSpPr>
            <a:spLocks/>
          </p:cNvSpPr>
          <p:nvPr/>
        </p:nvSpPr>
        <p:spPr bwMode="auto">
          <a:xfrm>
            <a:off x="4363127" y="1450977"/>
            <a:ext cx="1613372" cy="1827513"/>
          </a:xfrm>
          <a:custGeom>
            <a:avLst/>
            <a:gdLst>
              <a:gd name="T0" fmla="*/ 466 w 932"/>
              <a:gd name="T1" fmla="*/ 0 h 1056"/>
              <a:gd name="T2" fmla="*/ 0 w 932"/>
              <a:gd name="T3" fmla="*/ 466 h 1056"/>
              <a:gd name="T4" fmla="*/ 466 w 932"/>
              <a:gd name="T5" fmla="*/ 931 h 1056"/>
              <a:gd name="T6" fmla="*/ 560 w 932"/>
              <a:gd name="T7" fmla="*/ 922 h 1056"/>
              <a:gd name="T8" fmla="*/ 560 w 932"/>
              <a:gd name="T9" fmla="*/ 922 h 1056"/>
              <a:gd name="T10" fmla="*/ 560 w 932"/>
              <a:gd name="T11" fmla="*/ 922 h 1056"/>
              <a:gd name="T12" fmla="*/ 557 w 932"/>
              <a:gd name="T13" fmla="*/ 1056 h 1056"/>
              <a:gd name="T14" fmla="*/ 839 w 932"/>
              <a:gd name="T15" fmla="*/ 769 h 1056"/>
              <a:gd name="T16" fmla="*/ 929 w 932"/>
              <a:gd name="T17" fmla="*/ 513 h 1056"/>
              <a:gd name="T18" fmla="*/ 932 w 932"/>
              <a:gd name="T19" fmla="*/ 466 h 1056"/>
              <a:gd name="T20" fmla="*/ 466 w 932"/>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2" h="1056">
                <a:moveTo>
                  <a:pt x="466" y="0"/>
                </a:moveTo>
                <a:cubicBezTo>
                  <a:pt x="209" y="0"/>
                  <a:pt x="0" y="208"/>
                  <a:pt x="0" y="466"/>
                </a:cubicBezTo>
                <a:cubicBezTo>
                  <a:pt x="0" y="723"/>
                  <a:pt x="209" y="931"/>
                  <a:pt x="466" y="931"/>
                </a:cubicBezTo>
                <a:cubicBezTo>
                  <a:pt x="498" y="931"/>
                  <a:pt x="529" y="928"/>
                  <a:pt x="560" y="922"/>
                </a:cubicBezTo>
                <a:cubicBezTo>
                  <a:pt x="560" y="922"/>
                  <a:pt x="560" y="922"/>
                  <a:pt x="560" y="922"/>
                </a:cubicBezTo>
                <a:cubicBezTo>
                  <a:pt x="560" y="922"/>
                  <a:pt x="560" y="922"/>
                  <a:pt x="560" y="922"/>
                </a:cubicBezTo>
                <a:cubicBezTo>
                  <a:pt x="557" y="1056"/>
                  <a:pt x="557" y="1056"/>
                  <a:pt x="557" y="1056"/>
                </a:cubicBezTo>
                <a:cubicBezTo>
                  <a:pt x="699" y="964"/>
                  <a:pt x="787" y="855"/>
                  <a:pt x="839" y="769"/>
                </a:cubicBezTo>
                <a:cubicBezTo>
                  <a:pt x="843" y="673"/>
                  <a:pt x="876" y="585"/>
                  <a:pt x="929" y="513"/>
                </a:cubicBezTo>
                <a:cubicBezTo>
                  <a:pt x="931" y="497"/>
                  <a:pt x="932" y="481"/>
                  <a:pt x="932" y="466"/>
                </a:cubicBezTo>
                <a:cubicBezTo>
                  <a:pt x="932" y="208"/>
                  <a:pt x="723" y="0"/>
                  <a:pt x="466" y="0"/>
                </a:cubicBezTo>
              </a:path>
            </a:pathLst>
          </a:custGeom>
          <a:solidFill>
            <a:srgbClr val="EA6103"/>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7" name="Freeform 8"/>
          <p:cNvSpPr>
            <a:spLocks/>
          </p:cNvSpPr>
          <p:nvPr/>
        </p:nvSpPr>
        <p:spPr bwMode="auto">
          <a:xfrm>
            <a:off x="4810031" y="3287801"/>
            <a:ext cx="1613372" cy="1827513"/>
          </a:xfrm>
          <a:custGeom>
            <a:avLst/>
            <a:gdLst>
              <a:gd name="T0" fmla="*/ 466 w 932"/>
              <a:gd name="T1" fmla="*/ 0 h 1056"/>
              <a:gd name="T2" fmla="*/ 0 w 932"/>
              <a:gd name="T3" fmla="*/ 466 h 1056"/>
              <a:gd name="T4" fmla="*/ 466 w 932"/>
              <a:gd name="T5" fmla="*/ 931 h 1056"/>
              <a:gd name="T6" fmla="*/ 559 w 932"/>
              <a:gd name="T7" fmla="*/ 922 h 1056"/>
              <a:gd name="T8" fmla="*/ 559 w 932"/>
              <a:gd name="T9" fmla="*/ 922 h 1056"/>
              <a:gd name="T10" fmla="*/ 559 w 932"/>
              <a:gd name="T11" fmla="*/ 922 h 1056"/>
              <a:gd name="T12" fmla="*/ 556 w 932"/>
              <a:gd name="T13" fmla="*/ 1056 h 1056"/>
              <a:gd name="T14" fmla="*/ 772 w 932"/>
              <a:gd name="T15" fmla="*/ 864 h 1056"/>
              <a:gd name="T16" fmla="*/ 919 w 932"/>
              <a:gd name="T17" fmla="*/ 577 h 1056"/>
              <a:gd name="T18" fmla="*/ 932 w 932"/>
              <a:gd name="T19" fmla="*/ 466 h 1056"/>
              <a:gd name="T20" fmla="*/ 890 w 932"/>
              <a:gd name="T21" fmla="*/ 273 h 1056"/>
              <a:gd name="T22" fmla="*/ 689 w 932"/>
              <a:gd name="T23" fmla="*/ 57 h 1056"/>
              <a:gd name="T24" fmla="*/ 466 w 932"/>
              <a:gd name="T25"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2" h="1056">
                <a:moveTo>
                  <a:pt x="466" y="0"/>
                </a:moveTo>
                <a:cubicBezTo>
                  <a:pt x="209" y="0"/>
                  <a:pt x="0" y="209"/>
                  <a:pt x="0" y="466"/>
                </a:cubicBezTo>
                <a:cubicBezTo>
                  <a:pt x="0" y="723"/>
                  <a:pt x="209" y="931"/>
                  <a:pt x="466" y="931"/>
                </a:cubicBezTo>
                <a:cubicBezTo>
                  <a:pt x="498" y="931"/>
                  <a:pt x="529" y="928"/>
                  <a:pt x="559" y="922"/>
                </a:cubicBezTo>
                <a:cubicBezTo>
                  <a:pt x="559" y="922"/>
                  <a:pt x="559" y="922"/>
                  <a:pt x="559" y="922"/>
                </a:cubicBezTo>
                <a:cubicBezTo>
                  <a:pt x="559" y="922"/>
                  <a:pt x="559" y="922"/>
                  <a:pt x="559" y="922"/>
                </a:cubicBezTo>
                <a:cubicBezTo>
                  <a:pt x="556" y="1056"/>
                  <a:pt x="556" y="1056"/>
                  <a:pt x="556" y="1056"/>
                </a:cubicBezTo>
                <a:cubicBezTo>
                  <a:pt x="650" y="996"/>
                  <a:pt x="720" y="928"/>
                  <a:pt x="772" y="864"/>
                </a:cubicBezTo>
                <a:cubicBezTo>
                  <a:pt x="786" y="751"/>
                  <a:pt x="839" y="650"/>
                  <a:pt x="919" y="577"/>
                </a:cubicBezTo>
                <a:cubicBezTo>
                  <a:pt x="927" y="541"/>
                  <a:pt x="932" y="502"/>
                  <a:pt x="932" y="466"/>
                </a:cubicBezTo>
                <a:cubicBezTo>
                  <a:pt x="932" y="397"/>
                  <a:pt x="917" y="331"/>
                  <a:pt x="890" y="273"/>
                </a:cubicBezTo>
                <a:cubicBezTo>
                  <a:pt x="797" y="201"/>
                  <a:pt x="733" y="124"/>
                  <a:pt x="689" y="57"/>
                </a:cubicBezTo>
                <a:cubicBezTo>
                  <a:pt x="623" y="21"/>
                  <a:pt x="547" y="0"/>
                  <a:pt x="466" y="0"/>
                </a:cubicBezTo>
              </a:path>
            </a:pathLst>
          </a:custGeom>
          <a:solidFill>
            <a:srgbClr val="0099A9"/>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8" name="Freeform 9"/>
          <p:cNvSpPr>
            <a:spLocks/>
          </p:cNvSpPr>
          <p:nvPr/>
        </p:nvSpPr>
        <p:spPr bwMode="auto">
          <a:xfrm>
            <a:off x="6131902" y="4073870"/>
            <a:ext cx="1612042" cy="1827513"/>
          </a:xfrm>
          <a:custGeom>
            <a:avLst/>
            <a:gdLst>
              <a:gd name="T0" fmla="*/ 0 w 931"/>
              <a:gd name="T1" fmla="*/ 465 h 1056"/>
              <a:gd name="T2" fmla="*/ 466 w 931"/>
              <a:gd name="T3" fmla="*/ 0 h 1056"/>
              <a:gd name="T4" fmla="*/ 931 w 931"/>
              <a:gd name="T5" fmla="*/ 465 h 1056"/>
              <a:gd name="T6" fmla="*/ 466 w 931"/>
              <a:gd name="T7" fmla="*/ 931 h 1056"/>
              <a:gd name="T8" fmla="*/ 372 w 931"/>
              <a:gd name="T9" fmla="*/ 922 h 1056"/>
              <a:gd name="T10" fmla="*/ 375 w 931"/>
              <a:gd name="T11" fmla="*/ 1056 h 1056"/>
              <a:gd name="T12" fmla="*/ 33 w 931"/>
              <a:gd name="T13" fmla="*/ 644 h 1056"/>
              <a:gd name="T14" fmla="*/ 0 w 931"/>
              <a:gd name="T15" fmla="*/ 465 h 10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1" h="1056">
                <a:moveTo>
                  <a:pt x="0" y="465"/>
                </a:moveTo>
                <a:cubicBezTo>
                  <a:pt x="0" y="208"/>
                  <a:pt x="208" y="0"/>
                  <a:pt x="466" y="0"/>
                </a:cubicBezTo>
                <a:cubicBezTo>
                  <a:pt x="723" y="0"/>
                  <a:pt x="931" y="208"/>
                  <a:pt x="931" y="465"/>
                </a:cubicBezTo>
                <a:cubicBezTo>
                  <a:pt x="931" y="723"/>
                  <a:pt x="723" y="931"/>
                  <a:pt x="466" y="931"/>
                </a:cubicBezTo>
                <a:cubicBezTo>
                  <a:pt x="434" y="931"/>
                  <a:pt x="402" y="928"/>
                  <a:pt x="372" y="922"/>
                </a:cubicBezTo>
                <a:cubicBezTo>
                  <a:pt x="375" y="1056"/>
                  <a:pt x="375" y="1056"/>
                  <a:pt x="375" y="1056"/>
                </a:cubicBezTo>
                <a:cubicBezTo>
                  <a:pt x="144" y="907"/>
                  <a:pt x="57" y="712"/>
                  <a:pt x="33" y="644"/>
                </a:cubicBezTo>
                <a:cubicBezTo>
                  <a:pt x="12" y="591"/>
                  <a:pt x="0" y="526"/>
                  <a:pt x="0" y="465"/>
                </a:cubicBezTo>
              </a:path>
            </a:pathLst>
          </a:custGeom>
          <a:solidFill>
            <a:srgbClr val="EA5E66"/>
          </a:solidFill>
          <a:ln>
            <a:noFill/>
          </a:ln>
          <a:effectLst>
            <a:outerShdw blurRad="241300" dist="63500" dir="5400000" algn="t" rotWithShape="0">
              <a:prstClr val="black">
                <a:alpha val="28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9" name="Freeform 12"/>
          <p:cNvSpPr>
            <a:spLocks/>
          </p:cNvSpPr>
          <p:nvPr/>
        </p:nvSpPr>
        <p:spPr bwMode="auto">
          <a:xfrm>
            <a:off x="5814231" y="2010936"/>
            <a:ext cx="1613372" cy="1828842"/>
          </a:xfrm>
          <a:custGeom>
            <a:avLst/>
            <a:gdLst>
              <a:gd name="T0" fmla="*/ 466 w 932"/>
              <a:gd name="T1" fmla="*/ 0 h 1056"/>
              <a:gd name="T2" fmla="*/ 91 w 932"/>
              <a:gd name="T3" fmla="*/ 189 h 1056"/>
              <a:gd name="T4" fmla="*/ 1 w 932"/>
              <a:gd name="T5" fmla="*/ 445 h 1056"/>
              <a:gd name="T6" fmla="*/ 0 w 932"/>
              <a:gd name="T7" fmla="*/ 466 h 1056"/>
              <a:gd name="T8" fmla="*/ 34 w 932"/>
              <a:gd name="T9" fmla="*/ 644 h 1056"/>
              <a:gd name="T10" fmla="*/ 376 w 932"/>
              <a:gd name="T11" fmla="*/ 1056 h 1056"/>
              <a:gd name="T12" fmla="*/ 373 w 932"/>
              <a:gd name="T13" fmla="*/ 922 h 1056"/>
              <a:gd name="T14" fmla="*/ 373 w 932"/>
              <a:gd name="T15" fmla="*/ 922 h 1056"/>
              <a:gd name="T16" fmla="*/ 466 w 932"/>
              <a:gd name="T17" fmla="*/ 931 h 1056"/>
              <a:gd name="T18" fmla="*/ 932 w 932"/>
              <a:gd name="T19" fmla="*/ 466 h 1056"/>
              <a:gd name="T20" fmla="*/ 466 w 932"/>
              <a:gd name="T21" fmla="*/ 0 h 1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2" h="1056">
                <a:moveTo>
                  <a:pt x="466" y="0"/>
                </a:moveTo>
                <a:cubicBezTo>
                  <a:pt x="313" y="0"/>
                  <a:pt x="176" y="74"/>
                  <a:pt x="91" y="189"/>
                </a:cubicBezTo>
                <a:cubicBezTo>
                  <a:pt x="38" y="261"/>
                  <a:pt x="5" y="349"/>
                  <a:pt x="1" y="445"/>
                </a:cubicBezTo>
                <a:cubicBezTo>
                  <a:pt x="1" y="452"/>
                  <a:pt x="0" y="459"/>
                  <a:pt x="0" y="466"/>
                </a:cubicBezTo>
                <a:cubicBezTo>
                  <a:pt x="0" y="526"/>
                  <a:pt x="13" y="591"/>
                  <a:pt x="34" y="644"/>
                </a:cubicBezTo>
                <a:cubicBezTo>
                  <a:pt x="58" y="713"/>
                  <a:pt x="144" y="908"/>
                  <a:pt x="376" y="1056"/>
                </a:cubicBezTo>
                <a:cubicBezTo>
                  <a:pt x="373" y="922"/>
                  <a:pt x="373" y="922"/>
                  <a:pt x="373" y="922"/>
                </a:cubicBezTo>
                <a:cubicBezTo>
                  <a:pt x="373" y="922"/>
                  <a:pt x="373" y="922"/>
                  <a:pt x="373" y="922"/>
                </a:cubicBezTo>
                <a:cubicBezTo>
                  <a:pt x="403" y="928"/>
                  <a:pt x="434" y="931"/>
                  <a:pt x="466" y="931"/>
                </a:cubicBezTo>
                <a:cubicBezTo>
                  <a:pt x="723" y="931"/>
                  <a:pt x="932" y="723"/>
                  <a:pt x="932" y="466"/>
                </a:cubicBezTo>
                <a:cubicBezTo>
                  <a:pt x="932" y="208"/>
                  <a:pt x="723" y="0"/>
                  <a:pt x="466" y="0"/>
                </a:cubicBezTo>
              </a:path>
            </a:pathLst>
          </a:custGeom>
          <a:solidFill>
            <a:srgbClr val="FFAB3F"/>
          </a:solidFill>
          <a:ln>
            <a:noFill/>
          </a:ln>
          <a:effectLst>
            <a:outerShdw blurRad="241300" dist="63500" dir="5400000" algn="t"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grpSp>
        <p:nvGrpSpPr>
          <p:cNvPr id="70" name="组合 69"/>
          <p:cNvGrpSpPr/>
          <p:nvPr/>
        </p:nvGrpSpPr>
        <p:grpSpPr>
          <a:xfrm>
            <a:off x="4775702" y="1778517"/>
            <a:ext cx="800219" cy="873900"/>
            <a:chOff x="4775702" y="1778517"/>
            <a:chExt cx="800219" cy="873900"/>
          </a:xfrm>
        </p:grpSpPr>
        <p:grpSp>
          <p:nvGrpSpPr>
            <p:cNvPr id="71" name="组合 70"/>
            <p:cNvGrpSpPr/>
            <p:nvPr/>
          </p:nvGrpSpPr>
          <p:grpSpPr>
            <a:xfrm>
              <a:off x="4921406" y="1778517"/>
              <a:ext cx="390724" cy="386695"/>
              <a:chOff x="6967126" y="4092464"/>
              <a:chExt cx="453105" cy="448433"/>
            </a:xfrm>
            <a:solidFill>
              <a:schemeClr val="bg1"/>
            </a:solidFill>
            <a:effectLst/>
          </p:grpSpPr>
          <p:sp>
            <p:nvSpPr>
              <p:cNvPr id="73"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sp>
            <p:nvSpPr>
              <p:cNvPr id="7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grpSp>
        <p:sp>
          <p:nvSpPr>
            <p:cNvPr id="72" name="矩形 71"/>
            <p:cNvSpPr/>
            <p:nvPr/>
          </p:nvSpPr>
          <p:spPr>
            <a:xfrm>
              <a:off x="4775702" y="2313863"/>
              <a:ext cx="800219" cy="338554"/>
            </a:xfrm>
            <a:prstGeom prst="rect">
              <a:avLst/>
            </a:prstGeom>
          </p:spPr>
          <p:txBody>
            <a:bodyPr wrap="none">
              <a:spAutoFit/>
            </a:bodyPr>
            <a:lstStyle/>
            <a:p>
              <a:pPr lvl="0">
                <a:defRPr sz="1800">
                  <a:solidFill>
                    <a:srgbClr val="000000"/>
                  </a:solidFill>
                  <a:uFillTx/>
                </a:defRPr>
              </a:pPr>
              <a:r>
                <a:rPr lang="zh-CN" altLang="en-US" sz="1600">
                  <a:solidFill>
                    <a:schemeClr val="bg1"/>
                  </a:solidFill>
                  <a:uFill>
                    <a:solidFill>
                      <a:srgbClr val="3A5063"/>
                    </a:solidFill>
                  </a:uFill>
                  <a:latin typeface="微软雅黑" pitchFamily="34" charset="-122"/>
                  <a:ea typeface="微软雅黑" pitchFamily="34" charset="-122"/>
                  <a:cs typeface="+mn-ea"/>
                  <a:sym typeface="+mn-lt"/>
                </a:rPr>
                <a:t>方法一</a:t>
              </a:r>
              <a:endParaRPr lang="zh-CN" altLang="en-US" sz="1600" dirty="0">
                <a:solidFill>
                  <a:schemeClr val="bg1"/>
                </a:solidFill>
                <a:uFill>
                  <a:solidFill>
                    <a:srgbClr val="3A5063"/>
                  </a:solidFill>
                </a:uFill>
                <a:latin typeface="微软雅黑" pitchFamily="34" charset="-122"/>
                <a:ea typeface="微软雅黑" pitchFamily="34" charset="-122"/>
                <a:cs typeface="+mn-ea"/>
                <a:sym typeface="+mn-lt"/>
              </a:endParaRPr>
            </a:p>
          </p:txBody>
        </p:sp>
      </p:grpSp>
      <p:grpSp>
        <p:nvGrpSpPr>
          <p:cNvPr id="75" name="组合 74"/>
          <p:cNvGrpSpPr/>
          <p:nvPr/>
        </p:nvGrpSpPr>
        <p:grpSpPr>
          <a:xfrm>
            <a:off x="6220807" y="2439326"/>
            <a:ext cx="800219" cy="781385"/>
            <a:chOff x="6220807" y="2439326"/>
            <a:chExt cx="800219" cy="781385"/>
          </a:xfrm>
        </p:grpSpPr>
        <p:grpSp>
          <p:nvGrpSpPr>
            <p:cNvPr id="76" name="组合 75"/>
            <p:cNvGrpSpPr/>
            <p:nvPr/>
          </p:nvGrpSpPr>
          <p:grpSpPr>
            <a:xfrm>
              <a:off x="6438208" y="2439326"/>
              <a:ext cx="373402" cy="357114"/>
              <a:chOff x="6042259" y="5362013"/>
              <a:chExt cx="464982" cy="444699"/>
            </a:xfrm>
            <a:solidFill>
              <a:schemeClr val="bg1"/>
            </a:solidFill>
          </p:grpSpPr>
          <p:sp>
            <p:nvSpPr>
              <p:cNvPr id="78" name="Freeform 25"/>
              <p:cNvSpPr>
                <a:spLocks/>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79" name="任意多边形 78"/>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微软雅黑" pitchFamily="34" charset="-122"/>
                  <a:ea typeface="微软雅黑" pitchFamily="34" charset="-122"/>
                </a:endParaRPr>
              </a:p>
            </p:txBody>
          </p:sp>
        </p:grpSp>
        <p:sp>
          <p:nvSpPr>
            <p:cNvPr id="77" name="矩形 76"/>
            <p:cNvSpPr/>
            <p:nvPr/>
          </p:nvSpPr>
          <p:spPr>
            <a:xfrm>
              <a:off x="6220807" y="2882157"/>
              <a:ext cx="800219" cy="338554"/>
            </a:xfrm>
            <a:prstGeom prst="rect">
              <a:avLst/>
            </a:prstGeom>
          </p:spPr>
          <p:txBody>
            <a:bodyPr wrap="none">
              <a:spAutoFit/>
            </a:bodyPr>
            <a:lstStyle/>
            <a:p>
              <a:pPr lvl="0">
                <a:defRPr sz="1800">
                  <a:solidFill>
                    <a:srgbClr val="000000"/>
                  </a:solidFill>
                  <a:uFillTx/>
                </a:defRPr>
              </a:pPr>
              <a:r>
                <a:rPr lang="zh-CN" altLang="en-US" sz="1600" smtClean="0">
                  <a:solidFill>
                    <a:schemeClr val="bg1"/>
                  </a:solidFill>
                  <a:uFill>
                    <a:solidFill>
                      <a:srgbClr val="3A5063"/>
                    </a:solidFill>
                  </a:uFill>
                  <a:latin typeface="微软雅黑" pitchFamily="34" charset="-122"/>
                  <a:ea typeface="微软雅黑" pitchFamily="34" charset="-122"/>
                  <a:cs typeface="+mn-ea"/>
                  <a:sym typeface="+mn-lt"/>
                </a:rPr>
                <a:t>方法二</a:t>
              </a:r>
              <a:endParaRPr lang="zh-CN" altLang="en-US" sz="1600" dirty="0">
                <a:solidFill>
                  <a:schemeClr val="bg1"/>
                </a:solidFill>
                <a:uFill>
                  <a:solidFill>
                    <a:srgbClr val="3A5063"/>
                  </a:solidFill>
                </a:uFill>
                <a:latin typeface="微软雅黑" pitchFamily="34" charset="-122"/>
                <a:ea typeface="微软雅黑" pitchFamily="34" charset="-122"/>
                <a:cs typeface="+mn-ea"/>
                <a:sym typeface="+mn-lt"/>
              </a:endParaRPr>
            </a:p>
          </p:txBody>
        </p:sp>
      </p:grpSp>
      <p:grpSp>
        <p:nvGrpSpPr>
          <p:cNvPr id="80" name="组合 79"/>
          <p:cNvGrpSpPr/>
          <p:nvPr/>
        </p:nvGrpSpPr>
        <p:grpSpPr>
          <a:xfrm>
            <a:off x="5128226" y="3625488"/>
            <a:ext cx="800219" cy="850564"/>
            <a:chOff x="5128226" y="3625488"/>
            <a:chExt cx="800219" cy="850564"/>
          </a:xfrm>
        </p:grpSpPr>
        <p:grpSp>
          <p:nvGrpSpPr>
            <p:cNvPr id="81" name="Group 18"/>
            <p:cNvGrpSpPr>
              <a:grpSpLocks noChangeAspect="1"/>
            </p:cNvGrpSpPr>
            <p:nvPr/>
          </p:nvGrpSpPr>
          <p:grpSpPr bwMode="auto">
            <a:xfrm>
              <a:off x="5355142" y="3625488"/>
              <a:ext cx="385124" cy="333775"/>
              <a:chOff x="3525" y="1887"/>
              <a:chExt cx="630" cy="546"/>
            </a:xfrm>
            <a:solidFill>
              <a:schemeClr val="bg1"/>
            </a:solidFill>
            <a:effectLst/>
          </p:grpSpPr>
          <p:sp>
            <p:nvSpPr>
              <p:cNvPr id="83" name="Freeform 19"/>
              <p:cNvSpPr>
                <a:spLocks/>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sp>
            <p:nvSpPr>
              <p:cNvPr id="84" name="Freeform 20"/>
              <p:cNvSpPr>
                <a:spLocks/>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sp>
            <p:nvSpPr>
              <p:cNvPr id="85" name="Freeform 21"/>
              <p:cNvSpPr>
                <a:spLocks/>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sp>
            <p:nvSpPr>
              <p:cNvPr id="86" name="Freeform 22"/>
              <p:cNvSpPr>
                <a:spLocks/>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000">
                  <a:solidFill>
                    <a:prstClr val="black"/>
                  </a:solidFill>
                  <a:latin typeface="微软雅黑" pitchFamily="34" charset="-122"/>
                  <a:ea typeface="微软雅黑" pitchFamily="34" charset="-122"/>
                </a:endParaRPr>
              </a:p>
            </p:txBody>
          </p:sp>
        </p:grpSp>
        <p:sp>
          <p:nvSpPr>
            <p:cNvPr id="82" name="矩形 81"/>
            <p:cNvSpPr/>
            <p:nvPr/>
          </p:nvSpPr>
          <p:spPr>
            <a:xfrm>
              <a:off x="5128226" y="4137498"/>
              <a:ext cx="800219" cy="338554"/>
            </a:xfrm>
            <a:prstGeom prst="rect">
              <a:avLst/>
            </a:prstGeom>
          </p:spPr>
          <p:txBody>
            <a:bodyPr wrap="none">
              <a:spAutoFit/>
            </a:bodyPr>
            <a:lstStyle/>
            <a:p>
              <a:pPr lvl="0">
                <a:defRPr sz="1800">
                  <a:solidFill>
                    <a:srgbClr val="000000"/>
                  </a:solidFill>
                  <a:uFillTx/>
                </a:defRPr>
              </a:pPr>
              <a:r>
                <a:rPr lang="zh-CN" altLang="en-US" sz="1600" smtClean="0">
                  <a:solidFill>
                    <a:schemeClr val="bg1"/>
                  </a:solidFill>
                  <a:uFill>
                    <a:solidFill>
                      <a:srgbClr val="3A5063"/>
                    </a:solidFill>
                  </a:uFill>
                  <a:latin typeface="微软雅黑" pitchFamily="34" charset="-122"/>
                  <a:ea typeface="微软雅黑" pitchFamily="34" charset="-122"/>
                  <a:cs typeface="+mn-ea"/>
                  <a:sym typeface="+mn-lt"/>
                </a:rPr>
                <a:t>方法三</a:t>
              </a:r>
              <a:endParaRPr lang="zh-CN" altLang="en-US" sz="1600" dirty="0">
                <a:solidFill>
                  <a:schemeClr val="bg1"/>
                </a:solidFill>
                <a:uFill>
                  <a:solidFill>
                    <a:srgbClr val="3A5063"/>
                  </a:solidFill>
                </a:uFill>
                <a:latin typeface="微软雅黑" pitchFamily="34" charset="-122"/>
                <a:ea typeface="微软雅黑" pitchFamily="34" charset="-122"/>
                <a:cs typeface="+mn-ea"/>
                <a:sym typeface="+mn-lt"/>
              </a:endParaRPr>
            </a:p>
          </p:txBody>
        </p:sp>
      </p:grpSp>
      <p:grpSp>
        <p:nvGrpSpPr>
          <p:cNvPr id="87" name="组合 86"/>
          <p:cNvGrpSpPr/>
          <p:nvPr/>
        </p:nvGrpSpPr>
        <p:grpSpPr>
          <a:xfrm>
            <a:off x="6525001" y="4399738"/>
            <a:ext cx="800219" cy="868051"/>
            <a:chOff x="6525001" y="4399738"/>
            <a:chExt cx="800219" cy="868051"/>
          </a:xfrm>
        </p:grpSpPr>
        <p:sp>
          <p:nvSpPr>
            <p:cNvPr id="88" name="Freeform 18"/>
            <p:cNvSpPr>
              <a:spLocks noEditPoints="1"/>
            </p:cNvSpPr>
            <p:nvPr/>
          </p:nvSpPr>
          <p:spPr bwMode="auto">
            <a:xfrm>
              <a:off x="6739622" y="4399738"/>
              <a:ext cx="371762" cy="370579"/>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chemeClr val="bg1"/>
            </a:solidFill>
            <a:ln>
              <a:noFill/>
            </a:ln>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89" name="矩形 88"/>
            <p:cNvSpPr/>
            <p:nvPr/>
          </p:nvSpPr>
          <p:spPr>
            <a:xfrm>
              <a:off x="6525001" y="4929235"/>
              <a:ext cx="800219" cy="338554"/>
            </a:xfrm>
            <a:prstGeom prst="rect">
              <a:avLst/>
            </a:prstGeom>
          </p:spPr>
          <p:txBody>
            <a:bodyPr wrap="none">
              <a:spAutoFit/>
            </a:bodyPr>
            <a:lstStyle/>
            <a:p>
              <a:pPr lvl="0">
                <a:defRPr sz="1800">
                  <a:solidFill>
                    <a:srgbClr val="000000"/>
                  </a:solidFill>
                  <a:uFillTx/>
                </a:defRPr>
              </a:pPr>
              <a:r>
                <a:rPr lang="zh-CN" altLang="en-US" sz="1600" dirty="0" smtClean="0">
                  <a:solidFill>
                    <a:schemeClr val="bg1"/>
                  </a:solidFill>
                  <a:uFill>
                    <a:solidFill>
                      <a:srgbClr val="3A5063"/>
                    </a:solidFill>
                  </a:uFill>
                  <a:latin typeface="微软雅黑" pitchFamily="34" charset="-122"/>
                  <a:ea typeface="微软雅黑" pitchFamily="34" charset="-122"/>
                  <a:cs typeface="+mn-ea"/>
                  <a:sym typeface="+mn-lt"/>
                </a:rPr>
                <a:t>方法四</a:t>
              </a:r>
              <a:endParaRPr lang="zh-CN" altLang="en-US" sz="1600" dirty="0">
                <a:solidFill>
                  <a:schemeClr val="bg1"/>
                </a:solidFill>
                <a:uFill>
                  <a:solidFill>
                    <a:srgbClr val="3A5063"/>
                  </a:solidFill>
                </a:uFill>
                <a:latin typeface="微软雅黑" pitchFamily="34" charset="-122"/>
                <a:ea typeface="微软雅黑" pitchFamily="34" charset="-122"/>
                <a:cs typeface="+mn-ea"/>
                <a:sym typeface="+mn-lt"/>
              </a:endParaRPr>
            </a:p>
          </p:txBody>
        </p:sp>
      </p:grpSp>
      <p:grpSp>
        <p:nvGrpSpPr>
          <p:cNvPr id="90" name="组合 89"/>
          <p:cNvGrpSpPr/>
          <p:nvPr/>
        </p:nvGrpSpPr>
        <p:grpSpPr>
          <a:xfrm>
            <a:off x="4120979" y="3017711"/>
            <a:ext cx="818428" cy="565449"/>
            <a:chOff x="4120979" y="3017711"/>
            <a:chExt cx="818428" cy="565449"/>
          </a:xfrm>
        </p:grpSpPr>
        <p:sp>
          <p:nvSpPr>
            <p:cNvPr id="91" name="Oval 13"/>
            <p:cNvSpPr>
              <a:spLocks noChangeArrowheads="1"/>
            </p:cNvSpPr>
            <p:nvPr/>
          </p:nvSpPr>
          <p:spPr bwMode="auto">
            <a:xfrm>
              <a:off x="4279333" y="3017711"/>
              <a:ext cx="563949" cy="5654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92" name="矩形 91"/>
            <p:cNvSpPr/>
            <p:nvPr/>
          </p:nvSpPr>
          <p:spPr>
            <a:xfrm>
              <a:off x="4120979" y="3127479"/>
              <a:ext cx="818428" cy="400110"/>
            </a:xfrm>
            <a:prstGeom prst="rect">
              <a:avLst/>
            </a:prstGeom>
          </p:spPr>
          <p:txBody>
            <a:bodyPr wrap="square">
              <a:spAutoFit/>
            </a:bodyPr>
            <a:lstStyle/>
            <a:p>
              <a:pPr algn="ctr"/>
              <a:r>
                <a:rPr lang="en-US" altLang="zh-CN" sz="2000" dirty="0" smtClean="0">
                  <a:solidFill>
                    <a:srgbClr val="EA6103"/>
                  </a:solidFill>
                  <a:latin typeface="微软雅黑" pitchFamily="34" charset="-122"/>
                  <a:ea typeface="微软雅黑" pitchFamily="34" charset="-122"/>
                </a:rPr>
                <a:t>01</a:t>
              </a:r>
              <a:endParaRPr lang="zh-CN" altLang="en-US" sz="2000" dirty="0">
                <a:solidFill>
                  <a:srgbClr val="EA6103"/>
                </a:solidFill>
                <a:latin typeface="微软雅黑" pitchFamily="34" charset="-122"/>
                <a:ea typeface="微软雅黑" pitchFamily="34" charset="-122"/>
              </a:endParaRPr>
            </a:p>
          </p:txBody>
        </p:sp>
      </p:grpSp>
      <p:grpSp>
        <p:nvGrpSpPr>
          <p:cNvPr id="93" name="组合 92"/>
          <p:cNvGrpSpPr/>
          <p:nvPr/>
        </p:nvGrpSpPr>
        <p:grpSpPr>
          <a:xfrm>
            <a:off x="6925503" y="3435437"/>
            <a:ext cx="818428" cy="563949"/>
            <a:chOff x="6925503" y="3435437"/>
            <a:chExt cx="818428" cy="563949"/>
          </a:xfrm>
        </p:grpSpPr>
        <p:sp>
          <p:nvSpPr>
            <p:cNvPr id="94" name="Oval 14"/>
            <p:cNvSpPr>
              <a:spLocks noChangeArrowheads="1"/>
            </p:cNvSpPr>
            <p:nvPr/>
          </p:nvSpPr>
          <p:spPr bwMode="auto">
            <a:xfrm>
              <a:off x="7061833" y="3435437"/>
              <a:ext cx="5639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95" name="矩形 94"/>
            <p:cNvSpPr/>
            <p:nvPr/>
          </p:nvSpPr>
          <p:spPr>
            <a:xfrm>
              <a:off x="6925503" y="3541844"/>
              <a:ext cx="818428" cy="400110"/>
            </a:xfrm>
            <a:prstGeom prst="rect">
              <a:avLst/>
            </a:prstGeom>
          </p:spPr>
          <p:txBody>
            <a:bodyPr wrap="square">
              <a:spAutoFit/>
            </a:bodyPr>
            <a:lstStyle/>
            <a:p>
              <a:pPr algn="ctr"/>
              <a:r>
                <a:rPr lang="en-US" altLang="zh-CN" sz="2000" dirty="0" smtClean="0">
                  <a:solidFill>
                    <a:srgbClr val="FFAB3F"/>
                  </a:solidFill>
                  <a:latin typeface="微软雅黑" pitchFamily="34" charset="-122"/>
                  <a:ea typeface="微软雅黑" pitchFamily="34" charset="-122"/>
                </a:rPr>
                <a:t>02</a:t>
              </a:r>
              <a:endParaRPr lang="zh-CN" altLang="en-US" sz="2000" dirty="0">
                <a:solidFill>
                  <a:srgbClr val="FFAB3F"/>
                </a:solidFill>
                <a:latin typeface="微软雅黑" pitchFamily="34" charset="-122"/>
                <a:ea typeface="微软雅黑" pitchFamily="34" charset="-122"/>
              </a:endParaRPr>
            </a:p>
          </p:txBody>
        </p:sp>
      </p:grpSp>
      <p:grpSp>
        <p:nvGrpSpPr>
          <p:cNvPr id="96" name="组合 95"/>
          <p:cNvGrpSpPr/>
          <p:nvPr/>
        </p:nvGrpSpPr>
        <p:grpSpPr>
          <a:xfrm>
            <a:off x="5006780" y="5000927"/>
            <a:ext cx="818428" cy="563949"/>
            <a:chOff x="5006780" y="5000927"/>
            <a:chExt cx="818428" cy="563949"/>
          </a:xfrm>
        </p:grpSpPr>
        <p:sp>
          <p:nvSpPr>
            <p:cNvPr id="97" name="Oval 15"/>
            <p:cNvSpPr>
              <a:spLocks noChangeArrowheads="1"/>
            </p:cNvSpPr>
            <p:nvPr/>
          </p:nvSpPr>
          <p:spPr bwMode="auto">
            <a:xfrm>
              <a:off x="5157178" y="5000927"/>
              <a:ext cx="5639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98" name="矩形 97"/>
            <p:cNvSpPr/>
            <p:nvPr/>
          </p:nvSpPr>
          <p:spPr>
            <a:xfrm>
              <a:off x="5006780" y="5099041"/>
              <a:ext cx="818428" cy="400110"/>
            </a:xfrm>
            <a:prstGeom prst="rect">
              <a:avLst/>
            </a:prstGeom>
          </p:spPr>
          <p:txBody>
            <a:bodyPr wrap="square">
              <a:spAutoFit/>
            </a:bodyPr>
            <a:lstStyle/>
            <a:p>
              <a:pPr algn="ctr"/>
              <a:r>
                <a:rPr lang="en-US" altLang="zh-CN" sz="2000" dirty="0" smtClean="0">
                  <a:solidFill>
                    <a:srgbClr val="0099A9"/>
                  </a:solidFill>
                  <a:latin typeface="微软雅黑" pitchFamily="34" charset="-122"/>
                  <a:ea typeface="微软雅黑" pitchFamily="34" charset="-122"/>
                </a:rPr>
                <a:t>03</a:t>
              </a:r>
              <a:endParaRPr lang="zh-CN" altLang="en-US" sz="2000" dirty="0">
                <a:solidFill>
                  <a:srgbClr val="0099A9"/>
                </a:solidFill>
                <a:latin typeface="微软雅黑" pitchFamily="34" charset="-122"/>
                <a:ea typeface="微软雅黑" pitchFamily="34" charset="-122"/>
              </a:endParaRPr>
            </a:p>
          </p:txBody>
        </p:sp>
      </p:grpSp>
      <p:grpSp>
        <p:nvGrpSpPr>
          <p:cNvPr id="99" name="组合 98"/>
          <p:cNvGrpSpPr/>
          <p:nvPr/>
        </p:nvGrpSpPr>
        <p:grpSpPr>
          <a:xfrm>
            <a:off x="7230535" y="5513002"/>
            <a:ext cx="818428" cy="563949"/>
            <a:chOff x="7230535" y="5513002"/>
            <a:chExt cx="818428" cy="563949"/>
          </a:xfrm>
        </p:grpSpPr>
        <p:sp>
          <p:nvSpPr>
            <p:cNvPr id="100" name="Oval 16"/>
            <p:cNvSpPr>
              <a:spLocks noChangeArrowheads="1"/>
            </p:cNvSpPr>
            <p:nvPr/>
          </p:nvSpPr>
          <p:spPr bwMode="auto">
            <a:xfrm>
              <a:off x="7358525" y="5513002"/>
              <a:ext cx="562449" cy="563949"/>
            </a:xfrm>
            <a:prstGeom prst="ellipse">
              <a:avLst/>
            </a:prstGeom>
            <a:gradFill>
              <a:gsLst>
                <a:gs pos="0">
                  <a:schemeClr val="accent1">
                    <a:lumMod val="5000"/>
                    <a:lumOff val="95000"/>
                  </a:schemeClr>
                </a:gs>
                <a:gs pos="100000">
                  <a:schemeClr val="bg1">
                    <a:lumMod val="95000"/>
                  </a:schemeClr>
                </a:gs>
              </a:gsLst>
              <a:lin ang="5400000" scaled="1"/>
            </a:gradFill>
            <a:ln w="22225">
              <a:solidFill>
                <a:schemeClr val="bg1"/>
              </a:solidFill>
            </a:ln>
            <a:effectLst>
              <a:outerShdw blurRad="165100" dist="25400" dir="2700000" algn="t" rotWithShape="0">
                <a:prstClr val="black">
                  <a:alpha val="3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微软雅黑" pitchFamily="34" charset="-122"/>
                <a:ea typeface="微软雅黑" pitchFamily="34" charset="-122"/>
              </a:endParaRPr>
            </a:p>
          </p:txBody>
        </p:sp>
        <p:sp>
          <p:nvSpPr>
            <p:cNvPr id="101" name="矩形 100"/>
            <p:cNvSpPr/>
            <p:nvPr/>
          </p:nvSpPr>
          <p:spPr>
            <a:xfrm>
              <a:off x="7230535" y="5621446"/>
              <a:ext cx="818428" cy="400110"/>
            </a:xfrm>
            <a:prstGeom prst="rect">
              <a:avLst/>
            </a:prstGeom>
          </p:spPr>
          <p:txBody>
            <a:bodyPr wrap="square">
              <a:spAutoFit/>
            </a:bodyPr>
            <a:lstStyle/>
            <a:p>
              <a:pPr algn="ctr"/>
              <a:r>
                <a:rPr lang="en-US" altLang="zh-CN" sz="2000" dirty="0" smtClean="0">
                  <a:solidFill>
                    <a:srgbClr val="EA5E66"/>
                  </a:solidFill>
                  <a:latin typeface="微软雅黑" pitchFamily="34" charset="-122"/>
                  <a:ea typeface="微软雅黑" pitchFamily="34" charset="-122"/>
                </a:rPr>
                <a:t>04</a:t>
              </a:r>
              <a:endParaRPr lang="zh-CN" altLang="en-US" sz="2000" dirty="0">
                <a:solidFill>
                  <a:srgbClr val="EA5E66"/>
                </a:solidFill>
                <a:latin typeface="微软雅黑" pitchFamily="34" charset="-122"/>
                <a:ea typeface="微软雅黑" pitchFamily="34" charset="-122"/>
              </a:endParaRPr>
            </a:p>
          </p:txBody>
        </p:sp>
      </p:grpSp>
      <p:grpSp>
        <p:nvGrpSpPr>
          <p:cNvPr id="102" name="组合 101"/>
          <p:cNvGrpSpPr/>
          <p:nvPr/>
        </p:nvGrpSpPr>
        <p:grpSpPr>
          <a:xfrm>
            <a:off x="8096126" y="2855106"/>
            <a:ext cx="2486420" cy="827498"/>
            <a:chOff x="8548025" y="1401022"/>
            <a:chExt cx="2486420" cy="827498"/>
          </a:xfrm>
        </p:grpSpPr>
        <p:sp>
          <p:nvSpPr>
            <p:cNvPr id="103" name="矩形 102"/>
            <p:cNvSpPr/>
            <p:nvPr/>
          </p:nvSpPr>
          <p:spPr>
            <a:xfrm>
              <a:off x="8548025" y="1766855"/>
              <a:ext cx="2486420" cy="461665"/>
            </a:xfrm>
            <a:prstGeom prst="rect">
              <a:avLst/>
            </a:prstGeom>
          </p:spPr>
          <p:txBody>
            <a:bodyPr wrap="square">
              <a:spAutoFit/>
            </a:bodyPr>
            <a:lstStyle/>
            <a:p>
              <a:r>
                <a:rPr lang="zh-CN" altLang="en-US"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点击输入简要文字内容，文字内容任意编辑，图片可替换，我图</a:t>
              </a:r>
              <a:r>
                <a:rPr lang="zh-CN" altLang="en-US" sz="1200" dirty="0" smtClean="0">
                  <a:solidFill>
                    <a:schemeClr val="tx1">
                      <a:lumMod val="65000"/>
                      <a:lumOff val="35000"/>
                    </a:schemeClr>
                  </a:solidFill>
                  <a:latin typeface="微软雅黑" pitchFamily="34" charset="-122"/>
                  <a:ea typeface="微软雅黑" pitchFamily="34" charset="-122"/>
                  <a:cs typeface="Segoe UI Semilight" panose="020B0402040204020203" pitchFamily="34" charset="0"/>
                </a:rPr>
                <a:t>网</a:t>
              </a:r>
              <a:endParaRPr lang="en-US" altLang="zh-CN"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endParaRPr>
            </a:p>
          </p:txBody>
        </p:sp>
        <p:sp>
          <p:nvSpPr>
            <p:cNvPr id="104" name="矩形 103"/>
            <p:cNvSpPr/>
            <p:nvPr/>
          </p:nvSpPr>
          <p:spPr>
            <a:xfrm>
              <a:off x="8548025" y="1401022"/>
              <a:ext cx="2049360" cy="400110"/>
            </a:xfrm>
            <a:prstGeom prst="rect">
              <a:avLst/>
            </a:prstGeom>
          </p:spPr>
          <p:txBody>
            <a:bodyPr wrap="square">
              <a:spAutoFit/>
            </a:bodyPr>
            <a:lstStyle/>
            <a:p>
              <a:r>
                <a:rPr lang="zh-CN" altLang="en-US" sz="2000" b="1"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点击添加标题</a:t>
              </a:r>
            </a:p>
          </p:txBody>
        </p:sp>
      </p:grpSp>
      <p:grpSp>
        <p:nvGrpSpPr>
          <p:cNvPr id="105" name="组合 104"/>
          <p:cNvGrpSpPr/>
          <p:nvPr/>
        </p:nvGrpSpPr>
        <p:grpSpPr>
          <a:xfrm>
            <a:off x="1383509" y="2458423"/>
            <a:ext cx="2486420" cy="842012"/>
            <a:chOff x="8548025" y="1386508"/>
            <a:chExt cx="2486420" cy="842012"/>
          </a:xfrm>
        </p:grpSpPr>
        <p:sp>
          <p:nvSpPr>
            <p:cNvPr id="106" name="矩形 105"/>
            <p:cNvSpPr/>
            <p:nvPr/>
          </p:nvSpPr>
          <p:spPr>
            <a:xfrm>
              <a:off x="8548025" y="1766855"/>
              <a:ext cx="2486420" cy="461665"/>
            </a:xfrm>
            <a:prstGeom prst="rect">
              <a:avLst/>
            </a:prstGeom>
          </p:spPr>
          <p:txBody>
            <a:bodyPr wrap="square">
              <a:spAutoFit/>
            </a:bodyPr>
            <a:lstStyle/>
            <a:p>
              <a:pPr algn="r"/>
              <a:r>
                <a:rPr lang="zh-CN" altLang="en-US"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点击输入简要文字内容，文字内容任意编辑，图片可替换，我图</a:t>
              </a:r>
              <a:r>
                <a:rPr lang="zh-CN" altLang="en-US" sz="1200" dirty="0" smtClean="0">
                  <a:solidFill>
                    <a:schemeClr val="tx1">
                      <a:lumMod val="65000"/>
                      <a:lumOff val="35000"/>
                    </a:schemeClr>
                  </a:solidFill>
                  <a:latin typeface="微软雅黑" pitchFamily="34" charset="-122"/>
                  <a:ea typeface="微软雅黑" pitchFamily="34" charset="-122"/>
                  <a:cs typeface="Segoe UI Semilight" panose="020B0402040204020203" pitchFamily="34" charset="0"/>
                </a:rPr>
                <a:t>网</a:t>
              </a:r>
              <a:endParaRPr lang="en-US" altLang="zh-CN"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endParaRPr>
            </a:p>
          </p:txBody>
        </p:sp>
        <p:sp>
          <p:nvSpPr>
            <p:cNvPr id="107" name="矩形 106"/>
            <p:cNvSpPr/>
            <p:nvPr/>
          </p:nvSpPr>
          <p:spPr>
            <a:xfrm>
              <a:off x="8949773" y="1386508"/>
              <a:ext cx="2084672" cy="400110"/>
            </a:xfrm>
            <a:prstGeom prst="rect">
              <a:avLst/>
            </a:prstGeom>
          </p:spPr>
          <p:txBody>
            <a:bodyPr wrap="square">
              <a:spAutoFit/>
            </a:bodyPr>
            <a:lstStyle/>
            <a:p>
              <a:pPr algn="r"/>
              <a:r>
                <a:rPr lang="zh-CN" altLang="en-US" sz="2000" b="1"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点击添加标题</a:t>
              </a:r>
            </a:p>
          </p:txBody>
        </p:sp>
      </p:grpSp>
      <p:grpSp>
        <p:nvGrpSpPr>
          <p:cNvPr id="108" name="组合 107"/>
          <p:cNvGrpSpPr/>
          <p:nvPr/>
        </p:nvGrpSpPr>
        <p:grpSpPr>
          <a:xfrm>
            <a:off x="8404056" y="5080697"/>
            <a:ext cx="2486421" cy="842012"/>
            <a:chOff x="8548024" y="1386508"/>
            <a:chExt cx="2486421" cy="842012"/>
          </a:xfrm>
        </p:grpSpPr>
        <p:sp>
          <p:nvSpPr>
            <p:cNvPr id="109" name="矩形 108"/>
            <p:cNvSpPr/>
            <p:nvPr/>
          </p:nvSpPr>
          <p:spPr>
            <a:xfrm>
              <a:off x="8548025" y="1766855"/>
              <a:ext cx="2486420" cy="461665"/>
            </a:xfrm>
            <a:prstGeom prst="rect">
              <a:avLst/>
            </a:prstGeom>
          </p:spPr>
          <p:txBody>
            <a:bodyPr wrap="square">
              <a:spAutoFit/>
            </a:bodyPr>
            <a:lstStyle/>
            <a:p>
              <a:r>
                <a:rPr lang="zh-CN" altLang="en-US"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点击输入简要文字内容，文字内容任意编辑，图片可替换，我图</a:t>
              </a:r>
              <a:r>
                <a:rPr lang="zh-CN" altLang="en-US" sz="1200" dirty="0" smtClean="0">
                  <a:solidFill>
                    <a:schemeClr val="tx1">
                      <a:lumMod val="65000"/>
                      <a:lumOff val="35000"/>
                    </a:schemeClr>
                  </a:solidFill>
                  <a:latin typeface="微软雅黑" pitchFamily="34" charset="-122"/>
                  <a:ea typeface="微软雅黑" pitchFamily="34" charset="-122"/>
                  <a:cs typeface="Segoe UI Semilight" panose="020B0402040204020203" pitchFamily="34" charset="0"/>
                </a:rPr>
                <a:t>网</a:t>
              </a:r>
              <a:endParaRPr lang="en-US" altLang="zh-CN"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endParaRPr>
            </a:p>
          </p:txBody>
        </p:sp>
        <p:sp>
          <p:nvSpPr>
            <p:cNvPr id="110" name="矩形 109"/>
            <p:cNvSpPr/>
            <p:nvPr/>
          </p:nvSpPr>
          <p:spPr>
            <a:xfrm>
              <a:off x="8548024" y="1386508"/>
              <a:ext cx="2178489" cy="400110"/>
            </a:xfrm>
            <a:prstGeom prst="rect">
              <a:avLst/>
            </a:prstGeom>
          </p:spPr>
          <p:txBody>
            <a:bodyPr wrap="square">
              <a:spAutoFit/>
            </a:bodyPr>
            <a:lstStyle/>
            <a:p>
              <a:r>
                <a:rPr lang="zh-CN" altLang="en-US" sz="2000" b="1"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点击添加标题</a:t>
              </a:r>
            </a:p>
          </p:txBody>
        </p:sp>
      </p:grpSp>
      <p:grpSp>
        <p:nvGrpSpPr>
          <p:cNvPr id="111" name="组合 110"/>
          <p:cNvGrpSpPr/>
          <p:nvPr/>
        </p:nvGrpSpPr>
        <p:grpSpPr>
          <a:xfrm>
            <a:off x="2259616" y="4896382"/>
            <a:ext cx="2486420" cy="827498"/>
            <a:chOff x="8548025" y="1401022"/>
            <a:chExt cx="2486420" cy="827498"/>
          </a:xfrm>
        </p:grpSpPr>
        <p:sp>
          <p:nvSpPr>
            <p:cNvPr id="112" name="矩形 111"/>
            <p:cNvSpPr/>
            <p:nvPr/>
          </p:nvSpPr>
          <p:spPr>
            <a:xfrm>
              <a:off x="8548025" y="1766855"/>
              <a:ext cx="2486420" cy="461665"/>
            </a:xfrm>
            <a:prstGeom prst="rect">
              <a:avLst/>
            </a:prstGeom>
          </p:spPr>
          <p:txBody>
            <a:bodyPr wrap="square">
              <a:spAutoFit/>
            </a:bodyPr>
            <a:lstStyle/>
            <a:p>
              <a:pPr algn="r"/>
              <a:r>
                <a:rPr lang="zh-CN" altLang="en-US"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点击输入简要文字内容，文字内容任意编辑，图片可替换，我图</a:t>
              </a:r>
              <a:r>
                <a:rPr lang="zh-CN" altLang="en-US" sz="1200" dirty="0" smtClean="0">
                  <a:solidFill>
                    <a:schemeClr val="tx1">
                      <a:lumMod val="65000"/>
                      <a:lumOff val="35000"/>
                    </a:schemeClr>
                  </a:solidFill>
                  <a:latin typeface="微软雅黑" pitchFamily="34" charset="-122"/>
                  <a:ea typeface="微软雅黑" pitchFamily="34" charset="-122"/>
                  <a:cs typeface="Segoe UI Semilight" panose="020B0402040204020203" pitchFamily="34" charset="0"/>
                </a:rPr>
                <a:t>网</a:t>
              </a:r>
              <a:endParaRPr lang="en-US" altLang="zh-CN" sz="1200" dirty="0">
                <a:solidFill>
                  <a:schemeClr val="tx1">
                    <a:lumMod val="65000"/>
                    <a:lumOff val="35000"/>
                  </a:schemeClr>
                </a:solidFill>
                <a:latin typeface="微软雅黑" pitchFamily="34" charset="-122"/>
                <a:ea typeface="微软雅黑" pitchFamily="34" charset="-122"/>
                <a:cs typeface="Segoe UI Semilight" panose="020B0402040204020203" pitchFamily="34" charset="0"/>
              </a:endParaRPr>
            </a:p>
          </p:txBody>
        </p:sp>
        <p:sp>
          <p:nvSpPr>
            <p:cNvPr id="113" name="矩形 112"/>
            <p:cNvSpPr/>
            <p:nvPr/>
          </p:nvSpPr>
          <p:spPr>
            <a:xfrm>
              <a:off x="8726809" y="1401022"/>
              <a:ext cx="2307636" cy="400110"/>
            </a:xfrm>
            <a:prstGeom prst="rect">
              <a:avLst/>
            </a:prstGeom>
          </p:spPr>
          <p:txBody>
            <a:bodyPr wrap="square">
              <a:spAutoFit/>
            </a:bodyPr>
            <a:lstStyle/>
            <a:p>
              <a:pPr algn="r"/>
              <a:r>
                <a:rPr lang="zh-CN" altLang="en-US" sz="2000" b="1" dirty="0">
                  <a:solidFill>
                    <a:schemeClr val="tx1">
                      <a:lumMod val="65000"/>
                      <a:lumOff val="35000"/>
                    </a:schemeClr>
                  </a:solidFill>
                  <a:latin typeface="微软雅黑" pitchFamily="34" charset="-122"/>
                  <a:ea typeface="微软雅黑" pitchFamily="34" charset="-122"/>
                  <a:cs typeface="Segoe UI Semilight" panose="020B0402040204020203" pitchFamily="34" charset="0"/>
                </a:rPr>
                <a:t>点击添加标题</a:t>
              </a:r>
            </a:p>
          </p:txBody>
        </p:sp>
      </p:grpSp>
      <p:sp>
        <p:nvSpPr>
          <p:cNvPr id="114" name="TextBox 113"/>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2" name="TextBox 51"/>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备用页</a:t>
            </a:r>
            <a:endParaRPr lang="zh-CN" altLang="en-US" sz="2700" b="1" dirty="0">
              <a:solidFill>
                <a:schemeClr val="tx1">
                  <a:lumMod val="65000"/>
                  <a:lumOff val="35000"/>
                </a:schemeClr>
              </a:solidFill>
              <a:latin typeface="微软雅黑"/>
              <a:ea typeface="微软雅黑"/>
            </a:endParaRPr>
          </a:p>
        </p:txBody>
      </p:sp>
      <p:pic>
        <p:nvPicPr>
          <p:cNvPr id="53"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4"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142772"/>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50000">
                                          <p:cBhvr additive="base">
                                            <p:cTn id="7" dur="1200" fill="hold"/>
                                            <p:tgtEl>
                                              <p:spTgt spid="53"/>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14:bounceEnd="50000">
                                          <p:cBhvr additive="base">
                                            <p:cTn id="11" dur="12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2" presetClass="entr" presetSubtype="9"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additive="base">
                                            <p:cTn id="24" dur="500" fill="hold"/>
                                            <p:tgtEl>
                                              <p:spTgt spid="69"/>
                                            </p:tgtEl>
                                            <p:attrNameLst>
                                              <p:attrName>ppt_x</p:attrName>
                                            </p:attrNameLst>
                                          </p:cBhvr>
                                          <p:tavLst>
                                            <p:tav tm="0">
                                              <p:val>
                                                <p:strVal val="1+#ppt_w/2"/>
                                              </p:val>
                                            </p:tav>
                                            <p:tav tm="100000">
                                              <p:val>
                                                <p:strVal val="#ppt_x"/>
                                              </p:val>
                                            </p:tav>
                                          </p:tavLst>
                                        </p:anim>
                                        <p:anim calcmode="lin" valueType="num">
                                          <p:cBhvr additive="base">
                                            <p:cTn id="25" dur="500" fill="hold"/>
                                            <p:tgtEl>
                                              <p:spTgt spid="69"/>
                                            </p:tgtEl>
                                            <p:attrNameLst>
                                              <p:attrName>ppt_y</p:attrName>
                                            </p:attrNameLst>
                                          </p:cBhvr>
                                          <p:tavLst>
                                            <p:tav tm="0">
                                              <p:val>
                                                <p:strVal val="0-#ppt_h/2"/>
                                              </p:val>
                                            </p:tav>
                                            <p:tav tm="100000">
                                              <p:val>
                                                <p:strVal val="#ppt_y"/>
                                              </p:val>
                                            </p:tav>
                                          </p:tavLst>
                                        </p:anim>
                                      </p:childTnLst>
                                    </p:cTn>
                                  </p:par>
                                  <p:par>
                                    <p:cTn id="26" presetID="2" presetClass="entr" presetSubtype="12" fill="hold" grpId="0" nodeType="withEffect">
                                      <p:stCondLst>
                                        <p:cond delay="3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0-#ppt_w/2"/>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90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1+#ppt_w/2"/>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par>
                              <p:cTn id="34" fill="hold">
                                <p:stCondLst>
                                  <p:cond delay="3100"/>
                                </p:stCondLst>
                                <p:childTnLst>
                                  <p:par>
                                    <p:cTn id="35" presetID="42"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1000"/>
                                            <p:tgtEl>
                                              <p:spTgt spid="70"/>
                                            </p:tgtEl>
                                          </p:cBhvr>
                                        </p:animEffect>
                                        <p:anim calcmode="lin" valueType="num">
                                          <p:cBhvr>
                                            <p:cTn id="38" dur="1000" fill="hold"/>
                                            <p:tgtEl>
                                              <p:spTgt spid="70"/>
                                            </p:tgtEl>
                                            <p:attrNameLst>
                                              <p:attrName>ppt_x</p:attrName>
                                            </p:attrNameLst>
                                          </p:cBhvr>
                                          <p:tavLst>
                                            <p:tav tm="0">
                                              <p:val>
                                                <p:strVal val="#ppt_x"/>
                                              </p:val>
                                            </p:tav>
                                            <p:tav tm="100000">
                                              <p:val>
                                                <p:strVal val="#ppt_x"/>
                                              </p:val>
                                            </p:tav>
                                          </p:tavLst>
                                        </p:anim>
                                        <p:anim calcmode="lin" valueType="num">
                                          <p:cBhvr>
                                            <p:cTn id="39" dur="1000" fill="hold"/>
                                            <p:tgtEl>
                                              <p:spTgt spid="70"/>
                                            </p:tgtEl>
                                            <p:attrNameLst>
                                              <p:attrName>ppt_y</p:attrName>
                                            </p:attrNameLst>
                                          </p:cBhvr>
                                          <p:tavLst>
                                            <p:tav tm="0">
                                              <p:val>
                                                <p:strVal val="#ppt_y+.1"/>
                                              </p:val>
                                            </p:tav>
                                            <p:tav tm="100000">
                                              <p:val>
                                                <p:strVal val="#ppt_y"/>
                                              </p:val>
                                            </p:tav>
                                          </p:tavLst>
                                        </p:anim>
                                      </p:childTnLst>
                                    </p:cTn>
                                  </p:par>
                                </p:childTnLst>
                              </p:cTn>
                            </p:par>
                            <p:par>
                              <p:cTn id="40" fill="hold">
                                <p:stCondLst>
                                  <p:cond delay="4100"/>
                                </p:stCondLst>
                                <p:childTnLst>
                                  <p:par>
                                    <p:cTn id="41" presetID="42" presetClass="entr" presetSubtype="0"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fade">
                                          <p:cBhvr>
                                            <p:cTn id="43" dur="1000"/>
                                            <p:tgtEl>
                                              <p:spTgt spid="75"/>
                                            </p:tgtEl>
                                          </p:cBhvr>
                                        </p:animEffect>
                                        <p:anim calcmode="lin" valueType="num">
                                          <p:cBhvr>
                                            <p:cTn id="44" dur="1000" fill="hold"/>
                                            <p:tgtEl>
                                              <p:spTgt spid="75"/>
                                            </p:tgtEl>
                                            <p:attrNameLst>
                                              <p:attrName>ppt_x</p:attrName>
                                            </p:attrNameLst>
                                          </p:cBhvr>
                                          <p:tavLst>
                                            <p:tav tm="0">
                                              <p:val>
                                                <p:strVal val="#ppt_x"/>
                                              </p:val>
                                            </p:tav>
                                            <p:tav tm="100000">
                                              <p:val>
                                                <p:strVal val="#ppt_x"/>
                                              </p:val>
                                            </p:tav>
                                          </p:tavLst>
                                        </p:anim>
                                        <p:anim calcmode="lin" valueType="num">
                                          <p:cBhvr>
                                            <p:cTn id="45" dur="1000" fill="hold"/>
                                            <p:tgtEl>
                                              <p:spTgt spid="75"/>
                                            </p:tgtEl>
                                            <p:attrNameLst>
                                              <p:attrName>ppt_y</p:attrName>
                                            </p:attrNameLst>
                                          </p:cBhvr>
                                          <p:tavLst>
                                            <p:tav tm="0">
                                              <p:val>
                                                <p:strVal val="#ppt_y+.1"/>
                                              </p:val>
                                            </p:tav>
                                            <p:tav tm="100000">
                                              <p:val>
                                                <p:strVal val="#ppt_y"/>
                                              </p:val>
                                            </p:tav>
                                          </p:tavLst>
                                        </p:anim>
                                      </p:childTnLst>
                                    </p:cTn>
                                  </p:par>
                                </p:childTnLst>
                              </p:cTn>
                            </p:par>
                            <p:par>
                              <p:cTn id="46" fill="hold">
                                <p:stCondLst>
                                  <p:cond delay="5100"/>
                                </p:stCondLst>
                                <p:childTnLst>
                                  <p:par>
                                    <p:cTn id="47" presetID="42" presetClass="entr" presetSubtype="0" fill="hold"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1000"/>
                                            <p:tgtEl>
                                              <p:spTgt spid="80"/>
                                            </p:tgtEl>
                                          </p:cBhvr>
                                        </p:animEffect>
                                        <p:anim calcmode="lin" valueType="num">
                                          <p:cBhvr>
                                            <p:cTn id="50" dur="1000" fill="hold"/>
                                            <p:tgtEl>
                                              <p:spTgt spid="80"/>
                                            </p:tgtEl>
                                            <p:attrNameLst>
                                              <p:attrName>ppt_x</p:attrName>
                                            </p:attrNameLst>
                                          </p:cBhvr>
                                          <p:tavLst>
                                            <p:tav tm="0">
                                              <p:val>
                                                <p:strVal val="#ppt_x"/>
                                              </p:val>
                                            </p:tav>
                                            <p:tav tm="100000">
                                              <p:val>
                                                <p:strVal val="#ppt_x"/>
                                              </p:val>
                                            </p:tav>
                                          </p:tavLst>
                                        </p:anim>
                                        <p:anim calcmode="lin" valueType="num">
                                          <p:cBhvr>
                                            <p:cTn id="51" dur="1000" fill="hold"/>
                                            <p:tgtEl>
                                              <p:spTgt spid="80"/>
                                            </p:tgtEl>
                                            <p:attrNameLst>
                                              <p:attrName>ppt_y</p:attrName>
                                            </p:attrNameLst>
                                          </p:cBhvr>
                                          <p:tavLst>
                                            <p:tav tm="0">
                                              <p:val>
                                                <p:strVal val="#ppt_y+.1"/>
                                              </p:val>
                                            </p:tav>
                                            <p:tav tm="100000">
                                              <p:val>
                                                <p:strVal val="#ppt_y"/>
                                              </p:val>
                                            </p:tav>
                                          </p:tavLst>
                                        </p:anim>
                                      </p:childTnLst>
                                    </p:cTn>
                                  </p:par>
                                </p:childTnLst>
                              </p:cTn>
                            </p:par>
                            <p:par>
                              <p:cTn id="52" fill="hold">
                                <p:stCondLst>
                                  <p:cond delay="6100"/>
                                </p:stCondLst>
                                <p:childTnLst>
                                  <p:par>
                                    <p:cTn id="53" presetID="42" presetClass="entr" presetSubtype="0" fill="hold" nodeType="afterEffect">
                                      <p:stCondLst>
                                        <p:cond delay="0"/>
                                      </p:stCondLst>
                                      <p:childTnLst>
                                        <p:set>
                                          <p:cBhvr>
                                            <p:cTn id="54" dur="1" fill="hold">
                                              <p:stCondLst>
                                                <p:cond delay="0"/>
                                              </p:stCondLst>
                                            </p:cTn>
                                            <p:tgtEl>
                                              <p:spTgt spid="87"/>
                                            </p:tgtEl>
                                            <p:attrNameLst>
                                              <p:attrName>style.visibility</p:attrName>
                                            </p:attrNameLst>
                                          </p:cBhvr>
                                          <p:to>
                                            <p:strVal val="visible"/>
                                          </p:to>
                                        </p:set>
                                        <p:animEffect transition="in" filter="fade">
                                          <p:cBhvr>
                                            <p:cTn id="55" dur="1000"/>
                                            <p:tgtEl>
                                              <p:spTgt spid="87"/>
                                            </p:tgtEl>
                                          </p:cBhvr>
                                        </p:animEffect>
                                        <p:anim calcmode="lin" valueType="num">
                                          <p:cBhvr>
                                            <p:cTn id="56" dur="1000" fill="hold"/>
                                            <p:tgtEl>
                                              <p:spTgt spid="87"/>
                                            </p:tgtEl>
                                            <p:attrNameLst>
                                              <p:attrName>ppt_x</p:attrName>
                                            </p:attrNameLst>
                                          </p:cBhvr>
                                          <p:tavLst>
                                            <p:tav tm="0">
                                              <p:val>
                                                <p:strVal val="#ppt_x"/>
                                              </p:val>
                                            </p:tav>
                                            <p:tav tm="100000">
                                              <p:val>
                                                <p:strVal val="#ppt_x"/>
                                              </p:val>
                                            </p:tav>
                                          </p:tavLst>
                                        </p:anim>
                                        <p:anim calcmode="lin" valueType="num">
                                          <p:cBhvr>
                                            <p:cTn id="57" dur="1000" fill="hold"/>
                                            <p:tgtEl>
                                              <p:spTgt spid="87"/>
                                            </p:tgtEl>
                                            <p:attrNameLst>
                                              <p:attrName>ppt_y</p:attrName>
                                            </p:attrNameLst>
                                          </p:cBhvr>
                                          <p:tavLst>
                                            <p:tav tm="0">
                                              <p:val>
                                                <p:strVal val="#ppt_y+.1"/>
                                              </p:val>
                                            </p:tav>
                                            <p:tav tm="100000">
                                              <p:val>
                                                <p:strVal val="#ppt_y"/>
                                              </p:val>
                                            </p:tav>
                                          </p:tavLst>
                                        </p:anim>
                                      </p:childTnLst>
                                    </p:cTn>
                                  </p:par>
                                </p:childTnLst>
                              </p:cTn>
                            </p:par>
                            <p:par>
                              <p:cTn id="58" fill="hold">
                                <p:stCondLst>
                                  <p:cond delay="71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500"/>
                                            <p:tgtEl>
                                              <p:spTgt spid="90"/>
                                            </p:tgtEl>
                                          </p:cBhvr>
                                        </p:animEffect>
                                      </p:childTnLst>
                                    </p:cTn>
                                  </p:par>
                                </p:childTnLst>
                              </p:cTn>
                            </p:par>
                            <p:par>
                              <p:cTn id="62" fill="hold">
                                <p:stCondLst>
                                  <p:cond delay="7600"/>
                                </p:stCondLst>
                                <p:childTnLst>
                                  <p:par>
                                    <p:cTn id="63" presetID="22" presetClass="entr" presetSubtype="2" fill="hold" nodeType="afterEffect">
                                      <p:stCondLst>
                                        <p:cond delay="0"/>
                                      </p:stCondLst>
                                      <p:childTnLst>
                                        <p:set>
                                          <p:cBhvr>
                                            <p:cTn id="64" dur="1" fill="hold">
                                              <p:stCondLst>
                                                <p:cond delay="0"/>
                                              </p:stCondLst>
                                            </p:cTn>
                                            <p:tgtEl>
                                              <p:spTgt spid="105"/>
                                            </p:tgtEl>
                                            <p:attrNameLst>
                                              <p:attrName>style.visibility</p:attrName>
                                            </p:attrNameLst>
                                          </p:cBhvr>
                                          <p:to>
                                            <p:strVal val="visible"/>
                                          </p:to>
                                        </p:set>
                                        <p:animEffect transition="in" filter="wipe(right)">
                                          <p:cBhvr>
                                            <p:cTn id="65" dur="500"/>
                                            <p:tgtEl>
                                              <p:spTgt spid="105"/>
                                            </p:tgtEl>
                                          </p:cBhvr>
                                        </p:animEffect>
                                      </p:childTnLst>
                                    </p:cTn>
                                  </p:par>
                                </p:childTnLst>
                              </p:cTn>
                            </p:par>
                            <p:par>
                              <p:cTn id="66" fill="hold">
                                <p:stCondLst>
                                  <p:cond delay="8100"/>
                                </p:stCondLst>
                                <p:childTnLst>
                                  <p:par>
                                    <p:cTn id="67" presetID="10" presetClass="entr" presetSubtype="0" fill="hold" nodeType="after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childTnLst>
                              </p:cTn>
                            </p:par>
                            <p:par>
                              <p:cTn id="70" fill="hold">
                                <p:stCondLst>
                                  <p:cond delay="8600"/>
                                </p:stCondLst>
                                <p:childTnLst>
                                  <p:par>
                                    <p:cTn id="71" presetID="22" presetClass="entr" presetSubtype="8" fill="hold" nodeType="afterEffect">
                                      <p:stCondLst>
                                        <p:cond delay="0"/>
                                      </p:stCondLst>
                                      <p:childTnLst>
                                        <p:set>
                                          <p:cBhvr>
                                            <p:cTn id="72" dur="1" fill="hold">
                                              <p:stCondLst>
                                                <p:cond delay="0"/>
                                              </p:stCondLst>
                                            </p:cTn>
                                            <p:tgtEl>
                                              <p:spTgt spid="102"/>
                                            </p:tgtEl>
                                            <p:attrNameLst>
                                              <p:attrName>style.visibility</p:attrName>
                                            </p:attrNameLst>
                                          </p:cBhvr>
                                          <p:to>
                                            <p:strVal val="visible"/>
                                          </p:to>
                                        </p:set>
                                        <p:animEffect transition="in" filter="wipe(left)">
                                          <p:cBhvr>
                                            <p:cTn id="73" dur="500"/>
                                            <p:tgtEl>
                                              <p:spTgt spid="102"/>
                                            </p:tgtEl>
                                          </p:cBhvr>
                                        </p:animEffect>
                                      </p:childTnLst>
                                    </p:cTn>
                                  </p:par>
                                </p:childTnLst>
                              </p:cTn>
                            </p:par>
                            <p:par>
                              <p:cTn id="74" fill="hold">
                                <p:stCondLst>
                                  <p:cond delay="9100"/>
                                </p:stCondLst>
                                <p:childTnLst>
                                  <p:par>
                                    <p:cTn id="75" presetID="10" presetClass="entr" presetSubtype="0" fill="hold" nodeType="after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childTnLst>
                                    </p:cTn>
                                  </p:par>
                                </p:childTnLst>
                              </p:cTn>
                            </p:par>
                            <p:par>
                              <p:cTn id="78" fill="hold">
                                <p:stCondLst>
                                  <p:cond delay="9600"/>
                                </p:stCondLst>
                                <p:childTnLst>
                                  <p:par>
                                    <p:cTn id="79" presetID="22" presetClass="entr" presetSubtype="2" fill="hold" nodeType="afterEffect">
                                      <p:stCondLst>
                                        <p:cond delay="0"/>
                                      </p:stCondLst>
                                      <p:childTnLst>
                                        <p:set>
                                          <p:cBhvr>
                                            <p:cTn id="80" dur="1" fill="hold">
                                              <p:stCondLst>
                                                <p:cond delay="0"/>
                                              </p:stCondLst>
                                            </p:cTn>
                                            <p:tgtEl>
                                              <p:spTgt spid="111"/>
                                            </p:tgtEl>
                                            <p:attrNameLst>
                                              <p:attrName>style.visibility</p:attrName>
                                            </p:attrNameLst>
                                          </p:cBhvr>
                                          <p:to>
                                            <p:strVal val="visible"/>
                                          </p:to>
                                        </p:set>
                                        <p:animEffect transition="in" filter="wipe(right)">
                                          <p:cBhvr>
                                            <p:cTn id="81" dur="500"/>
                                            <p:tgtEl>
                                              <p:spTgt spid="111"/>
                                            </p:tgtEl>
                                          </p:cBhvr>
                                        </p:animEffect>
                                      </p:childTnLst>
                                    </p:cTn>
                                  </p:par>
                                </p:childTnLst>
                              </p:cTn>
                            </p:par>
                            <p:par>
                              <p:cTn id="82" fill="hold">
                                <p:stCondLst>
                                  <p:cond delay="10100"/>
                                </p:stCondLst>
                                <p:childTnLst>
                                  <p:par>
                                    <p:cTn id="83" presetID="10" presetClass="entr" presetSubtype="0" fill="hold" nodeType="afterEffect">
                                      <p:stCondLst>
                                        <p:cond delay="0"/>
                                      </p:stCondLst>
                                      <p:childTnLst>
                                        <p:set>
                                          <p:cBhvr>
                                            <p:cTn id="84" dur="1" fill="hold">
                                              <p:stCondLst>
                                                <p:cond delay="0"/>
                                              </p:stCondLst>
                                            </p:cTn>
                                            <p:tgtEl>
                                              <p:spTgt spid="99"/>
                                            </p:tgtEl>
                                            <p:attrNameLst>
                                              <p:attrName>style.visibility</p:attrName>
                                            </p:attrNameLst>
                                          </p:cBhvr>
                                          <p:to>
                                            <p:strVal val="visible"/>
                                          </p:to>
                                        </p:set>
                                        <p:animEffect transition="in" filter="fade">
                                          <p:cBhvr>
                                            <p:cTn id="85" dur="500"/>
                                            <p:tgtEl>
                                              <p:spTgt spid="99"/>
                                            </p:tgtEl>
                                          </p:cBhvr>
                                        </p:animEffect>
                                      </p:childTnLst>
                                    </p:cTn>
                                  </p:par>
                                </p:childTnLst>
                              </p:cTn>
                            </p:par>
                            <p:par>
                              <p:cTn id="86" fill="hold">
                                <p:stCondLst>
                                  <p:cond delay="10600"/>
                                </p:stCondLst>
                                <p:childTnLst>
                                  <p:par>
                                    <p:cTn id="87" presetID="22" presetClass="entr" presetSubtype="8" fill="hold" nodeType="after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wipe(left)">
                                          <p:cBhvr>
                                            <p:cTn id="89" dur="500"/>
                                            <p:tgtEl>
                                              <p:spTgt spid="108"/>
                                            </p:tgtEl>
                                          </p:cBhvr>
                                        </p:animEffect>
                                      </p:childTnLst>
                                    </p:cTn>
                                  </p:par>
                                </p:childTnLst>
                              </p:cTn>
                            </p:par>
                            <p:par>
                              <p:cTn id="90" fill="hold">
                                <p:stCondLst>
                                  <p:cond delay="11100"/>
                                </p:stCondLst>
                                <p:childTnLst>
                                  <p:par>
                                    <p:cTn id="91" presetID="10" presetClass="entr" presetSubtype="0" fill="hold" grpId="0" nodeType="after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114"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200" fill="hold"/>
                                            <p:tgtEl>
                                              <p:spTgt spid="53"/>
                                            </p:tgtEl>
                                            <p:attrNameLst>
                                              <p:attrName>ppt_x</p:attrName>
                                            </p:attrNameLst>
                                          </p:cBhvr>
                                          <p:tavLst>
                                            <p:tav tm="0">
                                              <p:val>
                                                <p:strVal val="0-#ppt_w/2"/>
                                              </p:val>
                                            </p:tav>
                                            <p:tav tm="100000">
                                              <p:val>
                                                <p:strVal val="#ppt_x"/>
                                              </p:val>
                                            </p:tav>
                                          </p:tavLst>
                                        </p:anim>
                                        <p:anim calcmode="lin" valueType="num">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200" fill="hold"/>
                                            <p:tgtEl>
                                              <p:spTgt spid="54"/>
                                            </p:tgtEl>
                                            <p:attrNameLst>
                                              <p:attrName>ppt_x</p:attrName>
                                            </p:attrNameLst>
                                          </p:cBhvr>
                                          <p:tavLst>
                                            <p:tav tm="0">
                                              <p:val>
                                                <p:strVal val="#ppt_x"/>
                                              </p:val>
                                            </p:tav>
                                            <p:tav tm="100000">
                                              <p:val>
                                                <p:strVal val="#ppt_x"/>
                                              </p:val>
                                            </p:tav>
                                          </p:tavLst>
                                        </p:anim>
                                        <p:anim calcmode="lin" valueType="num">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2" presetClass="entr" presetSubtype="9"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additive="base">
                                            <p:cTn id="20" dur="500" fill="hold"/>
                                            <p:tgtEl>
                                              <p:spTgt spid="66"/>
                                            </p:tgtEl>
                                            <p:attrNameLst>
                                              <p:attrName>ppt_x</p:attrName>
                                            </p:attrNameLst>
                                          </p:cBhvr>
                                          <p:tavLst>
                                            <p:tav tm="0">
                                              <p:val>
                                                <p:strVal val="0-#ppt_w/2"/>
                                              </p:val>
                                            </p:tav>
                                            <p:tav tm="100000">
                                              <p:val>
                                                <p:strVal val="#ppt_x"/>
                                              </p:val>
                                            </p:tav>
                                          </p:tavLst>
                                        </p:anim>
                                        <p:anim calcmode="lin" valueType="num">
                                          <p:cBhvr additive="base">
                                            <p:cTn id="21" dur="500" fill="hold"/>
                                            <p:tgtEl>
                                              <p:spTgt spid="66"/>
                                            </p:tgtEl>
                                            <p:attrNameLst>
                                              <p:attrName>ppt_y</p:attrName>
                                            </p:attrNameLst>
                                          </p:cBhvr>
                                          <p:tavLst>
                                            <p:tav tm="0">
                                              <p:val>
                                                <p:strVal val="0-#ppt_h/2"/>
                                              </p:val>
                                            </p:tav>
                                            <p:tav tm="100000">
                                              <p:val>
                                                <p:strVal val="#ppt_y"/>
                                              </p:val>
                                            </p:tav>
                                          </p:tavLst>
                                        </p:anim>
                                      </p:childTnLst>
                                    </p:cTn>
                                  </p:par>
                                  <p:par>
                                    <p:cTn id="22" presetID="2" presetClass="entr" presetSubtype="3" fill="hold" grpId="0" nodeType="withEffect">
                                      <p:stCondLst>
                                        <p:cond delay="0"/>
                                      </p:stCondLst>
                                      <p:childTnLst>
                                        <p:set>
                                          <p:cBhvr>
                                            <p:cTn id="23" dur="1" fill="hold">
                                              <p:stCondLst>
                                                <p:cond delay="0"/>
                                              </p:stCondLst>
                                            </p:cTn>
                                            <p:tgtEl>
                                              <p:spTgt spid="69"/>
                                            </p:tgtEl>
                                            <p:attrNameLst>
                                              <p:attrName>style.visibility</p:attrName>
                                            </p:attrNameLst>
                                          </p:cBhvr>
                                          <p:to>
                                            <p:strVal val="visible"/>
                                          </p:to>
                                        </p:set>
                                        <p:anim calcmode="lin" valueType="num">
                                          <p:cBhvr additive="base">
                                            <p:cTn id="24" dur="500" fill="hold"/>
                                            <p:tgtEl>
                                              <p:spTgt spid="69"/>
                                            </p:tgtEl>
                                            <p:attrNameLst>
                                              <p:attrName>ppt_x</p:attrName>
                                            </p:attrNameLst>
                                          </p:cBhvr>
                                          <p:tavLst>
                                            <p:tav tm="0">
                                              <p:val>
                                                <p:strVal val="1+#ppt_w/2"/>
                                              </p:val>
                                            </p:tav>
                                            <p:tav tm="100000">
                                              <p:val>
                                                <p:strVal val="#ppt_x"/>
                                              </p:val>
                                            </p:tav>
                                          </p:tavLst>
                                        </p:anim>
                                        <p:anim calcmode="lin" valueType="num">
                                          <p:cBhvr additive="base">
                                            <p:cTn id="25" dur="500" fill="hold"/>
                                            <p:tgtEl>
                                              <p:spTgt spid="69"/>
                                            </p:tgtEl>
                                            <p:attrNameLst>
                                              <p:attrName>ppt_y</p:attrName>
                                            </p:attrNameLst>
                                          </p:cBhvr>
                                          <p:tavLst>
                                            <p:tav tm="0">
                                              <p:val>
                                                <p:strVal val="0-#ppt_h/2"/>
                                              </p:val>
                                            </p:tav>
                                            <p:tav tm="100000">
                                              <p:val>
                                                <p:strVal val="#ppt_y"/>
                                              </p:val>
                                            </p:tav>
                                          </p:tavLst>
                                        </p:anim>
                                      </p:childTnLst>
                                    </p:cTn>
                                  </p:par>
                                  <p:par>
                                    <p:cTn id="26" presetID="2" presetClass="entr" presetSubtype="12" fill="hold" grpId="0" nodeType="withEffect">
                                      <p:stCondLst>
                                        <p:cond delay="300"/>
                                      </p:stCondLst>
                                      <p:childTnLst>
                                        <p:set>
                                          <p:cBhvr>
                                            <p:cTn id="27" dur="1" fill="hold">
                                              <p:stCondLst>
                                                <p:cond delay="0"/>
                                              </p:stCondLst>
                                            </p:cTn>
                                            <p:tgtEl>
                                              <p:spTgt spid="67"/>
                                            </p:tgtEl>
                                            <p:attrNameLst>
                                              <p:attrName>style.visibility</p:attrName>
                                            </p:attrNameLst>
                                          </p:cBhvr>
                                          <p:to>
                                            <p:strVal val="visible"/>
                                          </p:to>
                                        </p:set>
                                        <p:anim calcmode="lin" valueType="num">
                                          <p:cBhvr additive="base">
                                            <p:cTn id="28" dur="500" fill="hold"/>
                                            <p:tgtEl>
                                              <p:spTgt spid="67"/>
                                            </p:tgtEl>
                                            <p:attrNameLst>
                                              <p:attrName>ppt_x</p:attrName>
                                            </p:attrNameLst>
                                          </p:cBhvr>
                                          <p:tavLst>
                                            <p:tav tm="0">
                                              <p:val>
                                                <p:strVal val="0-#ppt_w/2"/>
                                              </p:val>
                                            </p:tav>
                                            <p:tav tm="100000">
                                              <p:val>
                                                <p:strVal val="#ppt_x"/>
                                              </p:val>
                                            </p:tav>
                                          </p:tavLst>
                                        </p:anim>
                                        <p:anim calcmode="lin" valueType="num">
                                          <p:cBhvr additive="base">
                                            <p:cTn id="29" dur="500" fill="hold"/>
                                            <p:tgtEl>
                                              <p:spTgt spid="67"/>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90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1+#ppt_w/2"/>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par>
                              <p:cTn id="34" fill="hold">
                                <p:stCondLst>
                                  <p:cond delay="3100"/>
                                </p:stCondLst>
                                <p:childTnLst>
                                  <p:par>
                                    <p:cTn id="35" presetID="42" presetClass="entr" presetSubtype="0"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Effect transition="in" filter="fade">
                                          <p:cBhvr>
                                            <p:cTn id="37" dur="1000"/>
                                            <p:tgtEl>
                                              <p:spTgt spid="70"/>
                                            </p:tgtEl>
                                          </p:cBhvr>
                                        </p:animEffect>
                                        <p:anim calcmode="lin" valueType="num">
                                          <p:cBhvr>
                                            <p:cTn id="38" dur="1000" fill="hold"/>
                                            <p:tgtEl>
                                              <p:spTgt spid="70"/>
                                            </p:tgtEl>
                                            <p:attrNameLst>
                                              <p:attrName>ppt_x</p:attrName>
                                            </p:attrNameLst>
                                          </p:cBhvr>
                                          <p:tavLst>
                                            <p:tav tm="0">
                                              <p:val>
                                                <p:strVal val="#ppt_x"/>
                                              </p:val>
                                            </p:tav>
                                            <p:tav tm="100000">
                                              <p:val>
                                                <p:strVal val="#ppt_x"/>
                                              </p:val>
                                            </p:tav>
                                          </p:tavLst>
                                        </p:anim>
                                        <p:anim calcmode="lin" valueType="num">
                                          <p:cBhvr>
                                            <p:cTn id="39" dur="1000" fill="hold"/>
                                            <p:tgtEl>
                                              <p:spTgt spid="70"/>
                                            </p:tgtEl>
                                            <p:attrNameLst>
                                              <p:attrName>ppt_y</p:attrName>
                                            </p:attrNameLst>
                                          </p:cBhvr>
                                          <p:tavLst>
                                            <p:tav tm="0">
                                              <p:val>
                                                <p:strVal val="#ppt_y+.1"/>
                                              </p:val>
                                            </p:tav>
                                            <p:tav tm="100000">
                                              <p:val>
                                                <p:strVal val="#ppt_y"/>
                                              </p:val>
                                            </p:tav>
                                          </p:tavLst>
                                        </p:anim>
                                      </p:childTnLst>
                                    </p:cTn>
                                  </p:par>
                                </p:childTnLst>
                              </p:cTn>
                            </p:par>
                            <p:par>
                              <p:cTn id="40" fill="hold">
                                <p:stCondLst>
                                  <p:cond delay="4100"/>
                                </p:stCondLst>
                                <p:childTnLst>
                                  <p:par>
                                    <p:cTn id="41" presetID="42" presetClass="entr" presetSubtype="0" fill="hold" nodeType="afterEffect">
                                      <p:stCondLst>
                                        <p:cond delay="0"/>
                                      </p:stCondLst>
                                      <p:childTnLst>
                                        <p:set>
                                          <p:cBhvr>
                                            <p:cTn id="42" dur="1" fill="hold">
                                              <p:stCondLst>
                                                <p:cond delay="0"/>
                                              </p:stCondLst>
                                            </p:cTn>
                                            <p:tgtEl>
                                              <p:spTgt spid="75"/>
                                            </p:tgtEl>
                                            <p:attrNameLst>
                                              <p:attrName>style.visibility</p:attrName>
                                            </p:attrNameLst>
                                          </p:cBhvr>
                                          <p:to>
                                            <p:strVal val="visible"/>
                                          </p:to>
                                        </p:set>
                                        <p:animEffect transition="in" filter="fade">
                                          <p:cBhvr>
                                            <p:cTn id="43" dur="1000"/>
                                            <p:tgtEl>
                                              <p:spTgt spid="75"/>
                                            </p:tgtEl>
                                          </p:cBhvr>
                                        </p:animEffect>
                                        <p:anim calcmode="lin" valueType="num">
                                          <p:cBhvr>
                                            <p:cTn id="44" dur="1000" fill="hold"/>
                                            <p:tgtEl>
                                              <p:spTgt spid="75"/>
                                            </p:tgtEl>
                                            <p:attrNameLst>
                                              <p:attrName>ppt_x</p:attrName>
                                            </p:attrNameLst>
                                          </p:cBhvr>
                                          <p:tavLst>
                                            <p:tav tm="0">
                                              <p:val>
                                                <p:strVal val="#ppt_x"/>
                                              </p:val>
                                            </p:tav>
                                            <p:tav tm="100000">
                                              <p:val>
                                                <p:strVal val="#ppt_x"/>
                                              </p:val>
                                            </p:tav>
                                          </p:tavLst>
                                        </p:anim>
                                        <p:anim calcmode="lin" valueType="num">
                                          <p:cBhvr>
                                            <p:cTn id="45" dur="1000" fill="hold"/>
                                            <p:tgtEl>
                                              <p:spTgt spid="75"/>
                                            </p:tgtEl>
                                            <p:attrNameLst>
                                              <p:attrName>ppt_y</p:attrName>
                                            </p:attrNameLst>
                                          </p:cBhvr>
                                          <p:tavLst>
                                            <p:tav tm="0">
                                              <p:val>
                                                <p:strVal val="#ppt_y+.1"/>
                                              </p:val>
                                            </p:tav>
                                            <p:tav tm="100000">
                                              <p:val>
                                                <p:strVal val="#ppt_y"/>
                                              </p:val>
                                            </p:tav>
                                          </p:tavLst>
                                        </p:anim>
                                      </p:childTnLst>
                                    </p:cTn>
                                  </p:par>
                                </p:childTnLst>
                              </p:cTn>
                            </p:par>
                            <p:par>
                              <p:cTn id="46" fill="hold">
                                <p:stCondLst>
                                  <p:cond delay="5100"/>
                                </p:stCondLst>
                                <p:childTnLst>
                                  <p:par>
                                    <p:cTn id="47" presetID="42" presetClass="entr" presetSubtype="0" fill="hold" nodeType="afterEffect">
                                      <p:stCondLst>
                                        <p:cond delay="0"/>
                                      </p:stCondLst>
                                      <p:childTnLst>
                                        <p:set>
                                          <p:cBhvr>
                                            <p:cTn id="48" dur="1" fill="hold">
                                              <p:stCondLst>
                                                <p:cond delay="0"/>
                                              </p:stCondLst>
                                            </p:cTn>
                                            <p:tgtEl>
                                              <p:spTgt spid="80"/>
                                            </p:tgtEl>
                                            <p:attrNameLst>
                                              <p:attrName>style.visibility</p:attrName>
                                            </p:attrNameLst>
                                          </p:cBhvr>
                                          <p:to>
                                            <p:strVal val="visible"/>
                                          </p:to>
                                        </p:set>
                                        <p:animEffect transition="in" filter="fade">
                                          <p:cBhvr>
                                            <p:cTn id="49" dur="1000"/>
                                            <p:tgtEl>
                                              <p:spTgt spid="80"/>
                                            </p:tgtEl>
                                          </p:cBhvr>
                                        </p:animEffect>
                                        <p:anim calcmode="lin" valueType="num">
                                          <p:cBhvr>
                                            <p:cTn id="50" dur="1000" fill="hold"/>
                                            <p:tgtEl>
                                              <p:spTgt spid="80"/>
                                            </p:tgtEl>
                                            <p:attrNameLst>
                                              <p:attrName>ppt_x</p:attrName>
                                            </p:attrNameLst>
                                          </p:cBhvr>
                                          <p:tavLst>
                                            <p:tav tm="0">
                                              <p:val>
                                                <p:strVal val="#ppt_x"/>
                                              </p:val>
                                            </p:tav>
                                            <p:tav tm="100000">
                                              <p:val>
                                                <p:strVal val="#ppt_x"/>
                                              </p:val>
                                            </p:tav>
                                          </p:tavLst>
                                        </p:anim>
                                        <p:anim calcmode="lin" valueType="num">
                                          <p:cBhvr>
                                            <p:cTn id="51" dur="1000" fill="hold"/>
                                            <p:tgtEl>
                                              <p:spTgt spid="80"/>
                                            </p:tgtEl>
                                            <p:attrNameLst>
                                              <p:attrName>ppt_y</p:attrName>
                                            </p:attrNameLst>
                                          </p:cBhvr>
                                          <p:tavLst>
                                            <p:tav tm="0">
                                              <p:val>
                                                <p:strVal val="#ppt_y+.1"/>
                                              </p:val>
                                            </p:tav>
                                            <p:tav tm="100000">
                                              <p:val>
                                                <p:strVal val="#ppt_y"/>
                                              </p:val>
                                            </p:tav>
                                          </p:tavLst>
                                        </p:anim>
                                      </p:childTnLst>
                                    </p:cTn>
                                  </p:par>
                                </p:childTnLst>
                              </p:cTn>
                            </p:par>
                            <p:par>
                              <p:cTn id="52" fill="hold">
                                <p:stCondLst>
                                  <p:cond delay="6100"/>
                                </p:stCondLst>
                                <p:childTnLst>
                                  <p:par>
                                    <p:cTn id="53" presetID="42" presetClass="entr" presetSubtype="0" fill="hold" nodeType="afterEffect">
                                      <p:stCondLst>
                                        <p:cond delay="0"/>
                                      </p:stCondLst>
                                      <p:childTnLst>
                                        <p:set>
                                          <p:cBhvr>
                                            <p:cTn id="54" dur="1" fill="hold">
                                              <p:stCondLst>
                                                <p:cond delay="0"/>
                                              </p:stCondLst>
                                            </p:cTn>
                                            <p:tgtEl>
                                              <p:spTgt spid="87"/>
                                            </p:tgtEl>
                                            <p:attrNameLst>
                                              <p:attrName>style.visibility</p:attrName>
                                            </p:attrNameLst>
                                          </p:cBhvr>
                                          <p:to>
                                            <p:strVal val="visible"/>
                                          </p:to>
                                        </p:set>
                                        <p:animEffect transition="in" filter="fade">
                                          <p:cBhvr>
                                            <p:cTn id="55" dur="1000"/>
                                            <p:tgtEl>
                                              <p:spTgt spid="87"/>
                                            </p:tgtEl>
                                          </p:cBhvr>
                                        </p:animEffect>
                                        <p:anim calcmode="lin" valueType="num">
                                          <p:cBhvr>
                                            <p:cTn id="56" dur="1000" fill="hold"/>
                                            <p:tgtEl>
                                              <p:spTgt spid="87"/>
                                            </p:tgtEl>
                                            <p:attrNameLst>
                                              <p:attrName>ppt_x</p:attrName>
                                            </p:attrNameLst>
                                          </p:cBhvr>
                                          <p:tavLst>
                                            <p:tav tm="0">
                                              <p:val>
                                                <p:strVal val="#ppt_x"/>
                                              </p:val>
                                            </p:tav>
                                            <p:tav tm="100000">
                                              <p:val>
                                                <p:strVal val="#ppt_x"/>
                                              </p:val>
                                            </p:tav>
                                          </p:tavLst>
                                        </p:anim>
                                        <p:anim calcmode="lin" valueType="num">
                                          <p:cBhvr>
                                            <p:cTn id="57" dur="1000" fill="hold"/>
                                            <p:tgtEl>
                                              <p:spTgt spid="87"/>
                                            </p:tgtEl>
                                            <p:attrNameLst>
                                              <p:attrName>ppt_y</p:attrName>
                                            </p:attrNameLst>
                                          </p:cBhvr>
                                          <p:tavLst>
                                            <p:tav tm="0">
                                              <p:val>
                                                <p:strVal val="#ppt_y+.1"/>
                                              </p:val>
                                            </p:tav>
                                            <p:tav tm="100000">
                                              <p:val>
                                                <p:strVal val="#ppt_y"/>
                                              </p:val>
                                            </p:tav>
                                          </p:tavLst>
                                        </p:anim>
                                      </p:childTnLst>
                                    </p:cTn>
                                  </p:par>
                                </p:childTnLst>
                              </p:cTn>
                            </p:par>
                            <p:par>
                              <p:cTn id="58" fill="hold">
                                <p:stCondLst>
                                  <p:cond delay="7100"/>
                                </p:stCondLst>
                                <p:childTnLst>
                                  <p:par>
                                    <p:cTn id="59" presetID="10" presetClass="entr" presetSubtype="0" fill="hold" nodeType="afterEffect">
                                      <p:stCondLst>
                                        <p:cond delay="0"/>
                                      </p:stCondLst>
                                      <p:childTnLst>
                                        <p:set>
                                          <p:cBhvr>
                                            <p:cTn id="60" dur="1" fill="hold">
                                              <p:stCondLst>
                                                <p:cond delay="0"/>
                                              </p:stCondLst>
                                            </p:cTn>
                                            <p:tgtEl>
                                              <p:spTgt spid="90"/>
                                            </p:tgtEl>
                                            <p:attrNameLst>
                                              <p:attrName>style.visibility</p:attrName>
                                            </p:attrNameLst>
                                          </p:cBhvr>
                                          <p:to>
                                            <p:strVal val="visible"/>
                                          </p:to>
                                        </p:set>
                                        <p:animEffect transition="in" filter="fade">
                                          <p:cBhvr>
                                            <p:cTn id="61" dur="500"/>
                                            <p:tgtEl>
                                              <p:spTgt spid="90"/>
                                            </p:tgtEl>
                                          </p:cBhvr>
                                        </p:animEffect>
                                      </p:childTnLst>
                                    </p:cTn>
                                  </p:par>
                                </p:childTnLst>
                              </p:cTn>
                            </p:par>
                            <p:par>
                              <p:cTn id="62" fill="hold">
                                <p:stCondLst>
                                  <p:cond delay="7600"/>
                                </p:stCondLst>
                                <p:childTnLst>
                                  <p:par>
                                    <p:cTn id="63" presetID="22" presetClass="entr" presetSubtype="2" fill="hold" nodeType="afterEffect">
                                      <p:stCondLst>
                                        <p:cond delay="0"/>
                                      </p:stCondLst>
                                      <p:childTnLst>
                                        <p:set>
                                          <p:cBhvr>
                                            <p:cTn id="64" dur="1" fill="hold">
                                              <p:stCondLst>
                                                <p:cond delay="0"/>
                                              </p:stCondLst>
                                            </p:cTn>
                                            <p:tgtEl>
                                              <p:spTgt spid="105"/>
                                            </p:tgtEl>
                                            <p:attrNameLst>
                                              <p:attrName>style.visibility</p:attrName>
                                            </p:attrNameLst>
                                          </p:cBhvr>
                                          <p:to>
                                            <p:strVal val="visible"/>
                                          </p:to>
                                        </p:set>
                                        <p:animEffect transition="in" filter="wipe(right)">
                                          <p:cBhvr>
                                            <p:cTn id="65" dur="500"/>
                                            <p:tgtEl>
                                              <p:spTgt spid="105"/>
                                            </p:tgtEl>
                                          </p:cBhvr>
                                        </p:animEffect>
                                      </p:childTnLst>
                                    </p:cTn>
                                  </p:par>
                                </p:childTnLst>
                              </p:cTn>
                            </p:par>
                            <p:par>
                              <p:cTn id="66" fill="hold">
                                <p:stCondLst>
                                  <p:cond delay="8100"/>
                                </p:stCondLst>
                                <p:childTnLst>
                                  <p:par>
                                    <p:cTn id="67" presetID="10" presetClass="entr" presetSubtype="0" fill="hold" nodeType="afterEffect">
                                      <p:stCondLst>
                                        <p:cond delay="0"/>
                                      </p:stCondLst>
                                      <p:childTnLst>
                                        <p:set>
                                          <p:cBhvr>
                                            <p:cTn id="68" dur="1" fill="hold">
                                              <p:stCondLst>
                                                <p:cond delay="0"/>
                                              </p:stCondLst>
                                            </p:cTn>
                                            <p:tgtEl>
                                              <p:spTgt spid="93"/>
                                            </p:tgtEl>
                                            <p:attrNameLst>
                                              <p:attrName>style.visibility</p:attrName>
                                            </p:attrNameLst>
                                          </p:cBhvr>
                                          <p:to>
                                            <p:strVal val="visible"/>
                                          </p:to>
                                        </p:set>
                                        <p:animEffect transition="in" filter="fade">
                                          <p:cBhvr>
                                            <p:cTn id="69" dur="500"/>
                                            <p:tgtEl>
                                              <p:spTgt spid="93"/>
                                            </p:tgtEl>
                                          </p:cBhvr>
                                        </p:animEffect>
                                      </p:childTnLst>
                                    </p:cTn>
                                  </p:par>
                                </p:childTnLst>
                              </p:cTn>
                            </p:par>
                            <p:par>
                              <p:cTn id="70" fill="hold">
                                <p:stCondLst>
                                  <p:cond delay="8600"/>
                                </p:stCondLst>
                                <p:childTnLst>
                                  <p:par>
                                    <p:cTn id="71" presetID="22" presetClass="entr" presetSubtype="8" fill="hold" nodeType="afterEffect">
                                      <p:stCondLst>
                                        <p:cond delay="0"/>
                                      </p:stCondLst>
                                      <p:childTnLst>
                                        <p:set>
                                          <p:cBhvr>
                                            <p:cTn id="72" dur="1" fill="hold">
                                              <p:stCondLst>
                                                <p:cond delay="0"/>
                                              </p:stCondLst>
                                            </p:cTn>
                                            <p:tgtEl>
                                              <p:spTgt spid="102"/>
                                            </p:tgtEl>
                                            <p:attrNameLst>
                                              <p:attrName>style.visibility</p:attrName>
                                            </p:attrNameLst>
                                          </p:cBhvr>
                                          <p:to>
                                            <p:strVal val="visible"/>
                                          </p:to>
                                        </p:set>
                                        <p:animEffect transition="in" filter="wipe(left)">
                                          <p:cBhvr>
                                            <p:cTn id="73" dur="500"/>
                                            <p:tgtEl>
                                              <p:spTgt spid="102"/>
                                            </p:tgtEl>
                                          </p:cBhvr>
                                        </p:animEffect>
                                      </p:childTnLst>
                                    </p:cTn>
                                  </p:par>
                                </p:childTnLst>
                              </p:cTn>
                            </p:par>
                            <p:par>
                              <p:cTn id="74" fill="hold">
                                <p:stCondLst>
                                  <p:cond delay="9100"/>
                                </p:stCondLst>
                                <p:childTnLst>
                                  <p:par>
                                    <p:cTn id="75" presetID="10" presetClass="entr" presetSubtype="0" fill="hold" nodeType="afterEffect">
                                      <p:stCondLst>
                                        <p:cond delay="0"/>
                                      </p:stCondLst>
                                      <p:childTnLst>
                                        <p:set>
                                          <p:cBhvr>
                                            <p:cTn id="76" dur="1" fill="hold">
                                              <p:stCondLst>
                                                <p:cond delay="0"/>
                                              </p:stCondLst>
                                            </p:cTn>
                                            <p:tgtEl>
                                              <p:spTgt spid="96"/>
                                            </p:tgtEl>
                                            <p:attrNameLst>
                                              <p:attrName>style.visibility</p:attrName>
                                            </p:attrNameLst>
                                          </p:cBhvr>
                                          <p:to>
                                            <p:strVal val="visible"/>
                                          </p:to>
                                        </p:set>
                                        <p:animEffect transition="in" filter="fade">
                                          <p:cBhvr>
                                            <p:cTn id="77" dur="500"/>
                                            <p:tgtEl>
                                              <p:spTgt spid="96"/>
                                            </p:tgtEl>
                                          </p:cBhvr>
                                        </p:animEffect>
                                      </p:childTnLst>
                                    </p:cTn>
                                  </p:par>
                                </p:childTnLst>
                              </p:cTn>
                            </p:par>
                            <p:par>
                              <p:cTn id="78" fill="hold">
                                <p:stCondLst>
                                  <p:cond delay="9600"/>
                                </p:stCondLst>
                                <p:childTnLst>
                                  <p:par>
                                    <p:cTn id="79" presetID="22" presetClass="entr" presetSubtype="2" fill="hold" nodeType="afterEffect">
                                      <p:stCondLst>
                                        <p:cond delay="0"/>
                                      </p:stCondLst>
                                      <p:childTnLst>
                                        <p:set>
                                          <p:cBhvr>
                                            <p:cTn id="80" dur="1" fill="hold">
                                              <p:stCondLst>
                                                <p:cond delay="0"/>
                                              </p:stCondLst>
                                            </p:cTn>
                                            <p:tgtEl>
                                              <p:spTgt spid="111"/>
                                            </p:tgtEl>
                                            <p:attrNameLst>
                                              <p:attrName>style.visibility</p:attrName>
                                            </p:attrNameLst>
                                          </p:cBhvr>
                                          <p:to>
                                            <p:strVal val="visible"/>
                                          </p:to>
                                        </p:set>
                                        <p:animEffect transition="in" filter="wipe(right)">
                                          <p:cBhvr>
                                            <p:cTn id="81" dur="500"/>
                                            <p:tgtEl>
                                              <p:spTgt spid="111"/>
                                            </p:tgtEl>
                                          </p:cBhvr>
                                        </p:animEffect>
                                      </p:childTnLst>
                                    </p:cTn>
                                  </p:par>
                                </p:childTnLst>
                              </p:cTn>
                            </p:par>
                            <p:par>
                              <p:cTn id="82" fill="hold">
                                <p:stCondLst>
                                  <p:cond delay="10100"/>
                                </p:stCondLst>
                                <p:childTnLst>
                                  <p:par>
                                    <p:cTn id="83" presetID="10" presetClass="entr" presetSubtype="0" fill="hold" nodeType="afterEffect">
                                      <p:stCondLst>
                                        <p:cond delay="0"/>
                                      </p:stCondLst>
                                      <p:childTnLst>
                                        <p:set>
                                          <p:cBhvr>
                                            <p:cTn id="84" dur="1" fill="hold">
                                              <p:stCondLst>
                                                <p:cond delay="0"/>
                                              </p:stCondLst>
                                            </p:cTn>
                                            <p:tgtEl>
                                              <p:spTgt spid="99"/>
                                            </p:tgtEl>
                                            <p:attrNameLst>
                                              <p:attrName>style.visibility</p:attrName>
                                            </p:attrNameLst>
                                          </p:cBhvr>
                                          <p:to>
                                            <p:strVal val="visible"/>
                                          </p:to>
                                        </p:set>
                                        <p:animEffect transition="in" filter="fade">
                                          <p:cBhvr>
                                            <p:cTn id="85" dur="500"/>
                                            <p:tgtEl>
                                              <p:spTgt spid="99"/>
                                            </p:tgtEl>
                                          </p:cBhvr>
                                        </p:animEffect>
                                      </p:childTnLst>
                                    </p:cTn>
                                  </p:par>
                                </p:childTnLst>
                              </p:cTn>
                            </p:par>
                            <p:par>
                              <p:cTn id="86" fill="hold">
                                <p:stCondLst>
                                  <p:cond delay="10600"/>
                                </p:stCondLst>
                                <p:childTnLst>
                                  <p:par>
                                    <p:cTn id="87" presetID="22" presetClass="entr" presetSubtype="8" fill="hold" nodeType="afterEffect">
                                      <p:stCondLst>
                                        <p:cond delay="0"/>
                                      </p:stCondLst>
                                      <p:childTnLst>
                                        <p:set>
                                          <p:cBhvr>
                                            <p:cTn id="88" dur="1" fill="hold">
                                              <p:stCondLst>
                                                <p:cond delay="0"/>
                                              </p:stCondLst>
                                            </p:cTn>
                                            <p:tgtEl>
                                              <p:spTgt spid="108"/>
                                            </p:tgtEl>
                                            <p:attrNameLst>
                                              <p:attrName>style.visibility</p:attrName>
                                            </p:attrNameLst>
                                          </p:cBhvr>
                                          <p:to>
                                            <p:strVal val="visible"/>
                                          </p:to>
                                        </p:set>
                                        <p:animEffect transition="in" filter="wipe(left)">
                                          <p:cBhvr>
                                            <p:cTn id="89" dur="500"/>
                                            <p:tgtEl>
                                              <p:spTgt spid="108"/>
                                            </p:tgtEl>
                                          </p:cBhvr>
                                        </p:animEffect>
                                      </p:childTnLst>
                                    </p:cTn>
                                  </p:par>
                                </p:childTnLst>
                              </p:cTn>
                            </p:par>
                            <p:par>
                              <p:cTn id="90" fill="hold">
                                <p:stCondLst>
                                  <p:cond delay="11100"/>
                                </p:stCondLst>
                                <p:childTnLst>
                                  <p:par>
                                    <p:cTn id="91" presetID="10" presetClass="entr" presetSubtype="0" fill="hold" grpId="0" nodeType="afterEffect">
                                      <p:stCondLst>
                                        <p:cond delay="0"/>
                                      </p:stCondLst>
                                      <p:childTnLst>
                                        <p:set>
                                          <p:cBhvr>
                                            <p:cTn id="92" dur="1" fill="hold">
                                              <p:stCondLst>
                                                <p:cond delay="0"/>
                                              </p:stCondLst>
                                            </p:cTn>
                                            <p:tgtEl>
                                              <p:spTgt spid="114"/>
                                            </p:tgtEl>
                                            <p:attrNameLst>
                                              <p:attrName>style.visibility</p:attrName>
                                            </p:attrNameLst>
                                          </p:cBhvr>
                                          <p:to>
                                            <p:strVal val="visible"/>
                                          </p:to>
                                        </p:set>
                                        <p:animEffect transition="in" filter="fade">
                                          <p:cBhvr>
                                            <p:cTn id="93"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114" grpId="0"/>
          <p:bldP spid="52" grpId="0"/>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燕尾形 54"/>
          <p:cNvSpPr/>
          <p:nvPr/>
        </p:nvSpPr>
        <p:spPr>
          <a:xfrm>
            <a:off x="1199300" y="3308098"/>
            <a:ext cx="1089189" cy="1183905"/>
          </a:xfrm>
          <a:prstGeom prst="chevron">
            <a:avLst>
              <a:gd name="adj" fmla="val 54429"/>
            </a:avLst>
          </a:prstGeom>
          <a:solidFill>
            <a:srgbClr val="EA6103"/>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63" name="燕尾形 62"/>
          <p:cNvSpPr/>
          <p:nvPr/>
        </p:nvSpPr>
        <p:spPr>
          <a:xfrm>
            <a:off x="2159282" y="3308098"/>
            <a:ext cx="1090814" cy="1183905"/>
          </a:xfrm>
          <a:prstGeom prst="chevron">
            <a:avLst>
              <a:gd name="adj" fmla="val 54429"/>
            </a:avLst>
          </a:prstGeom>
          <a:solidFill>
            <a:srgbClr val="EF932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64" name="燕尾形 63"/>
          <p:cNvSpPr/>
          <p:nvPr/>
        </p:nvSpPr>
        <p:spPr>
          <a:xfrm>
            <a:off x="3119264" y="3308098"/>
            <a:ext cx="1090814" cy="1183905"/>
          </a:xfrm>
          <a:prstGeom prst="chevron">
            <a:avLst>
              <a:gd name="adj" fmla="val 54429"/>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65" name="燕尾形 64"/>
          <p:cNvSpPr/>
          <p:nvPr/>
        </p:nvSpPr>
        <p:spPr>
          <a:xfrm>
            <a:off x="4044411" y="3308098"/>
            <a:ext cx="1090814" cy="1183905"/>
          </a:xfrm>
          <a:prstGeom prst="chevron">
            <a:avLst>
              <a:gd name="adj" fmla="val 54429"/>
            </a:avLst>
          </a:prstGeom>
          <a:solidFill>
            <a:srgbClr val="0099A9"/>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5" tIns="60953" rIns="121905" bIns="60953"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cxnSp>
        <p:nvCxnSpPr>
          <p:cNvPr id="66" name="直接连接符 65"/>
          <p:cNvCxnSpPr/>
          <p:nvPr/>
        </p:nvCxnSpPr>
        <p:spPr>
          <a:xfrm>
            <a:off x="7919172" y="1192373"/>
            <a:ext cx="0" cy="5266484"/>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3407258" y="2744273"/>
            <a:ext cx="0" cy="551122"/>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1487294" y="2085334"/>
            <a:ext cx="0" cy="12142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flipV="1">
            <a:off x="4367240" y="4472868"/>
            <a:ext cx="38752" cy="126171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2351278" y="4472865"/>
            <a:ext cx="0" cy="49345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sp>
        <p:nvSpPr>
          <p:cNvPr id="71" name="五边形 70"/>
          <p:cNvSpPr/>
          <p:nvPr/>
        </p:nvSpPr>
        <p:spPr>
          <a:xfrm>
            <a:off x="-48676" y="3298208"/>
            <a:ext cx="7871849" cy="1190585"/>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905" tIns="60953" rIns="121905" bIns="60953" anchor="ctr"/>
          <a:lstStyle/>
          <a:p>
            <a:pPr algn="ctr" defTabSz="1219079" fontAlgn="auto">
              <a:spcBef>
                <a:spcPts val="0"/>
              </a:spcBef>
              <a:spcAft>
                <a:spcPts val="0"/>
              </a:spcAft>
              <a:defRPr/>
            </a:pPr>
            <a:endParaRPr lang="zh-CN" altLang="en-US" sz="3300"/>
          </a:p>
        </p:txBody>
      </p:sp>
      <p:sp>
        <p:nvSpPr>
          <p:cNvPr id="72" name="TextBox 71"/>
          <p:cNvSpPr txBox="1"/>
          <p:nvPr/>
        </p:nvSpPr>
        <p:spPr>
          <a:xfrm>
            <a:off x="8303164" y="2409748"/>
            <a:ext cx="3177636" cy="3031595"/>
          </a:xfrm>
          <a:prstGeom prst="rect">
            <a:avLst/>
          </a:prstGeom>
          <a:noFill/>
        </p:spPr>
        <p:txBody>
          <a:bodyPr wrap="square" lIns="121917" tIns="60958" rIns="121917" bIns="60958" rtlCol="0">
            <a:spAutoFit/>
          </a:bodyPr>
          <a:lstStyle/>
          <a:p>
            <a:pPr>
              <a:lnSpc>
                <a:spcPct val="150000"/>
              </a:lnSpc>
            </a:pPr>
            <a:r>
              <a:rPr lang="zh-CN" altLang="en-US" sz="1400" dirty="0">
                <a:solidFill>
                  <a:schemeClr val="tx1">
                    <a:lumMod val="65000"/>
                    <a:lumOff val="35000"/>
                  </a:schemeClr>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点击输入简要文字内容，文字内容需概括精炼，不用多余的文字修饰，言简意赅的说明该项内容。点击输入简要文字内容，文字内容需概括精炼，不用多余的文字修饰，言简意赅的说明该项内容。</a:t>
            </a:r>
            <a:endParaRPr lang="en-US" altLang="zh-CN" sz="1400" dirty="0">
              <a:solidFill>
                <a:schemeClr val="tx1">
                  <a:lumMod val="65000"/>
                  <a:lumOff val="35000"/>
                </a:schemeClr>
              </a:solidFill>
              <a:latin typeface="微软雅黑" pitchFamily="34" charset="-122"/>
              <a:ea typeface="微软雅黑" pitchFamily="34" charset="-122"/>
              <a:sym typeface="Calibri" pitchFamily="34" charset="0"/>
            </a:endParaRPr>
          </a:p>
          <a:p>
            <a:pPr>
              <a:lnSpc>
                <a:spcPct val="150000"/>
              </a:lnSpc>
            </a:pPr>
            <a:r>
              <a:rPr lang="zh-CN" altLang="en-US" sz="1400" dirty="0">
                <a:solidFill>
                  <a:schemeClr val="tx1">
                    <a:lumMod val="65000"/>
                    <a:lumOff val="35000"/>
                  </a:schemeClr>
                </a:solidFill>
                <a:latin typeface="微软雅黑" pitchFamily="34" charset="-122"/>
                <a:ea typeface="微软雅黑" pitchFamily="34" charset="-122"/>
                <a:sym typeface="Calibri" pitchFamily="34" charset="0"/>
              </a:rPr>
              <a:t>       点击输入简要文字内容，文字内容需概括精炼，不用多余的文字修饰，言简意赅的说明该项内容。</a:t>
            </a:r>
            <a:endParaRPr lang="en-US" altLang="zh-CN" sz="1400" dirty="0">
              <a:solidFill>
                <a:schemeClr val="tx1">
                  <a:lumMod val="65000"/>
                  <a:lumOff val="35000"/>
                </a:schemeClr>
              </a:solidFill>
              <a:latin typeface="微软雅黑" pitchFamily="34" charset="-122"/>
              <a:ea typeface="微软雅黑" pitchFamily="34" charset="-122"/>
              <a:sym typeface="Calibri" pitchFamily="34" charset="0"/>
            </a:endParaRPr>
          </a:p>
        </p:txBody>
      </p:sp>
      <p:grpSp>
        <p:nvGrpSpPr>
          <p:cNvPr id="73" name="组合 72"/>
          <p:cNvGrpSpPr/>
          <p:nvPr/>
        </p:nvGrpSpPr>
        <p:grpSpPr>
          <a:xfrm>
            <a:off x="1199300" y="1492948"/>
            <a:ext cx="3103451" cy="592386"/>
            <a:chOff x="814328" y="3219334"/>
            <a:chExt cx="2266827" cy="432536"/>
          </a:xfrm>
        </p:grpSpPr>
        <p:grpSp>
          <p:nvGrpSpPr>
            <p:cNvPr id="74" name="组合 73"/>
            <p:cNvGrpSpPr/>
            <p:nvPr/>
          </p:nvGrpSpPr>
          <p:grpSpPr>
            <a:xfrm>
              <a:off x="814328" y="3219334"/>
              <a:ext cx="2266827" cy="432536"/>
              <a:chOff x="2173927" y="3285519"/>
              <a:chExt cx="2876394" cy="548848"/>
            </a:xfrm>
          </p:grpSpPr>
          <p:grpSp>
            <p:nvGrpSpPr>
              <p:cNvPr id="76" name="组合 75"/>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78" name="圆角矩形 77"/>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9" name="圆角矩形 78"/>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77" name="椭圆 76"/>
              <p:cNvSpPr/>
              <p:nvPr/>
            </p:nvSpPr>
            <p:spPr>
              <a:xfrm>
                <a:off x="2270357" y="3351544"/>
                <a:ext cx="394740" cy="394741"/>
              </a:xfrm>
              <a:prstGeom prst="ellipse">
                <a:avLst/>
              </a:prstGeom>
              <a:solidFill>
                <a:srgbClr val="EA6103"/>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grpSp>
        <p:sp>
          <p:nvSpPr>
            <p:cNvPr id="75" name="TextBox 74"/>
            <p:cNvSpPr txBox="1"/>
            <p:nvPr/>
          </p:nvSpPr>
          <p:spPr>
            <a:xfrm>
              <a:off x="1139540" y="3319207"/>
              <a:ext cx="192667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80" name="组合 79"/>
          <p:cNvGrpSpPr/>
          <p:nvPr/>
        </p:nvGrpSpPr>
        <p:grpSpPr>
          <a:xfrm>
            <a:off x="2063284" y="4966321"/>
            <a:ext cx="3103451" cy="592386"/>
            <a:chOff x="814325" y="3219334"/>
            <a:chExt cx="2266826" cy="432536"/>
          </a:xfrm>
        </p:grpSpPr>
        <p:grpSp>
          <p:nvGrpSpPr>
            <p:cNvPr id="81" name="组合 80"/>
            <p:cNvGrpSpPr/>
            <p:nvPr/>
          </p:nvGrpSpPr>
          <p:grpSpPr>
            <a:xfrm>
              <a:off x="814325" y="3219334"/>
              <a:ext cx="2266826" cy="432536"/>
              <a:chOff x="2173923" y="3285519"/>
              <a:chExt cx="2876392" cy="548848"/>
            </a:xfrm>
          </p:grpSpPr>
          <p:grpSp>
            <p:nvGrpSpPr>
              <p:cNvPr id="83" name="组合 82"/>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85" name="圆角矩形 84"/>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圆角矩形 85"/>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84" name="椭圆 83"/>
              <p:cNvSpPr/>
              <p:nvPr/>
            </p:nvSpPr>
            <p:spPr>
              <a:xfrm>
                <a:off x="2288027" y="3372244"/>
                <a:ext cx="392760" cy="392761"/>
              </a:xfrm>
              <a:prstGeom prst="ellipse">
                <a:avLst/>
              </a:prstGeom>
              <a:solidFill>
                <a:srgbClr val="EF932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grpSp>
        <p:sp>
          <p:nvSpPr>
            <p:cNvPr id="82" name="TextBox 81"/>
            <p:cNvSpPr txBox="1"/>
            <p:nvPr/>
          </p:nvSpPr>
          <p:spPr>
            <a:xfrm>
              <a:off x="1249617" y="3331792"/>
              <a:ext cx="1808518"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87" name="组合 86"/>
          <p:cNvGrpSpPr/>
          <p:nvPr/>
        </p:nvGrpSpPr>
        <p:grpSpPr>
          <a:xfrm>
            <a:off x="3059927" y="2165178"/>
            <a:ext cx="3103451" cy="592386"/>
            <a:chOff x="814328" y="3219334"/>
            <a:chExt cx="2266829" cy="432536"/>
          </a:xfrm>
        </p:grpSpPr>
        <p:grpSp>
          <p:nvGrpSpPr>
            <p:cNvPr id="88" name="组合 87"/>
            <p:cNvGrpSpPr/>
            <p:nvPr/>
          </p:nvGrpSpPr>
          <p:grpSpPr>
            <a:xfrm>
              <a:off x="814328" y="3219334"/>
              <a:ext cx="2266829" cy="432536"/>
              <a:chOff x="2173927" y="3285519"/>
              <a:chExt cx="2876396" cy="548848"/>
            </a:xfrm>
          </p:grpSpPr>
          <p:grpSp>
            <p:nvGrpSpPr>
              <p:cNvPr id="90" name="组合 89"/>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92" name="圆角矩形 91"/>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93" name="圆角矩形 92"/>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1" name="椭圆 90"/>
              <p:cNvSpPr>
                <a:spLocks/>
              </p:cNvSpPr>
              <p:nvPr/>
            </p:nvSpPr>
            <p:spPr>
              <a:xfrm>
                <a:off x="2307129" y="3376773"/>
                <a:ext cx="392761" cy="392761"/>
              </a:xfrm>
              <a:prstGeom prst="ellipse">
                <a:avLst/>
              </a:prstGeom>
              <a:solidFill>
                <a:srgbClr val="EA5E66"/>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grpSp>
        <p:sp>
          <p:nvSpPr>
            <p:cNvPr id="89" name="TextBox 88"/>
            <p:cNvSpPr txBox="1"/>
            <p:nvPr/>
          </p:nvSpPr>
          <p:spPr>
            <a:xfrm>
              <a:off x="1183671" y="3331792"/>
              <a:ext cx="1847692"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94" name="组合 93"/>
          <p:cNvGrpSpPr/>
          <p:nvPr/>
        </p:nvGrpSpPr>
        <p:grpSpPr>
          <a:xfrm>
            <a:off x="4079245" y="5734584"/>
            <a:ext cx="3103451" cy="592386"/>
            <a:chOff x="814328" y="3219334"/>
            <a:chExt cx="2266828" cy="432536"/>
          </a:xfrm>
        </p:grpSpPr>
        <p:grpSp>
          <p:nvGrpSpPr>
            <p:cNvPr id="95" name="组合 94"/>
            <p:cNvGrpSpPr/>
            <p:nvPr/>
          </p:nvGrpSpPr>
          <p:grpSpPr>
            <a:xfrm>
              <a:off x="814328" y="3219334"/>
              <a:ext cx="2266828" cy="432536"/>
              <a:chOff x="2173927" y="3285519"/>
              <a:chExt cx="2876395" cy="548848"/>
            </a:xfrm>
          </p:grpSpPr>
          <p:grpSp>
            <p:nvGrpSpPr>
              <p:cNvPr id="97" name="组合 96"/>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99" name="圆角矩形 98"/>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100" name="圆角矩形 99"/>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grpSp>
          <p:sp>
            <p:nvSpPr>
              <p:cNvPr id="98" name="椭圆 97"/>
              <p:cNvSpPr/>
              <p:nvPr/>
            </p:nvSpPr>
            <p:spPr>
              <a:xfrm>
                <a:off x="2280388" y="3389371"/>
                <a:ext cx="392761" cy="392761"/>
              </a:xfrm>
              <a:prstGeom prst="ellipse">
                <a:avLst/>
              </a:prstGeom>
              <a:solidFill>
                <a:srgbClr val="0099A9"/>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grpSp>
        <p:sp>
          <p:nvSpPr>
            <p:cNvPr id="96" name="TextBox 95"/>
            <p:cNvSpPr txBox="1"/>
            <p:nvPr/>
          </p:nvSpPr>
          <p:spPr>
            <a:xfrm>
              <a:off x="1085352" y="3345963"/>
              <a:ext cx="1926671" cy="19480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00" dirty="0">
                  <a:solidFill>
                    <a:schemeClr val="tx1">
                      <a:lumMod val="65000"/>
                      <a:lumOff val="35000"/>
                    </a:schemeClr>
                  </a:solidFill>
                </a:rPr>
                <a:t>添加文本内容</a:t>
              </a:r>
              <a:endParaRPr lang="zh-CN" altLang="en-US" sz="1700" dirty="0">
                <a:solidFill>
                  <a:schemeClr val="accent2"/>
                </a:solidFill>
              </a:endParaRPr>
            </a:p>
          </p:txBody>
        </p:sp>
      </p:grpSp>
      <p:grpSp>
        <p:nvGrpSpPr>
          <p:cNvPr id="101" name="组合 100"/>
          <p:cNvGrpSpPr>
            <a:grpSpLocks noChangeAspect="1"/>
          </p:cNvGrpSpPr>
          <p:nvPr/>
        </p:nvGrpSpPr>
        <p:grpSpPr>
          <a:xfrm>
            <a:off x="5039228" y="2744274"/>
            <a:ext cx="2264906" cy="2161576"/>
            <a:chOff x="3197225" y="3458369"/>
            <a:chExt cx="533400" cy="487363"/>
          </a:xfrm>
          <a:solidFill>
            <a:schemeClr val="tx1"/>
          </a:solidFill>
        </p:grpSpPr>
        <p:sp>
          <p:nvSpPr>
            <p:cNvPr id="102"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sp>
          <p:nvSpPr>
            <p:cNvPr id="103"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9079" fontAlgn="auto">
                <a:spcBef>
                  <a:spcPts val="0"/>
                </a:spcBef>
                <a:spcAft>
                  <a:spcPts val="0"/>
                </a:spcAft>
                <a:defRPr/>
              </a:pPr>
              <a:endParaRPr lang="zh-CN" altLang="en-US" sz="3300">
                <a:latin typeface="微软雅黑" pitchFamily="34" charset="-122"/>
                <a:ea typeface="微软雅黑" pitchFamily="34" charset="-122"/>
              </a:endParaRPr>
            </a:p>
          </p:txBody>
        </p:sp>
      </p:grpSp>
      <p:sp>
        <p:nvSpPr>
          <p:cNvPr id="104" name="矩形 103"/>
          <p:cNvSpPr/>
          <p:nvPr/>
        </p:nvSpPr>
        <p:spPr>
          <a:xfrm>
            <a:off x="8303164" y="1708017"/>
            <a:ext cx="2492990" cy="553998"/>
          </a:xfrm>
          <a:prstGeom prst="rect">
            <a:avLst/>
          </a:prstGeom>
        </p:spPr>
        <p:txBody>
          <a:bodyPr wrap="none">
            <a:spAutoFit/>
          </a:bodyPr>
          <a:lstStyle/>
          <a:p>
            <a:r>
              <a:rPr lang="zh-CN" altLang="en-US" sz="3000" b="1" dirty="0" smtClean="0">
                <a:latin typeface="微软雅黑" pitchFamily="34" charset="-122"/>
                <a:ea typeface="微软雅黑" pitchFamily="34" charset="-122"/>
              </a:rPr>
              <a:t>添加标题内容</a:t>
            </a:r>
            <a:endParaRPr lang="zh-CN" altLang="en-US" sz="3000" b="1" dirty="0">
              <a:latin typeface="微软雅黑" pitchFamily="34" charset="-122"/>
              <a:ea typeface="微软雅黑" pitchFamily="34" charset="-122"/>
            </a:endParaRPr>
          </a:p>
        </p:txBody>
      </p:sp>
      <p:sp>
        <p:nvSpPr>
          <p:cNvPr id="105" name="TextBox 104"/>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7" name="TextBox 46"/>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备用页</a:t>
            </a:r>
            <a:endParaRPr lang="zh-CN" altLang="en-US" sz="2700" b="1" dirty="0">
              <a:solidFill>
                <a:schemeClr val="tx1">
                  <a:lumMod val="65000"/>
                  <a:lumOff val="35000"/>
                </a:schemeClr>
              </a:solidFill>
              <a:latin typeface="微软雅黑"/>
              <a:ea typeface="微软雅黑"/>
            </a:endParaRPr>
          </a:p>
        </p:txBody>
      </p:sp>
      <p:pic>
        <p:nvPicPr>
          <p:cNvPr id="48"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49"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612724"/>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50000">
                                          <p:cBhvr additive="base">
                                            <p:cTn id="7" dur="1200" fill="hold"/>
                                            <p:tgtEl>
                                              <p:spTgt spid="48"/>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14:bounceEnd="50000">
                                          <p:cBhvr additive="base">
                                            <p:cTn id="11" dur="12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childTnLst>
                              </p:cTn>
                            </p:par>
                            <p:par>
                              <p:cTn id="17" fill="hold">
                                <p:stCondLst>
                                  <p:cond delay="1700"/>
                                </p:stCondLst>
                                <p:childTnLst>
                                  <p:par>
                                    <p:cTn id="18" presetID="2" presetClass="entr" presetSubtype="8" fill="hold" grpId="0" nodeType="after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additive="base">
                                            <p:cTn id="20" dur="400" fill="hold"/>
                                            <p:tgtEl>
                                              <p:spTgt spid="71"/>
                                            </p:tgtEl>
                                            <p:attrNameLst>
                                              <p:attrName>ppt_x</p:attrName>
                                            </p:attrNameLst>
                                          </p:cBhvr>
                                          <p:tavLst>
                                            <p:tav tm="0">
                                              <p:val>
                                                <p:strVal val="0-#ppt_w/2"/>
                                              </p:val>
                                            </p:tav>
                                            <p:tav tm="100000">
                                              <p:val>
                                                <p:strVal val="#ppt_x"/>
                                              </p:val>
                                            </p:tav>
                                          </p:tavLst>
                                        </p:anim>
                                        <p:anim calcmode="lin" valueType="num">
                                          <p:cBhvr additive="base">
                                            <p:cTn id="21" dur="400" fill="hold"/>
                                            <p:tgtEl>
                                              <p:spTgt spid="71"/>
                                            </p:tgtEl>
                                            <p:attrNameLst>
                                              <p:attrName>ppt_y</p:attrName>
                                            </p:attrNameLst>
                                          </p:cBhvr>
                                          <p:tavLst>
                                            <p:tav tm="0">
                                              <p:val>
                                                <p:strVal val="#ppt_y"/>
                                              </p:val>
                                            </p:tav>
                                            <p:tav tm="100000">
                                              <p:val>
                                                <p:strVal val="#ppt_y"/>
                                              </p:val>
                                            </p:tav>
                                          </p:tavLst>
                                        </p:anim>
                                      </p:childTnLst>
                                    </p:cTn>
                                  </p:par>
                                </p:childTnLst>
                              </p:cTn>
                            </p:par>
                            <p:par>
                              <p:cTn id="22" fill="hold">
                                <p:stCondLst>
                                  <p:cond delay="2100"/>
                                </p:stCondLst>
                                <p:childTnLst>
                                  <p:par>
                                    <p:cTn id="23" presetID="2" presetClass="entr" presetSubtype="8" fill="hold" nodeType="afterEffect">
                                      <p:stCondLst>
                                        <p:cond delay="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400" fill="hold"/>
                                            <p:tgtEl>
                                              <p:spTgt spid="101"/>
                                            </p:tgtEl>
                                            <p:attrNameLst>
                                              <p:attrName>ppt_x</p:attrName>
                                            </p:attrNameLst>
                                          </p:cBhvr>
                                          <p:tavLst>
                                            <p:tav tm="0">
                                              <p:val>
                                                <p:strVal val="0-#ppt_w/2"/>
                                              </p:val>
                                            </p:tav>
                                            <p:tav tm="100000">
                                              <p:val>
                                                <p:strVal val="#ppt_x"/>
                                              </p:val>
                                            </p:tav>
                                          </p:tavLst>
                                        </p:anim>
                                        <p:anim calcmode="lin" valueType="num">
                                          <p:cBhvr additive="base">
                                            <p:cTn id="26" dur="400" fill="hold"/>
                                            <p:tgtEl>
                                              <p:spTgt spid="10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400"/>
                                            <p:tgtEl>
                                              <p:spTgt spid="55"/>
                                            </p:tgtEl>
                                            <p:attrNameLst>
                                              <p:attrName>ppt_x</p:attrName>
                                            </p:attrNameLst>
                                          </p:cBhvr>
                                          <p:tavLst>
                                            <p:tav tm="0">
                                              <p:val>
                                                <p:strVal val="#ppt_x-#ppt_w*1.125000"/>
                                              </p:val>
                                            </p:tav>
                                            <p:tav tm="100000">
                                              <p:val>
                                                <p:strVal val="#ppt_x"/>
                                              </p:val>
                                            </p:tav>
                                          </p:tavLst>
                                        </p:anim>
                                        <p:animEffect transition="in" filter="wipe(right)">
                                          <p:cBhvr>
                                            <p:cTn id="31" dur="400"/>
                                            <p:tgtEl>
                                              <p:spTgt spid="55"/>
                                            </p:tgtEl>
                                          </p:cBhvr>
                                        </p:animEffect>
                                      </p:childTnLst>
                                    </p:cTn>
                                  </p:par>
                                </p:childTnLst>
                              </p:cTn>
                            </p:par>
                            <p:par>
                              <p:cTn id="32" fill="hold">
                                <p:stCondLst>
                                  <p:cond delay="2900"/>
                                </p:stCondLst>
                                <p:childTnLst>
                                  <p:par>
                                    <p:cTn id="33" presetID="12" presetClass="entr" presetSubtype="4" fill="hold"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400"/>
                                            <p:tgtEl>
                                              <p:spTgt spid="68"/>
                                            </p:tgtEl>
                                            <p:attrNameLst>
                                              <p:attrName>ppt_y</p:attrName>
                                            </p:attrNameLst>
                                          </p:cBhvr>
                                          <p:tavLst>
                                            <p:tav tm="0">
                                              <p:val>
                                                <p:strVal val="#ppt_y+#ppt_h*1.125000"/>
                                              </p:val>
                                            </p:tav>
                                            <p:tav tm="100000">
                                              <p:val>
                                                <p:strVal val="#ppt_y"/>
                                              </p:val>
                                            </p:tav>
                                          </p:tavLst>
                                        </p:anim>
                                        <p:animEffect transition="in" filter="wipe(up)">
                                          <p:cBhvr>
                                            <p:cTn id="36" dur="400"/>
                                            <p:tgtEl>
                                              <p:spTgt spid="68"/>
                                            </p:tgtEl>
                                          </p:cBhvr>
                                        </p:animEffect>
                                      </p:childTnLst>
                                    </p:cTn>
                                  </p:par>
                                </p:childTnLst>
                              </p:cTn>
                            </p:par>
                            <p:par>
                              <p:cTn id="37" fill="hold">
                                <p:stCondLst>
                                  <p:cond delay="3300"/>
                                </p:stCondLst>
                                <p:childTnLst>
                                  <p:par>
                                    <p:cTn id="38" presetID="53" presetClass="entr" presetSubtype="16"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 calcmode="lin" valueType="num">
                                          <p:cBhvr>
                                            <p:cTn id="40" dur="500" fill="hold"/>
                                            <p:tgtEl>
                                              <p:spTgt spid="73"/>
                                            </p:tgtEl>
                                            <p:attrNameLst>
                                              <p:attrName>ppt_w</p:attrName>
                                            </p:attrNameLst>
                                          </p:cBhvr>
                                          <p:tavLst>
                                            <p:tav tm="0">
                                              <p:val>
                                                <p:fltVal val="0"/>
                                              </p:val>
                                            </p:tav>
                                            <p:tav tm="100000">
                                              <p:val>
                                                <p:strVal val="#ppt_w"/>
                                              </p:val>
                                            </p:tav>
                                          </p:tavLst>
                                        </p:anim>
                                        <p:anim calcmode="lin" valueType="num">
                                          <p:cBhvr>
                                            <p:cTn id="41" dur="500" fill="hold"/>
                                            <p:tgtEl>
                                              <p:spTgt spid="73"/>
                                            </p:tgtEl>
                                            <p:attrNameLst>
                                              <p:attrName>ppt_h</p:attrName>
                                            </p:attrNameLst>
                                          </p:cBhvr>
                                          <p:tavLst>
                                            <p:tav tm="0">
                                              <p:val>
                                                <p:fltVal val="0"/>
                                              </p:val>
                                            </p:tav>
                                            <p:tav tm="100000">
                                              <p:val>
                                                <p:strVal val="#ppt_h"/>
                                              </p:val>
                                            </p:tav>
                                          </p:tavLst>
                                        </p:anim>
                                        <p:animEffect transition="in" filter="fade">
                                          <p:cBhvr>
                                            <p:cTn id="42" dur="500"/>
                                            <p:tgtEl>
                                              <p:spTgt spid="73"/>
                                            </p:tgtEl>
                                          </p:cBhvr>
                                        </p:animEffect>
                                      </p:childTnLst>
                                    </p:cTn>
                                  </p:par>
                                </p:childTnLst>
                              </p:cTn>
                            </p:par>
                            <p:par>
                              <p:cTn id="43" fill="hold">
                                <p:stCondLst>
                                  <p:cond delay="3800"/>
                                </p:stCondLst>
                                <p:childTnLst>
                                  <p:par>
                                    <p:cTn id="44" presetID="1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400"/>
                                            <p:tgtEl>
                                              <p:spTgt spid="63"/>
                                            </p:tgtEl>
                                            <p:attrNameLst>
                                              <p:attrName>ppt_x</p:attrName>
                                            </p:attrNameLst>
                                          </p:cBhvr>
                                          <p:tavLst>
                                            <p:tav tm="0">
                                              <p:val>
                                                <p:strVal val="#ppt_x-#ppt_w*1.125000"/>
                                              </p:val>
                                            </p:tav>
                                            <p:tav tm="100000">
                                              <p:val>
                                                <p:strVal val="#ppt_x"/>
                                              </p:val>
                                            </p:tav>
                                          </p:tavLst>
                                        </p:anim>
                                        <p:animEffect transition="in" filter="wipe(right)">
                                          <p:cBhvr>
                                            <p:cTn id="47" dur="400"/>
                                            <p:tgtEl>
                                              <p:spTgt spid="63"/>
                                            </p:tgtEl>
                                          </p:cBhvr>
                                        </p:animEffect>
                                      </p:childTnLst>
                                    </p:cTn>
                                  </p:par>
                                </p:childTnLst>
                              </p:cTn>
                            </p:par>
                            <p:par>
                              <p:cTn id="48" fill="hold">
                                <p:stCondLst>
                                  <p:cond delay="4200"/>
                                </p:stCondLst>
                                <p:childTnLst>
                                  <p:par>
                                    <p:cTn id="49" presetID="12" presetClass="entr" presetSubtype="1"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400"/>
                                            <p:tgtEl>
                                              <p:spTgt spid="70"/>
                                            </p:tgtEl>
                                            <p:attrNameLst>
                                              <p:attrName>ppt_y</p:attrName>
                                            </p:attrNameLst>
                                          </p:cBhvr>
                                          <p:tavLst>
                                            <p:tav tm="0">
                                              <p:val>
                                                <p:strVal val="#ppt_y-#ppt_h*1.125000"/>
                                              </p:val>
                                            </p:tav>
                                            <p:tav tm="100000">
                                              <p:val>
                                                <p:strVal val="#ppt_y"/>
                                              </p:val>
                                            </p:tav>
                                          </p:tavLst>
                                        </p:anim>
                                        <p:animEffect transition="in" filter="wipe(down)">
                                          <p:cBhvr>
                                            <p:cTn id="52" dur="400"/>
                                            <p:tgtEl>
                                              <p:spTgt spid="70"/>
                                            </p:tgtEl>
                                          </p:cBhvr>
                                        </p:animEffect>
                                      </p:childTnLst>
                                    </p:cTn>
                                  </p:par>
                                </p:childTnLst>
                              </p:cTn>
                            </p:par>
                            <p:par>
                              <p:cTn id="53" fill="hold">
                                <p:stCondLst>
                                  <p:cond delay="4600"/>
                                </p:stCondLst>
                                <p:childTnLst>
                                  <p:par>
                                    <p:cTn id="54" presetID="53" presetClass="entr" presetSubtype="16"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p:stCondLst>
                                  <p:cond delay="5100"/>
                                </p:stCondLst>
                                <p:childTnLst>
                                  <p:par>
                                    <p:cTn id="60" presetID="12" presetClass="entr" presetSubtype="8" fill="hold" grpId="0"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400"/>
                                            <p:tgtEl>
                                              <p:spTgt spid="64"/>
                                            </p:tgtEl>
                                            <p:attrNameLst>
                                              <p:attrName>ppt_x</p:attrName>
                                            </p:attrNameLst>
                                          </p:cBhvr>
                                          <p:tavLst>
                                            <p:tav tm="0">
                                              <p:val>
                                                <p:strVal val="#ppt_x-#ppt_w*1.125000"/>
                                              </p:val>
                                            </p:tav>
                                            <p:tav tm="100000">
                                              <p:val>
                                                <p:strVal val="#ppt_x"/>
                                              </p:val>
                                            </p:tav>
                                          </p:tavLst>
                                        </p:anim>
                                        <p:animEffect transition="in" filter="wipe(right)">
                                          <p:cBhvr>
                                            <p:cTn id="63" dur="400"/>
                                            <p:tgtEl>
                                              <p:spTgt spid="64"/>
                                            </p:tgtEl>
                                          </p:cBhvr>
                                        </p:animEffect>
                                      </p:childTnLst>
                                    </p:cTn>
                                  </p:par>
                                </p:childTnLst>
                              </p:cTn>
                            </p:par>
                            <p:par>
                              <p:cTn id="64" fill="hold">
                                <p:stCondLst>
                                  <p:cond delay="5500"/>
                                </p:stCondLst>
                                <p:childTnLst>
                                  <p:par>
                                    <p:cTn id="65" presetID="12" presetClass="entr" presetSubtype="4"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400"/>
                                            <p:tgtEl>
                                              <p:spTgt spid="67"/>
                                            </p:tgtEl>
                                            <p:attrNameLst>
                                              <p:attrName>ppt_y</p:attrName>
                                            </p:attrNameLst>
                                          </p:cBhvr>
                                          <p:tavLst>
                                            <p:tav tm="0">
                                              <p:val>
                                                <p:strVal val="#ppt_y+#ppt_h*1.125000"/>
                                              </p:val>
                                            </p:tav>
                                            <p:tav tm="100000">
                                              <p:val>
                                                <p:strVal val="#ppt_y"/>
                                              </p:val>
                                            </p:tav>
                                          </p:tavLst>
                                        </p:anim>
                                        <p:animEffect transition="in" filter="wipe(up)">
                                          <p:cBhvr>
                                            <p:cTn id="68" dur="400"/>
                                            <p:tgtEl>
                                              <p:spTgt spid="67"/>
                                            </p:tgtEl>
                                          </p:cBhvr>
                                        </p:animEffect>
                                      </p:childTnLst>
                                    </p:cTn>
                                  </p:par>
                                </p:childTnLst>
                              </p:cTn>
                            </p:par>
                            <p:par>
                              <p:cTn id="69" fill="hold">
                                <p:stCondLst>
                                  <p:cond delay="5900"/>
                                </p:stCondLst>
                                <p:childTnLst>
                                  <p:par>
                                    <p:cTn id="70" presetID="53" presetClass="entr" presetSubtype="16" fill="hold" nodeType="afterEffect">
                                      <p:stCondLst>
                                        <p:cond delay="0"/>
                                      </p:stCondLst>
                                      <p:childTnLst>
                                        <p:set>
                                          <p:cBhvr>
                                            <p:cTn id="71" dur="1" fill="hold">
                                              <p:stCondLst>
                                                <p:cond delay="0"/>
                                              </p:stCondLst>
                                            </p:cTn>
                                            <p:tgtEl>
                                              <p:spTgt spid="87"/>
                                            </p:tgtEl>
                                            <p:attrNameLst>
                                              <p:attrName>style.visibility</p:attrName>
                                            </p:attrNameLst>
                                          </p:cBhvr>
                                          <p:to>
                                            <p:strVal val="visible"/>
                                          </p:to>
                                        </p:set>
                                        <p:anim calcmode="lin" valueType="num">
                                          <p:cBhvr>
                                            <p:cTn id="72" dur="500" fill="hold"/>
                                            <p:tgtEl>
                                              <p:spTgt spid="87"/>
                                            </p:tgtEl>
                                            <p:attrNameLst>
                                              <p:attrName>ppt_w</p:attrName>
                                            </p:attrNameLst>
                                          </p:cBhvr>
                                          <p:tavLst>
                                            <p:tav tm="0">
                                              <p:val>
                                                <p:fltVal val="0"/>
                                              </p:val>
                                            </p:tav>
                                            <p:tav tm="100000">
                                              <p:val>
                                                <p:strVal val="#ppt_w"/>
                                              </p:val>
                                            </p:tav>
                                          </p:tavLst>
                                        </p:anim>
                                        <p:anim calcmode="lin" valueType="num">
                                          <p:cBhvr>
                                            <p:cTn id="73" dur="500" fill="hold"/>
                                            <p:tgtEl>
                                              <p:spTgt spid="87"/>
                                            </p:tgtEl>
                                            <p:attrNameLst>
                                              <p:attrName>ppt_h</p:attrName>
                                            </p:attrNameLst>
                                          </p:cBhvr>
                                          <p:tavLst>
                                            <p:tav tm="0">
                                              <p:val>
                                                <p:fltVal val="0"/>
                                              </p:val>
                                            </p:tav>
                                            <p:tav tm="100000">
                                              <p:val>
                                                <p:strVal val="#ppt_h"/>
                                              </p:val>
                                            </p:tav>
                                          </p:tavLst>
                                        </p:anim>
                                        <p:animEffect transition="in" filter="fade">
                                          <p:cBhvr>
                                            <p:cTn id="74" dur="500"/>
                                            <p:tgtEl>
                                              <p:spTgt spid="87"/>
                                            </p:tgtEl>
                                          </p:cBhvr>
                                        </p:animEffect>
                                      </p:childTnLst>
                                    </p:cTn>
                                  </p:par>
                                </p:childTnLst>
                              </p:cTn>
                            </p:par>
                            <p:par>
                              <p:cTn id="75" fill="hold">
                                <p:stCondLst>
                                  <p:cond delay="6400"/>
                                </p:stCondLst>
                                <p:childTnLst>
                                  <p:par>
                                    <p:cTn id="76" presetID="12" presetClass="entr" presetSubtype="8" fill="hold" grpId="0" nodeType="afterEffect">
                                      <p:stCondLst>
                                        <p:cond delay="0"/>
                                      </p:stCondLst>
                                      <p:childTnLst>
                                        <p:set>
                                          <p:cBhvr>
                                            <p:cTn id="77" dur="1" fill="hold">
                                              <p:stCondLst>
                                                <p:cond delay="0"/>
                                              </p:stCondLst>
                                            </p:cTn>
                                            <p:tgtEl>
                                              <p:spTgt spid="65"/>
                                            </p:tgtEl>
                                            <p:attrNameLst>
                                              <p:attrName>style.visibility</p:attrName>
                                            </p:attrNameLst>
                                          </p:cBhvr>
                                          <p:to>
                                            <p:strVal val="visible"/>
                                          </p:to>
                                        </p:set>
                                        <p:anim calcmode="lin" valueType="num">
                                          <p:cBhvr additive="base">
                                            <p:cTn id="78" dur="400"/>
                                            <p:tgtEl>
                                              <p:spTgt spid="65"/>
                                            </p:tgtEl>
                                            <p:attrNameLst>
                                              <p:attrName>ppt_x</p:attrName>
                                            </p:attrNameLst>
                                          </p:cBhvr>
                                          <p:tavLst>
                                            <p:tav tm="0">
                                              <p:val>
                                                <p:strVal val="#ppt_x-#ppt_w*1.125000"/>
                                              </p:val>
                                            </p:tav>
                                            <p:tav tm="100000">
                                              <p:val>
                                                <p:strVal val="#ppt_x"/>
                                              </p:val>
                                            </p:tav>
                                          </p:tavLst>
                                        </p:anim>
                                        <p:animEffect transition="in" filter="wipe(right)">
                                          <p:cBhvr>
                                            <p:cTn id="79" dur="400"/>
                                            <p:tgtEl>
                                              <p:spTgt spid="65"/>
                                            </p:tgtEl>
                                          </p:cBhvr>
                                        </p:animEffect>
                                      </p:childTnLst>
                                    </p:cTn>
                                  </p:par>
                                </p:childTnLst>
                              </p:cTn>
                            </p:par>
                            <p:par>
                              <p:cTn id="80" fill="hold">
                                <p:stCondLst>
                                  <p:cond delay="6800"/>
                                </p:stCondLst>
                                <p:childTnLst>
                                  <p:par>
                                    <p:cTn id="81" presetID="12" presetClass="entr" presetSubtype="1" fill="hold" nodeType="after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additive="base">
                                            <p:cTn id="83" dur="400"/>
                                            <p:tgtEl>
                                              <p:spTgt spid="69"/>
                                            </p:tgtEl>
                                            <p:attrNameLst>
                                              <p:attrName>ppt_y</p:attrName>
                                            </p:attrNameLst>
                                          </p:cBhvr>
                                          <p:tavLst>
                                            <p:tav tm="0">
                                              <p:val>
                                                <p:strVal val="#ppt_y-#ppt_h*1.125000"/>
                                              </p:val>
                                            </p:tav>
                                            <p:tav tm="100000">
                                              <p:val>
                                                <p:strVal val="#ppt_y"/>
                                              </p:val>
                                            </p:tav>
                                          </p:tavLst>
                                        </p:anim>
                                        <p:animEffect transition="in" filter="wipe(down)">
                                          <p:cBhvr>
                                            <p:cTn id="84" dur="400"/>
                                            <p:tgtEl>
                                              <p:spTgt spid="69"/>
                                            </p:tgtEl>
                                          </p:cBhvr>
                                        </p:animEffect>
                                      </p:childTnLst>
                                    </p:cTn>
                                  </p:par>
                                </p:childTnLst>
                              </p:cTn>
                            </p:par>
                            <p:par>
                              <p:cTn id="85" fill="hold">
                                <p:stCondLst>
                                  <p:cond delay="7200"/>
                                </p:stCondLst>
                                <p:childTnLst>
                                  <p:par>
                                    <p:cTn id="86" presetID="53" presetClass="entr" presetSubtype="16" fill="hold" nodeType="afterEffect">
                                      <p:stCondLst>
                                        <p:cond delay="0"/>
                                      </p:stCondLst>
                                      <p:childTnLst>
                                        <p:set>
                                          <p:cBhvr>
                                            <p:cTn id="87" dur="1" fill="hold">
                                              <p:stCondLst>
                                                <p:cond delay="0"/>
                                              </p:stCondLst>
                                            </p:cTn>
                                            <p:tgtEl>
                                              <p:spTgt spid="94"/>
                                            </p:tgtEl>
                                            <p:attrNameLst>
                                              <p:attrName>style.visibility</p:attrName>
                                            </p:attrNameLst>
                                          </p:cBhvr>
                                          <p:to>
                                            <p:strVal val="visible"/>
                                          </p:to>
                                        </p:set>
                                        <p:anim calcmode="lin" valueType="num">
                                          <p:cBhvr>
                                            <p:cTn id="88" dur="500" fill="hold"/>
                                            <p:tgtEl>
                                              <p:spTgt spid="94"/>
                                            </p:tgtEl>
                                            <p:attrNameLst>
                                              <p:attrName>ppt_w</p:attrName>
                                            </p:attrNameLst>
                                          </p:cBhvr>
                                          <p:tavLst>
                                            <p:tav tm="0">
                                              <p:val>
                                                <p:fltVal val="0"/>
                                              </p:val>
                                            </p:tav>
                                            <p:tav tm="100000">
                                              <p:val>
                                                <p:strVal val="#ppt_w"/>
                                              </p:val>
                                            </p:tav>
                                          </p:tavLst>
                                        </p:anim>
                                        <p:anim calcmode="lin" valueType="num">
                                          <p:cBhvr>
                                            <p:cTn id="89" dur="500" fill="hold"/>
                                            <p:tgtEl>
                                              <p:spTgt spid="94"/>
                                            </p:tgtEl>
                                            <p:attrNameLst>
                                              <p:attrName>ppt_h</p:attrName>
                                            </p:attrNameLst>
                                          </p:cBhvr>
                                          <p:tavLst>
                                            <p:tav tm="0">
                                              <p:val>
                                                <p:fltVal val="0"/>
                                              </p:val>
                                            </p:tav>
                                            <p:tav tm="100000">
                                              <p:val>
                                                <p:strVal val="#ppt_h"/>
                                              </p:val>
                                            </p:tav>
                                          </p:tavLst>
                                        </p:anim>
                                        <p:animEffect transition="in" filter="fade">
                                          <p:cBhvr>
                                            <p:cTn id="90" dur="500"/>
                                            <p:tgtEl>
                                              <p:spTgt spid="94"/>
                                            </p:tgtEl>
                                          </p:cBhvr>
                                        </p:animEffect>
                                      </p:childTnLst>
                                    </p:cTn>
                                  </p:par>
                                </p:childTnLst>
                              </p:cTn>
                            </p:par>
                            <p:par>
                              <p:cTn id="91" fill="hold">
                                <p:stCondLst>
                                  <p:cond delay="7700"/>
                                </p:stCondLst>
                                <p:childTnLst>
                                  <p:par>
                                    <p:cTn id="92" presetID="16" presetClass="entr" presetSubtype="42" fill="hold"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barn(outHorizontal)">
                                          <p:cBhvr>
                                            <p:cTn id="94" dur="400"/>
                                            <p:tgtEl>
                                              <p:spTgt spid="66"/>
                                            </p:tgtEl>
                                          </p:cBhvr>
                                        </p:animEffect>
                                      </p:childTnLst>
                                    </p:cTn>
                                  </p:par>
                                </p:childTnLst>
                              </p:cTn>
                            </p:par>
                            <p:par>
                              <p:cTn id="95" fill="hold">
                                <p:stCondLst>
                                  <p:cond delay="8100"/>
                                </p:stCondLst>
                                <p:childTnLst>
                                  <p:par>
                                    <p:cTn id="96" presetID="2" presetClass="entr" presetSubtype="4" fill="hold" grpId="0" nodeType="afterEffect">
                                      <p:stCondLst>
                                        <p:cond delay="0"/>
                                      </p:stCondLst>
                                      <p:childTnLst>
                                        <p:set>
                                          <p:cBhvr>
                                            <p:cTn id="97" dur="1" fill="hold">
                                              <p:stCondLst>
                                                <p:cond delay="0"/>
                                              </p:stCondLst>
                                            </p:cTn>
                                            <p:tgtEl>
                                              <p:spTgt spid="104"/>
                                            </p:tgtEl>
                                            <p:attrNameLst>
                                              <p:attrName>style.visibility</p:attrName>
                                            </p:attrNameLst>
                                          </p:cBhvr>
                                          <p:to>
                                            <p:strVal val="visible"/>
                                          </p:to>
                                        </p:set>
                                        <p:anim calcmode="lin" valueType="num">
                                          <p:cBhvr additive="base">
                                            <p:cTn id="98" dur="500" fill="hold"/>
                                            <p:tgtEl>
                                              <p:spTgt spid="104"/>
                                            </p:tgtEl>
                                            <p:attrNameLst>
                                              <p:attrName>ppt_x</p:attrName>
                                            </p:attrNameLst>
                                          </p:cBhvr>
                                          <p:tavLst>
                                            <p:tav tm="0">
                                              <p:val>
                                                <p:strVal val="#ppt_x"/>
                                              </p:val>
                                            </p:tav>
                                            <p:tav tm="100000">
                                              <p:val>
                                                <p:strVal val="#ppt_x"/>
                                              </p:val>
                                            </p:tav>
                                          </p:tavLst>
                                        </p:anim>
                                        <p:anim calcmode="lin" valueType="num">
                                          <p:cBhvr additive="base">
                                            <p:cTn id="99" dur="500" fill="hold"/>
                                            <p:tgtEl>
                                              <p:spTgt spid="104"/>
                                            </p:tgtEl>
                                            <p:attrNameLst>
                                              <p:attrName>ppt_y</p:attrName>
                                            </p:attrNameLst>
                                          </p:cBhvr>
                                          <p:tavLst>
                                            <p:tav tm="0">
                                              <p:val>
                                                <p:strVal val="1+#ppt_h/2"/>
                                              </p:val>
                                            </p:tav>
                                            <p:tav tm="100000">
                                              <p:val>
                                                <p:strVal val="#ppt_y"/>
                                              </p:val>
                                            </p:tav>
                                          </p:tavLst>
                                        </p:anim>
                                      </p:childTnLst>
                                    </p:cTn>
                                  </p:par>
                                </p:childTnLst>
                              </p:cTn>
                            </p:par>
                            <p:par>
                              <p:cTn id="100" fill="hold">
                                <p:stCondLst>
                                  <p:cond delay="8600"/>
                                </p:stCondLst>
                                <p:childTnLst>
                                  <p:par>
                                    <p:cTn id="101" presetID="22" presetClass="entr" presetSubtype="8" fill="hold" grpId="0" nodeType="afterEffect">
                                      <p:stCondLst>
                                        <p:cond delay="0"/>
                                      </p:stCondLst>
                                      <p:iterate type="lt">
                                        <p:tmPct val="30000"/>
                                      </p:iterate>
                                      <p:childTnLst>
                                        <p:set>
                                          <p:cBhvr>
                                            <p:cTn id="102" dur="1" fill="hold">
                                              <p:stCondLst>
                                                <p:cond delay="0"/>
                                              </p:stCondLst>
                                            </p:cTn>
                                            <p:tgtEl>
                                              <p:spTgt spid="72"/>
                                            </p:tgtEl>
                                            <p:attrNameLst>
                                              <p:attrName>style.visibility</p:attrName>
                                            </p:attrNameLst>
                                          </p:cBhvr>
                                          <p:to>
                                            <p:strVal val="visible"/>
                                          </p:to>
                                        </p:set>
                                        <p:animEffect transition="in" filter="wipe(left)">
                                          <p:cBhvr>
                                            <p:cTn id="103" dur="50"/>
                                            <p:tgtEl>
                                              <p:spTgt spid="72"/>
                                            </p:tgtEl>
                                          </p:cBhvr>
                                        </p:animEffect>
                                      </p:childTnLst>
                                    </p:cTn>
                                  </p:par>
                                  <p:par>
                                    <p:cTn id="104" presetID="36" presetClass="emph" presetSubtype="0" fill="hold" grpId="1" nodeType="withEffect">
                                      <p:stCondLst>
                                        <p:cond delay="0"/>
                                      </p:stCondLst>
                                      <p:iterate type="lt">
                                        <p:tmPct val="30000"/>
                                      </p:iterate>
                                      <p:childTnLst>
                                        <p:animScale>
                                          <p:cBhvr>
                                            <p:cTn id="105" dur="25" autoRev="1" fill="hold">
                                              <p:stCondLst>
                                                <p:cond delay="0"/>
                                              </p:stCondLst>
                                            </p:cTn>
                                            <p:tgtEl>
                                              <p:spTgt spid="72"/>
                                            </p:tgtEl>
                                          </p:cBhvr>
                                          <p:to x="80000" y="100000"/>
                                        </p:animScale>
                                        <p:anim by="(#ppt_w*0.10)" calcmode="lin" valueType="num">
                                          <p:cBhvr>
                                            <p:cTn id="106" dur="25" autoRev="1" fill="hold">
                                              <p:stCondLst>
                                                <p:cond delay="0"/>
                                              </p:stCondLst>
                                            </p:cTn>
                                            <p:tgtEl>
                                              <p:spTgt spid="72"/>
                                            </p:tgtEl>
                                            <p:attrNameLst>
                                              <p:attrName>ppt_x</p:attrName>
                                            </p:attrNameLst>
                                          </p:cBhvr>
                                        </p:anim>
                                        <p:anim by="(-#ppt_w*0.10)" calcmode="lin" valueType="num">
                                          <p:cBhvr>
                                            <p:cTn id="107" dur="25" autoRev="1" fill="hold">
                                              <p:stCondLst>
                                                <p:cond delay="0"/>
                                              </p:stCondLst>
                                            </p:cTn>
                                            <p:tgtEl>
                                              <p:spTgt spid="72"/>
                                            </p:tgtEl>
                                            <p:attrNameLst>
                                              <p:attrName>ppt_y</p:attrName>
                                            </p:attrNameLst>
                                          </p:cBhvr>
                                        </p:anim>
                                        <p:animRot by="-480000">
                                          <p:cBhvr>
                                            <p:cTn id="108" dur="25" autoRev="1" fill="hold">
                                              <p:stCondLst>
                                                <p:cond delay="0"/>
                                              </p:stCondLst>
                                            </p:cTn>
                                            <p:tgtEl>
                                              <p:spTgt spid="72"/>
                                            </p:tgtEl>
                                            <p:attrNameLst>
                                              <p:attrName>r</p:attrName>
                                            </p:attrNameLst>
                                          </p:cBhvr>
                                        </p:animRot>
                                      </p:childTnLst>
                                    </p:cTn>
                                  </p:par>
                                </p:childTnLst>
                              </p:cTn>
                            </p:par>
                            <p:par>
                              <p:cTn id="109" fill="hold">
                                <p:stCondLst>
                                  <p:cond delay="10570"/>
                                </p:stCondLst>
                                <p:childTnLst>
                                  <p:par>
                                    <p:cTn id="110" presetID="10" presetClass="entr" presetSubtype="0" fill="hold" grpId="0" nodeType="afterEffect">
                                      <p:stCondLst>
                                        <p:cond delay="0"/>
                                      </p:stCondLst>
                                      <p:childTnLst>
                                        <p:set>
                                          <p:cBhvr>
                                            <p:cTn id="111" dur="1" fill="hold">
                                              <p:stCondLst>
                                                <p:cond delay="0"/>
                                              </p:stCondLst>
                                            </p:cTn>
                                            <p:tgtEl>
                                              <p:spTgt spid="105"/>
                                            </p:tgtEl>
                                            <p:attrNameLst>
                                              <p:attrName>style.visibility</p:attrName>
                                            </p:attrNameLst>
                                          </p:cBhvr>
                                          <p:to>
                                            <p:strVal val="visible"/>
                                          </p:to>
                                        </p:set>
                                        <p:animEffect transition="in" filter="fade">
                                          <p:cBhvr>
                                            <p:cTn id="112"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3" grpId="0" animBg="1"/>
          <p:bldP spid="64" grpId="0" animBg="1"/>
          <p:bldP spid="65" grpId="0" animBg="1"/>
          <p:bldP spid="71" grpId="0" animBg="1"/>
          <p:bldP spid="72" grpId="0"/>
          <p:bldP spid="72" grpId="1"/>
          <p:bldP spid="104" grpId="0"/>
          <p:bldP spid="105" grpId="0"/>
          <p:bldP spid="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200" fill="hold"/>
                                            <p:tgtEl>
                                              <p:spTgt spid="48"/>
                                            </p:tgtEl>
                                            <p:attrNameLst>
                                              <p:attrName>ppt_x</p:attrName>
                                            </p:attrNameLst>
                                          </p:cBhvr>
                                          <p:tavLst>
                                            <p:tav tm="0">
                                              <p:val>
                                                <p:strVal val="0-#ppt_w/2"/>
                                              </p:val>
                                            </p:tav>
                                            <p:tav tm="100000">
                                              <p:val>
                                                <p:strVal val="#ppt_x"/>
                                              </p:val>
                                            </p:tav>
                                          </p:tavLst>
                                        </p:anim>
                                        <p:anim calcmode="lin" valueType="num">
                                          <p:cBhvr additive="base">
                                            <p:cTn id="8" dur="1200" fill="hold"/>
                                            <p:tgtEl>
                                              <p:spTgt spid="48"/>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1200" fill="hold"/>
                                            <p:tgtEl>
                                              <p:spTgt spid="49"/>
                                            </p:tgtEl>
                                            <p:attrNameLst>
                                              <p:attrName>ppt_x</p:attrName>
                                            </p:attrNameLst>
                                          </p:cBhvr>
                                          <p:tavLst>
                                            <p:tav tm="0">
                                              <p:val>
                                                <p:strVal val="#ppt_x"/>
                                              </p:val>
                                            </p:tav>
                                            <p:tav tm="100000">
                                              <p:val>
                                                <p:strVal val="#ppt_x"/>
                                              </p:val>
                                            </p:tav>
                                          </p:tavLst>
                                        </p:anim>
                                        <p:anim calcmode="lin" valueType="num">
                                          <p:cBhvr additive="base">
                                            <p:cTn id="12" dur="1200" fill="hold"/>
                                            <p:tgtEl>
                                              <p:spTgt spid="49"/>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left)">
                                          <p:cBhvr>
                                            <p:cTn id="16" dur="500"/>
                                            <p:tgtEl>
                                              <p:spTgt spid="47"/>
                                            </p:tgtEl>
                                          </p:cBhvr>
                                        </p:animEffect>
                                      </p:childTnLst>
                                    </p:cTn>
                                  </p:par>
                                </p:childTnLst>
                              </p:cTn>
                            </p:par>
                            <p:par>
                              <p:cTn id="17" fill="hold">
                                <p:stCondLst>
                                  <p:cond delay="1700"/>
                                </p:stCondLst>
                                <p:childTnLst>
                                  <p:par>
                                    <p:cTn id="18" presetID="2" presetClass="entr" presetSubtype="8" fill="hold" grpId="0" nodeType="after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additive="base">
                                            <p:cTn id="20" dur="400" fill="hold"/>
                                            <p:tgtEl>
                                              <p:spTgt spid="71"/>
                                            </p:tgtEl>
                                            <p:attrNameLst>
                                              <p:attrName>ppt_x</p:attrName>
                                            </p:attrNameLst>
                                          </p:cBhvr>
                                          <p:tavLst>
                                            <p:tav tm="0">
                                              <p:val>
                                                <p:strVal val="0-#ppt_w/2"/>
                                              </p:val>
                                            </p:tav>
                                            <p:tav tm="100000">
                                              <p:val>
                                                <p:strVal val="#ppt_x"/>
                                              </p:val>
                                            </p:tav>
                                          </p:tavLst>
                                        </p:anim>
                                        <p:anim calcmode="lin" valueType="num">
                                          <p:cBhvr additive="base">
                                            <p:cTn id="21" dur="400" fill="hold"/>
                                            <p:tgtEl>
                                              <p:spTgt spid="71"/>
                                            </p:tgtEl>
                                            <p:attrNameLst>
                                              <p:attrName>ppt_y</p:attrName>
                                            </p:attrNameLst>
                                          </p:cBhvr>
                                          <p:tavLst>
                                            <p:tav tm="0">
                                              <p:val>
                                                <p:strVal val="#ppt_y"/>
                                              </p:val>
                                            </p:tav>
                                            <p:tav tm="100000">
                                              <p:val>
                                                <p:strVal val="#ppt_y"/>
                                              </p:val>
                                            </p:tav>
                                          </p:tavLst>
                                        </p:anim>
                                      </p:childTnLst>
                                    </p:cTn>
                                  </p:par>
                                </p:childTnLst>
                              </p:cTn>
                            </p:par>
                            <p:par>
                              <p:cTn id="22" fill="hold">
                                <p:stCondLst>
                                  <p:cond delay="2100"/>
                                </p:stCondLst>
                                <p:childTnLst>
                                  <p:par>
                                    <p:cTn id="23" presetID="2" presetClass="entr" presetSubtype="8" fill="hold" nodeType="afterEffect">
                                      <p:stCondLst>
                                        <p:cond delay="0"/>
                                      </p:stCondLst>
                                      <p:childTnLst>
                                        <p:set>
                                          <p:cBhvr>
                                            <p:cTn id="24" dur="1" fill="hold">
                                              <p:stCondLst>
                                                <p:cond delay="0"/>
                                              </p:stCondLst>
                                            </p:cTn>
                                            <p:tgtEl>
                                              <p:spTgt spid="101"/>
                                            </p:tgtEl>
                                            <p:attrNameLst>
                                              <p:attrName>style.visibility</p:attrName>
                                            </p:attrNameLst>
                                          </p:cBhvr>
                                          <p:to>
                                            <p:strVal val="visible"/>
                                          </p:to>
                                        </p:set>
                                        <p:anim calcmode="lin" valueType="num">
                                          <p:cBhvr additive="base">
                                            <p:cTn id="25" dur="400" fill="hold"/>
                                            <p:tgtEl>
                                              <p:spTgt spid="101"/>
                                            </p:tgtEl>
                                            <p:attrNameLst>
                                              <p:attrName>ppt_x</p:attrName>
                                            </p:attrNameLst>
                                          </p:cBhvr>
                                          <p:tavLst>
                                            <p:tav tm="0">
                                              <p:val>
                                                <p:strVal val="0-#ppt_w/2"/>
                                              </p:val>
                                            </p:tav>
                                            <p:tav tm="100000">
                                              <p:val>
                                                <p:strVal val="#ppt_x"/>
                                              </p:val>
                                            </p:tav>
                                          </p:tavLst>
                                        </p:anim>
                                        <p:anim calcmode="lin" valueType="num">
                                          <p:cBhvr additive="base">
                                            <p:cTn id="26" dur="400" fill="hold"/>
                                            <p:tgtEl>
                                              <p:spTgt spid="101"/>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 calcmode="lin" valueType="num">
                                          <p:cBhvr additive="base">
                                            <p:cTn id="30" dur="400"/>
                                            <p:tgtEl>
                                              <p:spTgt spid="55"/>
                                            </p:tgtEl>
                                            <p:attrNameLst>
                                              <p:attrName>ppt_x</p:attrName>
                                            </p:attrNameLst>
                                          </p:cBhvr>
                                          <p:tavLst>
                                            <p:tav tm="0">
                                              <p:val>
                                                <p:strVal val="#ppt_x-#ppt_w*1.125000"/>
                                              </p:val>
                                            </p:tav>
                                            <p:tav tm="100000">
                                              <p:val>
                                                <p:strVal val="#ppt_x"/>
                                              </p:val>
                                            </p:tav>
                                          </p:tavLst>
                                        </p:anim>
                                        <p:animEffect transition="in" filter="wipe(right)">
                                          <p:cBhvr>
                                            <p:cTn id="31" dur="400"/>
                                            <p:tgtEl>
                                              <p:spTgt spid="55"/>
                                            </p:tgtEl>
                                          </p:cBhvr>
                                        </p:animEffect>
                                      </p:childTnLst>
                                    </p:cTn>
                                  </p:par>
                                </p:childTnLst>
                              </p:cTn>
                            </p:par>
                            <p:par>
                              <p:cTn id="32" fill="hold">
                                <p:stCondLst>
                                  <p:cond delay="2900"/>
                                </p:stCondLst>
                                <p:childTnLst>
                                  <p:par>
                                    <p:cTn id="33" presetID="12" presetClass="entr" presetSubtype="4" fill="hold" nodeType="after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400"/>
                                            <p:tgtEl>
                                              <p:spTgt spid="68"/>
                                            </p:tgtEl>
                                            <p:attrNameLst>
                                              <p:attrName>ppt_y</p:attrName>
                                            </p:attrNameLst>
                                          </p:cBhvr>
                                          <p:tavLst>
                                            <p:tav tm="0">
                                              <p:val>
                                                <p:strVal val="#ppt_y+#ppt_h*1.125000"/>
                                              </p:val>
                                            </p:tav>
                                            <p:tav tm="100000">
                                              <p:val>
                                                <p:strVal val="#ppt_y"/>
                                              </p:val>
                                            </p:tav>
                                          </p:tavLst>
                                        </p:anim>
                                        <p:animEffect transition="in" filter="wipe(up)">
                                          <p:cBhvr>
                                            <p:cTn id="36" dur="400"/>
                                            <p:tgtEl>
                                              <p:spTgt spid="68"/>
                                            </p:tgtEl>
                                          </p:cBhvr>
                                        </p:animEffect>
                                      </p:childTnLst>
                                    </p:cTn>
                                  </p:par>
                                </p:childTnLst>
                              </p:cTn>
                            </p:par>
                            <p:par>
                              <p:cTn id="37" fill="hold">
                                <p:stCondLst>
                                  <p:cond delay="3300"/>
                                </p:stCondLst>
                                <p:childTnLst>
                                  <p:par>
                                    <p:cTn id="38" presetID="53" presetClass="entr" presetSubtype="16" fill="hold" nodeType="afterEffect">
                                      <p:stCondLst>
                                        <p:cond delay="0"/>
                                      </p:stCondLst>
                                      <p:childTnLst>
                                        <p:set>
                                          <p:cBhvr>
                                            <p:cTn id="39" dur="1" fill="hold">
                                              <p:stCondLst>
                                                <p:cond delay="0"/>
                                              </p:stCondLst>
                                            </p:cTn>
                                            <p:tgtEl>
                                              <p:spTgt spid="73"/>
                                            </p:tgtEl>
                                            <p:attrNameLst>
                                              <p:attrName>style.visibility</p:attrName>
                                            </p:attrNameLst>
                                          </p:cBhvr>
                                          <p:to>
                                            <p:strVal val="visible"/>
                                          </p:to>
                                        </p:set>
                                        <p:anim calcmode="lin" valueType="num">
                                          <p:cBhvr>
                                            <p:cTn id="40" dur="500" fill="hold"/>
                                            <p:tgtEl>
                                              <p:spTgt spid="73"/>
                                            </p:tgtEl>
                                            <p:attrNameLst>
                                              <p:attrName>ppt_w</p:attrName>
                                            </p:attrNameLst>
                                          </p:cBhvr>
                                          <p:tavLst>
                                            <p:tav tm="0">
                                              <p:val>
                                                <p:fltVal val="0"/>
                                              </p:val>
                                            </p:tav>
                                            <p:tav tm="100000">
                                              <p:val>
                                                <p:strVal val="#ppt_w"/>
                                              </p:val>
                                            </p:tav>
                                          </p:tavLst>
                                        </p:anim>
                                        <p:anim calcmode="lin" valueType="num">
                                          <p:cBhvr>
                                            <p:cTn id="41" dur="500" fill="hold"/>
                                            <p:tgtEl>
                                              <p:spTgt spid="73"/>
                                            </p:tgtEl>
                                            <p:attrNameLst>
                                              <p:attrName>ppt_h</p:attrName>
                                            </p:attrNameLst>
                                          </p:cBhvr>
                                          <p:tavLst>
                                            <p:tav tm="0">
                                              <p:val>
                                                <p:fltVal val="0"/>
                                              </p:val>
                                            </p:tav>
                                            <p:tav tm="100000">
                                              <p:val>
                                                <p:strVal val="#ppt_h"/>
                                              </p:val>
                                            </p:tav>
                                          </p:tavLst>
                                        </p:anim>
                                        <p:animEffect transition="in" filter="fade">
                                          <p:cBhvr>
                                            <p:cTn id="42" dur="500"/>
                                            <p:tgtEl>
                                              <p:spTgt spid="73"/>
                                            </p:tgtEl>
                                          </p:cBhvr>
                                        </p:animEffect>
                                      </p:childTnLst>
                                    </p:cTn>
                                  </p:par>
                                </p:childTnLst>
                              </p:cTn>
                            </p:par>
                            <p:par>
                              <p:cTn id="43" fill="hold">
                                <p:stCondLst>
                                  <p:cond delay="3800"/>
                                </p:stCondLst>
                                <p:childTnLst>
                                  <p:par>
                                    <p:cTn id="44" presetID="12" presetClass="entr" presetSubtype="8" fill="hold" grpId="0" nodeType="afterEffect">
                                      <p:stCondLst>
                                        <p:cond delay="0"/>
                                      </p:stCondLst>
                                      <p:childTnLst>
                                        <p:set>
                                          <p:cBhvr>
                                            <p:cTn id="45" dur="1" fill="hold">
                                              <p:stCondLst>
                                                <p:cond delay="0"/>
                                              </p:stCondLst>
                                            </p:cTn>
                                            <p:tgtEl>
                                              <p:spTgt spid="63"/>
                                            </p:tgtEl>
                                            <p:attrNameLst>
                                              <p:attrName>style.visibility</p:attrName>
                                            </p:attrNameLst>
                                          </p:cBhvr>
                                          <p:to>
                                            <p:strVal val="visible"/>
                                          </p:to>
                                        </p:set>
                                        <p:anim calcmode="lin" valueType="num">
                                          <p:cBhvr additive="base">
                                            <p:cTn id="46" dur="400"/>
                                            <p:tgtEl>
                                              <p:spTgt spid="63"/>
                                            </p:tgtEl>
                                            <p:attrNameLst>
                                              <p:attrName>ppt_x</p:attrName>
                                            </p:attrNameLst>
                                          </p:cBhvr>
                                          <p:tavLst>
                                            <p:tav tm="0">
                                              <p:val>
                                                <p:strVal val="#ppt_x-#ppt_w*1.125000"/>
                                              </p:val>
                                            </p:tav>
                                            <p:tav tm="100000">
                                              <p:val>
                                                <p:strVal val="#ppt_x"/>
                                              </p:val>
                                            </p:tav>
                                          </p:tavLst>
                                        </p:anim>
                                        <p:animEffect transition="in" filter="wipe(right)">
                                          <p:cBhvr>
                                            <p:cTn id="47" dur="400"/>
                                            <p:tgtEl>
                                              <p:spTgt spid="63"/>
                                            </p:tgtEl>
                                          </p:cBhvr>
                                        </p:animEffect>
                                      </p:childTnLst>
                                    </p:cTn>
                                  </p:par>
                                </p:childTnLst>
                              </p:cTn>
                            </p:par>
                            <p:par>
                              <p:cTn id="48" fill="hold">
                                <p:stCondLst>
                                  <p:cond delay="4200"/>
                                </p:stCondLst>
                                <p:childTnLst>
                                  <p:par>
                                    <p:cTn id="49" presetID="12" presetClass="entr" presetSubtype="1" fill="hold" nodeType="afterEffect">
                                      <p:stCondLst>
                                        <p:cond delay="0"/>
                                      </p:stCondLst>
                                      <p:childTnLst>
                                        <p:set>
                                          <p:cBhvr>
                                            <p:cTn id="50" dur="1" fill="hold">
                                              <p:stCondLst>
                                                <p:cond delay="0"/>
                                              </p:stCondLst>
                                            </p:cTn>
                                            <p:tgtEl>
                                              <p:spTgt spid="70"/>
                                            </p:tgtEl>
                                            <p:attrNameLst>
                                              <p:attrName>style.visibility</p:attrName>
                                            </p:attrNameLst>
                                          </p:cBhvr>
                                          <p:to>
                                            <p:strVal val="visible"/>
                                          </p:to>
                                        </p:set>
                                        <p:anim calcmode="lin" valueType="num">
                                          <p:cBhvr additive="base">
                                            <p:cTn id="51" dur="400"/>
                                            <p:tgtEl>
                                              <p:spTgt spid="70"/>
                                            </p:tgtEl>
                                            <p:attrNameLst>
                                              <p:attrName>ppt_y</p:attrName>
                                            </p:attrNameLst>
                                          </p:cBhvr>
                                          <p:tavLst>
                                            <p:tav tm="0">
                                              <p:val>
                                                <p:strVal val="#ppt_y-#ppt_h*1.125000"/>
                                              </p:val>
                                            </p:tav>
                                            <p:tav tm="100000">
                                              <p:val>
                                                <p:strVal val="#ppt_y"/>
                                              </p:val>
                                            </p:tav>
                                          </p:tavLst>
                                        </p:anim>
                                        <p:animEffect transition="in" filter="wipe(down)">
                                          <p:cBhvr>
                                            <p:cTn id="52" dur="400"/>
                                            <p:tgtEl>
                                              <p:spTgt spid="70"/>
                                            </p:tgtEl>
                                          </p:cBhvr>
                                        </p:animEffect>
                                      </p:childTnLst>
                                    </p:cTn>
                                  </p:par>
                                </p:childTnLst>
                              </p:cTn>
                            </p:par>
                            <p:par>
                              <p:cTn id="53" fill="hold">
                                <p:stCondLst>
                                  <p:cond delay="4600"/>
                                </p:stCondLst>
                                <p:childTnLst>
                                  <p:par>
                                    <p:cTn id="54" presetID="53" presetClass="entr" presetSubtype="16" fill="hold" nodeType="afterEffect">
                                      <p:stCondLst>
                                        <p:cond delay="0"/>
                                      </p:stCondLst>
                                      <p:childTnLst>
                                        <p:set>
                                          <p:cBhvr>
                                            <p:cTn id="55" dur="1" fill="hold">
                                              <p:stCondLst>
                                                <p:cond delay="0"/>
                                              </p:stCondLst>
                                            </p:cTn>
                                            <p:tgtEl>
                                              <p:spTgt spid="80"/>
                                            </p:tgtEl>
                                            <p:attrNameLst>
                                              <p:attrName>style.visibility</p:attrName>
                                            </p:attrNameLst>
                                          </p:cBhvr>
                                          <p:to>
                                            <p:strVal val="visible"/>
                                          </p:to>
                                        </p:set>
                                        <p:anim calcmode="lin" valueType="num">
                                          <p:cBhvr>
                                            <p:cTn id="56" dur="500" fill="hold"/>
                                            <p:tgtEl>
                                              <p:spTgt spid="80"/>
                                            </p:tgtEl>
                                            <p:attrNameLst>
                                              <p:attrName>ppt_w</p:attrName>
                                            </p:attrNameLst>
                                          </p:cBhvr>
                                          <p:tavLst>
                                            <p:tav tm="0">
                                              <p:val>
                                                <p:fltVal val="0"/>
                                              </p:val>
                                            </p:tav>
                                            <p:tav tm="100000">
                                              <p:val>
                                                <p:strVal val="#ppt_w"/>
                                              </p:val>
                                            </p:tav>
                                          </p:tavLst>
                                        </p:anim>
                                        <p:anim calcmode="lin" valueType="num">
                                          <p:cBhvr>
                                            <p:cTn id="57" dur="500" fill="hold"/>
                                            <p:tgtEl>
                                              <p:spTgt spid="80"/>
                                            </p:tgtEl>
                                            <p:attrNameLst>
                                              <p:attrName>ppt_h</p:attrName>
                                            </p:attrNameLst>
                                          </p:cBhvr>
                                          <p:tavLst>
                                            <p:tav tm="0">
                                              <p:val>
                                                <p:fltVal val="0"/>
                                              </p:val>
                                            </p:tav>
                                            <p:tav tm="100000">
                                              <p:val>
                                                <p:strVal val="#ppt_h"/>
                                              </p:val>
                                            </p:tav>
                                          </p:tavLst>
                                        </p:anim>
                                        <p:animEffect transition="in" filter="fade">
                                          <p:cBhvr>
                                            <p:cTn id="58" dur="500"/>
                                            <p:tgtEl>
                                              <p:spTgt spid="80"/>
                                            </p:tgtEl>
                                          </p:cBhvr>
                                        </p:animEffect>
                                      </p:childTnLst>
                                    </p:cTn>
                                  </p:par>
                                </p:childTnLst>
                              </p:cTn>
                            </p:par>
                            <p:par>
                              <p:cTn id="59" fill="hold">
                                <p:stCondLst>
                                  <p:cond delay="5100"/>
                                </p:stCondLst>
                                <p:childTnLst>
                                  <p:par>
                                    <p:cTn id="60" presetID="12" presetClass="entr" presetSubtype="8" fill="hold" grpId="0" nodeType="afterEffect">
                                      <p:stCondLst>
                                        <p:cond delay="0"/>
                                      </p:stCondLst>
                                      <p:childTnLst>
                                        <p:set>
                                          <p:cBhvr>
                                            <p:cTn id="61" dur="1" fill="hold">
                                              <p:stCondLst>
                                                <p:cond delay="0"/>
                                              </p:stCondLst>
                                            </p:cTn>
                                            <p:tgtEl>
                                              <p:spTgt spid="64"/>
                                            </p:tgtEl>
                                            <p:attrNameLst>
                                              <p:attrName>style.visibility</p:attrName>
                                            </p:attrNameLst>
                                          </p:cBhvr>
                                          <p:to>
                                            <p:strVal val="visible"/>
                                          </p:to>
                                        </p:set>
                                        <p:anim calcmode="lin" valueType="num">
                                          <p:cBhvr additive="base">
                                            <p:cTn id="62" dur="400"/>
                                            <p:tgtEl>
                                              <p:spTgt spid="64"/>
                                            </p:tgtEl>
                                            <p:attrNameLst>
                                              <p:attrName>ppt_x</p:attrName>
                                            </p:attrNameLst>
                                          </p:cBhvr>
                                          <p:tavLst>
                                            <p:tav tm="0">
                                              <p:val>
                                                <p:strVal val="#ppt_x-#ppt_w*1.125000"/>
                                              </p:val>
                                            </p:tav>
                                            <p:tav tm="100000">
                                              <p:val>
                                                <p:strVal val="#ppt_x"/>
                                              </p:val>
                                            </p:tav>
                                          </p:tavLst>
                                        </p:anim>
                                        <p:animEffect transition="in" filter="wipe(right)">
                                          <p:cBhvr>
                                            <p:cTn id="63" dur="400"/>
                                            <p:tgtEl>
                                              <p:spTgt spid="64"/>
                                            </p:tgtEl>
                                          </p:cBhvr>
                                        </p:animEffect>
                                      </p:childTnLst>
                                    </p:cTn>
                                  </p:par>
                                </p:childTnLst>
                              </p:cTn>
                            </p:par>
                            <p:par>
                              <p:cTn id="64" fill="hold">
                                <p:stCondLst>
                                  <p:cond delay="5500"/>
                                </p:stCondLst>
                                <p:childTnLst>
                                  <p:par>
                                    <p:cTn id="65" presetID="12" presetClass="entr" presetSubtype="4" fill="hold" nodeType="after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400"/>
                                            <p:tgtEl>
                                              <p:spTgt spid="67"/>
                                            </p:tgtEl>
                                            <p:attrNameLst>
                                              <p:attrName>ppt_y</p:attrName>
                                            </p:attrNameLst>
                                          </p:cBhvr>
                                          <p:tavLst>
                                            <p:tav tm="0">
                                              <p:val>
                                                <p:strVal val="#ppt_y+#ppt_h*1.125000"/>
                                              </p:val>
                                            </p:tav>
                                            <p:tav tm="100000">
                                              <p:val>
                                                <p:strVal val="#ppt_y"/>
                                              </p:val>
                                            </p:tav>
                                          </p:tavLst>
                                        </p:anim>
                                        <p:animEffect transition="in" filter="wipe(up)">
                                          <p:cBhvr>
                                            <p:cTn id="68" dur="400"/>
                                            <p:tgtEl>
                                              <p:spTgt spid="67"/>
                                            </p:tgtEl>
                                          </p:cBhvr>
                                        </p:animEffect>
                                      </p:childTnLst>
                                    </p:cTn>
                                  </p:par>
                                </p:childTnLst>
                              </p:cTn>
                            </p:par>
                            <p:par>
                              <p:cTn id="69" fill="hold">
                                <p:stCondLst>
                                  <p:cond delay="5900"/>
                                </p:stCondLst>
                                <p:childTnLst>
                                  <p:par>
                                    <p:cTn id="70" presetID="53" presetClass="entr" presetSubtype="16" fill="hold" nodeType="afterEffect">
                                      <p:stCondLst>
                                        <p:cond delay="0"/>
                                      </p:stCondLst>
                                      <p:childTnLst>
                                        <p:set>
                                          <p:cBhvr>
                                            <p:cTn id="71" dur="1" fill="hold">
                                              <p:stCondLst>
                                                <p:cond delay="0"/>
                                              </p:stCondLst>
                                            </p:cTn>
                                            <p:tgtEl>
                                              <p:spTgt spid="87"/>
                                            </p:tgtEl>
                                            <p:attrNameLst>
                                              <p:attrName>style.visibility</p:attrName>
                                            </p:attrNameLst>
                                          </p:cBhvr>
                                          <p:to>
                                            <p:strVal val="visible"/>
                                          </p:to>
                                        </p:set>
                                        <p:anim calcmode="lin" valueType="num">
                                          <p:cBhvr>
                                            <p:cTn id="72" dur="500" fill="hold"/>
                                            <p:tgtEl>
                                              <p:spTgt spid="87"/>
                                            </p:tgtEl>
                                            <p:attrNameLst>
                                              <p:attrName>ppt_w</p:attrName>
                                            </p:attrNameLst>
                                          </p:cBhvr>
                                          <p:tavLst>
                                            <p:tav tm="0">
                                              <p:val>
                                                <p:fltVal val="0"/>
                                              </p:val>
                                            </p:tav>
                                            <p:tav tm="100000">
                                              <p:val>
                                                <p:strVal val="#ppt_w"/>
                                              </p:val>
                                            </p:tav>
                                          </p:tavLst>
                                        </p:anim>
                                        <p:anim calcmode="lin" valueType="num">
                                          <p:cBhvr>
                                            <p:cTn id="73" dur="500" fill="hold"/>
                                            <p:tgtEl>
                                              <p:spTgt spid="87"/>
                                            </p:tgtEl>
                                            <p:attrNameLst>
                                              <p:attrName>ppt_h</p:attrName>
                                            </p:attrNameLst>
                                          </p:cBhvr>
                                          <p:tavLst>
                                            <p:tav tm="0">
                                              <p:val>
                                                <p:fltVal val="0"/>
                                              </p:val>
                                            </p:tav>
                                            <p:tav tm="100000">
                                              <p:val>
                                                <p:strVal val="#ppt_h"/>
                                              </p:val>
                                            </p:tav>
                                          </p:tavLst>
                                        </p:anim>
                                        <p:animEffect transition="in" filter="fade">
                                          <p:cBhvr>
                                            <p:cTn id="74" dur="500"/>
                                            <p:tgtEl>
                                              <p:spTgt spid="87"/>
                                            </p:tgtEl>
                                          </p:cBhvr>
                                        </p:animEffect>
                                      </p:childTnLst>
                                    </p:cTn>
                                  </p:par>
                                </p:childTnLst>
                              </p:cTn>
                            </p:par>
                            <p:par>
                              <p:cTn id="75" fill="hold">
                                <p:stCondLst>
                                  <p:cond delay="6400"/>
                                </p:stCondLst>
                                <p:childTnLst>
                                  <p:par>
                                    <p:cTn id="76" presetID="12" presetClass="entr" presetSubtype="8" fill="hold" grpId="0" nodeType="afterEffect">
                                      <p:stCondLst>
                                        <p:cond delay="0"/>
                                      </p:stCondLst>
                                      <p:childTnLst>
                                        <p:set>
                                          <p:cBhvr>
                                            <p:cTn id="77" dur="1" fill="hold">
                                              <p:stCondLst>
                                                <p:cond delay="0"/>
                                              </p:stCondLst>
                                            </p:cTn>
                                            <p:tgtEl>
                                              <p:spTgt spid="65"/>
                                            </p:tgtEl>
                                            <p:attrNameLst>
                                              <p:attrName>style.visibility</p:attrName>
                                            </p:attrNameLst>
                                          </p:cBhvr>
                                          <p:to>
                                            <p:strVal val="visible"/>
                                          </p:to>
                                        </p:set>
                                        <p:anim calcmode="lin" valueType="num">
                                          <p:cBhvr additive="base">
                                            <p:cTn id="78" dur="400"/>
                                            <p:tgtEl>
                                              <p:spTgt spid="65"/>
                                            </p:tgtEl>
                                            <p:attrNameLst>
                                              <p:attrName>ppt_x</p:attrName>
                                            </p:attrNameLst>
                                          </p:cBhvr>
                                          <p:tavLst>
                                            <p:tav tm="0">
                                              <p:val>
                                                <p:strVal val="#ppt_x-#ppt_w*1.125000"/>
                                              </p:val>
                                            </p:tav>
                                            <p:tav tm="100000">
                                              <p:val>
                                                <p:strVal val="#ppt_x"/>
                                              </p:val>
                                            </p:tav>
                                          </p:tavLst>
                                        </p:anim>
                                        <p:animEffect transition="in" filter="wipe(right)">
                                          <p:cBhvr>
                                            <p:cTn id="79" dur="400"/>
                                            <p:tgtEl>
                                              <p:spTgt spid="65"/>
                                            </p:tgtEl>
                                          </p:cBhvr>
                                        </p:animEffect>
                                      </p:childTnLst>
                                    </p:cTn>
                                  </p:par>
                                </p:childTnLst>
                              </p:cTn>
                            </p:par>
                            <p:par>
                              <p:cTn id="80" fill="hold">
                                <p:stCondLst>
                                  <p:cond delay="6800"/>
                                </p:stCondLst>
                                <p:childTnLst>
                                  <p:par>
                                    <p:cTn id="81" presetID="12" presetClass="entr" presetSubtype="1" fill="hold" nodeType="afterEffect">
                                      <p:stCondLst>
                                        <p:cond delay="0"/>
                                      </p:stCondLst>
                                      <p:childTnLst>
                                        <p:set>
                                          <p:cBhvr>
                                            <p:cTn id="82" dur="1" fill="hold">
                                              <p:stCondLst>
                                                <p:cond delay="0"/>
                                              </p:stCondLst>
                                            </p:cTn>
                                            <p:tgtEl>
                                              <p:spTgt spid="69"/>
                                            </p:tgtEl>
                                            <p:attrNameLst>
                                              <p:attrName>style.visibility</p:attrName>
                                            </p:attrNameLst>
                                          </p:cBhvr>
                                          <p:to>
                                            <p:strVal val="visible"/>
                                          </p:to>
                                        </p:set>
                                        <p:anim calcmode="lin" valueType="num">
                                          <p:cBhvr additive="base">
                                            <p:cTn id="83" dur="400"/>
                                            <p:tgtEl>
                                              <p:spTgt spid="69"/>
                                            </p:tgtEl>
                                            <p:attrNameLst>
                                              <p:attrName>ppt_y</p:attrName>
                                            </p:attrNameLst>
                                          </p:cBhvr>
                                          <p:tavLst>
                                            <p:tav tm="0">
                                              <p:val>
                                                <p:strVal val="#ppt_y-#ppt_h*1.125000"/>
                                              </p:val>
                                            </p:tav>
                                            <p:tav tm="100000">
                                              <p:val>
                                                <p:strVal val="#ppt_y"/>
                                              </p:val>
                                            </p:tav>
                                          </p:tavLst>
                                        </p:anim>
                                        <p:animEffect transition="in" filter="wipe(down)">
                                          <p:cBhvr>
                                            <p:cTn id="84" dur="400"/>
                                            <p:tgtEl>
                                              <p:spTgt spid="69"/>
                                            </p:tgtEl>
                                          </p:cBhvr>
                                        </p:animEffect>
                                      </p:childTnLst>
                                    </p:cTn>
                                  </p:par>
                                </p:childTnLst>
                              </p:cTn>
                            </p:par>
                            <p:par>
                              <p:cTn id="85" fill="hold">
                                <p:stCondLst>
                                  <p:cond delay="7200"/>
                                </p:stCondLst>
                                <p:childTnLst>
                                  <p:par>
                                    <p:cTn id="86" presetID="53" presetClass="entr" presetSubtype="16" fill="hold" nodeType="afterEffect">
                                      <p:stCondLst>
                                        <p:cond delay="0"/>
                                      </p:stCondLst>
                                      <p:childTnLst>
                                        <p:set>
                                          <p:cBhvr>
                                            <p:cTn id="87" dur="1" fill="hold">
                                              <p:stCondLst>
                                                <p:cond delay="0"/>
                                              </p:stCondLst>
                                            </p:cTn>
                                            <p:tgtEl>
                                              <p:spTgt spid="94"/>
                                            </p:tgtEl>
                                            <p:attrNameLst>
                                              <p:attrName>style.visibility</p:attrName>
                                            </p:attrNameLst>
                                          </p:cBhvr>
                                          <p:to>
                                            <p:strVal val="visible"/>
                                          </p:to>
                                        </p:set>
                                        <p:anim calcmode="lin" valueType="num">
                                          <p:cBhvr>
                                            <p:cTn id="88" dur="500" fill="hold"/>
                                            <p:tgtEl>
                                              <p:spTgt spid="94"/>
                                            </p:tgtEl>
                                            <p:attrNameLst>
                                              <p:attrName>ppt_w</p:attrName>
                                            </p:attrNameLst>
                                          </p:cBhvr>
                                          <p:tavLst>
                                            <p:tav tm="0">
                                              <p:val>
                                                <p:fltVal val="0"/>
                                              </p:val>
                                            </p:tav>
                                            <p:tav tm="100000">
                                              <p:val>
                                                <p:strVal val="#ppt_w"/>
                                              </p:val>
                                            </p:tav>
                                          </p:tavLst>
                                        </p:anim>
                                        <p:anim calcmode="lin" valueType="num">
                                          <p:cBhvr>
                                            <p:cTn id="89" dur="500" fill="hold"/>
                                            <p:tgtEl>
                                              <p:spTgt spid="94"/>
                                            </p:tgtEl>
                                            <p:attrNameLst>
                                              <p:attrName>ppt_h</p:attrName>
                                            </p:attrNameLst>
                                          </p:cBhvr>
                                          <p:tavLst>
                                            <p:tav tm="0">
                                              <p:val>
                                                <p:fltVal val="0"/>
                                              </p:val>
                                            </p:tav>
                                            <p:tav tm="100000">
                                              <p:val>
                                                <p:strVal val="#ppt_h"/>
                                              </p:val>
                                            </p:tav>
                                          </p:tavLst>
                                        </p:anim>
                                        <p:animEffect transition="in" filter="fade">
                                          <p:cBhvr>
                                            <p:cTn id="90" dur="500"/>
                                            <p:tgtEl>
                                              <p:spTgt spid="94"/>
                                            </p:tgtEl>
                                          </p:cBhvr>
                                        </p:animEffect>
                                      </p:childTnLst>
                                    </p:cTn>
                                  </p:par>
                                </p:childTnLst>
                              </p:cTn>
                            </p:par>
                            <p:par>
                              <p:cTn id="91" fill="hold">
                                <p:stCondLst>
                                  <p:cond delay="7700"/>
                                </p:stCondLst>
                                <p:childTnLst>
                                  <p:par>
                                    <p:cTn id="92" presetID="16" presetClass="entr" presetSubtype="42" fill="hold" nodeType="afterEffect">
                                      <p:stCondLst>
                                        <p:cond delay="0"/>
                                      </p:stCondLst>
                                      <p:childTnLst>
                                        <p:set>
                                          <p:cBhvr>
                                            <p:cTn id="93" dur="1" fill="hold">
                                              <p:stCondLst>
                                                <p:cond delay="0"/>
                                              </p:stCondLst>
                                            </p:cTn>
                                            <p:tgtEl>
                                              <p:spTgt spid="66"/>
                                            </p:tgtEl>
                                            <p:attrNameLst>
                                              <p:attrName>style.visibility</p:attrName>
                                            </p:attrNameLst>
                                          </p:cBhvr>
                                          <p:to>
                                            <p:strVal val="visible"/>
                                          </p:to>
                                        </p:set>
                                        <p:animEffect transition="in" filter="barn(outHorizontal)">
                                          <p:cBhvr>
                                            <p:cTn id="94" dur="400"/>
                                            <p:tgtEl>
                                              <p:spTgt spid="66"/>
                                            </p:tgtEl>
                                          </p:cBhvr>
                                        </p:animEffect>
                                      </p:childTnLst>
                                    </p:cTn>
                                  </p:par>
                                </p:childTnLst>
                              </p:cTn>
                            </p:par>
                            <p:par>
                              <p:cTn id="95" fill="hold">
                                <p:stCondLst>
                                  <p:cond delay="8100"/>
                                </p:stCondLst>
                                <p:childTnLst>
                                  <p:par>
                                    <p:cTn id="96" presetID="2" presetClass="entr" presetSubtype="4" fill="hold" grpId="0" nodeType="afterEffect">
                                      <p:stCondLst>
                                        <p:cond delay="0"/>
                                      </p:stCondLst>
                                      <p:childTnLst>
                                        <p:set>
                                          <p:cBhvr>
                                            <p:cTn id="97" dur="1" fill="hold">
                                              <p:stCondLst>
                                                <p:cond delay="0"/>
                                              </p:stCondLst>
                                            </p:cTn>
                                            <p:tgtEl>
                                              <p:spTgt spid="104"/>
                                            </p:tgtEl>
                                            <p:attrNameLst>
                                              <p:attrName>style.visibility</p:attrName>
                                            </p:attrNameLst>
                                          </p:cBhvr>
                                          <p:to>
                                            <p:strVal val="visible"/>
                                          </p:to>
                                        </p:set>
                                        <p:anim calcmode="lin" valueType="num">
                                          <p:cBhvr additive="base">
                                            <p:cTn id="98" dur="500" fill="hold"/>
                                            <p:tgtEl>
                                              <p:spTgt spid="104"/>
                                            </p:tgtEl>
                                            <p:attrNameLst>
                                              <p:attrName>ppt_x</p:attrName>
                                            </p:attrNameLst>
                                          </p:cBhvr>
                                          <p:tavLst>
                                            <p:tav tm="0">
                                              <p:val>
                                                <p:strVal val="#ppt_x"/>
                                              </p:val>
                                            </p:tav>
                                            <p:tav tm="100000">
                                              <p:val>
                                                <p:strVal val="#ppt_x"/>
                                              </p:val>
                                            </p:tav>
                                          </p:tavLst>
                                        </p:anim>
                                        <p:anim calcmode="lin" valueType="num">
                                          <p:cBhvr additive="base">
                                            <p:cTn id="99" dur="500" fill="hold"/>
                                            <p:tgtEl>
                                              <p:spTgt spid="104"/>
                                            </p:tgtEl>
                                            <p:attrNameLst>
                                              <p:attrName>ppt_y</p:attrName>
                                            </p:attrNameLst>
                                          </p:cBhvr>
                                          <p:tavLst>
                                            <p:tav tm="0">
                                              <p:val>
                                                <p:strVal val="1+#ppt_h/2"/>
                                              </p:val>
                                            </p:tav>
                                            <p:tav tm="100000">
                                              <p:val>
                                                <p:strVal val="#ppt_y"/>
                                              </p:val>
                                            </p:tav>
                                          </p:tavLst>
                                        </p:anim>
                                      </p:childTnLst>
                                    </p:cTn>
                                  </p:par>
                                </p:childTnLst>
                              </p:cTn>
                            </p:par>
                            <p:par>
                              <p:cTn id="100" fill="hold">
                                <p:stCondLst>
                                  <p:cond delay="8600"/>
                                </p:stCondLst>
                                <p:childTnLst>
                                  <p:par>
                                    <p:cTn id="101" presetID="22" presetClass="entr" presetSubtype="8" fill="hold" grpId="0" nodeType="afterEffect">
                                      <p:stCondLst>
                                        <p:cond delay="0"/>
                                      </p:stCondLst>
                                      <p:iterate type="lt">
                                        <p:tmPct val="30000"/>
                                      </p:iterate>
                                      <p:childTnLst>
                                        <p:set>
                                          <p:cBhvr>
                                            <p:cTn id="102" dur="1" fill="hold">
                                              <p:stCondLst>
                                                <p:cond delay="0"/>
                                              </p:stCondLst>
                                            </p:cTn>
                                            <p:tgtEl>
                                              <p:spTgt spid="72"/>
                                            </p:tgtEl>
                                            <p:attrNameLst>
                                              <p:attrName>style.visibility</p:attrName>
                                            </p:attrNameLst>
                                          </p:cBhvr>
                                          <p:to>
                                            <p:strVal val="visible"/>
                                          </p:to>
                                        </p:set>
                                        <p:animEffect transition="in" filter="wipe(left)">
                                          <p:cBhvr>
                                            <p:cTn id="103" dur="50"/>
                                            <p:tgtEl>
                                              <p:spTgt spid="72"/>
                                            </p:tgtEl>
                                          </p:cBhvr>
                                        </p:animEffect>
                                      </p:childTnLst>
                                    </p:cTn>
                                  </p:par>
                                  <p:par>
                                    <p:cTn id="104" presetID="36" presetClass="emph" presetSubtype="0" fill="hold" grpId="1" nodeType="withEffect">
                                      <p:stCondLst>
                                        <p:cond delay="0"/>
                                      </p:stCondLst>
                                      <p:iterate type="lt">
                                        <p:tmPct val="30000"/>
                                      </p:iterate>
                                      <p:childTnLst>
                                        <p:animScale>
                                          <p:cBhvr>
                                            <p:cTn id="105" dur="25" autoRev="1" fill="hold">
                                              <p:stCondLst>
                                                <p:cond delay="0"/>
                                              </p:stCondLst>
                                            </p:cTn>
                                            <p:tgtEl>
                                              <p:spTgt spid="72"/>
                                            </p:tgtEl>
                                          </p:cBhvr>
                                          <p:to x="80000" y="100000"/>
                                        </p:animScale>
                                        <p:anim by="(#ppt_w*0.10)" calcmode="lin" valueType="num">
                                          <p:cBhvr>
                                            <p:cTn id="106" dur="25" autoRev="1" fill="hold">
                                              <p:stCondLst>
                                                <p:cond delay="0"/>
                                              </p:stCondLst>
                                            </p:cTn>
                                            <p:tgtEl>
                                              <p:spTgt spid="72"/>
                                            </p:tgtEl>
                                            <p:attrNameLst>
                                              <p:attrName>ppt_x</p:attrName>
                                            </p:attrNameLst>
                                          </p:cBhvr>
                                        </p:anim>
                                        <p:anim by="(-#ppt_w*0.10)" calcmode="lin" valueType="num">
                                          <p:cBhvr>
                                            <p:cTn id="107" dur="25" autoRev="1" fill="hold">
                                              <p:stCondLst>
                                                <p:cond delay="0"/>
                                              </p:stCondLst>
                                            </p:cTn>
                                            <p:tgtEl>
                                              <p:spTgt spid="72"/>
                                            </p:tgtEl>
                                            <p:attrNameLst>
                                              <p:attrName>ppt_y</p:attrName>
                                            </p:attrNameLst>
                                          </p:cBhvr>
                                        </p:anim>
                                        <p:animRot by="-480000">
                                          <p:cBhvr>
                                            <p:cTn id="108" dur="25" autoRev="1" fill="hold">
                                              <p:stCondLst>
                                                <p:cond delay="0"/>
                                              </p:stCondLst>
                                            </p:cTn>
                                            <p:tgtEl>
                                              <p:spTgt spid="72"/>
                                            </p:tgtEl>
                                            <p:attrNameLst>
                                              <p:attrName>r</p:attrName>
                                            </p:attrNameLst>
                                          </p:cBhvr>
                                        </p:animRot>
                                      </p:childTnLst>
                                    </p:cTn>
                                  </p:par>
                                </p:childTnLst>
                              </p:cTn>
                            </p:par>
                            <p:par>
                              <p:cTn id="109" fill="hold">
                                <p:stCondLst>
                                  <p:cond delay="10570"/>
                                </p:stCondLst>
                                <p:childTnLst>
                                  <p:par>
                                    <p:cTn id="110" presetID="10" presetClass="entr" presetSubtype="0" fill="hold" grpId="0" nodeType="afterEffect">
                                      <p:stCondLst>
                                        <p:cond delay="0"/>
                                      </p:stCondLst>
                                      <p:childTnLst>
                                        <p:set>
                                          <p:cBhvr>
                                            <p:cTn id="111" dur="1" fill="hold">
                                              <p:stCondLst>
                                                <p:cond delay="0"/>
                                              </p:stCondLst>
                                            </p:cTn>
                                            <p:tgtEl>
                                              <p:spTgt spid="105"/>
                                            </p:tgtEl>
                                            <p:attrNameLst>
                                              <p:attrName>style.visibility</p:attrName>
                                            </p:attrNameLst>
                                          </p:cBhvr>
                                          <p:to>
                                            <p:strVal val="visible"/>
                                          </p:to>
                                        </p:set>
                                        <p:animEffect transition="in" filter="fade">
                                          <p:cBhvr>
                                            <p:cTn id="112"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3" grpId="0" animBg="1"/>
          <p:bldP spid="64" grpId="0" animBg="1"/>
          <p:bldP spid="65" grpId="0" animBg="1"/>
          <p:bldP spid="71" grpId="0" animBg="1"/>
          <p:bldP spid="72" grpId="0"/>
          <p:bldP spid="72" grpId="1"/>
          <p:bldP spid="104" grpId="0"/>
          <p:bldP spid="105" grpId="0"/>
          <p:bldP spid="47"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六边形 46"/>
          <p:cNvSpPr/>
          <p:nvPr/>
        </p:nvSpPr>
        <p:spPr>
          <a:xfrm>
            <a:off x="4869400" y="2947370"/>
            <a:ext cx="2023112" cy="1744067"/>
          </a:xfrm>
          <a:prstGeom prst="hexagon">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endParaRPr lang="en-US" altLang="zh-CN" sz="3000" b="1"/>
          </a:p>
        </p:txBody>
      </p:sp>
      <p:cxnSp>
        <p:nvCxnSpPr>
          <p:cNvPr id="51" name="直接连接符 16"/>
          <p:cNvCxnSpPr>
            <a:cxnSpLocks noChangeShapeType="1"/>
          </p:cNvCxnSpPr>
          <p:nvPr/>
        </p:nvCxnSpPr>
        <p:spPr bwMode="auto">
          <a:xfrm flipH="1">
            <a:off x="7799388" y="4536182"/>
            <a:ext cx="612775" cy="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grpSp>
        <p:nvGrpSpPr>
          <p:cNvPr id="53" name="组合 19"/>
          <p:cNvGrpSpPr>
            <a:grpSpLocks/>
          </p:cNvGrpSpPr>
          <p:nvPr/>
        </p:nvGrpSpPr>
        <p:grpSpPr bwMode="auto">
          <a:xfrm flipH="1" flipV="1">
            <a:off x="6232525" y="5739507"/>
            <a:ext cx="1028700" cy="195263"/>
            <a:chOff x="4255294" y="1661160"/>
            <a:chExt cx="1505426" cy="262890"/>
          </a:xfrm>
        </p:grpSpPr>
        <p:cxnSp>
          <p:nvCxnSpPr>
            <p:cNvPr id="54" name="直接连接符 20"/>
            <p:cNvCxnSpPr>
              <a:cxnSpLocks noChangeShapeType="1"/>
            </p:cNvCxnSpPr>
            <p:nvPr/>
          </p:nvCxnSpPr>
          <p:spPr bwMode="auto">
            <a:xfrm flipH="1" flipV="1">
              <a:off x="5410200" y="1661160"/>
              <a:ext cx="350520" cy="26289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55" name="直接连接符 21"/>
            <p:cNvCxnSpPr>
              <a:cxnSpLocks noChangeShapeType="1"/>
            </p:cNvCxnSpPr>
            <p:nvPr/>
          </p:nvCxnSpPr>
          <p:spPr bwMode="auto">
            <a:xfrm flipH="1">
              <a:off x="4255294" y="1663541"/>
              <a:ext cx="1157287" cy="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grpSp>
      <p:cxnSp>
        <p:nvCxnSpPr>
          <p:cNvPr id="57" name="直接连接符 17"/>
          <p:cNvCxnSpPr>
            <a:cxnSpLocks noChangeShapeType="1"/>
            <a:stCxn id="97" idx="1"/>
          </p:cNvCxnSpPr>
          <p:nvPr/>
        </p:nvCxnSpPr>
        <p:spPr bwMode="auto">
          <a:xfrm flipH="1" flipV="1">
            <a:off x="3336925" y="4552057"/>
            <a:ext cx="625475" cy="1588"/>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58" name="直接连接符 14"/>
          <p:cNvCxnSpPr>
            <a:cxnSpLocks noChangeShapeType="1"/>
          </p:cNvCxnSpPr>
          <p:nvPr/>
        </p:nvCxnSpPr>
        <p:spPr bwMode="auto">
          <a:xfrm flipH="1">
            <a:off x="3363913" y="3182045"/>
            <a:ext cx="611187" cy="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grpSp>
        <p:nvGrpSpPr>
          <p:cNvPr id="59" name="组合 13"/>
          <p:cNvGrpSpPr>
            <a:grpSpLocks/>
          </p:cNvGrpSpPr>
          <p:nvPr/>
        </p:nvGrpSpPr>
        <p:grpSpPr bwMode="auto">
          <a:xfrm>
            <a:off x="4346575" y="1646932"/>
            <a:ext cx="1214438" cy="263525"/>
            <a:chOff x="4255294" y="1661160"/>
            <a:chExt cx="1505426" cy="262890"/>
          </a:xfrm>
        </p:grpSpPr>
        <p:cxnSp>
          <p:nvCxnSpPr>
            <p:cNvPr id="61" name="直接连接符 9"/>
            <p:cNvCxnSpPr>
              <a:cxnSpLocks noChangeShapeType="1"/>
            </p:cNvCxnSpPr>
            <p:nvPr/>
          </p:nvCxnSpPr>
          <p:spPr bwMode="auto">
            <a:xfrm flipH="1" flipV="1">
              <a:off x="5410200" y="1661160"/>
              <a:ext cx="350520" cy="26289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62" name="直接连接符 12"/>
            <p:cNvCxnSpPr>
              <a:cxnSpLocks noChangeShapeType="1"/>
            </p:cNvCxnSpPr>
            <p:nvPr/>
          </p:nvCxnSpPr>
          <p:spPr bwMode="auto">
            <a:xfrm flipH="1">
              <a:off x="4255294" y="1663541"/>
              <a:ext cx="1157287" cy="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grpSp>
      <p:grpSp>
        <p:nvGrpSpPr>
          <p:cNvPr id="65" name="组合 11"/>
          <p:cNvGrpSpPr>
            <a:grpSpLocks/>
          </p:cNvGrpSpPr>
          <p:nvPr/>
        </p:nvGrpSpPr>
        <p:grpSpPr bwMode="auto">
          <a:xfrm>
            <a:off x="6627813" y="2661345"/>
            <a:ext cx="1203325" cy="1050925"/>
            <a:chOff x="6842760" y="2637270"/>
            <a:chExt cx="1203960" cy="1051560"/>
          </a:xfrm>
        </p:grpSpPr>
        <p:sp>
          <p:nvSpPr>
            <p:cNvPr id="66" name="六边形 1"/>
            <p:cNvSpPr>
              <a:spLocks noChangeArrowheads="1"/>
            </p:cNvSpPr>
            <p:nvPr/>
          </p:nvSpPr>
          <p:spPr bwMode="auto">
            <a:xfrm>
              <a:off x="6842760" y="2637270"/>
              <a:ext cx="1203960" cy="1051560"/>
            </a:xfrm>
            <a:prstGeom prst="hexagon">
              <a:avLst>
                <a:gd name="adj" fmla="val 24998"/>
                <a:gd name="vf" fmla="val 115470"/>
              </a:avLst>
            </a:prstGeom>
            <a:solidFill>
              <a:srgbClr val="EA5E66"/>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67" name="文本框 43"/>
            <p:cNvSpPr txBox="1">
              <a:spLocks noChangeArrowheads="1"/>
            </p:cNvSpPr>
            <p:nvPr/>
          </p:nvSpPr>
          <p:spPr bwMode="auto">
            <a:xfrm>
              <a:off x="7023831" y="2808824"/>
              <a:ext cx="821170" cy="7020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r>
                <a:rPr lang="en-US" altLang="zh-CN" sz="4000">
                  <a:solidFill>
                    <a:schemeClr val="bg1"/>
                  </a:solidFill>
                  <a:ea typeface="微软雅黑" pitchFamily="34" charset="-122"/>
                  <a:cs typeface="Arial" charset="0"/>
                </a:rPr>
                <a:t>02</a:t>
              </a:r>
              <a:endParaRPr lang="zh-CN" altLang="en-US" sz="4000" baseline="-3000">
                <a:solidFill>
                  <a:schemeClr val="bg1"/>
                </a:solidFill>
                <a:ea typeface="微软雅黑" pitchFamily="34" charset="-122"/>
                <a:cs typeface="Arial" charset="0"/>
              </a:endParaRPr>
            </a:p>
          </p:txBody>
        </p:sp>
      </p:grpSp>
      <p:grpSp>
        <p:nvGrpSpPr>
          <p:cNvPr id="68" name="组合 10"/>
          <p:cNvGrpSpPr>
            <a:grpSpLocks/>
          </p:cNvGrpSpPr>
          <p:nvPr/>
        </p:nvGrpSpPr>
        <p:grpSpPr bwMode="auto">
          <a:xfrm>
            <a:off x="5270500" y="1899345"/>
            <a:ext cx="1204913" cy="1050925"/>
            <a:chOff x="5525852" y="1879080"/>
            <a:chExt cx="1203960" cy="1051560"/>
          </a:xfrm>
        </p:grpSpPr>
        <p:sp>
          <p:nvSpPr>
            <p:cNvPr id="69" name="六边形 7"/>
            <p:cNvSpPr>
              <a:spLocks noChangeArrowheads="1"/>
            </p:cNvSpPr>
            <p:nvPr/>
          </p:nvSpPr>
          <p:spPr bwMode="auto">
            <a:xfrm>
              <a:off x="5525852" y="1879080"/>
              <a:ext cx="1203960" cy="1051560"/>
            </a:xfrm>
            <a:prstGeom prst="hexagon">
              <a:avLst>
                <a:gd name="adj" fmla="val 24998"/>
                <a:gd name="vf" fmla="val 115470"/>
              </a:avLst>
            </a:prstGeom>
            <a:solidFill>
              <a:srgbClr val="F69F1E"/>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70" name="文本框 44"/>
            <p:cNvSpPr txBox="1">
              <a:spLocks noChangeArrowheads="1"/>
            </p:cNvSpPr>
            <p:nvPr/>
          </p:nvSpPr>
          <p:spPr bwMode="auto">
            <a:xfrm>
              <a:off x="5686063" y="1988684"/>
              <a:ext cx="883538" cy="8244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buFontTx/>
                <a:buNone/>
              </a:pPr>
              <a:r>
                <a:rPr lang="en-US" altLang="zh-CN" sz="4000" dirty="0">
                  <a:solidFill>
                    <a:schemeClr val="bg1"/>
                  </a:solidFill>
                  <a:ea typeface="微软雅黑" pitchFamily="34" charset="-122"/>
                  <a:cs typeface="Arial" charset="0"/>
                </a:rPr>
                <a:t>01</a:t>
              </a:r>
              <a:endParaRPr lang="zh-CN" altLang="en-US" sz="4000" baseline="-3000" dirty="0">
                <a:solidFill>
                  <a:schemeClr val="bg1"/>
                </a:solidFill>
                <a:ea typeface="微软雅黑" pitchFamily="34" charset="-122"/>
                <a:cs typeface="Arial" charset="0"/>
              </a:endParaRPr>
            </a:p>
          </p:txBody>
        </p:sp>
      </p:grpSp>
      <p:grpSp>
        <p:nvGrpSpPr>
          <p:cNvPr id="92" name="组合 18"/>
          <p:cNvGrpSpPr>
            <a:grpSpLocks/>
          </p:cNvGrpSpPr>
          <p:nvPr/>
        </p:nvGrpSpPr>
        <p:grpSpPr bwMode="auto">
          <a:xfrm>
            <a:off x="6627813" y="4032945"/>
            <a:ext cx="1203325" cy="1050925"/>
            <a:chOff x="6842760" y="4008870"/>
            <a:chExt cx="1203960" cy="1051560"/>
          </a:xfrm>
        </p:grpSpPr>
        <p:sp>
          <p:nvSpPr>
            <p:cNvPr id="93" name="六边形 5"/>
            <p:cNvSpPr>
              <a:spLocks noChangeArrowheads="1"/>
            </p:cNvSpPr>
            <p:nvPr/>
          </p:nvSpPr>
          <p:spPr bwMode="auto">
            <a:xfrm>
              <a:off x="6842760" y="4008870"/>
              <a:ext cx="1203960" cy="1051560"/>
            </a:xfrm>
            <a:prstGeom prst="hexagon">
              <a:avLst>
                <a:gd name="adj" fmla="val 24998"/>
                <a:gd name="vf" fmla="val 115470"/>
              </a:avLst>
            </a:prstGeom>
            <a:solidFill>
              <a:srgbClr val="0099A9"/>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94" name="文本框 45"/>
            <p:cNvSpPr txBox="1">
              <a:spLocks noChangeArrowheads="1"/>
            </p:cNvSpPr>
            <p:nvPr/>
          </p:nvSpPr>
          <p:spPr bwMode="auto">
            <a:xfrm>
              <a:off x="6980945" y="4118474"/>
              <a:ext cx="927590" cy="8244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buFontTx/>
                <a:buNone/>
              </a:pPr>
              <a:r>
                <a:rPr lang="en-US" altLang="zh-CN" sz="4000">
                  <a:solidFill>
                    <a:schemeClr val="bg1"/>
                  </a:solidFill>
                  <a:ea typeface="微软雅黑" pitchFamily="34" charset="-122"/>
                  <a:cs typeface="Arial" charset="0"/>
                </a:rPr>
                <a:t>03</a:t>
              </a:r>
              <a:endParaRPr lang="zh-CN" altLang="en-US" sz="4000" baseline="-3000">
                <a:solidFill>
                  <a:schemeClr val="bg1"/>
                </a:solidFill>
                <a:ea typeface="微软雅黑" pitchFamily="34" charset="-122"/>
                <a:cs typeface="Arial" charset="0"/>
              </a:endParaRPr>
            </a:p>
          </p:txBody>
        </p:sp>
      </p:grpSp>
      <p:grpSp>
        <p:nvGrpSpPr>
          <p:cNvPr id="96" name="组合 41"/>
          <p:cNvGrpSpPr>
            <a:grpSpLocks/>
          </p:cNvGrpSpPr>
          <p:nvPr/>
        </p:nvGrpSpPr>
        <p:grpSpPr bwMode="auto">
          <a:xfrm>
            <a:off x="3962400" y="4028182"/>
            <a:ext cx="1203325" cy="1050925"/>
            <a:chOff x="4206240" y="4008870"/>
            <a:chExt cx="1203960" cy="1051560"/>
          </a:xfrm>
        </p:grpSpPr>
        <p:sp>
          <p:nvSpPr>
            <p:cNvPr id="97" name="六边形 4"/>
            <p:cNvSpPr>
              <a:spLocks noChangeArrowheads="1"/>
            </p:cNvSpPr>
            <p:nvPr/>
          </p:nvSpPr>
          <p:spPr bwMode="auto">
            <a:xfrm>
              <a:off x="4206240" y="4008870"/>
              <a:ext cx="1203960" cy="1051560"/>
            </a:xfrm>
            <a:prstGeom prst="hexagon">
              <a:avLst>
                <a:gd name="adj" fmla="val 24998"/>
                <a:gd name="vf" fmla="val 115470"/>
              </a:avLst>
            </a:prstGeom>
            <a:solidFill>
              <a:srgbClr val="EA5E66"/>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98" name="文本框 46"/>
            <p:cNvSpPr txBox="1">
              <a:spLocks noChangeArrowheads="1"/>
            </p:cNvSpPr>
            <p:nvPr/>
          </p:nvSpPr>
          <p:spPr bwMode="auto">
            <a:xfrm>
              <a:off x="4398429" y="4118474"/>
              <a:ext cx="819582" cy="8244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buFontTx/>
                <a:buNone/>
              </a:pPr>
              <a:r>
                <a:rPr lang="en-US" altLang="zh-CN" sz="4000">
                  <a:solidFill>
                    <a:schemeClr val="bg1"/>
                  </a:solidFill>
                  <a:ea typeface="微软雅黑" pitchFamily="34" charset="-122"/>
                  <a:cs typeface="Arial" charset="0"/>
                </a:rPr>
                <a:t>05</a:t>
              </a:r>
              <a:endParaRPr lang="zh-CN" altLang="en-US" sz="4000" baseline="-3000">
                <a:solidFill>
                  <a:schemeClr val="bg1"/>
                </a:solidFill>
                <a:ea typeface="微软雅黑" pitchFamily="34" charset="-122"/>
                <a:cs typeface="Arial" charset="0"/>
              </a:endParaRPr>
            </a:p>
          </p:txBody>
        </p:sp>
      </p:grpSp>
      <p:grpSp>
        <p:nvGrpSpPr>
          <p:cNvPr id="99" name="组合 22"/>
          <p:cNvGrpSpPr>
            <a:grpSpLocks/>
          </p:cNvGrpSpPr>
          <p:nvPr/>
        </p:nvGrpSpPr>
        <p:grpSpPr bwMode="auto">
          <a:xfrm>
            <a:off x="3962400" y="2661345"/>
            <a:ext cx="1204913" cy="1050925"/>
            <a:chOff x="4206240" y="2637270"/>
            <a:chExt cx="1203960" cy="1051560"/>
          </a:xfrm>
        </p:grpSpPr>
        <p:sp>
          <p:nvSpPr>
            <p:cNvPr id="100" name="六边形 3"/>
            <p:cNvSpPr>
              <a:spLocks noChangeArrowheads="1"/>
            </p:cNvSpPr>
            <p:nvPr/>
          </p:nvSpPr>
          <p:spPr bwMode="auto">
            <a:xfrm>
              <a:off x="4206240" y="2637270"/>
              <a:ext cx="1203960" cy="1051560"/>
            </a:xfrm>
            <a:prstGeom prst="hexagon">
              <a:avLst>
                <a:gd name="adj" fmla="val 24998"/>
                <a:gd name="vf" fmla="val 115470"/>
              </a:avLst>
            </a:prstGeom>
            <a:solidFill>
              <a:srgbClr val="0099A9"/>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101" name="文本框 47"/>
            <p:cNvSpPr txBox="1">
              <a:spLocks noChangeArrowheads="1"/>
            </p:cNvSpPr>
            <p:nvPr/>
          </p:nvSpPr>
          <p:spPr bwMode="auto">
            <a:xfrm>
              <a:off x="4387072" y="2808824"/>
              <a:ext cx="821675" cy="7020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r>
                <a:rPr lang="en-US" altLang="zh-CN" sz="4000">
                  <a:solidFill>
                    <a:schemeClr val="bg1"/>
                  </a:solidFill>
                  <a:ea typeface="微软雅黑" pitchFamily="34" charset="-122"/>
                  <a:cs typeface="Arial" charset="0"/>
                </a:rPr>
                <a:t>06</a:t>
              </a:r>
              <a:endParaRPr lang="zh-CN" altLang="en-US" sz="4000" baseline="-3000">
                <a:solidFill>
                  <a:schemeClr val="bg1"/>
                </a:solidFill>
                <a:ea typeface="微软雅黑" pitchFamily="34" charset="-122"/>
                <a:cs typeface="Arial" charset="0"/>
              </a:endParaRPr>
            </a:p>
          </p:txBody>
        </p:sp>
      </p:grpSp>
      <p:grpSp>
        <p:nvGrpSpPr>
          <p:cNvPr id="102" name="组合 66"/>
          <p:cNvGrpSpPr>
            <a:grpSpLocks/>
          </p:cNvGrpSpPr>
          <p:nvPr/>
        </p:nvGrpSpPr>
        <p:grpSpPr bwMode="auto">
          <a:xfrm>
            <a:off x="5334000" y="4718745"/>
            <a:ext cx="1204913" cy="1052512"/>
            <a:chOff x="5525852" y="4683240"/>
            <a:chExt cx="1203960" cy="1051560"/>
          </a:xfrm>
        </p:grpSpPr>
        <p:sp>
          <p:nvSpPr>
            <p:cNvPr id="109" name="六边形 8"/>
            <p:cNvSpPr>
              <a:spLocks noChangeArrowheads="1"/>
            </p:cNvSpPr>
            <p:nvPr/>
          </p:nvSpPr>
          <p:spPr bwMode="auto">
            <a:xfrm>
              <a:off x="5525852" y="4683240"/>
              <a:ext cx="1203960" cy="1051560"/>
            </a:xfrm>
            <a:prstGeom prst="hexagon">
              <a:avLst>
                <a:gd name="adj" fmla="val 24998"/>
                <a:gd name="vf" fmla="val 115470"/>
              </a:avLst>
            </a:prstGeom>
            <a:solidFill>
              <a:srgbClr val="EA6103"/>
            </a:solidFill>
            <a:ln>
              <a:noFill/>
            </a:ln>
            <a:effectLst/>
            <a:extLst>
              <a:ext uri="{91240B29-F687-4F45-9708-019B960494DF}">
                <a14:hiddenLine xmlns:a14="http://schemas.microsoft.com/office/drawing/2010/main" w="12700" algn="ctr">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sp>
          <p:nvSpPr>
            <p:cNvPr id="110" name="文本框 48"/>
            <p:cNvSpPr txBox="1">
              <a:spLocks noChangeArrowheads="1"/>
            </p:cNvSpPr>
            <p:nvPr/>
          </p:nvSpPr>
          <p:spPr bwMode="auto">
            <a:xfrm>
              <a:off x="5693994" y="4854535"/>
              <a:ext cx="820089" cy="7010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45791" dir="18221404" algn="ctr" rotWithShape="0">
                      <a:srgbClr val="808080"/>
                    </a:outerShdw>
                  </a:effectLst>
                </a14:hiddenEffects>
              </a:ext>
            </a:extLst>
          </p:spPr>
          <p:txBody>
            <a:bodyPr>
              <a:spAutoFit/>
            </a:bodyPr>
            <a:lstStyle>
              <a:lvl1pPr defTabSz="912813" eaLnBrk="0" hangingPunct="0">
                <a:defRPr>
                  <a:solidFill>
                    <a:schemeClr val="tx1"/>
                  </a:solidFill>
                  <a:latin typeface="Arial" charset="0"/>
                  <a:ea typeface="宋体" charset="-122"/>
                </a:defRPr>
              </a:lvl1pPr>
              <a:lvl2pPr marL="742950" indent="-285750" defTabSz="912813" eaLnBrk="0" hangingPunct="0">
                <a:defRPr>
                  <a:solidFill>
                    <a:schemeClr val="tx1"/>
                  </a:solidFill>
                  <a:latin typeface="Arial" charset="0"/>
                  <a:ea typeface="宋体" charset="-122"/>
                </a:defRPr>
              </a:lvl2pPr>
              <a:lvl3pPr marL="1143000" indent="-228600" defTabSz="912813" eaLnBrk="0" hangingPunct="0">
                <a:defRPr>
                  <a:solidFill>
                    <a:schemeClr val="tx1"/>
                  </a:solidFill>
                  <a:latin typeface="Arial" charset="0"/>
                  <a:ea typeface="宋体" charset="-122"/>
                </a:defRPr>
              </a:lvl3pPr>
              <a:lvl4pPr marL="1600200" indent="-228600" defTabSz="912813" eaLnBrk="0" hangingPunct="0">
                <a:defRPr>
                  <a:solidFill>
                    <a:schemeClr val="tx1"/>
                  </a:solidFill>
                  <a:latin typeface="Arial" charset="0"/>
                  <a:ea typeface="宋体" charset="-122"/>
                </a:defRPr>
              </a:lvl4pPr>
              <a:lvl5pPr marL="2057400" indent="-228600" defTabSz="912813" eaLnBrk="0" hangingPunct="0">
                <a:defRPr>
                  <a:solidFill>
                    <a:schemeClr val="tx1"/>
                  </a:solidFill>
                  <a:latin typeface="Arial"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buFontTx/>
                <a:buNone/>
              </a:pPr>
              <a:r>
                <a:rPr lang="en-US" altLang="zh-CN" sz="4000">
                  <a:solidFill>
                    <a:schemeClr val="bg1"/>
                  </a:solidFill>
                  <a:ea typeface="微软雅黑" pitchFamily="34" charset="-122"/>
                  <a:cs typeface="Arial" charset="0"/>
                </a:rPr>
                <a:t>04</a:t>
              </a:r>
              <a:endParaRPr lang="zh-CN" altLang="en-US" sz="4000" baseline="-3000">
                <a:solidFill>
                  <a:schemeClr val="bg1"/>
                </a:solidFill>
                <a:ea typeface="微软雅黑" pitchFamily="34" charset="-122"/>
                <a:cs typeface="Arial" charset="0"/>
              </a:endParaRPr>
            </a:p>
          </p:txBody>
        </p:sp>
      </p:grpSp>
      <p:grpSp>
        <p:nvGrpSpPr>
          <p:cNvPr id="111" name="组合 110"/>
          <p:cNvGrpSpPr>
            <a:grpSpLocks/>
          </p:cNvGrpSpPr>
          <p:nvPr/>
        </p:nvGrpSpPr>
        <p:grpSpPr bwMode="auto">
          <a:xfrm>
            <a:off x="4953000" y="3037582"/>
            <a:ext cx="1887538" cy="1592263"/>
            <a:chOff x="5184305" y="3025164"/>
            <a:chExt cx="1887055" cy="1592580"/>
          </a:xfrm>
        </p:grpSpPr>
        <p:sp>
          <p:nvSpPr>
            <p:cNvPr id="112" name="六边形 6"/>
            <p:cNvSpPr>
              <a:spLocks noChangeArrowheads="1"/>
            </p:cNvSpPr>
            <p:nvPr/>
          </p:nvSpPr>
          <p:spPr bwMode="auto">
            <a:xfrm>
              <a:off x="5184305" y="3025164"/>
              <a:ext cx="1887055" cy="1592580"/>
            </a:xfrm>
            <a:prstGeom prst="hexagon">
              <a:avLst>
                <a:gd name="adj" fmla="val 24998"/>
                <a:gd name="vf" fmla="val 115470"/>
              </a:avLst>
            </a:prstGeom>
            <a:solidFill>
              <a:srgbClr val="EA6103"/>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anchor="ctr"/>
            <a:lstStyle/>
            <a:p>
              <a:pPr algn="ctr" defTabSz="912813">
                <a:buFontTx/>
                <a:buNone/>
              </a:pPr>
              <a:endParaRPr lang="zh-CN" altLang="en-US" sz="2400">
                <a:solidFill>
                  <a:schemeClr val="bg1"/>
                </a:solidFill>
                <a:ea typeface="微软雅黑" pitchFamily="34" charset="-122"/>
                <a:cs typeface="Arial" charset="0"/>
              </a:endParaRPr>
            </a:p>
          </p:txBody>
        </p:sp>
        <p:grpSp>
          <p:nvGrpSpPr>
            <p:cNvPr id="113" name="组合 112"/>
            <p:cNvGrpSpPr>
              <a:grpSpLocks noChangeAspect="1"/>
            </p:cNvGrpSpPr>
            <p:nvPr/>
          </p:nvGrpSpPr>
          <p:grpSpPr>
            <a:xfrm>
              <a:off x="5630276" y="3468879"/>
              <a:ext cx="966085" cy="648000"/>
              <a:chOff x="3784600" y="1525588"/>
              <a:chExt cx="935038" cy="568325"/>
            </a:xfrm>
            <a:solidFill>
              <a:srgbClr val="E7E7E7"/>
            </a:solidFill>
          </p:grpSpPr>
          <p:sp>
            <p:nvSpPr>
              <p:cNvPr id="114" name="Freeform 8"/>
              <p:cNvSpPr>
                <a:spLocks/>
              </p:cNvSpPr>
              <p:nvPr/>
            </p:nvSpPr>
            <p:spPr bwMode="auto">
              <a:xfrm>
                <a:off x="3871913" y="2011363"/>
                <a:ext cx="112713" cy="82550"/>
              </a:xfrm>
              <a:custGeom>
                <a:avLst/>
                <a:gdLst>
                  <a:gd name="T0" fmla="*/ 30 w 30"/>
                  <a:gd name="T1" fmla="*/ 19 h 22"/>
                  <a:gd name="T2" fmla="*/ 30 w 30"/>
                  <a:gd name="T3" fmla="*/ 0 h 22"/>
                  <a:gd name="T4" fmla="*/ 1 w 30"/>
                  <a:gd name="T5" fmla="*/ 22 h 22"/>
                  <a:gd name="T6" fmla="*/ 27 w 30"/>
                  <a:gd name="T7" fmla="*/ 22 h 22"/>
                  <a:gd name="T8" fmla="*/ 30 w 30"/>
                  <a:gd name="T9" fmla="*/ 19 h 22"/>
                </a:gdLst>
                <a:ahLst/>
                <a:cxnLst>
                  <a:cxn ang="0">
                    <a:pos x="T0" y="T1"/>
                  </a:cxn>
                  <a:cxn ang="0">
                    <a:pos x="T2" y="T3"/>
                  </a:cxn>
                  <a:cxn ang="0">
                    <a:pos x="T4" y="T5"/>
                  </a:cxn>
                  <a:cxn ang="0">
                    <a:pos x="T6" y="T7"/>
                  </a:cxn>
                  <a:cxn ang="0">
                    <a:pos x="T8" y="T9"/>
                  </a:cxn>
                </a:cxnLst>
                <a:rect l="0" t="0" r="r" b="b"/>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5" name="Freeform 9"/>
              <p:cNvSpPr>
                <a:spLocks/>
              </p:cNvSpPr>
              <p:nvPr/>
            </p:nvSpPr>
            <p:spPr bwMode="auto">
              <a:xfrm>
                <a:off x="4020344" y="1893888"/>
                <a:ext cx="120650" cy="200025"/>
              </a:xfrm>
              <a:custGeom>
                <a:avLst/>
                <a:gdLst>
                  <a:gd name="T0" fmla="*/ 29 w 32"/>
                  <a:gd name="T1" fmla="*/ 53 h 53"/>
                  <a:gd name="T2" fmla="*/ 32 w 32"/>
                  <a:gd name="T3" fmla="*/ 50 h 53"/>
                  <a:gd name="T4" fmla="*/ 32 w 32"/>
                  <a:gd name="T5" fmla="*/ 0 h 53"/>
                  <a:gd name="T6" fmla="*/ 0 w 32"/>
                  <a:gd name="T7" fmla="*/ 23 h 53"/>
                  <a:gd name="T8" fmla="*/ 0 w 32"/>
                  <a:gd name="T9" fmla="*/ 24 h 53"/>
                  <a:gd name="T10" fmla="*/ 0 w 32"/>
                  <a:gd name="T11" fmla="*/ 50 h 53"/>
                  <a:gd name="T12" fmla="*/ 2 w 32"/>
                  <a:gd name="T13" fmla="*/ 53 h 53"/>
                  <a:gd name="T14" fmla="*/ 29 w 32"/>
                  <a:gd name="T15" fmla="*/ 53 h 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6" name="Freeform 10"/>
              <p:cNvSpPr>
                <a:spLocks/>
              </p:cNvSpPr>
              <p:nvPr/>
            </p:nvSpPr>
            <p:spPr bwMode="auto">
              <a:xfrm>
                <a:off x="4176712" y="1800225"/>
                <a:ext cx="120650" cy="293688"/>
              </a:xfrm>
              <a:custGeom>
                <a:avLst/>
                <a:gdLst>
                  <a:gd name="T0" fmla="*/ 29 w 32"/>
                  <a:gd name="T1" fmla="*/ 78 h 78"/>
                  <a:gd name="T2" fmla="*/ 32 w 32"/>
                  <a:gd name="T3" fmla="*/ 75 h 78"/>
                  <a:gd name="T4" fmla="*/ 32 w 32"/>
                  <a:gd name="T5" fmla="*/ 9 h 78"/>
                  <a:gd name="T6" fmla="*/ 23 w 32"/>
                  <a:gd name="T7" fmla="*/ 0 h 78"/>
                  <a:gd name="T8" fmla="*/ 10 w 32"/>
                  <a:gd name="T9" fmla="*/ 10 h 78"/>
                  <a:gd name="T10" fmla="*/ 0 w 32"/>
                  <a:gd name="T11" fmla="*/ 17 h 78"/>
                  <a:gd name="T12" fmla="*/ 0 w 32"/>
                  <a:gd name="T13" fmla="*/ 75 h 78"/>
                  <a:gd name="T14" fmla="*/ 3 w 32"/>
                  <a:gd name="T15" fmla="*/ 78 h 78"/>
                  <a:gd name="T16" fmla="*/ 29 w 32"/>
                  <a:gd name="T1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7" name="Freeform 11"/>
              <p:cNvSpPr>
                <a:spLocks/>
              </p:cNvSpPr>
              <p:nvPr/>
            </p:nvSpPr>
            <p:spPr bwMode="auto">
              <a:xfrm>
                <a:off x="4333081" y="1841500"/>
                <a:ext cx="120650" cy="252413"/>
              </a:xfrm>
              <a:custGeom>
                <a:avLst/>
                <a:gdLst>
                  <a:gd name="T0" fmla="*/ 30 w 32"/>
                  <a:gd name="T1" fmla="*/ 67 h 67"/>
                  <a:gd name="T2" fmla="*/ 32 w 32"/>
                  <a:gd name="T3" fmla="*/ 64 h 67"/>
                  <a:gd name="T4" fmla="*/ 32 w 32"/>
                  <a:gd name="T5" fmla="*/ 0 h 67"/>
                  <a:gd name="T6" fmla="*/ 20 w 32"/>
                  <a:gd name="T7" fmla="*/ 10 h 67"/>
                  <a:gd name="T8" fmla="*/ 16 w 32"/>
                  <a:gd name="T9" fmla="*/ 13 h 67"/>
                  <a:gd name="T10" fmla="*/ 5 w 32"/>
                  <a:gd name="T11" fmla="*/ 12 h 67"/>
                  <a:gd name="T12" fmla="*/ 4 w 32"/>
                  <a:gd name="T13" fmla="*/ 11 h 67"/>
                  <a:gd name="T14" fmla="*/ 0 w 32"/>
                  <a:gd name="T15" fmla="*/ 7 h 67"/>
                  <a:gd name="T16" fmla="*/ 0 w 32"/>
                  <a:gd name="T17" fmla="*/ 64 h 67"/>
                  <a:gd name="T18" fmla="*/ 3 w 32"/>
                  <a:gd name="T19" fmla="*/ 67 h 67"/>
                  <a:gd name="T20" fmla="*/ 30 w 32"/>
                  <a:gd name="T21"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8" name="Freeform 12"/>
              <p:cNvSpPr>
                <a:spLocks/>
              </p:cNvSpPr>
              <p:nvPr/>
            </p:nvSpPr>
            <p:spPr bwMode="auto">
              <a:xfrm>
                <a:off x="4489450" y="1720850"/>
                <a:ext cx="120650" cy="373063"/>
              </a:xfrm>
              <a:custGeom>
                <a:avLst/>
                <a:gdLst>
                  <a:gd name="T0" fmla="*/ 29 w 32"/>
                  <a:gd name="T1" fmla="*/ 99 h 99"/>
                  <a:gd name="T2" fmla="*/ 32 w 32"/>
                  <a:gd name="T3" fmla="*/ 96 h 99"/>
                  <a:gd name="T4" fmla="*/ 32 w 32"/>
                  <a:gd name="T5" fmla="*/ 0 h 99"/>
                  <a:gd name="T6" fmla="*/ 13 w 32"/>
                  <a:gd name="T7" fmla="*/ 15 h 99"/>
                  <a:gd name="T8" fmla="*/ 0 w 32"/>
                  <a:gd name="T9" fmla="*/ 25 h 99"/>
                  <a:gd name="T10" fmla="*/ 0 w 32"/>
                  <a:gd name="T11" fmla="*/ 96 h 99"/>
                  <a:gd name="T12" fmla="*/ 3 w 32"/>
                  <a:gd name="T13" fmla="*/ 99 h 99"/>
                  <a:gd name="T14" fmla="*/ 29 w 32"/>
                  <a:gd name="T15" fmla="*/ 99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9" name="Freeform 13"/>
              <p:cNvSpPr>
                <a:spLocks/>
              </p:cNvSpPr>
              <p:nvPr/>
            </p:nvSpPr>
            <p:spPr bwMode="auto">
              <a:xfrm>
                <a:off x="3784600" y="1525588"/>
                <a:ext cx="935038" cy="541338"/>
              </a:xfrm>
              <a:custGeom>
                <a:avLst/>
                <a:gdLst>
                  <a:gd name="T0" fmla="*/ 248 w 248"/>
                  <a:gd name="T1" fmla="*/ 8 h 144"/>
                  <a:gd name="T2" fmla="*/ 245 w 248"/>
                  <a:gd name="T3" fmla="*/ 2 h 144"/>
                  <a:gd name="T4" fmla="*/ 239 w 248"/>
                  <a:gd name="T5" fmla="*/ 0 h 144"/>
                  <a:gd name="T6" fmla="*/ 230 w 248"/>
                  <a:gd name="T7" fmla="*/ 0 h 144"/>
                  <a:gd name="T8" fmla="*/ 200 w 248"/>
                  <a:gd name="T9" fmla="*/ 0 h 144"/>
                  <a:gd name="T10" fmla="*/ 197 w 248"/>
                  <a:gd name="T11" fmla="*/ 1 h 144"/>
                  <a:gd name="T12" fmla="*/ 196 w 248"/>
                  <a:gd name="T13" fmla="*/ 1 h 144"/>
                  <a:gd name="T14" fmla="*/ 191 w 248"/>
                  <a:gd name="T15" fmla="*/ 8 h 144"/>
                  <a:gd name="T16" fmla="*/ 197 w 248"/>
                  <a:gd name="T17" fmla="*/ 16 h 144"/>
                  <a:gd name="T18" fmla="*/ 200 w 248"/>
                  <a:gd name="T19" fmla="*/ 17 h 144"/>
                  <a:gd name="T20" fmla="*/ 210 w 248"/>
                  <a:gd name="T21" fmla="*/ 17 h 144"/>
                  <a:gd name="T22" fmla="*/ 215 w 248"/>
                  <a:gd name="T23" fmla="*/ 17 h 144"/>
                  <a:gd name="T24" fmla="*/ 206 w 248"/>
                  <a:gd name="T25" fmla="*/ 24 h 144"/>
                  <a:gd name="T26" fmla="*/ 189 w 248"/>
                  <a:gd name="T27" fmla="*/ 39 h 144"/>
                  <a:gd name="T28" fmla="*/ 179 w 248"/>
                  <a:gd name="T29" fmla="*/ 47 h 144"/>
                  <a:gd name="T30" fmla="*/ 166 w 248"/>
                  <a:gd name="T31" fmla="*/ 57 h 144"/>
                  <a:gd name="T32" fmla="*/ 158 w 248"/>
                  <a:gd name="T33" fmla="*/ 63 h 144"/>
                  <a:gd name="T34" fmla="*/ 150 w 248"/>
                  <a:gd name="T35" fmla="*/ 55 h 144"/>
                  <a:gd name="T36" fmla="*/ 146 w 248"/>
                  <a:gd name="T37" fmla="*/ 52 h 144"/>
                  <a:gd name="T38" fmla="*/ 136 w 248"/>
                  <a:gd name="T39" fmla="*/ 42 h 144"/>
                  <a:gd name="T40" fmla="*/ 134 w 248"/>
                  <a:gd name="T41" fmla="*/ 40 h 144"/>
                  <a:gd name="T42" fmla="*/ 123 w 248"/>
                  <a:gd name="T43" fmla="*/ 39 h 144"/>
                  <a:gd name="T44" fmla="*/ 114 w 248"/>
                  <a:gd name="T45" fmla="*/ 46 h 144"/>
                  <a:gd name="T46" fmla="*/ 104 w 248"/>
                  <a:gd name="T47" fmla="*/ 54 h 144"/>
                  <a:gd name="T48" fmla="*/ 97 w 248"/>
                  <a:gd name="T49" fmla="*/ 58 h 144"/>
                  <a:gd name="T50" fmla="*/ 94 w 248"/>
                  <a:gd name="T51" fmla="*/ 61 h 144"/>
                  <a:gd name="T52" fmla="*/ 62 w 248"/>
                  <a:gd name="T53" fmla="*/ 85 h 144"/>
                  <a:gd name="T54" fmla="*/ 61 w 248"/>
                  <a:gd name="T55" fmla="*/ 86 h 144"/>
                  <a:gd name="T56" fmla="*/ 51 w 248"/>
                  <a:gd name="T57" fmla="*/ 93 h 144"/>
                  <a:gd name="T58" fmla="*/ 9 w 248"/>
                  <a:gd name="T59" fmla="*/ 124 h 144"/>
                  <a:gd name="T60" fmla="*/ 4 w 248"/>
                  <a:gd name="T61" fmla="*/ 128 h 144"/>
                  <a:gd name="T62" fmla="*/ 3 w 248"/>
                  <a:gd name="T63" fmla="*/ 140 h 144"/>
                  <a:gd name="T64" fmla="*/ 11 w 248"/>
                  <a:gd name="T65" fmla="*/ 143 h 144"/>
                  <a:gd name="T66" fmla="*/ 15 w 248"/>
                  <a:gd name="T67" fmla="*/ 142 h 144"/>
                  <a:gd name="T68" fmla="*/ 51 w 248"/>
                  <a:gd name="T69" fmla="*/ 114 h 144"/>
                  <a:gd name="T70" fmla="*/ 61 w 248"/>
                  <a:gd name="T71" fmla="*/ 107 h 144"/>
                  <a:gd name="T72" fmla="*/ 62 w 248"/>
                  <a:gd name="T73" fmla="*/ 107 h 144"/>
                  <a:gd name="T74" fmla="*/ 94 w 248"/>
                  <a:gd name="T75" fmla="*/ 82 h 144"/>
                  <a:gd name="T76" fmla="*/ 98 w 248"/>
                  <a:gd name="T77" fmla="*/ 80 h 144"/>
                  <a:gd name="T78" fmla="*/ 104 w 248"/>
                  <a:gd name="T79" fmla="*/ 75 h 144"/>
                  <a:gd name="T80" fmla="*/ 114 w 248"/>
                  <a:gd name="T81" fmla="*/ 67 h 144"/>
                  <a:gd name="T82" fmla="*/ 127 w 248"/>
                  <a:gd name="T83" fmla="*/ 57 h 144"/>
                  <a:gd name="T84" fmla="*/ 136 w 248"/>
                  <a:gd name="T85" fmla="*/ 66 h 144"/>
                  <a:gd name="T86" fmla="*/ 146 w 248"/>
                  <a:gd name="T87" fmla="*/ 76 h 144"/>
                  <a:gd name="T88" fmla="*/ 150 w 248"/>
                  <a:gd name="T89" fmla="*/ 79 h 144"/>
                  <a:gd name="T90" fmla="*/ 151 w 248"/>
                  <a:gd name="T91" fmla="*/ 81 h 144"/>
                  <a:gd name="T92" fmla="*/ 162 w 248"/>
                  <a:gd name="T93" fmla="*/ 82 h 144"/>
                  <a:gd name="T94" fmla="*/ 166 w 248"/>
                  <a:gd name="T95" fmla="*/ 79 h 144"/>
                  <a:gd name="T96" fmla="*/ 179 w 248"/>
                  <a:gd name="T97" fmla="*/ 69 h 144"/>
                  <a:gd name="T98" fmla="*/ 189 w 248"/>
                  <a:gd name="T99" fmla="*/ 61 h 144"/>
                  <a:gd name="T100" fmla="*/ 202 w 248"/>
                  <a:gd name="T101" fmla="*/ 51 h 144"/>
                  <a:gd name="T102" fmla="*/ 230 w 248"/>
                  <a:gd name="T103" fmla="*/ 27 h 144"/>
                  <a:gd name="T104" fmla="*/ 231 w 248"/>
                  <a:gd name="T105" fmla="*/ 26 h 144"/>
                  <a:gd name="T106" fmla="*/ 231 w 248"/>
                  <a:gd name="T107" fmla="*/ 46 h 144"/>
                  <a:gd name="T108" fmla="*/ 239 w 248"/>
                  <a:gd name="T109" fmla="*/ 54 h 144"/>
                  <a:gd name="T110" fmla="*/ 248 w 248"/>
                  <a:gd name="T111" fmla="*/ 46 h 144"/>
                  <a:gd name="T112" fmla="*/ 248 w 248"/>
                  <a:gd name="T113"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p:spPr>
            <p:txBody>
              <a:bodyPr lIns="121920" tIns="60960" rIns="121920" bIns="60960"/>
              <a:lstStyle/>
              <a:p>
                <a:pPr defTabSz="914332" fontAlgn="auto">
                  <a:spcBef>
                    <a:spcPts val="0"/>
                  </a:spcBef>
                  <a:spcAft>
                    <a:spcPts val="0"/>
                  </a:spcAft>
                  <a:buFontTx/>
                  <a:buNone/>
                  <a:defRPr/>
                </a:pP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20" name="矩形 119"/>
          <p:cNvSpPr>
            <a:spLocks noChangeArrowheads="1"/>
          </p:cNvSpPr>
          <p:nvPr/>
        </p:nvSpPr>
        <p:spPr bwMode="auto">
          <a:xfrm>
            <a:off x="3122613" y="1413570"/>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defTabSz="912813">
              <a:buFontTx/>
              <a:buNone/>
            </a:pPr>
            <a:r>
              <a:rPr lang="zh-CN" altLang="en-US" sz="2000" b="1">
                <a:latin typeface="微软雅黑" pitchFamily="34" charset="-122"/>
                <a:ea typeface="微软雅黑" pitchFamily="34" charset="-122"/>
              </a:rPr>
              <a:t>添加标题</a:t>
            </a:r>
          </a:p>
        </p:txBody>
      </p:sp>
      <p:sp>
        <p:nvSpPr>
          <p:cNvPr id="121" name="矩形 47"/>
          <p:cNvSpPr>
            <a:spLocks noChangeArrowheads="1"/>
          </p:cNvSpPr>
          <p:nvPr/>
        </p:nvSpPr>
        <p:spPr bwMode="auto">
          <a:xfrm>
            <a:off x="1087438" y="1778695"/>
            <a:ext cx="3252787"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r" defTabSz="912813">
              <a:lnSpc>
                <a:spcPct val="120000"/>
              </a:lnSpc>
            </a:pPr>
            <a:r>
              <a:rPr lang="zh-CN" altLang="en-US" sz="1400">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22" name="矩形 121"/>
          <p:cNvSpPr>
            <a:spLocks noChangeArrowheads="1"/>
          </p:cNvSpPr>
          <p:nvPr/>
        </p:nvSpPr>
        <p:spPr bwMode="auto">
          <a:xfrm>
            <a:off x="2084388" y="2769295"/>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defTabSz="912813">
              <a:buFontTx/>
              <a:buNone/>
            </a:pPr>
            <a:r>
              <a:rPr lang="zh-CN" altLang="en-US" sz="2000" b="1">
                <a:latin typeface="微软雅黑" pitchFamily="34" charset="-122"/>
                <a:ea typeface="微软雅黑" pitchFamily="34" charset="-122"/>
              </a:rPr>
              <a:t>添加标题</a:t>
            </a:r>
          </a:p>
        </p:txBody>
      </p:sp>
      <p:sp>
        <p:nvSpPr>
          <p:cNvPr id="123" name="矩形 47"/>
          <p:cNvSpPr>
            <a:spLocks noChangeArrowheads="1"/>
          </p:cNvSpPr>
          <p:nvPr/>
        </p:nvSpPr>
        <p:spPr bwMode="auto">
          <a:xfrm>
            <a:off x="1125538" y="3134420"/>
            <a:ext cx="21590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4" name="矩形 123"/>
          <p:cNvSpPr>
            <a:spLocks noChangeArrowheads="1"/>
          </p:cNvSpPr>
          <p:nvPr/>
        </p:nvSpPr>
        <p:spPr bwMode="auto">
          <a:xfrm>
            <a:off x="2084388" y="4188520"/>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lgn="r" defTabSz="912813">
              <a:buFontTx/>
              <a:buNone/>
            </a:pPr>
            <a:r>
              <a:rPr lang="zh-CN" altLang="en-US" sz="2000" b="1">
                <a:latin typeface="微软雅黑" pitchFamily="34" charset="-122"/>
                <a:ea typeface="微软雅黑" pitchFamily="34" charset="-122"/>
              </a:rPr>
              <a:t>添加标题</a:t>
            </a:r>
          </a:p>
        </p:txBody>
      </p:sp>
      <p:sp>
        <p:nvSpPr>
          <p:cNvPr id="125" name="矩形 47"/>
          <p:cNvSpPr>
            <a:spLocks noChangeArrowheads="1"/>
          </p:cNvSpPr>
          <p:nvPr/>
        </p:nvSpPr>
        <p:spPr bwMode="auto">
          <a:xfrm>
            <a:off x="1125538" y="4553645"/>
            <a:ext cx="215900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algn="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6" name="矩形 125"/>
          <p:cNvSpPr>
            <a:spLocks noChangeArrowheads="1"/>
          </p:cNvSpPr>
          <p:nvPr/>
        </p:nvSpPr>
        <p:spPr bwMode="auto">
          <a:xfrm>
            <a:off x="8502650" y="2177157"/>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2813">
              <a:buFontTx/>
              <a:buNone/>
            </a:pPr>
            <a:r>
              <a:rPr lang="zh-CN" altLang="en-US" sz="2000" b="1">
                <a:latin typeface="微软雅黑" pitchFamily="34" charset="-122"/>
                <a:ea typeface="微软雅黑" pitchFamily="34" charset="-122"/>
              </a:rPr>
              <a:t>添加标题</a:t>
            </a:r>
          </a:p>
        </p:txBody>
      </p:sp>
      <p:sp>
        <p:nvSpPr>
          <p:cNvPr id="127" name="矩形 47"/>
          <p:cNvSpPr>
            <a:spLocks noChangeArrowheads="1"/>
          </p:cNvSpPr>
          <p:nvPr/>
        </p:nvSpPr>
        <p:spPr bwMode="auto">
          <a:xfrm>
            <a:off x="8475663" y="2558157"/>
            <a:ext cx="2206625"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8" name="矩形 127"/>
          <p:cNvSpPr>
            <a:spLocks noChangeArrowheads="1"/>
          </p:cNvSpPr>
          <p:nvPr/>
        </p:nvSpPr>
        <p:spPr bwMode="auto">
          <a:xfrm>
            <a:off x="8493125" y="3861495"/>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2813">
              <a:buFontTx/>
              <a:buNone/>
            </a:pPr>
            <a:r>
              <a:rPr lang="zh-CN" altLang="en-US" sz="2000" b="1">
                <a:latin typeface="微软雅黑" pitchFamily="34" charset="-122"/>
                <a:ea typeface="微软雅黑" pitchFamily="34" charset="-122"/>
              </a:rPr>
              <a:t>添加标题</a:t>
            </a:r>
          </a:p>
        </p:txBody>
      </p:sp>
      <p:sp>
        <p:nvSpPr>
          <p:cNvPr id="129" name="矩形 47"/>
          <p:cNvSpPr>
            <a:spLocks noChangeArrowheads="1"/>
          </p:cNvSpPr>
          <p:nvPr/>
        </p:nvSpPr>
        <p:spPr bwMode="auto">
          <a:xfrm>
            <a:off x="8493125" y="4240907"/>
            <a:ext cx="2206625" cy="85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30" name="矩形 129"/>
          <p:cNvSpPr>
            <a:spLocks noChangeArrowheads="1"/>
          </p:cNvSpPr>
          <p:nvPr/>
        </p:nvSpPr>
        <p:spPr bwMode="auto">
          <a:xfrm>
            <a:off x="7337425" y="5407720"/>
            <a:ext cx="1200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2813">
              <a:buFontTx/>
              <a:buNone/>
            </a:pPr>
            <a:r>
              <a:rPr lang="zh-CN" altLang="en-US" sz="2000" b="1">
                <a:latin typeface="微软雅黑" pitchFamily="34" charset="-122"/>
                <a:ea typeface="微软雅黑" pitchFamily="34" charset="-122"/>
              </a:rPr>
              <a:t>添加标题</a:t>
            </a:r>
          </a:p>
        </p:txBody>
      </p:sp>
      <p:sp>
        <p:nvSpPr>
          <p:cNvPr id="131" name="矩形 47"/>
          <p:cNvSpPr>
            <a:spLocks noChangeArrowheads="1"/>
          </p:cNvSpPr>
          <p:nvPr/>
        </p:nvSpPr>
        <p:spPr bwMode="auto">
          <a:xfrm>
            <a:off x="7337425" y="5787132"/>
            <a:ext cx="291782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6" rIns="91431" bIns="45716">
            <a:spAutoFit/>
          </a:bodyPr>
          <a:lstStyle/>
          <a:p>
            <a:pPr defTabSz="912813">
              <a:lnSpc>
                <a:spcPct val="120000"/>
              </a:lnSpc>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grpSp>
        <p:nvGrpSpPr>
          <p:cNvPr id="132" name="组合 61"/>
          <p:cNvGrpSpPr>
            <a:grpSpLocks/>
          </p:cNvGrpSpPr>
          <p:nvPr/>
        </p:nvGrpSpPr>
        <p:grpSpPr bwMode="auto">
          <a:xfrm flipH="1">
            <a:off x="7543800" y="2405757"/>
            <a:ext cx="884238" cy="261938"/>
            <a:chOff x="4255294" y="1661160"/>
            <a:chExt cx="1505426" cy="262890"/>
          </a:xfrm>
        </p:grpSpPr>
        <p:cxnSp>
          <p:nvCxnSpPr>
            <p:cNvPr id="133" name="直接连接符 62"/>
            <p:cNvCxnSpPr>
              <a:cxnSpLocks noChangeShapeType="1"/>
            </p:cNvCxnSpPr>
            <p:nvPr/>
          </p:nvCxnSpPr>
          <p:spPr bwMode="auto">
            <a:xfrm flipH="1" flipV="1">
              <a:off x="5410200" y="1661160"/>
              <a:ext cx="350520" cy="26289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cxnSp>
          <p:nvCxnSpPr>
            <p:cNvPr id="134" name="直接连接符 63"/>
            <p:cNvCxnSpPr>
              <a:cxnSpLocks noChangeShapeType="1"/>
            </p:cNvCxnSpPr>
            <p:nvPr/>
          </p:nvCxnSpPr>
          <p:spPr bwMode="auto">
            <a:xfrm flipH="1">
              <a:off x="4255294" y="1663541"/>
              <a:ext cx="1157287" cy="0"/>
            </a:xfrm>
            <a:prstGeom prst="line">
              <a:avLst/>
            </a:prstGeom>
            <a:noFill/>
            <a:ln w="25400" algn="ctr">
              <a:solidFill>
                <a:schemeClr val="tx1"/>
              </a:solidFill>
              <a:prstDash val="sysDot"/>
              <a:miter lim="800000"/>
              <a:headEnd/>
              <a:tailEnd/>
            </a:ln>
            <a:extLst>
              <a:ext uri="{909E8E84-426E-40DD-AFC4-6F175D3DCCD1}">
                <a14:hiddenFill xmlns:a14="http://schemas.microsoft.com/office/drawing/2010/main">
                  <a:noFill/>
                </a14:hiddenFill>
              </a:ext>
            </a:extLst>
          </p:spPr>
        </p:cxnSp>
      </p:grpSp>
      <p:sp>
        <p:nvSpPr>
          <p:cNvPr id="135" name="TextBox 134"/>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6" name="TextBox 55"/>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备用页</a:t>
            </a:r>
            <a:endParaRPr lang="zh-CN" altLang="en-US" sz="2700" b="1" dirty="0">
              <a:solidFill>
                <a:schemeClr val="tx1">
                  <a:lumMod val="65000"/>
                  <a:lumOff val="35000"/>
                </a:schemeClr>
              </a:solidFill>
              <a:latin typeface="微软雅黑"/>
              <a:ea typeface="微软雅黑"/>
            </a:endParaRPr>
          </a:p>
        </p:txBody>
      </p:sp>
      <p:pic>
        <p:nvPicPr>
          <p:cNvPr id="60"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63"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1693372"/>
      </p:ext>
    </p:extLst>
  </p:cSld>
  <p:clrMapOvr>
    <a:masterClrMapping/>
  </p:clrMapOvr>
  <mc:AlternateContent xmlns:mc="http://schemas.openxmlformats.org/markup-compatibility/2006" xmlns:p14="http://schemas.microsoft.com/office/powerpoint/2010/main">
    <mc:Choice Requires="p14">
      <p:transition spd="slow" p14:dur="1600" advClick="0">
        <p14:gallery dir="r"/>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50000">
                                          <p:cBhvr additive="base">
                                            <p:cTn id="7" dur="1200" fill="hold"/>
                                            <p:tgtEl>
                                              <p:spTgt spid="60"/>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14:bounceEnd="50000">
                                          <p:cBhvr additive="base">
                                            <p:cTn id="11" dur="1200" fill="hold"/>
                                            <p:tgtEl>
                                              <p:spTgt spid="63"/>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6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700"/>
                                </p:stCondLst>
                                <p:childTnLst>
                                  <p:par>
                                    <p:cTn id="18" presetID="53" presetClass="entr" presetSubtype="0"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childTnLst>
                              </p:cTn>
                            </p:par>
                            <p:par>
                              <p:cTn id="23" fill="hold">
                                <p:stCondLst>
                                  <p:cond delay="2200"/>
                                </p:stCondLst>
                                <p:childTnLst>
                                  <p:par>
                                    <p:cTn id="24" presetID="23" presetClass="entr" presetSubtype="528" fill="hold" nodeType="afterEffect">
                                      <p:stCondLst>
                                        <p:cond delay="250"/>
                                      </p:stCondLst>
                                      <p:childTnLst>
                                        <p:set>
                                          <p:cBhvr>
                                            <p:cTn id="25" dur="1" fill="hold">
                                              <p:stCondLst>
                                                <p:cond delay="0"/>
                                              </p:stCondLst>
                                            </p:cTn>
                                            <p:tgtEl>
                                              <p:spTgt spid="111"/>
                                            </p:tgtEl>
                                            <p:attrNameLst>
                                              <p:attrName>style.visibility</p:attrName>
                                            </p:attrNameLst>
                                          </p:cBhvr>
                                          <p:to>
                                            <p:strVal val="visible"/>
                                          </p:to>
                                        </p:set>
                                        <p:anim calcmode="lin" valueType="num">
                                          <p:cBhvr>
                                            <p:cTn id="26" dur="350" fill="hold"/>
                                            <p:tgtEl>
                                              <p:spTgt spid="111"/>
                                            </p:tgtEl>
                                            <p:attrNameLst>
                                              <p:attrName>ppt_w</p:attrName>
                                            </p:attrNameLst>
                                          </p:cBhvr>
                                          <p:tavLst>
                                            <p:tav tm="0">
                                              <p:val>
                                                <p:fltVal val="0"/>
                                              </p:val>
                                            </p:tav>
                                            <p:tav tm="100000">
                                              <p:val>
                                                <p:strVal val="#ppt_w"/>
                                              </p:val>
                                            </p:tav>
                                          </p:tavLst>
                                        </p:anim>
                                        <p:anim calcmode="lin" valueType="num">
                                          <p:cBhvr>
                                            <p:cTn id="27" dur="350" fill="hold"/>
                                            <p:tgtEl>
                                              <p:spTgt spid="111"/>
                                            </p:tgtEl>
                                            <p:attrNameLst>
                                              <p:attrName>ppt_h</p:attrName>
                                            </p:attrNameLst>
                                          </p:cBhvr>
                                          <p:tavLst>
                                            <p:tav tm="0">
                                              <p:val>
                                                <p:fltVal val="0"/>
                                              </p:val>
                                            </p:tav>
                                            <p:tav tm="100000">
                                              <p:val>
                                                <p:strVal val="#ppt_h"/>
                                              </p:val>
                                            </p:tav>
                                          </p:tavLst>
                                        </p:anim>
                                        <p:anim calcmode="lin" valueType="num">
                                          <p:cBhvr>
                                            <p:cTn id="28" dur="350" fill="hold"/>
                                            <p:tgtEl>
                                              <p:spTgt spid="111"/>
                                            </p:tgtEl>
                                            <p:attrNameLst>
                                              <p:attrName>ppt_x</p:attrName>
                                            </p:attrNameLst>
                                          </p:cBhvr>
                                          <p:tavLst>
                                            <p:tav tm="0">
                                              <p:val>
                                                <p:fltVal val="0.5"/>
                                              </p:val>
                                            </p:tav>
                                            <p:tav tm="100000">
                                              <p:val>
                                                <p:strVal val="#ppt_x"/>
                                              </p:val>
                                            </p:tav>
                                          </p:tavLst>
                                        </p:anim>
                                        <p:anim calcmode="lin" valueType="num">
                                          <p:cBhvr>
                                            <p:cTn id="29" dur="350" fill="hold"/>
                                            <p:tgtEl>
                                              <p:spTgt spid="111"/>
                                            </p:tgtEl>
                                            <p:attrNameLst>
                                              <p:attrName>ppt_y</p:attrName>
                                            </p:attrNameLst>
                                          </p:cBhvr>
                                          <p:tavLst>
                                            <p:tav tm="0">
                                              <p:val>
                                                <p:fltVal val="0.5"/>
                                              </p:val>
                                            </p:tav>
                                            <p:tav tm="100000">
                                              <p:val>
                                                <p:strVal val="#ppt_y"/>
                                              </p:val>
                                            </p:tav>
                                          </p:tavLst>
                                        </p:anim>
                                      </p:childTnLst>
                                    </p:cTn>
                                  </p:par>
                                  <p:par>
                                    <p:cTn id="30" presetID="2" presetClass="entr" presetSubtype="1" fill="hold" nodeType="withEffect">
                                      <p:stCondLst>
                                        <p:cond delay="75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350" fill="hold"/>
                                            <p:tgtEl>
                                              <p:spTgt spid="68"/>
                                            </p:tgtEl>
                                            <p:attrNameLst>
                                              <p:attrName>ppt_x</p:attrName>
                                            </p:attrNameLst>
                                          </p:cBhvr>
                                          <p:tavLst>
                                            <p:tav tm="0">
                                              <p:val>
                                                <p:strVal val="#ppt_x"/>
                                              </p:val>
                                            </p:tav>
                                            <p:tav tm="100000">
                                              <p:val>
                                                <p:strVal val="#ppt_x"/>
                                              </p:val>
                                            </p:tav>
                                          </p:tavLst>
                                        </p:anim>
                                        <p:anim calcmode="lin" valueType="num">
                                          <p:cBhvr additive="base">
                                            <p:cTn id="33" dur="350" fill="hold"/>
                                            <p:tgtEl>
                                              <p:spTgt spid="68"/>
                                            </p:tgtEl>
                                            <p:attrNameLst>
                                              <p:attrName>ppt_y</p:attrName>
                                            </p:attrNameLst>
                                          </p:cBhvr>
                                          <p:tavLst>
                                            <p:tav tm="0">
                                              <p:val>
                                                <p:strVal val="0-#ppt_h/2"/>
                                              </p:val>
                                            </p:tav>
                                            <p:tav tm="100000">
                                              <p:val>
                                                <p:strVal val="#ppt_y"/>
                                              </p:val>
                                            </p:tav>
                                          </p:tavLst>
                                        </p:anim>
                                      </p:childTnLst>
                                    </p:cTn>
                                  </p:par>
                                </p:childTnLst>
                              </p:cTn>
                            </p:par>
                            <p:par>
                              <p:cTn id="34" fill="hold">
                                <p:stCondLst>
                                  <p:cond delay="3300"/>
                                </p:stCondLst>
                                <p:childTnLst>
                                  <p:par>
                                    <p:cTn id="35" presetID="22" presetClass="entr" presetSubtype="2" fill="hold" nodeType="afterEffect">
                                      <p:stCondLst>
                                        <p:cond delay="150"/>
                                      </p:stCondLst>
                                      <p:childTnLst>
                                        <p:set>
                                          <p:cBhvr>
                                            <p:cTn id="36" dur="1" fill="hold">
                                              <p:stCondLst>
                                                <p:cond delay="0"/>
                                              </p:stCondLst>
                                            </p:cTn>
                                            <p:tgtEl>
                                              <p:spTgt spid="59"/>
                                            </p:tgtEl>
                                            <p:attrNameLst>
                                              <p:attrName>style.visibility</p:attrName>
                                            </p:attrNameLst>
                                          </p:cBhvr>
                                          <p:to>
                                            <p:strVal val="visible"/>
                                          </p:to>
                                        </p:set>
                                        <p:animEffect transition="in" filter="wipe(right)">
                                          <p:cBhvr>
                                            <p:cTn id="37" dur="500"/>
                                            <p:tgtEl>
                                              <p:spTgt spid="59"/>
                                            </p:tgtEl>
                                          </p:cBhvr>
                                        </p:animEffect>
                                      </p:childTnLst>
                                    </p:cTn>
                                  </p:par>
                                </p:childTnLst>
                              </p:cTn>
                            </p:par>
                            <p:par>
                              <p:cTn id="38" fill="hold">
                                <p:stCondLst>
                                  <p:cond delay="3950"/>
                                </p:stCondLst>
                                <p:childTnLst>
                                  <p:par>
                                    <p:cTn id="39" presetID="22" presetClass="entr" presetSubtype="2" fill="hold" grpId="0" nodeType="after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right)">
                                          <p:cBhvr>
                                            <p:cTn id="41" dur="400"/>
                                            <p:tgtEl>
                                              <p:spTgt spid="120"/>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21"/>
                                            </p:tgtEl>
                                            <p:attrNameLst>
                                              <p:attrName>style.visibility</p:attrName>
                                            </p:attrNameLst>
                                          </p:cBhvr>
                                          <p:to>
                                            <p:strVal val="visible"/>
                                          </p:to>
                                        </p:set>
                                        <p:animEffect transition="in" filter="wipe(right)">
                                          <p:cBhvr>
                                            <p:cTn id="44" dur="400"/>
                                            <p:tgtEl>
                                              <p:spTgt spid="121"/>
                                            </p:tgtEl>
                                          </p:cBhvr>
                                        </p:animEffect>
                                      </p:childTnLst>
                                    </p:cTn>
                                  </p:par>
                                </p:childTnLst>
                              </p:cTn>
                            </p:par>
                            <p:par>
                              <p:cTn id="45" fill="hold">
                                <p:stCondLst>
                                  <p:cond delay="4350"/>
                                </p:stCondLst>
                                <p:childTnLst>
                                  <p:par>
                                    <p:cTn id="46" presetID="2" presetClass="entr" presetSubtype="2" fill="hold" nodeType="afterEffect">
                                      <p:stCondLst>
                                        <p:cond delay="15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350" fill="hold"/>
                                            <p:tgtEl>
                                              <p:spTgt spid="65"/>
                                            </p:tgtEl>
                                            <p:attrNameLst>
                                              <p:attrName>ppt_x</p:attrName>
                                            </p:attrNameLst>
                                          </p:cBhvr>
                                          <p:tavLst>
                                            <p:tav tm="0">
                                              <p:val>
                                                <p:strVal val="1+#ppt_w/2"/>
                                              </p:val>
                                            </p:tav>
                                            <p:tav tm="100000">
                                              <p:val>
                                                <p:strVal val="#ppt_x"/>
                                              </p:val>
                                            </p:tav>
                                          </p:tavLst>
                                        </p:anim>
                                        <p:anim calcmode="lin" valueType="num">
                                          <p:cBhvr additive="base">
                                            <p:cTn id="49" dur="35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850"/>
                                </p:stCondLst>
                                <p:childTnLst>
                                  <p:par>
                                    <p:cTn id="51" presetID="22" presetClass="entr" presetSubtype="8" fill="hold" nodeType="afterEffect">
                                      <p:stCondLst>
                                        <p:cond delay="0"/>
                                      </p:stCondLst>
                                      <p:childTnLst>
                                        <p:set>
                                          <p:cBhvr>
                                            <p:cTn id="52" dur="1" fill="hold">
                                              <p:stCondLst>
                                                <p:cond delay="0"/>
                                              </p:stCondLst>
                                            </p:cTn>
                                            <p:tgtEl>
                                              <p:spTgt spid="132"/>
                                            </p:tgtEl>
                                            <p:attrNameLst>
                                              <p:attrName>style.visibility</p:attrName>
                                            </p:attrNameLst>
                                          </p:cBhvr>
                                          <p:to>
                                            <p:strVal val="visible"/>
                                          </p:to>
                                        </p:set>
                                        <p:animEffect transition="in" filter="wipe(left)">
                                          <p:cBhvr>
                                            <p:cTn id="53" dur="500"/>
                                            <p:tgtEl>
                                              <p:spTgt spid="132"/>
                                            </p:tgtEl>
                                          </p:cBhvr>
                                        </p:animEffect>
                                      </p:childTnLst>
                                    </p:cTn>
                                  </p:par>
                                </p:childTnLst>
                              </p:cTn>
                            </p:par>
                            <p:par>
                              <p:cTn id="54" fill="hold">
                                <p:stCondLst>
                                  <p:cond delay="5350"/>
                                </p:stCondLst>
                                <p:childTnLst>
                                  <p:par>
                                    <p:cTn id="55" presetID="22" presetClass="entr" presetSubtype="8" fill="hold" grpId="0" nodeType="afterEffect">
                                      <p:stCondLst>
                                        <p:cond delay="0"/>
                                      </p:stCondLst>
                                      <p:childTnLst>
                                        <p:set>
                                          <p:cBhvr>
                                            <p:cTn id="56" dur="1" fill="hold">
                                              <p:stCondLst>
                                                <p:cond delay="0"/>
                                              </p:stCondLst>
                                            </p:cTn>
                                            <p:tgtEl>
                                              <p:spTgt spid="126"/>
                                            </p:tgtEl>
                                            <p:attrNameLst>
                                              <p:attrName>style.visibility</p:attrName>
                                            </p:attrNameLst>
                                          </p:cBhvr>
                                          <p:to>
                                            <p:strVal val="visible"/>
                                          </p:to>
                                        </p:set>
                                        <p:animEffect transition="in" filter="wipe(left)">
                                          <p:cBhvr>
                                            <p:cTn id="57" dur="400"/>
                                            <p:tgtEl>
                                              <p:spTgt spid="12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7"/>
                                            </p:tgtEl>
                                            <p:attrNameLst>
                                              <p:attrName>style.visibility</p:attrName>
                                            </p:attrNameLst>
                                          </p:cBhvr>
                                          <p:to>
                                            <p:strVal val="visible"/>
                                          </p:to>
                                        </p:set>
                                        <p:animEffect transition="in" filter="wipe(left)">
                                          <p:cBhvr>
                                            <p:cTn id="60" dur="400"/>
                                            <p:tgtEl>
                                              <p:spTgt spid="127"/>
                                            </p:tgtEl>
                                          </p:cBhvr>
                                        </p:animEffect>
                                      </p:childTnLst>
                                    </p:cTn>
                                  </p:par>
                                </p:childTnLst>
                              </p:cTn>
                            </p:par>
                            <p:par>
                              <p:cTn id="61" fill="hold">
                                <p:stCondLst>
                                  <p:cond delay="5750"/>
                                </p:stCondLst>
                                <p:childTnLst>
                                  <p:par>
                                    <p:cTn id="62" presetID="2" presetClass="entr" presetSubtype="2" fill="hold" nodeType="afterEffect">
                                      <p:stCondLst>
                                        <p:cond delay="150"/>
                                      </p:stCondLst>
                                      <p:childTnLst>
                                        <p:set>
                                          <p:cBhvr>
                                            <p:cTn id="63" dur="1" fill="hold">
                                              <p:stCondLst>
                                                <p:cond delay="0"/>
                                              </p:stCondLst>
                                            </p:cTn>
                                            <p:tgtEl>
                                              <p:spTgt spid="92"/>
                                            </p:tgtEl>
                                            <p:attrNameLst>
                                              <p:attrName>style.visibility</p:attrName>
                                            </p:attrNameLst>
                                          </p:cBhvr>
                                          <p:to>
                                            <p:strVal val="visible"/>
                                          </p:to>
                                        </p:set>
                                        <p:anim calcmode="lin" valueType="num">
                                          <p:cBhvr additive="base">
                                            <p:cTn id="64" dur="350" fill="hold"/>
                                            <p:tgtEl>
                                              <p:spTgt spid="92"/>
                                            </p:tgtEl>
                                            <p:attrNameLst>
                                              <p:attrName>ppt_x</p:attrName>
                                            </p:attrNameLst>
                                          </p:cBhvr>
                                          <p:tavLst>
                                            <p:tav tm="0">
                                              <p:val>
                                                <p:strVal val="1+#ppt_w/2"/>
                                              </p:val>
                                            </p:tav>
                                            <p:tav tm="100000">
                                              <p:val>
                                                <p:strVal val="#ppt_x"/>
                                              </p:val>
                                            </p:tav>
                                          </p:tavLst>
                                        </p:anim>
                                        <p:anim calcmode="lin" valueType="num">
                                          <p:cBhvr additive="base">
                                            <p:cTn id="65" dur="350" fill="hold"/>
                                            <p:tgtEl>
                                              <p:spTgt spid="92"/>
                                            </p:tgtEl>
                                            <p:attrNameLst>
                                              <p:attrName>ppt_y</p:attrName>
                                            </p:attrNameLst>
                                          </p:cBhvr>
                                          <p:tavLst>
                                            <p:tav tm="0">
                                              <p:val>
                                                <p:strVal val="#ppt_y"/>
                                              </p:val>
                                            </p:tav>
                                            <p:tav tm="100000">
                                              <p:val>
                                                <p:strVal val="#ppt_y"/>
                                              </p:val>
                                            </p:tav>
                                          </p:tavLst>
                                        </p:anim>
                                      </p:childTnLst>
                                    </p:cTn>
                                  </p:par>
                                </p:childTnLst>
                              </p:cTn>
                            </p:par>
                            <p:par>
                              <p:cTn id="66" fill="hold">
                                <p:stCondLst>
                                  <p:cond delay="6250"/>
                                </p:stCondLst>
                                <p:childTnLst>
                                  <p:par>
                                    <p:cTn id="67" presetID="22" presetClass="entr" presetSubtype="8"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350"/>
                                            <p:tgtEl>
                                              <p:spTgt spid="51"/>
                                            </p:tgtEl>
                                          </p:cBhvr>
                                        </p:animEffect>
                                      </p:childTnLst>
                                    </p:cTn>
                                  </p:par>
                                </p:childTnLst>
                              </p:cTn>
                            </p:par>
                            <p:par>
                              <p:cTn id="70" fill="hold">
                                <p:stCondLst>
                                  <p:cond delay="6600"/>
                                </p:stCondLst>
                                <p:childTnLst>
                                  <p:par>
                                    <p:cTn id="71" presetID="22" presetClass="entr" presetSubtype="8" fill="hold" grpId="0" nodeType="afterEffect">
                                      <p:stCondLst>
                                        <p:cond delay="0"/>
                                      </p:stCondLst>
                                      <p:childTnLst>
                                        <p:set>
                                          <p:cBhvr>
                                            <p:cTn id="72" dur="1" fill="hold">
                                              <p:stCondLst>
                                                <p:cond delay="0"/>
                                              </p:stCondLst>
                                            </p:cTn>
                                            <p:tgtEl>
                                              <p:spTgt spid="128"/>
                                            </p:tgtEl>
                                            <p:attrNameLst>
                                              <p:attrName>style.visibility</p:attrName>
                                            </p:attrNameLst>
                                          </p:cBhvr>
                                          <p:to>
                                            <p:strVal val="visible"/>
                                          </p:to>
                                        </p:set>
                                        <p:animEffect transition="in" filter="wipe(left)">
                                          <p:cBhvr>
                                            <p:cTn id="73" dur="400"/>
                                            <p:tgtEl>
                                              <p:spTgt spid="12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29"/>
                                            </p:tgtEl>
                                            <p:attrNameLst>
                                              <p:attrName>style.visibility</p:attrName>
                                            </p:attrNameLst>
                                          </p:cBhvr>
                                          <p:to>
                                            <p:strVal val="visible"/>
                                          </p:to>
                                        </p:set>
                                        <p:animEffect transition="in" filter="wipe(left)">
                                          <p:cBhvr>
                                            <p:cTn id="76" dur="400"/>
                                            <p:tgtEl>
                                              <p:spTgt spid="129"/>
                                            </p:tgtEl>
                                          </p:cBhvr>
                                        </p:animEffect>
                                      </p:childTnLst>
                                    </p:cTn>
                                  </p:par>
                                </p:childTnLst>
                              </p:cTn>
                            </p:par>
                            <p:par>
                              <p:cTn id="77" fill="hold">
                                <p:stCondLst>
                                  <p:cond delay="7000"/>
                                </p:stCondLst>
                                <p:childTnLst>
                                  <p:par>
                                    <p:cTn id="78" presetID="2" presetClass="entr" presetSubtype="4" fill="hold" nodeType="afterEffect">
                                      <p:stCondLst>
                                        <p:cond delay="150"/>
                                      </p:stCondLst>
                                      <p:childTnLst>
                                        <p:set>
                                          <p:cBhvr>
                                            <p:cTn id="79" dur="1" fill="hold">
                                              <p:stCondLst>
                                                <p:cond delay="0"/>
                                              </p:stCondLst>
                                            </p:cTn>
                                            <p:tgtEl>
                                              <p:spTgt spid="102"/>
                                            </p:tgtEl>
                                            <p:attrNameLst>
                                              <p:attrName>style.visibility</p:attrName>
                                            </p:attrNameLst>
                                          </p:cBhvr>
                                          <p:to>
                                            <p:strVal val="visible"/>
                                          </p:to>
                                        </p:set>
                                        <p:anim calcmode="lin" valueType="num">
                                          <p:cBhvr additive="base">
                                            <p:cTn id="80" dur="350" fill="hold"/>
                                            <p:tgtEl>
                                              <p:spTgt spid="102"/>
                                            </p:tgtEl>
                                            <p:attrNameLst>
                                              <p:attrName>ppt_x</p:attrName>
                                            </p:attrNameLst>
                                          </p:cBhvr>
                                          <p:tavLst>
                                            <p:tav tm="0">
                                              <p:val>
                                                <p:strVal val="#ppt_x"/>
                                              </p:val>
                                            </p:tav>
                                            <p:tav tm="100000">
                                              <p:val>
                                                <p:strVal val="#ppt_x"/>
                                              </p:val>
                                            </p:tav>
                                          </p:tavLst>
                                        </p:anim>
                                        <p:anim calcmode="lin" valueType="num">
                                          <p:cBhvr additive="base">
                                            <p:cTn id="81" dur="350" fill="hold"/>
                                            <p:tgtEl>
                                              <p:spTgt spid="102"/>
                                            </p:tgtEl>
                                            <p:attrNameLst>
                                              <p:attrName>ppt_y</p:attrName>
                                            </p:attrNameLst>
                                          </p:cBhvr>
                                          <p:tavLst>
                                            <p:tav tm="0">
                                              <p:val>
                                                <p:strVal val="1+#ppt_h/2"/>
                                              </p:val>
                                            </p:tav>
                                            <p:tav tm="100000">
                                              <p:val>
                                                <p:strVal val="#ppt_y"/>
                                              </p:val>
                                            </p:tav>
                                          </p:tavLst>
                                        </p:anim>
                                      </p:childTnLst>
                                    </p:cTn>
                                  </p:par>
                                </p:childTnLst>
                              </p:cTn>
                            </p:par>
                            <p:par>
                              <p:cTn id="82" fill="hold">
                                <p:stCondLst>
                                  <p:cond delay="7500"/>
                                </p:stCondLst>
                                <p:childTnLst>
                                  <p:par>
                                    <p:cTn id="83" presetID="22" presetClass="entr" presetSubtype="8" fill="hold"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childTnLst>
                              </p:cTn>
                            </p:par>
                            <p:par>
                              <p:cTn id="86" fill="hold">
                                <p:stCondLst>
                                  <p:cond delay="8000"/>
                                </p:stCondLst>
                                <p:childTnLst>
                                  <p:par>
                                    <p:cTn id="87" presetID="22" presetClass="entr" presetSubtype="8" fill="hold" grpId="0" nodeType="afterEffect">
                                      <p:stCondLst>
                                        <p:cond delay="0"/>
                                      </p:stCondLst>
                                      <p:childTnLst>
                                        <p:set>
                                          <p:cBhvr>
                                            <p:cTn id="88" dur="1" fill="hold">
                                              <p:stCondLst>
                                                <p:cond delay="0"/>
                                              </p:stCondLst>
                                            </p:cTn>
                                            <p:tgtEl>
                                              <p:spTgt spid="130"/>
                                            </p:tgtEl>
                                            <p:attrNameLst>
                                              <p:attrName>style.visibility</p:attrName>
                                            </p:attrNameLst>
                                          </p:cBhvr>
                                          <p:to>
                                            <p:strVal val="visible"/>
                                          </p:to>
                                        </p:set>
                                        <p:animEffect transition="in" filter="wipe(left)">
                                          <p:cBhvr>
                                            <p:cTn id="89" dur="400"/>
                                            <p:tgtEl>
                                              <p:spTgt spid="13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31"/>
                                            </p:tgtEl>
                                            <p:attrNameLst>
                                              <p:attrName>style.visibility</p:attrName>
                                            </p:attrNameLst>
                                          </p:cBhvr>
                                          <p:to>
                                            <p:strVal val="visible"/>
                                          </p:to>
                                        </p:set>
                                        <p:animEffect transition="in" filter="wipe(left)">
                                          <p:cBhvr>
                                            <p:cTn id="92" dur="400"/>
                                            <p:tgtEl>
                                              <p:spTgt spid="131"/>
                                            </p:tgtEl>
                                          </p:cBhvr>
                                        </p:animEffect>
                                      </p:childTnLst>
                                    </p:cTn>
                                  </p:par>
                                </p:childTnLst>
                              </p:cTn>
                            </p:par>
                            <p:par>
                              <p:cTn id="93" fill="hold">
                                <p:stCondLst>
                                  <p:cond delay="8400"/>
                                </p:stCondLst>
                                <p:childTnLst>
                                  <p:par>
                                    <p:cTn id="94" presetID="2" presetClass="entr" presetSubtype="8" fill="hold" nodeType="afterEffect">
                                      <p:stCondLst>
                                        <p:cond delay="150"/>
                                      </p:stCondLst>
                                      <p:childTnLst>
                                        <p:set>
                                          <p:cBhvr>
                                            <p:cTn id="95" dur="1" fill="hold">
                                              <p:stCondLst>
                                                <p:cond delay="0"/>
                                              </p:stCondLst>
                                            </p:cTn>
                                            <p:tgtEl>
                                              <p:spTgt spid="96"/>
                                            </p:tgtEl>
                                            <p:attrNameLst>
                                              <p:attrName>style.visibility</p:attrName>
                                            </p:attrNameLst>
                                          </p:cBhvr>
                                          <p:to>
                                            <p:strVal val="visible"/>
                                          </p:to>
                                        </p:set>
                                        <p:anim calcmode="lin" valueType="num">
                                          <p:cBhvr additive="base">
                                            <p:cTn id="96" dur="350" fill="hold"/>
                                            <p:tgtEl>
                                              <p:spTgt spid="96"/>
                                            </p:tgtEl>
                                            <p:attrNameLst>
                                              <p:attrName>ppt_x</p:attrName>
                                            </p:attrNameLst>
                                          </p:cBhvr>
                                          <p:tavLst>
                                            <p:tav tm="0">
                                              <p:val>
                                                <p:strVal val="0-#ppt_w/2"/>
                                              </p:val>
                                            </p:tav>
                                            <p:tav tm="100000">
                                              <p:val>
                                                <p:strVal val="#ppt_x"/>
                                              </p:val>
                                            </p:tav>
                                          </p:tavLst>
                                        </p:anim>
                                        <p:anim calcmode="lin" valueType="num">
                                          <p:cBhvr additive="base">
                                            <p:cTn id="97" dur="350" fill="hold"/>
                                            <p:tgtEl>
                                              <p:spTgt spid="96"/>
                                            </p:tgtEl>
                                            <p:attrNameLst>
                                              <p:attrName>ppt_y</p:attrName>
                                            </p:attrNameLst>
                                          </p:cBhvr>
                                          <p:tavLst>
                                            <p:tav tm="0">
                                              <p:val>
                                                <p:strVal val="#ppt_y"/>
                                              </p:val>
                                            </p:tav>
                                            <p:tav tm="100000">
                                              <p:val>
                                                <p:strVal val="#ppt_y"/>
                                              </p:val>
                                            </p:tav>
                                          </p:tavLst>
                                        </p:anim>
                                      </p:childTnLst>
                                    </p:cTn>
                                  </p:par>
                                </p:childTnLst>
                              </p:cTn>
                            </p:par>
                            <p:par>
                              <p:cTn id="98" fill="hold">
                                <p:stCondLst>
                                  <p:cond delay="8900"/>
                                </p:stCondLst>
                                <p:childTnLst>
                                  <p:par>
                                    <p:cTn id="99" presetID="22" presetClass="entr" presetSubtype="2" fill="hold"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right)">
                                          <p:cBhvr>
                                            <p:cTn id="101" dur="350"/>
                                            <p:tgtEl>
                                              <p:spTgt spid="57"/>
                                            </p:tgtEl>
                                          </p:cBhvr>
                                        </p:animEffect>
                                      </p:childTnLst>
                                    </p:cTn>
                                  </p:par>
                                </p:childTnLst>
                              </p:cTn>
                            </p:par>
                            <p:par>
                              <p:cTn id="102" fill="hold">
                                <p:stCondLst>
                                  <p:cond delay="9250"/>
                                </p:stCondLst>
                                <p:childTnLst>
                                  <p:par>
                                    <p:cTn id="103" presetID="22" presetClass="entr" presetSubtype="2" fill="hold" grpId="0" nodeType="afterEffect">
                                      <p:stCondLst>
                                        <p:cond delay="0"/>
                                      </p:stCondLst>
                                      <p:childTnLst>
                                        <p:set>
                                          <p:cBhvr>
                                            <p:cTn id="104" dur="1" fill="hold">
                                              <p:stCondLst>
                                                <p:cond delay="0"/>
                                              </p:stCondLst>
                                            </p:cTn>
                                            <p:tgtEl>
                                              <p:spTgt spid="124"/>
                                            </p:tgtEl>
                                            <p:attrNameLst>
                                              <p:attrName>style.visibility</p:attrName>
                                            </p:attrNameLst>
                                          </p:cBhvr>
                                          <p:to>
                                            <p:strVal val="visible"/>
                                          </p:to>
                                        </p:set>
                                        <p:animEffect transition="in" filter="wipe(right)">
                                          <p:cBhvr>
                                            <p:cTn id="105" dur="400"/>
                                            <p:tgtEl>
                                              <p:spTgt spid="124"/>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125"/>
                                            </p:tgtEl>
                                            <p:attrNameLst>
                                              <p:attrName>style.visibility</p:attrName>
                                            </p:attrNameLst>
                                          </p:cBhvr>
                                          <p:to>
                                            <p:strVal val="visible"/>
                                          </p:to>
                                        </p:set>
                                        <p:animEffect transition="in" filter="wipe(right)">
                                          <p:cBhvr>
                                            <p:cTn id="108" dur="400"/>
                                            <p:tgtEl>
                                              <p:spTgt spid="125"/>
                                            </p:tgtEl>
                                          </p:cBhvr>
                                        </p:animEffect>
                                      </p:childTnLst>
                                    </p:cTn>
                                  </p:par>
                                </p:childTnLst>
                              </p:cTn>
                            </p:par>
                            <p:par>
                              <p:cTn id="109" fill="hold">
                                <p:stCondLst>
                                  <p:cond delay="9650"/>
                                </p:stCondLst>
                                <p:childTnLst>
                                  <p:par>
                                    <p:cTn id="110" presetID="2" presetClass="entr" presetSubtype="8" fill="hold" nodeType="afterEffect">
                                      <p:stCondLst>
                                        <p:cond delay="150"/>
                                      </p:stCondLst>
                                      <p:childTnLst>
                                        <p:set>
                                          <p:cBhvr>
                                            <p:cTn id="111" dur="1" fill="hold">
                                              <p:stCondLst>
                                                <p:cond delay="0"/>
                                              </p:stCondLst>
                                            </p:cTn>
                                            <p:tgtEl>
                                              <p:spTgt spid="99"/>
                                            </p:tgtEl>
                                            <p:attrNameLst>
                                              <p:attrName>style.visibility</p:attrName>
                                            </p:attrNameLst>
                                          </p:cBhvr>
                                          <p:to>
                                            <p:strVal val="visible"/>
                                          </p:to>
                                        </p:set>
                                        <p:anim calcmode="lin" valueType="num">
                                          <p:cBhvr additive="base">
                                            <p:cTn id="112" dur="350" fill="hold"/>
                                            <p:tgtEl>
                                              <p:spTgt spid="99"/>
                                            </p:tgtEl>
                                            <p:attrNameLst>
                                              <p:attrName>ppt_x</p:attrName>
                                            </p:attrNameLst>
                                          </p:cBhvr>
                                          <p:tavLst>
                                            <p:tav tm="0">
                                              <p:val>
                                                <p:strVal val="0-#ppt_w/2"/>
                                              </p:val>
                                            </p:tav>
                                            <p:tav tm="100000">
                                              <p:val>
                                                <p:strVal val="#ppt_x"/>
                                              </p:val>
                                            </p:tav>
                                          </p:tavLst>
                                        </p:anim>
                                        <p:anim calcmode="lin" valueType="num">
                                          <p:cBhvr additive="base">
                                            <p:cTn id="113" dur="350" fill="hold"/>
                                            <p:tgtEl>
                                              <p:spTgt spid="99"/>
                                            </p:tgtEl>
                                            <p:attrNameLst>
                                              <p:attrName>ppt_y</p:attrName>
                                            </p:attrNameLst>
                                          </p:cBhvr>
                                          <p:tavLst>
                                            <p:tav tm="0">
                                              <p:val>
                                                <p:strVal val="#ppt_y"/>
                                              </p:val>
                                            </p:tav>
                                            <p:tav tm="100000">
                                              <p:val>
                                                <p:strVal val="#ppt_y"/>
                                              </p:val>
                                            </p:tav>
                                          </p:tavLst>
                                        </p:anim>
                                      </p:childTnLst>
                                    </p:cTn>
                                  </p:par>
                                </p:childTnLst>
                              </p:cTn>
                            </p:par>
                            <p:par>
                              <p:cTn id="114" fill="hold">
                                <p:stCondLst>
                                  <p:cond delay="10150"/>
                                </p:stCondLst>
                                <p:childTnLst>
                                  <p:par>
                                    <p:cTn id="115" presetID="22" presetClass="entr" presetSubtype="2" fill="hold" nodeType="after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wipe(right)">
                                          <p:cBhvr>
                                            <p:cTn id="117" dur="350"/>
                                            <p:tgtEl>
                                              <p:spTgt spid="58"/>
                                            </p:tgtEl>
                                          </p:cBhvr>
                                        </p:animEffect>
                                      </p:childTnLst>
                                    </p:cTn>
                                  </p:par>
                                </p:childTnLst>
                              </p:cTn>
                            </p:par>
                            <p:par>
                              <p:cTn id="118" fill="hold">
                                <p:stCondLst>
                                  <p:cond delay="10500"/>
                                </p:stCondLst>
                                <p:childTnLst>
                                  <p:par>
                                    <p:cTn id="119" presetID="22" presetClass="entr" presetSubtype="2" fill="hold" grpId="0" nodeType="afterEffect">
                                      <p:stCondLst>
                                        <p:cond delay="0"/>
                                      </p:stCondLst>
                                      <p:childTnLst>
                                        <p:set>
                                          <p:cBhvr>
                                            <p:cTn id="120" dur="1" fill="hold">
                                              <p:stCondLst>
                                                <p:cond delay="0"/>
                                              </p:stCondLst>
                                            </p:cTn>
                                            <p:tgtEl>
                                              <p:spTgt spid="122"/>
                                            </p:tgtEl>
                                            <p:attrNameLst>
                                              <p:attrName>style.visibility</p:attrName>
                                            </p:attrNameLst>
                                          </p:cBhvr>
                                          <p:to>
                                            <p:strVal val="visible"/>
                                          </p:to>
                                        </p:set>
                                        <p:animEffect transition="in" filter="wipe(right)">
                                          <p:cBhvr>
                                            <p:cTn id="121" dur="400"/>
                                            <p:tgtEl>
                                              <p:spTgt spid="122"/>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23"/>
                                            </p:tgtEl>
                                            <p:attrNameLst>
                                              <p:attrName>style.visibility</p:attrName>
                                            </p:attrNameLst>
                                          </p:cBhvr>
                                          <p:to>
                                            <p:strVal val="visible"/>
                                          </p:to>
                                        </p:set>
                                        <p:animEffect transition="in" filter="wipe(right)">
                                          <p:cBhvr>
                                            <p:cTn id="124" dur="400"/>
                                            <p:tgtEl>
                                              <p:spTgt spid="123"/>
                                            </p:tgtEl>
                                          </p:cBhvr>
                                        </p:animEffect>
                                      </p:childTnLst>
                                    </p:cTn>
                                  </p:par>
                                </p:childTnLst>
                              </p:cTn>
                            </p:par>
                            <p:par>
                              <p:cTn id="125" fill="hold">
                                <p:stCondLst>
                                  <p:cond delay="10900"/>
                                </p:stCondLst>
                                <p:childTnLst>
                                  <p:par>
                                    <p:cTn id="126" presetID="10" presetClass="entr" presetSubtype="0" fill="hold" grpId="0" nodeType="afterEffect">
                                      <p:stCondLst>
                                        <p:cond delay="0"/>
                                      </p:stCondLst>
                                      <p:childTnLst>
                                        <p:set>
                                          <p:cBhvr>
                                            <p:cTn id="127" dur="1" fill="hold">
                                              <p:stCondLst>
                                                <p:cond delay="0"/>
                                              </p:stCondLst>
                                            </p:cTn>
                                            <p:tgtEl>
                                              <p:spTgt spid="135"/>
                                            </p:tgtEl>
                                            <p:attrNameLst>
                                              <p:attrName>style.visibility</p:attrName>
                                            </p:attrNameLst>
                                          </p:cBhvr>
                                          <p:to>
                                            <p:strVal val="visible"/>
                                          </p:to>
                                        </p:set>
                                        <p:animEffect transition="in" filter="fade">
                                          <p:cBhvr>
                                            <p:cTn id="128"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1" grpId="0"/>
          <p:bldP spid="122" grpId="0"/>
          <p:bldP spid="123" grpId="0"/>
          <p:bldP spid="124" grpId="0"/>
          <p:bldP spid="125" grpId="0"/>
          <p:bldP spid="126" grpId="0"/>
          <p:bldP spid="127" grpId="0"/>
          <p:bldP spid="128" grpId="0"/>
          <p:bldP spid="129" grpId="0"/>
          <p:bldP spid="130" grpId="0"/>
          <p:bldP spid="131" grpId="0"/>
          <p:bldP spid="13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200" fill="hold"/>
                                            <p:tgtEl>
                                              <p:spTgt spid="60"/>
                                            </p:tgtEl>
                                            <p:attrNameLst>
                                              <p:attrName>ppt_x</p:attrName>
                                            </p:attrNameLst>
                                          </p:cBhvr>
                                          <p:tavLst>
                                            <p:tav tm="0">
                                              <p:val>
                                                <p:strVal val="0-#ppt_w/2"/>
                                              </p:val>
                                            </p:tav>
                                            <p:tav tm="100000">
                                              <p:val>
                                                <p:strVal val="#ppt_x"/>
                                              </p:val>
                                            </p:tav>
                                          </p:tavLst>
                                        </p:anim>
                                        <p:anim calcmode="lin" valueType="num">
                                          <p:cBhvr additive="base">
                                            <p:cTn id="8" dur="12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1200" fill="hold"/>
                                            <p:tgtEl>
                                              <p:spTgt spid="63"/>
                                            </p:tgtEl>
                                            <p:attrNameLst>
                                              <p:attrName>ppt_x</p:attrName>
                                            </p:attrNameLst>
                                          </p:cBhvr>
                                          <p:tavLst>
                                            <p:tav tm="0">
                                              <p:val>
                                                <p:strVal val="#ppt_x"/>
                                              </p:val>
                                            </p:tav>
                                            <p:tav tm="100000">
                                              <p:val>
                                                <p:strVal val="#ppt_x"/>
                                              </p:val>
                                            </p:tav>
                                          </p:tavLst>
                                        </p:anim>
                                        <p:anim calcmode="lin" valueType="num">
                                          <p:cBhvr additive="base">
                                            <p:cTn id="12" dur="1200" fill="hold"/>
                                            <p:tgtEl>
                                              <p:spTgt spid="63"/>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700"/>
                                </p:stCondLst>
                                <p:childTnLst>
                                  <p:par>
                                    <p:cTn id="18" presetID="53" presetClass="entr" presetSubtype="0"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childTnLst>
                              </p:cTn>
                            </p:par>
                            <p:par>
                              <p:cTn id="23" fill="hold">
                                <p:stCondLst>
                                  <p:cond delay="2200"/>
                                </p:stCondLst>
                                <p:childTnLst>
                                  <p:par>
                                    <p:cTn id="24" presetID="23" presetClass="entr" presetSubtype="528" fill="hold" nodeType="afterEffect">
                                      <p:stCondLst>
                                        <p:cond delay="250"/>
                                      </p:stCondLst>
                                      <p:childTnLst>
                                        <p:set>
                                          <p:cBhvr>
                                            <p:cTn id="25" dur="1" fill="hold">
                                              <p:stCondLst>
                                                <p:cond delay="0"/>
                                              </p:stCondLst>
                                            </p:cTn>
                                            <p:tgtEl>
                                              <p:spTgt spid="111"/>
                                            </p:tgtEl>
                                            <p:attrNameLst>
                                              <p:attrName>style.visibility</p:attrName>
                                            </p:attrNameLst>
                                          </p:cBhvr>
                                          <p:to>
                                            <p:strVal val="visible"/>
                                          </p:to>
                                        </p:set>
                                        <p:anim calcmode="lin" valueType="num">
                                          <p:cBhvr>
                                            <p:cTn id="26" dur="350" fill="hold"/>
                                            <p:tgtEl>
                                              <p:spTgt spid="111"/>
                                            </p:tgtEl>
                                            <p:attrNameLst>
                                              <p:attrName>ppt_w</p:attrName>
                                            </p:attrNameLst>
                                          </p:cBhvr>
                                          <p:tavLst>
                                            <p:tav tm="0">
                                              <p:val>
                                                <p:fltVal val="0"/>
                                              </p:val>
                                            </p:tav>
                                            <p:tav tm="100000">
                                              <p:val>
                                                <p:strVal val="#ppt_w"/>
                                              </p:val>
                                            </p:tav>
                                          </p:tavLst>
                                        </p:anim>
                                        <p:anim calcmode="lin" valueType="num">
                                          <p:cBhvr>
                                            <p:cTn id="27" dur="350" fill="hold"/>
                                            <p:tgtEl>
                                              <p:spTgt spid="111"/>
                                            </p:tgtEl>
                                            <p:attrNameLst>
                                              <p:attrName>ppt_h</p:attrName>
                                            </p:attrNameLst>
                                          </p:cBhvr>
                                          <p:tavLst>
                                            <p:tav tm="0">
                                              <p:val>
                                                <p:fltVal val="0"/>
                                              </p:val>
                                            </p:tav>
                                            <p:tav tm="100000">
                                              <p:val>
                                                <p:strVal val="#ppt_h"/>
                                              </p:val>
                                            </p:tav>
                                          </p:tavLst>
                                        </p:anim>
                                        <p:anim calcmode="lin" valueType="num">
                                          <p:cBhvr>
                                            <p:cTn id="28" dur="350" fill="hold"/>
                                            <p:tgtEl>
                                              <p:spTgt spid="111"/>
                                            </p:tgtEl>
                                            <p:attrNameLst>
                                              <p:attrName>ppt_x</p:attrName>
                                            </p:attrNameLst>
                                          </p:cBhvr>
                                          <p:tavLst>
                                            <p:tav tm="0">
                                              <p:val>
                                                <p:fltVal val="0.5"/>
                                              </p:val>
                                            </p:tav>
                                            <p:tav tm="100000">
                                              <p:val>
                                                <p:strVal val="#ppt_x"/>
                                              </p:val>
                                            </p:tav>
                                          </p:tavLst>
                                        </p:anim>
                                        <p:anim calcmode="lin" valueType="num">
                                          <p:cBhvr>
                                            <p:cTn id="29" dur="350" fill="hold"/>
                                            <p:tgtEl>
                                              <p:spTgt spid="111"/>
                                            </p:tgtEl>
                                            <p:attrNameLst>
                                              <p:attrName>ppt_y</p:attrName>
                                            </p:attrNameLst>
                                          </p:cBhvr>
                                          <p:tavLst>
                                            <p:tav tm="0">
                                              <p:val>
                                                <p:fltVal val="0.5"/>
                                              </p:val>
                                            </p:tav>
                                            <p:tav tm="100000">
                                              <p:val>
                                                <p:strVal val="#ppt_y"/>
                                              </p:val>
                                            </p:tav>
                                          </p:tavLst>
                                        </p:anim>
                                      </p:childTnLst>
                                    </p:cTn>
                                  </p:par>
                                  <p:par>
                                    <p:cTn id="30" presetID="2" presetClass="entr" presetSubtype="1" fill="hold" nodeType="withEffect">
                                      <p:stCondLst>
                                        <p:cond delay="75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350" fill="hold"/>
                                            <p:tgtEl>
                                              <p:spTgt spid="68"/>
                                            </p:tgtEl>
                                            <p:attrNameLst>
                                              <p:attrName>ppt_x</p:attrName>
                                            </p:attrNameLst>
                                          </p:cBhvr>
                                          <p:tavLst>
                                            <p:tav tm="0">
                                              <p:val>
                                                <p:strVal val="#ppt_x"/>
                                              </p:val>
                                            </p:tav>
                                            <p:tav tm="100000">
                                              <p:val>
                                                <p:strVal val="#ppt_x"/>
                                              </p:val>
                                            </p:tav>
                                          </p:tavLst>
                                        </p:anim>
                                        <p:anim calcmode="lin" valueType="num">
                                          <p:cBhvr additive="base">
                                            <p:cTn id="33" dur="350" fill="hold"/>
                                            <p:tgtEl>
                                              <p:spTgt spid="68"/>
                                            </p:tgtEl>
                                            <p:attrNameLst>
                                              <p:attrName>ppt_y</p:attrName>
                                            </p:attrNameLst>
                                          </p:cBhvr>
                                          <p:tavLst>
                                            <p:tav tm="0">
                                              <p:val>
                                                <p:strVal val="0-#ppt_h/2"/>
                                              </p:val>
                                            </p:tav>
                                            <p:tav tm="100000">
                                              <p:val>
                                                <p:strVal val="#ppt_y"/>
                                              </p:val>
                                            </p:tav>
                                          </p:tavLst>
                                        </p:anim>
                                      </p:childTnLst>
                                    </p:cTn>
                                  </p:par>
                                </p:childTnLst>
                              </p:cTn>
                            </p:par>
                            <p:par>
                              <p:cTn id="34" fill="hold">
                                <p:stCondLst>
                                  <p:cond delay="3300"/>
                                </p:stCondLst>
                                <p:childTnLst>
                                  <p:par>
                                    <p:cTn id="35" presetID="22" presetClass="entr" presetSubtype="2" fill="hold" nodeType="afterEffect">
                                      <p:stCondLst>
                                        <p:cond delay="150"/>
                                      </p:stCondLst>
                                      <p:childTnLst>
                                        <p:set>
                                          <p:cBhvr>
                                            <p:cTn id="36" dur="1" fill="hold">
                                              <p:stCondLst>
                                                <p:cond delay="0"/>
                                              </p:stCondLst>
                                            </p:cTn>
                                            <p:tgtEl>
                                              <p:spTgt spid="59"/>
                                            </p:tgtEl>
                                            <p:attrNameLst>
                                              <p:attrName>style.visibility</p:attrName>
                                            </p:attrNameLst>
                                          </p:cBhvr>
                                          <p:to>
                                            <p:strVal val="visible"/>
                                          </p:to>
                                        </p:set>
                                        <p:animEffect transition="in" filter="wipe(right)">
                                          <p:cBhvr>
                                            <p:cTn id="37" dur="500"/>
                                            <p:tgtEl>
                                              <p:spTgt spid="59"/>
                                            </p:tgtEl>
                                          </p:cBhvr>
                                        </p:animEffect>
                                      </p:childTnLst>
                                    </p:cTn>
                                  </p:par>
                                </p:childTnLst>
                              </p:cTn>
                            </p:par>
                            <p:par>
                              <p:cTn id="38" fill="hold">
                                <p:stCondLst>
                                  <p:cond delay="3950"/>
                                </p:stCondLst>
                                <p:childTnLst>
                                  <p:par>
                                    <p:cTn id="39" presetID="22" presetClass="entr" presetSubtype="2" fill="hold" grpId="0" nodeType="afterEffect">
                                      <p:stCondLst>
                                        <p:cond delay="0"/>
                                      </p:stCondLst>
                                      <p:childTnLst>
                                        <p:set>
                                          <p:cBhvr>
                                            <p:cTn id="40" dur="1" fill="hold">
                                              <p:stCondLst>
                                                <p:cond delay="0"/>
                                              </p:stCondLst>
                                            </p:cTn>
                                            <p:tgtEl>
                                              <p:spTgt spid="120"/>
                                            </p:tgtEl>
                                            <p:attrNameLst>
                                              <p:attrName>style.visibility</p:attrName>
                                            </p:attrNameLst>
                                          </p:cBhvr>
                                          <p:to>
                                            <p:strVal val="visible"/>
                                          </p:to>
                                        </p:set>
                                        <p:animEffect transition="in" filter="wipe(right)">
                                          <p:cBhvr>
                                            <p:cTn id="41" dur="400"/>
                                            <p:tgtEl>
                                              <p:spTgt spid="120"/>
                                            </p:tgtEl>
                                          </p:cBhvr>
                                        </p:animEffect>
                                      </p:childTnLst>
                                    </p:cTn>
                                  </p:par>
                                  <p:par>
                                    <p:cTn id="42" presetID="22" presetClass="entr" presetSubtype="2" fill="hold" grpId="0" nodeType="withEffect">
                                      <p:stCondLst>
                                        <p:cond delay="0"/>
                                      </p:stCondLst>
                                      <p:childTnLst>
                                        <p:set>
                                          <p:cBhvr>
                                            <p:cTn id="43" dur="1" fill="hold">
                                              <p:stCondLst>
                                                <p:cond delay="0"/>
                                              </p:stCondLst>
                                            </p:cTn>
                                            <p:tgtEl>
                                              <p:spTgt spid="121"/>
                                            </p:tgtEl>
                                            <p:attrNameLst>
                                              <p:attrName>style.visibility</p:attrName>
                                            </p:attrNameLst>
                                          </p:cBhvr>
                                          <p:to>
                                            <p:strVal val="visible"/>
                                          </p:to>
                                        </p:set>
                                        <p:animEffect transition="in" filter="wipe(right)">
                                          <p:cBhvr>
                                            <p:cTn id="44" dur="400"/>
                                            <p:tgtEl>
                                              <p:spTgt spid="121"/>
                                            </p:tgtEl>
                                          </p:cBhvr>
                                        </p:animEffect>
                                      </p:childTnLst>
                                    </p:cTn>
                                  </p:par>
                                </p:childTnLst>
                              </p:cTn>
                            </p:par>
                            <p:par>
                              <p:cTn id="45" fill="hold">
                                <p:stCondLst>
                                  <p:cond delay="4350"/>
                                </p:stCondLst>
                                <p:childTnLst>
                                  <p:par>
                                    <p:cTn id="46" presetID="2" presetClass="entr" presetSubtype="2" fill="hold" nodeType="afterEffect">
                                      <p:stCondLst>
                                        <p:cond delay="150"/>
                                      </p:stCondLst>
                                      <p:childTnLst>
                                        <p:set>
                                          <p:cBhvr>
                                            <p:cTn id="47" dur="1" fill="hold">
                                              <p:stCondLst>
                                                <p:cond delay="0"/>
                                              </p:stCondLst>
                                            </p:cTn>
                                            <p:tgtEl>
                                              <p:spTgt spid="65"/>
                                            </p:tgtEl>
                                            <p:attrNameLst>
                                              <p:attrName>style.visibility</p:attrName>
                                            </p:attrNameLst>
                                          </p:cBhvr>
                                          <p:to>
                                            <p:strVal val="visible"/>
                                          </p:to>
                                        </p:set>
                                        <p:anim calcmode="lin" valueType="num">
                                          <p:cBhvr additive="base">
                                            <p:cTn id="48" dur="350" fill="hold"/>
                                            <p:tgtEl>
                                              <p:spTgt spid="65"/>
                                            </p:tgtEl>
                                            <p:attrNameLst>
                                              <p:attrName>ppt_x</p:attrName>
                                            </p:attrNameLst>
                                          </p:cBhvr>
                                          <p:tavLst>
                                            <p:tav tm="0">
                                              <p:val>
                                                <p:strVal val="1+#ppt_w/2"/>
                                              </p:val>
                                            </p:tav>
                                            <p:tav tm="100000">
                                              <p:val>
                                                <p:strVal val="#ppt_x"/>
                                              </p:val>
                                            </p:tav>
                                          </p:tavLst>
                                        </p:anim>
                                        <p:anim calcmode="lin" valueType="num">
                                          <p:cBhvr additive="base">
                                            <p:cTn id="49" dur="350" fill="hold"/>
                                            <p:tgtEl>
                                              <p:spTgt spid="65"/>
                                            </p:tgtEl>
                                            <p:attrNameLst>
                                              <p:attrName>ppt_y</p:attrName>
                                            </p:attrNameLst>
                                          </p:cBhvr>
                                          <p:tavLst>
                                            <p:tav tm="0">
                                              <p:val>
                                                <p:strVal val="#ppt_y"/>
                                              </p:val>
                                            </p:tav>
                                            <p:tav tm="100000">
                                              <p:val>
                                                <p:strVal val="#ppt_y"/>
                                              </p:val>
                                            </p:tav>
                                          </p:tavLst>
                                        </p:anim>
                                      </p:childTnLst>
                                    </p:cTn>
                                  </p:par>
                                </p:childTnLst>
                              </p:cTn>
                            </p:par>
                            <p:par>
                              <p:cTn id="50" fill="hold">
                                <p:stCondLst>
                                  <p:cond delay="4850"/>
                                </p:stCondLst>
                                <p:childTnLst>
                                  <p:par>
                                    <p:cTn id="51" presetID="22" presetClass="entr" presetSubtype="8" fill="hold" nodeType="afterEffect">
                                      <p:stCondLst>
                                        <p:cond delay="0"/>
                                      </p:stCondLst>
                                      <p:childTnLst>
                                        <p:set>
                                          <p:cBhvr>
                                            <p:cTn id="52" dur="1" fill="hold">
                                              <p:stCondLst>
                                                <p:cond delay="0"/>
                                              </p:stCondLst>
                                            </p:cTn>
                                            <p:tgtEl>
                                              <p:spTgt spid="132"/>
                                            </p:tgtEl>
                                            <p:attrNameLst>
                                              <p:attrName>style.visibility</p:attrName>
                                            </p:attrNameLst>
                                          </p:cBhvr>
                                          <p:to>
                                            <p:strVal val="visible"/>
                                          </p:to>
                                        </p:set>
                                        <p:animEffect transition="in" filter="wipe(left)">
                                          <p:cBhvr>
                                            <p:cTn id="53" dur="500"/>
                                            <p:tgtEl>
                                              <p:spTgt spid="132"/>
                                            </p:tgtEl>
                                          </p:cBhvr>
                                        </p:animEffect>
                                      </p:childTnLst>
                                    </p:cTn>
                                  </p:par>
                                </p:childTnLst>
                              </p:cTn>
                            </p:par>
                            <p:par>
                              <p:cTn id="54" fill="hold">
                                <p:stCondLst>
                                  <p:cond delay="5350"/>
                                </p:stCondLst>
                                <p:childTnLst>
                                  <p:par>
                                    <p:cTn id="55" presetID="22" presetClass="entr" presetSubtype="8" fill="hold" grpId="0" nodeType="afterEffect">
                                      <p:stCondLst>
                                        <p:cond delay="0"/>
                                      </p:stCondLst>
                                      <p:childTnLst>
                                        <p:set>
                                          <p:cBhvr>
                                            <p:cTn id="56" dur="1" fill="hold">
                                              <p:stCondLst>
                                                <p:cond delay="0"/>
                                              </p:stCondLst>
                                            </p:cTn>
                                            <p:tgtEl>
                                              <p:spTgt spid="126"/>
                                            </p:tgtEl>
                                            <p:attrNameLst>
                                              <p:attrName>style.visibility</p:attrName>
                                            </p:attrNameLst>
                                          </p:cBhvr>
                                          <p:to>
                                            <p:strVal val="visible"/>
                                          </p:to>
                                        </p:set>
                                        <p:animEffect transition="in" filter="wipe(left)">
                                          <p:cBhvr>
                                            <p:cTn id="57" dur="400"/>
                                            <p:tgtEl>
                                              <p:spTgt spid="126"/>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27"/>
                                            </p:tgtEl>
                                            <p:attrNameLst>
                                              <p:attrName>style.visibility</p:attrName>
                                            </p:attrNameLst>
                                          </p:cBhvr>
                                          <p:to>
                                            <p:strVal val="visible"/>
                                          </p:to>
                                        </p:set>
                                        <p:animEffect transition="in" filter="wipe(left)">
                                          <p:cBhvr>
                                            <p:cTn id="60" dur="400"/>
                                            <p:tgtEl>
                                              <p:spTgt spid="127"/>
                                            </p:tgtEl>
                                          </p:cBhvr>
                                        </p:animEffect>
                                      </p:childTnLst>
                                    </p:cTn>
                                  </p:par>
                                </p:childTnLst>
                              </p:cTn>
                            </p:par>
                            <p:par>
                              <p:cTn id="61" fill="hold">
                                <p:stCondLst>
                                  <p:cond delay="5750"/>
                                </p:stCondLst>
                                <p:childTnLst>
                                  <p:par>
                                    <p:cTn id="62" presetID="2" presetClass="entr" presetSubtype="2" fill="hold" nodeType="afterEffect">
                                      <p:stCondLst>
                                        <p:cond delay="150"/>
                                      </p:stCondLst>
                                      <p:childTnLst>
                                        <p:set>
                                          <p:cBhvr>
                                            <p:cTn id="63" dur="1" fill="hold">
                                              <p:stCondLst>
                                                <p:cond delay="0"/>
                                              </p:stCondLst>
                                            </p:cTn>
                                            <p:tgtEl>
                                              <p:spTgt spid="92"/>
                                            </p:tgtEl>
                                            <p:attrNameLst>
                                              <p:attrName>style.visibility</p:attrName>
                                            </p:attrNameLst>
                                          </p:cBhvr>
                                          <p:to>
                                            <p:strVal val="visible"/>
                                          </p:to>
                                        </p:set>
                                        <p:anim calcmode="lin" valueType="num">
                                          <p:cBhvr additive="base">
                                            <p:cTn id="64" dur="350" fill="hold"/>
                                            <p:tgtEl>
                                              <p:spTgt spid="92"/>
                                            </p:tgtEl>
                                            <p:attrNameLst>
                                              <p:attrName>ppt_x</p:attrName>
                                            </p:attrNameLst>
                                          </p:cBhvr>
                                          <p:tavLst>
                                            <p:tav tm="0">
                                              <p:val>
                                                <p:strVal val="1+#ppt_w/2"/>
                                              </p:val>
                                            </p:tav>
                                            <p:tav tm="100000">
                                              <p:val>
                                                <p:strVal val="#ppt_x"/>
                                              </p:val>
                                            </p:tav>
                                          </p:tavLst>
                                        </p:anim>
                                        <p:anim calcmode="lin" valueType="num">
                                          <p:cBhvr additive="base">
                                            <p:cTn id="65" dur="350" fill="hold"/>
                                            <p:tgtEl>
                                              <p:spTgt spid="92"/>
                                            </p:tgtEl>
                                            <p:attrNameLst>
                                              <p:attrName>ppt_y</p:attrName>
                                            </p:attrNameLst>
                                          </p:cBhvr>
                                          <p:tavLst>
                                            <p:tav tm="0">
                                              <p:val>
                                                <p:strVal val="#ppt_y"/>
                                              </p:val>
                                            </p:tav>
                                            <p:tav tm="100000">
                                              <p:val>
                                                <p:strVal val="#ppt_y"/>
                                              </p:val>
                                            </p:tav>
                                          </p:tavLst>
                                        </p:anim>
                                      </p:childTnLst>
                                    </p:cTn>
                                  </p:par>
                                </p:childTnLst>
                              </p:cTn>
                            </p:par>
                            <p:par>
                              <p:cTn id="66" fill="hold">
                                <p:stCondLst>
                                  <p:cond delay="6250"/>
                                </p:stCondLst>
                                <p:childTnLst>
                                  <p:par>
                                    <p:cTn id="67" presetID="22" presetClass="entr" presetSubtype="8" fill="hold" nodeType="after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wipe(left)">
                                          <p:cBhvr>
                                            <p:cTn id="69" dur="350"/>
                                            <p:tgtEl>
                                              <p:spTgt spid="51"/>
                                            </p:tgtEl>
                                          </p:cBhvr>
                                        </p:animEffect>
                                      </p:childTnLst>
                                    </p:cTn>
                                  </p:par>
                                </p:childTnLst>
                              </p:cTn>
                            </p:par>
                            <p:par>
                              <p:cTn id="70" fill="hold">
                                <p:stCondLst>
                                  <p:cond delay="6600"/>
                                </p:stCondLst>
                                <p:childTnLst>
                                  <p:par>
                                    <p:cTn id="71" presetID="22" presetClass="entr" presetSubtype="8" fill="hold" grpId="0" nodeType="afterEffect">
                                      <p:stCondLst>
                                        <p:cond delay="0"/>
                                      </p:stCondLst>
                                      <p:childTnLst>
                                        <p:set>
                                          <p:cBhvr>
                                            <p:cTn id="72" dur="1" fill="hold">
                                              <p:stCondLst>
                                                <p:cond delay="0"/>
                                              </p:stCondLst>
                                            </p:cTn>
                                            <p:tgtEl>
                                              <p:spTgt spid="128"/>
                                            </p:tgtEl>
                                            <p:attrNameLst>
                                              <p:attrName>style.visibility</p:attrName>
                                            </p:attrNameLst>
                                          </p:cBhvr>
                                          <p:to>
                                            <p:strVal val="visible"/>
                                          </p:to>
                                        </p:set>
                                        <p:animEffect transition="in" filter="wipe(left)">
                                          <p:cBhvr>
                                            <p:cTn id="73" dur="400"/>
                                            <p:tgtEl>
                                              <p:spTgt spid="128"/>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29"/>
                                            </p:tgtEl>
                                            <p:attrNameLst>
                                              <p:attrName>style.visibility</p:attrName>
                                            </p:attrNameLst>
                                          </p:cBhvr>
                                          <p:to>
                                            <p:strVal val="visible"/>
                                          </p:to>
                                        </p:set>
                                        <p:animEffect transition="in" filter="wipe(left)">
                                          <p:cBhvr>
                                            <p:cTn id="76" dur="400"/>
                                            <p:tgtEl>
                                              <p:spTgt spid="129"/>
                                            </p:tgtEl>
                                          </p:cBhvr>
                                        </p:animEffect>
                                      </p:childTnLst>
                                    </p:cTn>
                                  </p:par>
                                </p:childTnLst>
                              </p:cTn>
                            </p:par>
                            <p:par>
                              <p:cTn id="77" fill="hold">
                                <p:stCondLst>
                                  <p:cond delay="7000"/>
                                </p:stCondLst>
                                <p:childTnLst>
                                  <p:par>
                                    <p:cTn id="78" presetID="2" presetClass="entr" presetSubtype="4" fill="hold" nodeType="afterEffect">
                                      <p:stCondLst>
                                        <p:cond delay="150"/>
                                      </p:stCondLst>
                                      <p:childTnLst>
                                        <p:set>
                                          <p:cBhvr>
                                            <p:cTn id="79" dur="1" fill="hold">
                                              <p:stCondLst>
                                                <p:cond delay="0"/>
                                              </p:stCondLst>
                                            </p:cTn>
                                            <p:tgtEl>
                                              <p:spTgt spid="102"/>
                                            </p:tgtEl>
                                            <p:attrNameLst>
                                              <p:attrName>style.visibility</p:attrName>
                                            </p:attrNameLst>
                                          </p:cBhvr>
                                          <p:to>
                                            <p:strVal val="visible"/>
                                          </p:to>
                                        </p:set>
                                        <p:anim calcmode="lin" valueType="num">
                                          <p:cBhvr additive="base">
                                            <p:cTn id="80" dur="350" fill="hold"/>
                                            <p:tgtEl>
                                              <p:spTgt spid="102"/>
                                            </p:tgtEl>
                                            <p:attrNameLst>
                                              <p:attrName>ppt_x</p:attrName>
                                            </p:attrNameLst>
                                          </p:cBhvr>
                                          <p:tavLst>
                                            <p:tav tm="0">
                                              <p:val>
                                                <p:strVal val="#ppt_x"/>
                                              </p:val>
                                            </p:tav>
                                            <p:tav tm="100000">
                                              <p:val>
                                                <p:strVal val="#ppt_x"/>
                                              </p:val>
                                            </p:tav>
                                          </p:tavLst>
                                        </p:anim>
                                        <p:anim calcmode="lin" valueType="num">
                                          <p:cBhvr additive="base">
                                            <p:cTn id="81" dur="350" fill="hold"/>
                                            <p:tgtEl>
                                              <p:spTgt spid="102"/>
                                            </p:tgtEl>
                                            <p:attrNameLst>
                                              <p:attrName>ppt_y</p:attrName>
                                            </p:attrNameLst>
                                          </p:cBhvr>
                                          <p:tavLst>
                                            <p:tav tm="0">
                                              <p:val>
                                                <p:strVal val="1+#ppt_h/2"/>
                                              </p:val>
                                            </p:tav>
                                            <p:tav tm="100000">
                                              <p:val>
                                                <p:strVal val="#ppt_y"/>
                                              </p:val>
                                            </p:tav>
                                          </p:tavLst>
                                        </p:anim>
                                      </p:childTnLst>
                                    </p:cTn>
                                  </p:par>
                                </p:childTnLst>
                              </p:cTn>
                            </p:par>
                            <p:par>
                              <p:cTn id="82" fill="hold">
                                <p:stCondLst>
                                  <p:cond delay="7500"/>
                                </p:stCondLst>
                                <p:childTnLst>
                                  <p:par>
                                    <p:cTn id="83" presetID="22" presetClass="entr" presetSubtype="8" fill="hold"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wipe(left)">
                                          <p:cBhvr>
                                            <p:cTn id="85" dur="500"/>
                                            <p:tgtEl>
                                              <p:spTgt spid="53"/>
                                            </p:tgtEl>
                                          </p:cBhvr>
                                        </p:animEffect>
                                      </p:childTnLst>
                                    </p:cTn>
                                  </p:par>
                                </p:childTnLst>
                              </p:cTn>
                            </p:par>
                            <p:par>
                              <p:cTn id="86" fill="hold">
                                <p:stCondLst>
                                  <p:cond delay="8000"/>
                                </p:stCondLst>
                                <p:childTnLst>
                                  <p:par>
                                    <p:cTn id="87" presetID="22" presetClass="entr" presetSubtype="8" fill="hold" grpId="0" nodeType="afterEffect">
                                      <p:stCondLst>
                                        <p:cond delay="0"/>
                                      </p:stCondLst>
                                      <p:childTnLst>
                                        <p:set>
                                          <p:cBhvr>
                                            <p:cTn id="88" dur="1" fill="hold">
                                              <p:stCondLst>
                                                <p:cond delay="0"/>
                                              </p:stCondLst>
                                            </p:cTn>
                                            <p:tgtEl>
                                              <p:spTgt spid="130"/>
                                            </p:tgtEl>
                                            <p:attrNameLst>
                                              <p:attrName>style.visibility</p:attrName>
                                            </p:attrNameLst>
                                          </p:cBhvr>
                                          <p:to>
                                            <p:strVal val="visible"/>
                                          </p:to>
                                        </p:set>
                                        <p:animEffect transition="in" filter="wipe(left)">
                                          <p:cBhvr>
                                            <p:cTn id="89" dur="400"/>
                                            <p:tgtEl>
                                              <p:spTgt spid="130"/>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31"/>
                                            </p:tgtEl>
                                            <p:attrNameLst>
                                              <p:attrName>style.visibility</p:attrName>
                                            </p:attrNameLst>
                                          </p:cBhvr>
                                          <p:to>
                                            <p:strVal val="visible"/>
                                          </p:to>
                                        </p:set>
                                        <p:animEffect transition="in" filter="wipe(left)">
                                          <p:cBhvr>
                                            <p:cTn id="92" dur="400"/>
                                            <p:tgtEl>
                                              <p:spTgt spid="131"/>
                                            </p:tgtEl>
                                          </p:cBhvr>
                                        </p:animEffect>
                                      </p:childTnLst>
                                    </p:cTn>
                                  </p:par>
                                </p:childTnLst>
                              </p:cTn>
                            </p:par>
                            <p:par>
                              <p:cTn id="93" fill="hold">
                                <p:stCondLst>
                                  <p:cond delay="8400"/>
                                </p:stCondLst>
                                <p:childTnLst>
                                  <p:par>
                                    <p:cTn id="94" presetID="2" presetClass="entr" presetSubtype="8" fill="hold" nodeType="afterEffect">
                                      <p:stCondLst>
                                        <p:cond delay="150"/>
                                      </p:stCondLst>
                                      <p:childTnLst>
                                        <p:set>
                                          <p:cBhvr>
                                            <p:cTn id="95" dur="1" fill="hold">
                                              <p:stCondLst>
                                                <p:cond delay="0"/>
                                              </p:stCondLst>
                                            </p:cTn>
                                            <p:tgtEl>
                                              <p:spTgt spid="96"/>
                                            </p:tgtEl>
                                            <p:attrNameLst>
                                              <p:attrName>style.visibility</p:attrName>
                                            </p:attrNameLst>
                                          </p:cBhvr>
                                          <p:to>
                                            <p:strVal val="visible"/>
                                          </p:to>
                                        </p:set>
                                        <p:anim calcmode="lin" valueType="num">
                                          <p:cBhvr additive="base">
                                            <p:cTn id="96" dur="350" fill="hold"/>
                                            <p:tgtEl>
                                              <p:spTgt spid="96"/>
                                            </p:tgtEl>
                                            <p:attrNameLst>
                                              <p:attrName>ppt_x</p:attrName>
                                            </p:attrNameLst>
                                          </p:cBhvr>
                                          <p:tavLst>
                                            <p:tav tm="0">
                                              <p:val>
                                                <p:strVal val="0-#ppt_w/2"/>
                                              </p:val>
                                            </p:tav>
                                            <p:tav tm="100000">
                                              <p:val>
                                                <p:strVal val="#ppt_x"/>
                                              </p:val>
                                            </p:tav>
                                          </p:tavLst>
                                        </p:anim>
                                        <p:anim calcmode="lin" valueType="num">
                                          <p:cBhvr additive="base">
                                            <p:cTn id="97" dur="350" fill="hold"/>
                                            <p:tgtEl>
                                              <p:spTgt spid="96"/>
                                            </p:tgtEl>
                                            <p:attrNameLst>
                                              <p:attrName>ppt_y</p:attrName>
                                            </p:attrNameLst>
                                          </p:cBhvr>
                                          <p:tavLst>
                                            <p:tav tm="0">
                                              <p:val>
                                                <p:strVal val="#ppt_y"/>
                                              </p:val>
                                            </p:tav>
                                            <p:tav tm="100000">
                                              <p:val>
                                                <p:strVal val="#ppt_y"/>
                                              </p:val>
                                            </p:tav>
                                          </p:tavLst>
                                        </p:anim>
                                      </p:childTnLst>
                                    </p:cTn>
                                  </p:par>
                                </p:childTnLst>
                              </p:cTn>
                            </p:par>
                            <p:par>
                              <p:cTn id="98" fill="hold">
                                <p:stCondLst>
                                  <p:cond delay="8900"/>
                                </p:stCondLst>
                                <p:childTnLst>
                                  <p:par>
                                    <p:cTn id="99" presetID="22" presetClass="entr" presetSubtype="2" fill="hold"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right)">
                                          <p:cBhvr>
                                            <p:cTn id="101" dur="350"/>
                                            <p:tgtEl>
                                              <p:spTgt spid="57"/>
                                            </p:tgtEl>
                                          </p:cBhvr>
                                        </p:animEffect>
                                      </p:childTnLst>
                                    </p:cTn>
                                  </p:par>
                                </p:childTnLst>
                              </p:cTn>
                            </p:par>
                            <p:par>
                              <p:cTn id="102" fill="hold">
                                <p:stCondLst>
                                  <p:cond delay="9250"/>
                                </p:stCondLst>
                                <p:childTnLst>
                                  <p:par>
                                    <p:cTn id="103" presetID="22" presetClass="entr" presetSubtype="2" fill="hold" grpId="0" nodeType="afterEffect">
                                      <p:stCondLst>
                                        <p:cond delay="0"/>
                                      </p:stCondLst>
                                      <p:childTnLst>
                                        <p:set>
                                          <p:cBhvr>
                                            <p:cTn id="104" dur="1" fill="hold">
                                              <p:stCondLst>
                                                <p:cond delay="0"/>
                                              </p:stCondLst>
                                            </p:cTn>
                                            <p:tgtEl>
                                              <p:spTgt spid="124"/>
                                            </p:tgtEl>
                                            <p:attrNameLst>
                                              <p:attrName>style.visibility</p:attrName>
                                            </p:attrNameLst>
                                          </p:cBhvr>
                                          <p:to>
                                            <p:strVal val="visible"/>
                                          </p:to>
                                        </p:set>
                                        <p:animEffect transition="in" filter="wipe(right)">
                                          <p:cBhvr>
                                            <p:cTn id="105" dur="400"/>
                                            <p:tgtEl>
                                              <p:spTgt spid="124"/>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125"/>
                                            </p:tgtEl>
                                            <p:attrNameLst>
                                              <p:attrName>style.visibility</p:attrName>
                                            </p:attrNameLst>
                                          </p:cBhvr>
                                          <p:to>
                                            <p:strVal val="visible"/>
                                          </p:to>
                                        </p:set>
                                        <p:animEffect transition="in" filter="wipe(right)">
                                          <p:cBhvr>
                                            <p:cTn id="108" dur="400"/>
                                            <p:tgtEl>
                                              <p:spTgt spid="125"/>
                                            </p:tgtEl>
                                          </p:cBhvr>
                                        </p:animEffect>
                                      </p:childTnLst>
                                    </p:cTn>
                                  </p:par>
                                </p:childTnLst>
                              </p:cTn>
                            </p:par>
                            <p:par>
                              <p:cTn id="109" fill="hold">
                                <p:stCondLst>
                                  <p:cond delay="9650"/>
                                </p:stCondLst>
                                <p:childTnLst>
                                  <p:par>
                                    <p:cTn id="110" presetID="2" presetClass="entr" presetSubtype="8" fill="hold" nodeType="afterEffect">
                                      <p:stCondLst>
                                        <p:cond delay="150"/>
                                      </p:stCondLst>
                                      <p:childTnLst>
                                        <p:set>
                                          <p:cBhvr>
                                            <p:cTn id="111" dur="1" fill="hold">
                                              <p:stCondLst>
                                                <p:cond delay="0"/>
                                              </p:stCondLst>
                                            </p:cTn>
                                            <p:tgtEl>
                                              <p:spTgt spid="99"/>
                                            </p:tgtEl>
                                            <p:attrNameLst>
                                              <p:attrName>style.visibility</p:attrName>
                                            </p:attrNameLst>
                                          </p:cBhvr>
                                          <p:to>
                                            <p:strVal val="visible"/>
                                          </p:to>
                                        </p:set>
                                        <p:anim calcmode="lin" valueType="num">
                                          <p:cBhvr additive="base">
                                            <p:cTn id="112" dur="350" fill="hold"/>
                                            <p:tgtEl>
                                              <p:spTgt spid="99"/>
                                            </p:tgtEl>
                                            <p:attrNameLst>
                                              <p:attrName>ppt_x</p:attrName>
                                            </p:attrNameLst>
                                          </p:cBhvr>
                                          <p:tavLst>
                                            <p:tav tm="0">
                                              <p:val>
                                                <p:strVal val="0-#ppt_w/2"/>
                                              </p:val>
                                            </p:tav>
                                            <p:tav tm="100000">
                                              <p:val>
                                                <p:strVal val="#ppt_x"/>
                                              </p:val>
                                            </p:tav>
                                          </p:tavLst>
                                        </p:anim>
                                        <p:anim calcmode="lin" valueType="num">
                                          <p:cBhvr additive="base">
                                            <p:cTn id="113" dur="350" fill="hold"/>
                                            <p:tgtEl>
                                              <p:spTgt spid="99"/>
                                            </p:tgtEl>
                                            <p:attrNameLst>
                                              <p:attrName>ppt_y</p:attrName>
                                            </p:attrNameLst>
                                          </p:cBhvr>
                                          <p:tavLst>
                                            <p:tav tm="0">
                                              <p:val>
                                                <p:strVal val="#ppt_y"/>
                                              </p:val>
                                            </p:tav>
                                            <p:tav tm="100000">
                                              <p:val>
                                                <p:strVal val="#ppt_y"/>
                                              </p:val>
                                            </p:tav>
                                          </p:tavLst>
                                        </p:anim>
                                      </p:childTnLst>
                                    </p:cTn>
                                  </p:par>
                                </p:childTnLst>
                              </p:cTn>
                            </p:par>
                            <p:par>
                              <p:cTn id="114" fill="hold">
                                <p:stCondLst>
                                  <p:cond delay="10150"/>
                                </p:stCondLst>
                                <p:childTnLst>
                                  <p:par>
                                    <p:cTn id="115" presetID="22" presetClass="entr" presetSubtype="2" fill="hold" nodeType="after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wipe(right)">
                                          <p:cBhvr>
                                            <p:cTn id="117" dur="350"/>
                                            <p:tgtEl>
                                              <p:spTgt spid="58"/>
                                            </p:tgtEl>
                                          </p:cBhvr>
                                        </p:animEffect>
                                      </p:childTnLst>
                                    </p:cTn>
                                  </p:par>
                                </p:childTnLst>
                              </p:cTn>
                            </p:par>
                            <p:par>
                              <p:cTn id="118" fill="hold">
                                <p:stCondLst>
                                  <p:cond delay="10500"/>
                                </p:stCondLst>
                                <p:childTnLst>
                                  <p:par>
                                    <p:cTn id="119" presetID="22" presetClass="entr" presetSubtype="2" fill="hold" grpId="0" nodeType="afterEffect">
                                      <p:stCondLst>
                                        <p:cond delay="0"/>
                                      </p:stCondLst>
                                      <p:childTnLst>
                                        <p:set>
                                          <p:cBhvr>
                                            <p:cTn id="120" dur="1" fill="hold">
                                              <p:stCondLst>
                                                <p:cond delay="0"/>
                                              </p:stCondLst>
                                            </p:cTn>
                                            <p:tgtEl>
                                              <p:spTgt spid="122"/>
                                            </p:tgtEl>
                                            <p:attrNameLst>
                                              <p:attrName>style.visibility</p:attrName>
                                            </p:attrNameLst>
                                          </p:cBhvr>
                                          <p:to>
                                            <p:strVal val="visible"/>
                                          </p:to>
                                        </p:set>
                                        <p:animEffect transition="in" filter="wipe(right)">
                                          <p:cBhvr>
                                            <p:cTn id="121" dur="400"/>
                                            <p:tgtEl>
                                              <p:spTgt spid="122"/>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23"/>
                                            </p:tgtEl>
                                            <p:attrNameLst>
                                              <p:attrName>style.visibility</p:attrName>
                                            </p:attrNameLst>
                                          </p:cBhvr>
                                          <p:to>
                                            <p:strVal val="visible"/>
                                          </p:to>
                                        </p:set>
                                        <p:animEffect transition="in" filter="wipe(right)">
                                          <p:cBhvr>
                                            <p:cTn id="124" dur="400"/>
                                            <p:tgtEl>
                                              <p:spTgt spid="123"/>
                                            </p:tgtEl>
                                          </p:cBhvr>
                                        </p:animEffect>
                                      </p:childTnLst>
                                    </p:cTn>
                                  </p:par>
                                </p:childTnLst>
                              </p:cTn>
                            </p:par>
                            <p:par>
                              <p:cTn id="125" fill="hold">
                                <p:stCondLst>
                                  <p:cond delay="10900"/>
                                </p:stCondLst>
                                <p:childTnLst>
                                  <p:par>
                                    <p:cTn id="126" presetID="10" presetClass="entr" presetSubtype="0" fill="hold" grpId="0" nodeType="afterEffect">
                                      <p:stCondLst>
                                        <p:cond delay="0"/>
                                      </p:stCondLst>
                                      <p:childTnLst>
                                        <p:set>
                                          <p:cBhvr>
                                            <p:cTn id="127" dur="1" fill="hold">
                                              <p:stCondLst>
                                                <p:cond delay="0"/>
                                              </p:stCondLst>
                                            </p:cTn>
                                            <p:tgtEl>
                                              <p:spTgt spid="135"/>
                                            </p:tgtEl>
                                            <p:attrNameLst>
                                              <p:attrName>style.visibility</p:attrName>
                                            </p:attrNameLst>
                                          </p:cBhvr>
                                          <p:to>
                                            <p:strVal val="visible"/>
                                          </p:to>
                                        </p:set>
                                        <p:animEffect transition="in" filter="fade">
                                          <p:cBhvr>
                                            <p:cTn id="128" dur="5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1" grpId="0"/>
          <p:bldP spid="122" grpId="0"/>
          <p:bldP spid="123" grpId="0"/>
          <p:bldP spid="124" grpId="0"/>
          <p:bldP spid="125" grpId="0"/>
          <p:bldP spid="126" grpId="0"/>
          <p:bldP spid="127" grpId="0"/>
          <p:bldP spid="128" grpId="0"/>
          <p:bldP spid="129" grpId="0"/>
          <p:bldP spid="130" grpId="0"/>
          <p:bldP spid="131" grpId="0"/>
          <p:bldP spid="135" grpId="0"/>
          <p:bldP spid="56"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4144813" y="8512089"/>
            <a:ext cx="938472" cy="401100"/>
          </a:xfrm>
          <a:prstGeom prst="rect">
            <a:avLst/>
          </a:prstGeom>
          <a:noFill/>
        </p:spPr>
        <p:txBody>
          <a:bodyPr wrap="none" lIns="121798" tIns="60899" rIns="121798" bIns="60899" rtlCol="0">
            <a:spAutoFit/>
          </a:bodyPr>
          <a:lstStyle/>
          <a:p>
            <a:r>
              <a:rPr lang="zh-CN" altLang="en-US" dirty="0" smtClean="0"/>
              <a:t>延时符</a:t>
            </a:r>
            <a:endParaRPr lang="zh-CN" altLang="en-US" dirty="0"/>
          </a:p>
        </p:txBody>
      </p:sp>
      <p:sp>
        <p:nvSpPr>
          <p:cNvPr id="28" name="矩形 27"/>
          <p:cNvSpPr/>
          <p:nvPr/>
        </p:nvSpPr>
        <p:spPr>
          <a:xfrm>
            <a:off x="0" y="2106434"/>
            <a:ext cx="12193794" cy="1440372"/>
          </a:xfrm>
          <a:prstGeom prst="rect">
            <a:avLst/>
          </a:prstGeom>
          <a:gradFill>
            <a:gsLst>
              <a:gs pos="100000">
                <a:schemeClr val="bg1">
                  <a:lumMod val="85000"/>
                </a:schemeClr>
              </a:gs>
              <a:gs pos="0">
                <a:schemeClr val="bg1"/>
              </a:gs>
            </a:gsLst>
            <a:lin ang="2700000" scaled="1"/>
          </a:gradFill>
          <a:ln>
            <a:gradFill>
              <a:gsLst>
                <a:gs pos="0">
                  <a:schemeClr val="bg1">
                    <a:lumMod val="85000"/>
                  </a:schemeClr>
                </a:gs>
                <a:gs pos="100000">
                  <a:schemeClr val="bg1"/>
                </a:gs>
              </a:gsLst>
              <a:lin ang="5400000" scaled="0"/>
            </a:gradFill>
          </a:ln>
          <a:effectLst>
            <a:outerShdw blurRad="393700" dist="5461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pic>
        <p:nvPicPr>
          <p:cNvPr id="29" name="图片 1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558577" y="1773610"/>
            <a:ext cx="9001125" cy="2035175"/>
          </a:xfrm>
          <a:prstGeom prst="rect">
            <a:avLst/>
          </a:prstGeom>
          <a:solidFill>
            <a:srgbClr val="FFD860"/>
          </a:solidFill>
          <a:ln w="88900" cap="sq">
            <a:gradFill flip="none" rotWithShape="1">
              <a:gsLst>
                <a:gs pos="100000">
                  <a:schemeClr val="bg1">
                    <a:lumMod val="85000"/>
                  </a:schemeClr>
                </a:gs>
                <a:gs pos="0">
                  <a:schemeClr val="bg1"/>
                </a:gs>
              </a:gsLst>
              <a:lin ang="2700000" scaled="1"/>
              <a:tileRect/>
            </a:gra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30" name="文本框 49"/>
          <p:cNvSpPr txBox="1"/>
          <p:nvPr/>
        </p:nvSpPr>
        <p:spPr>
          <a:xfrm>
            <a:off x="3358902" y="3978563"/>
            <a:ext cx="6048672" cy="1323439"/>
          </a:xfrm>
          <a:prstGeom prst="rect">
            <a:avLst/>
          </a:prstGeom>
          <a:noFill/>
          <a:effectLst/>
        </p:spPr>
        <p:txBody>
          <a:bodyPr wrap="square" rtlCol="0">
            <a:spAutoFit/>
          </a:bodyPr>
          <a:lstStyle/>
          <a:p>
            <a:pPr algn="ctr"/>
            <a:r>
              <a:rPr lang="zh-CN" altLang="en-US" sz="8000" b="1" dirty="0" smtClean="0">
                <a:solidFill>
                  <a:srgbClr val="EA5E66"/>
                </a:solidFill>
                <a:latin typeface="微软雅黑" pitchFamily="34" charset="-122"/>
                <a:ea typeface="微软雅黑" pitchFamily="34" charset="-122"/>
                <a:cs typeface="Arial" panose="020B0604020202020204" pitchFamily="34" charset="0"/>
              </a:rPr>
              <a:t>谢</a:t>
            </a:r>
            <a:r>
              <a:rPr lang="zh-CN" altLang="en-US" sz="8000" b="1" dirty="0" smtClean="0">
                <a:solidFill>
                  <a:srgbClr val="EA6103"/>
                </a:solidFill>
                <a:latin typeface="微软雅黑" pitchFamily="34" charset="-122"/>
                <a:ea typeface="微软雅黑" pitchFamily="34" charset="-122"/>
                <a:cs typeface="Arial" panose="020B0604020202020204" pitchFamily="34" charset="0"/>
              </a:rPr>
              <a:t>谢</a:t>
            </a:r>
            <a:r>
              <a:rPr lang="zh-CN" altLang="en-US" sz="8000" b="1" dirty="0" smtClean="0">
                <a:solidFill>
                  <a:srgbClr val="F69F1E"/>
                </a:solidFill>
                <a:latin typeface="微软雅黑" pitchFamily="34" charset="-122"/>
                <a:ea typeface="微软雅黑" pitchFamily="34" charset="-122"/>
                <a:cs typeface="Arial" panose="020B0604020202020204" pitchFamily="34" charset="0"/>
              </a:rPr>
              <a:t>聆</a:t>
            </a:r>
            <a:r>
              <a:rPr lang="zh-CN" altLang="en-US" sz="8000" b="1" dirty="0" smtClean="0">
                <a:solidFill>
                  <a:srgbClr val="0099A9"/>
                </a:solidFill>
                <a:latin typeface="微软雅黑" pitchFamily="34" charset="-122"/>
                <a:ea typeface="微软雅黑" pitchFamily="34" charset="-122"/>
                <a:cs typeface="Arial" panose="020B0604020202020204" pitchFamily="34" charset="0"/>
              </a:rPr>
              <a:t>听</a:t>
            </a:r>
            <a:r>
              <a:rPr lang="zh-CN" altLang="en-US" sz="8000" b="1" dirty="0" smtClean="0">
                <a:solidFill>
                  <a:srgbClr val="0070C0"/>
                </a:solidFill>
                <a:latin typeface="微软雅黑" pitchFamily="34" charset="-122"/>
                <a:ea typeface="微软雅黑" pitchFamily="34" charset="-122"/>
                <a:cs typeface="Arial" panose="020B0604020202020204" pitchFamily="34" charset="0"/>
              </a:rPr>
              <a:t>！</a:t>
            </a:r>
            <a:endParaRPr lang="zh-CN" altLang="en-US" sz="8000" b="1" dirty="0">
              <a:solidFill>
                <a:srgbClr val="0070C0"/>
              </a:solidFill>
              <a:latin typeface="微软雅黑" pitchFamily="34" charset="-122"/>
              <a:ea typeface="微软雅黑" pitchFamily="34" charset="-122"/>
              <a:cs typeface="Arial" panose="020B0604020202020204" pitchFamily="34" charset="0"/>
            </a:endParaRPr>
          </a:p>
        </p:txBody>
      </p:sp>
      <p:sp>
        <p:nvSpPr>
          <p:cNvPr id="31" name="文本框 29"/>
          <p:cNvSpPr>
            <a:spLocks noChangeArrowheads="1"/>
          </p:cNvSpPr>
          <p:nvPr/>
        </p:nvSpPr>
        <p:spPr bwMode="auto">
          <a:xfrm>
            <a:off x="4511030" y="5303961"/>
            <a:ext cx="29546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dirty="0" smtClean="0">
                <a:latin typeface="微软雅黑" pitchFamily="34" charset="-122"/>
                <a:ea typeface="微软雅黑" pitchFamily="34" charset="-122"/>
                <a:cs typeface="Calibri" pitchFamily="34" charset="0"/>
                <a:sym typeface="宋体" pitchFamily="2" charset="-122"/>
              </a:rPr>
              <a:t>敬请批评指正</a:t>
            </a:r>
            <a:endParaRPr lang="zh-CN" altLang="en-US" sz="3600" b="1" dirty="0">
              <a:latin typeface="微软雅黑" pitchFamily="34" charset="-122"/>
              <a:ea typeface="微软雅黑" pitchFamily="34" charset="-122"/>
              <a:cs typeface="Calibri" pitchFamily="34" charset="0"/>
              <a:sym typeface="宋体" pitchFamily="2" charset="-122"/>
            </a:endParaRPr>
          </a:p>
        </p:txBody>
      </p:sp>
      <p:sp>
        <p:nvSpPr>
          <p:cNvPr id="32" name="TextBox 31"/>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Tree>
    <p:custDataLst>
      <p:tags r:id="rId1"/>
    </p:custDataLst>
    <p:extLst>
      <p:ext uri="{BB962C8B-B14F-4D97-AF65-F5344CB8AC3E}">
        <p14:creationId xmlns:p14="http://schemas.microsoft.com/office/powerpoint/2010/main" val="3956649741"/>
      </p:ext>
    </p:extLst>
  </p:cSld>
  <p:clrMapOvr>
    <a:masterClrMapping/>
  </p:clrMapOvr>
  <mc:AlternateContent xmlns:mc="http://schemas.openxmlformats.org/markup-compatibility/2006" xmlns:p14="http://schemas.microsoft.com/office/powerpoint/2010/main">
    <mc:Choice Requires="p14">
      <p:transition spd="slow" p14:dur="1100" advClick="0">
        <p14:switch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childTnLst>
                          </p:cTn>
                        </p:par>
                        <p:par>
                          <p:cTn id="8" fill="hold">
                            <p:stCondLst>
                              <p:cond delay="2000"/>
                            </p:stCondLst>
                            <p:childTnLst>
                              <p:par>
                                <p:cTn id="9" presetID="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2500"/>
                            </p:stCondLst>
                            <p:childTnLst>
                              <p:par>
                                <p:cTn id="14" presetID="53" presetClass="entr" presetSubtype="16" fill="hold"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p:cTn id="16" dur="500" fill="hold"/>
                                        <p:tgtEl>
                                          <p:spTgt spid="29"/>
                                        </p:tgtEl>
                                        <p:attrNameLst>
                                          <p:attrName>ppt_w</p:attrName>
                                        </p:attrNameLst>
                                      </p:cBhvr>
                                      <p:tavLst>
                                        <p:tav tm="0">
                                          <p:val>
                                            <p:fltVal val="0"/>
                                          </p:val>
                                        </p:tav>
                                        <p:tav tm="100000">
                                          <p:val>
                                            <p:strVal val="#ppt_w"/>
                                          </p:val>
                                        </p:tav>
                                      </p:tavLst>
                                    </p:anim>
                                    <p:anim calcmode="lin" valueType="num">
                                      <p:cBhvr>
                                        <p:cTn id="17" dur="500" fill="hold"/>
                                        <p:tgtEl>
                                          <p:spTgt spid="29"/>
                                        </p:tgtEl>
                                        <p:attrNameLst>
                                          <p:attrName>ppt_h</p:attrName>
                                        </p:attrNameLst>
                                      </p:cBhvr>
                                      <p:tavLst>
                                        <p:tav tm="0">
                                          <p:val>
                                            <p:fltVal val="0"/>
                                          </p:val>
                                        </p:tav>
                                        <p:tav tm="100000">
                                          <p:val>
                                            <p:strVal val="#ppt_h"/>
                                          </p:val>
                                        </p:tav>
                                      </p:tavLst>
                                    </p:anim>
                                    <p:animEffect transition="in" filter="fade">
                                      <p:cBhvr>
                                        <p:cTn id="18" dur="500"/>
                                        <p:tgtEl>
                                          <p:spTgt spid="29"/>
                                        </p:tgtEl>
                                      </p:cBhvr>
                                    </p:animEffect>
                                  </p:childTnLst>
                                </p:cTn>
                              </p:par>
                            </p:childTnLst>
                          </p:cTn>
                        </p:par>
                        <p:par>
                          <p:cTn id="19" fill="hold">
                            <p:stCondLst>
                              <p:cond delay="3000"/>
                            </p:stCondLst>
                            <p:childTnLst>
                              <p:par>
                                <p:cTn id="20" presetID="32" presetClass="emph" presetSubtype="0" fill="hold" nodeType="afterEffect">
                                  <p:stCondLst>
                                    <p:cond delay="0"/>
                                  </p:stCondLst>
                                  <p:childTnLst>
                                    <p:animRot by="120000">
                                      <p:cBhvr>
                                        <p:cTn id="21" dur="100" fill="hold">
                                          <p:stCondLst>
                                            <p:cond delay="0"/>
                                          </p:stCondLst>
                                        </p:cTn>
                                        <p:tgtEl>
                                          <p:spTgt spid="29"/>
                                        </p:tgtEl>
                                        <p:attrNameLst>
                                          <p:attrName>r</p:attrName>
                                        </p:attrNameLst>
                                      </p:cBhvr>
                                    </p:animRot>
                                    <p:animRot by="-240000">
                                      <p:cBhvr>
                                        <p:cTn id="22" dur="200" fill="hold">
                                          <p:stCondLst>
                                            <p:cond delay="200"/>
                                          </p:stCondLst>
                                        </p:cTn>
                                        <p:tgtEl>
                                          <p:spTgt spid="29"/>
                                        </p:tgtEl>
                                        <p:attrNameLst>
                                          <p:attrName>r</p:attrName>
                                        </p:attrNameLst>
                                      </p:cBhvr>
                                    </p:animRot>
                                    <p:animRot by="240000">
                                      <p:cBhvr>
                                        <p:cTn id="23" dur="200" fill="hold">
                                          <p:stCondLst>
                                            <p:cond delay="400"/>
                                          </p:stCondLst>
                                        </p:cTn>
                                        <p:tgtEl>
                                          <p:spTgt spid="29"/>
                                        </p:tgtEl>
                                        <p:attrNameLst>
                                          <p:attrName>r</p:attrName>
                                        </p:attrNameLst>
                                      </p:cBhvr>
                                    </p:animRot>
                                    <p:animRot by="-240000">
                                      <p:cBhvr>
                                        <p:cTn id="24" dur="200" fill="hold">
                                          <p:stCondLst>
                                            <p:cond delay="600"/>
                                          </p:stCondLst>
                                        </p:cTn>
                                        <p:tgtEl>
                                          <p:spTgt spid="29"/>
                                        </p:tgtEl>
                                        <p:attrNameLst>
                                          <p:attrName>r</p:attrName>
                                        </p:attrNameLst>
                                      </p:cBhvr>
                                    </p:animRot>
                                    <p:animRot by="120000">
                                      <p:cBhvr>
                                        <p:cTn id="25" dur="200" fill="hold">
                                          <p:stCondLst>
                                            <p:cond delay="800"/>
                                          </p:stCondLst>
                                        </p:cTn>
                                        <p:tgtEl>
                                          <p:spTgt spid="29"/>
                                        </p:tgtEl>
                                        <p:attrNameLst>
                                          <p:attrName>r</p:attrName>
                                        </p:attrNameLst>
                                      </p:cBhvr>
                                    </p:animRot>
                                  </p:childTnLst>
                                </p:cTn>
                              </p:par>
                            </p:childTnLst>
                          </p:cTn>
                        </p:par>
                        <p:par>
                          <p:cTn id="26" fill="hold">
                            <p:stCondLst>
                              <p:cond delay="4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30"/>
                                        </p:tgtEl>
                                        <p:attrNameLst>
                                          <p:attrName>style.visibility</p:attrName>
                                        </p:attrNameLst>
                                      </p:cBhvr>
                                      <p:to>
                                        <p:strVal val="visible"/>
                                      </p:to>
                                    </p:set>
                                    <p:anim calcmode="lin" valueType="num">
                                      <p:cBhvr>
                                        <p:cTn id="29"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30"/>
                                        </p:tgtEl>
                                        <p:attrNameLst>
                                          <p:attrName>ppt_y</p:attrName>
                                        </p:attrNameLst>
                                      </p:cBhvr>
                                      <p:tavLst>
                                        <p:tav tm="0">
                                          <p:val>
                                            <p:strVal val="#ppt_y"/>
                                          </p:val>
                                        </p:tav>
                                        <p:tav tm="100000">
                                          <p:val>
                                            <p:strVal val="#ppt_y"/>
                                          </p:val>
                                        </p:tav>
                                      </p:tavLst>
                                    </p:anim>
                                    <p:anim calcmode="lin" valueType="num">
                                      <p:cBhvr>
                                        <p:cTn id="31"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30"/>
                                        </p:tgtEl>
                                      </p:cBhvr>
                                    </p:animEffect>
                                  </p:childTnLst>
                                </p:cTn>
                              </p:par>
                              <p:par>
                                <p:cTn id="34" presetID="23" presetClass="entr" presetSubtype="36"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1000" fill="hold"/>
                                        <p:tgtEl>
                                          <p:spTgt spid="31"/>
                                        </p:tgtEl>
                                        <p:attrNameLst>
                                          <p:attrName>ppt_w</p:attrName>
                                        </p:attrNameLst>
                                      </p:cBhvr>
                                      <p:tavLst>
                                        <p:tav tm="0">
                                          <p:val>
                                            <p:strVal val="(6*min(max(#ppt_w*#ppt_h,.3),1)-7.4)/-.7*#ppt_w"/>
                                          </p:val>
                                        </p:tav>
                                        <p:tav tm="100000">
                                          <p:val>
                                            <p:strVal val="#ppt_w"/>
                                          </p:val>
                                        </p:tav>
                                      </p:tavLst>
                                    </p:anim>
                                    <p:anim calcmode="lin" valueType="num">
                                      <p:cBhvr>
                                        <p:cTn id="37" dur="1000" fill="hold"/>
                                        <p:tgtEl>
                                          <p:spTgt spid="31"/>
                                        </p:tgtEl>
                                        <p:attrNameLst>
                                          <p:attrName>ppt_h</p:attrName>
                                        </p:attrNameLst>
                                      </p:cBhvr>
                                      <p:tavLst>
                                        <p:tav tm="0">
                                          <p:val>
                                            <p:strVal val="(6*min(max(#ppt_w*#ppt_h,.3),1)-7.4)/-.7*#ppt_h"/>
                                          </p:val>
                                        </p:tav>
                                        <p:tav tm="100000">
                                          <p:val>
                                            <p:strVal val="#ppt_h"/>
                                          </p:val>
                                        </p:tav>
                                      </p:tavLst>
                                    </p:anim>
                                    <p:anim calcmode="lin" valueType="num">
                                      <p:cBhvr>
                                        <p:cTn id="38" dur="1000" fill="hold"/>
                                        <p:tgtEl>
                                          <p:spTgt spid="31"/>
                                        </p:tgtEl>
                                        <p:attrNameLst>
                                          <p:attrName>ppt_x</p:attrName>
                                        </p:attrNameLst>
                                      </p:cBhvr>
                                      <p:tavLst>
                                        <p:tav tm="0">
                                          <p:val>
                                            <p:fltVal val="0.5"/>
                                          </p:val>
                                        </p:tav>
                                        <p:tav tm="100000">
                                          <p:val>
                                            <p:strVal val="#ppt_x"/>
                                          </p:val>
                                        </p:tav>
                                      </p:tavLst>
                                    </p:anim>
                                    <p:anim calcmode="lin" valueType="num">
                                      <p:cBhvr>
                                        <p:cTn id="39" dur="1000" fill="hold"/>
                                        <p:tgtEl>
                                          <p:spTgt spid="31"/>
                                        </p:tgtEl>
                                        <p:attrNameLst>
                                          <p:attrName>ppt_y</p:attrName>
                                        </p:attrNameLst>
                                      </p:cBhvr>
                                      <p:tavLst>
                                        <p:tav tm="0">
                                          <p:val>
                                            <p:strVal val="1+(6*min(max(#ppt_w*#ppt_h,.3),1)-7.4)/-.7*#ppt_h/2"/>
                                          </p:val>
                                        </p:tav>
                                        <p:tav tm="100000">
                                          <p:val>
                                            <p:strVal val="#ppt_y"/>
                                          </p:val>
                                        </p:tav>
                                      </p:tavLst>
                                    </p:anim>
                                  </p:childTnLst>
                                </p:cTn>
                              </p:par>
                            </p:childTnLst>
                          </p:cTn>
                        </p:par>
                        <p:par>
                          <p:cTn id="40" fill="hold">
                            <p:stCondLst>
                              <p:cond delay="5000"/>
                            </p:stCondLst>
                            <p:childTnLst>
                              <p:par>
                                <p:cTn id="41" presetID="10" presetClass="entr" presetSubtype="0" fill="hold" grpId="0"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30" grpId="0"/>
      <p:bldP spid="31" grpId="0" bldLvl="0" autoUpdateAnimBg="0"/>
      <p:bldP spid="3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528" y="57742"/>
            <a:ext cx="11913358" cy="67441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Freeform 7"/>
          <p:cNvSpPr>
            <a:spLocks/>
          </p:cNvSpPr>
          <p:nvPr/>
        </p:nvSpPr>
        <p:spPr bwMode="auto">
          <a:xfrm>
            <a:off x="3349790" y="1608353"/>
            <a:ext cx="1340584" cy="423408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1">
              <a:lumMod val="65000"/>
            </a:schemeClr>
          </a:solidFill>
          <a:ln>
            <a:noFill/>
          </a:ln>
          <a:effectLst>
            <a:innerShdw blurRad="63500" dist="50800" dir="10800000">
              <a:prstClr val="black">
                <a:alpha val="50000"/>
              </a:prstClr>
            </a:innerShdw>
          </a:effectLst>
        </p:spPr>
        <p:txBody>
          <a:bodyPr vert="horz" wrap="square" lIns="121917" tIns="60958" rIns="121917" bIns="60958" numCol="1" anchor="t" anchorCtr="0" compatLnSpc="1">
            <a:prstTxWarp prst="textNoShape">
              <a:avLst/>
            </a:prstTxWarp>
          </a:bodyPr>
          <a:lstStyle/>
          <a:p>
            <a:endParaRPr lang="zh-CN" altLang="en-US"/>
          </a:p>
        </p:txBody>
      </p:sp>
      <p:sp>
        <p:nvSpPr>
          <p:cNvPr id="51" name="六边形 50"/>
          <p:cNvSpPr/>
          <p:nvPr/>
        </p:nvSpPr>
        <p:spPr>
          <a:xfrm>
            <a:off x="3214886" y="4979849"/>
            <a:ext cx="3266578" cy="97022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六边形 49"/>
          <p:cNvSpPr/>
          <p:nvPr/>
        </p:nvSpPr>
        <p:spPr>
          <a:xfrm>
            <a:off x="3214886" y="1557392"/>
            <a:ext cx="3266578" cy="970225"/>
          </a:xfrm>
          <a:prstGeom prst="hexagon">
            <a:avLst/>
          </a:prstGeom>
          <a:gradFill flip="none" rotWithShape="1">
            <a:gsLst>
              <a:gs pos="0">
                <a:schemeClr val="bg1">
                  <a:lumMod val="85000"/>
                  <a:lumOff val="15000"/>
                </a:schemeClr>
              </a:gs>
              <a:gs pos="100000">
                <a:schemeClr val="bg1">
                  <a:lumMod val="85000"/>
                </a:schemeClr>
              </a:gs>
            </a:gsLst>
            <a:lin ang="13500000" scaled="1"/>
            <a:tileRect/>
          </a:gradFill>
          <a:ln>
            <a:gradFill>
              <a:gsLst>
                <a:gs pos="0">
                  <a:schemeClr val="bg1">
                    <a:lumMod val="71000"/>
                    <a:lumOff val="29000"/>
                  </a:schemeClr>
                </a:gs>
                <a:gs pos="100000">
                  <a:schemeClr val="bg1">
                    <a:lumMod val="85000"/>
                  </a:schemeClr>
                </a:gs>
              </a:gsLst>
              <a:lin ang="5400000" scaled="0"/>
            </a:gradFill>
          </a:ln>
          <a:effectLst>
            <a:outerShdw blurRad="482600" dist="241300" dir="2700000" algn="tl"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TextBox 112"/>
          <p:cNvSpPr txBox="1"/>
          <p:nvPr/>
        </p:nvSpPr>
        <p:spPr>
          <a:xfrm>
            <a:off x="7967414" y="1322978"/>
            <a:ext cx="2952328" cy="738664"/>
          </a:xfrm>
          <a:prstGeom prst="rect">
            <a:avLst/>
          </a:prstGeom>
          <a:noFill/>
        </p:spPr>
        <p:txBody>
          <a:bodyPr wrap="square" lIns="0" tIns="0" rIns="0" bIns="0" rtlCol="0">
            <a:spAutoFit/>
          </a:bodyPr>
          <a:lstStyle/>
          <a:p>
            <a:r>
              <a:rPr lang="en-US" altLang="zh-CN" sz="2400" b="1" dirty="0" smtClean="0">
                <a:solidFill>
                  <a:schemeClr val="tx1">
                    <a:lumMod val="75000"/>
                    <a:lumOff val="25000"/>
                  </a:schemeClr>
                </a:solidFill>
                <a:latin typeface="微软雅黑" pitchFamily="34" charset="-122"/>
                <a:ea typeface="微软雅黑" pitchFamily="34" charset="-122"/>
              </a:rPr>
              <a:t>· </a:t>
            </a:r>
            <a:r>
              <a:rPr lang="zh-CN" altLang="en-US" sz="2400" b="1" dirty="0" smtClean="0">
                <a:solidFill>
                  <a:schemeClr val="tx1">
                    <a:lumMod val="75000"/>
                    <a:lumOff val="25000"/>
                  </a:schemeClr>
                </a:solidFill>
                <a:latin typeface="微软雅黑" pitchFamily="34" charset="-122"/>
                <a:ea typeface="微软雅黑" pitchFamily="34" charset="-122"/>
              </a:rPr>
              <a:t>专业二年级</a:t>
            </a:r>
            <a:endParaRPr lang="en-US" altLang="zh-CN" sz="2400" b="1" dirty="0" smtClean="0">
              <a:solidFill>
                <a:schemeClr val="tx1">
                  <a:lumMod val="75000"/>
                  <a:lumOff val="25000"/>
                </a:schemeClr>
              </a:solidFill>
              <a:latin typeface="微软雅黑" pitchFamily="34" charset="-122"/>
              <a:ea typeface="微软雅黑" pitchFamily="34" charset="-122"/>
            </a:endParaRPr>
          </a:p>
          <a:p>
            <a:r>
              <a:rPr lang="en-US" altLang="zh-CN" sz="2400" b="1" dirty="0" smtClean="0">
                <a:solidFill>
                  <a:schemeClr val="tx1">
                    <a:lumMod val="75000"/>
                    <a:lumOff val="25000"/>
                  </a:schemeClr>
                </a:solidFill>
                <a:latin typeface="微软雅黑" pitchFamily="34" charset="-122"/>
                <a:ea typeface="微软雅黑" pitchFamily="34" charset="-122"/>
              </a:rPr>
              <a:t>· </a:t>
            </a:r>
            <a:r>
              <a:rPr lang="zh-CN" altLang="en-US" sz="2400" b="1" dirty="0" smtClean="0">
                <a:solidFill>
                  <a:schemeClr val="tx1">
                    <a:lumMod val="75000"/>
                    <a:lumOff val="25000"/>
                  </a:schemeClr>
                </a:solidFill>
                <a:latin typeface="微软雅黑" pitchFamily="34" charset="-122"/>
                <a:ea typeface="微软雅黑" pitchFamily="34" charset="-122"/>
              </a:rPr>
              <a:t>专业基础课</a:t>
            </a:r>
            <a:endParaRPr lang="zh-CN" altLang="en-US" sz="2400" b="1" dirty="0">
              <a:solidFill>
                <a:schemeClr val="tx1">
                  <a:lumMod val="75000"/>
                  <a:lumOff val="25000"/>
                </a:schemeClr>
              </a:solidFill>
              <a:latin typeface="微软雅黑" pitchFamily="34" charset="-122"/>
              <a:ea typeface="微软雅黑" pitchFamily="34" charset="-122"/>
            </a:endParaRPr>
          </a:p>
        </p:txBody>
      </p:sp>
      <p:sp>
        <p:nvSpPr>
          <p:cNvPr id="115" name="TextBox 114"/>
          <p:cNvSpPr txBox="1"/>
          <p:nvPr/>
        </p:nvSpPr>
        <p:spPr>
          <a:xfrm>
            <a:off x="1174281" y="3069754"/>
            <a:ext cx="1774860" cy="369332"/>
          </a:xfrm>
          <a:prstGeom prst="rect">
            <a:avLst/>
          </a:prstGeom>
          <a:noFill/>
        </p:spPr>
        <p:txBody>
          <a:bodyPr wrap="square" lIns="0" tIns="0" rIns="0" bIns="0" rtlCol="0">
            <a:spAutoFit/>
          </a:bodyPr>
          <a:lstStyle/>
          <a:p>
            <a:pPr algn="ctr"/>
            <a:r>
              <a:rPr lang="zh-CN" altLang="en-US" sz="2400" b="1" dirty="0">
                <a:solidFill>
                  <a:schemeClr val="tx1">
                    <a:lumMod val="75000"/>
                    <a:lumOff val="25000"/>
                  </a:schemeClr>
                </a:solidFill>
                <a:latin typeface="微软雅黑" pitchFamily="34" charset="-122"/>
                <a:ea typeface="微软雅黑" pitchFamily="34" charset="-122"/>
              </a:rPr>
              <a:t>填加标题</a:t>
            </a:r>
          </a:p>
        </p:txBody>
      </p:sp>
      <p:sp>
        <p:nvSpPr>
          <p:cNvPr id="116" name="TextBox 115"/>
          <p:cNvSpPr txBox="1"/>
          <p:nvPr/>
        </p:nvSpPr>
        <p:spPr>
          <a:xfrm>
            <a:off x="1307454" y="3499781"/>
            <a:ext cx="1555139" cy="1038746"/>
          </a:xfrm>
          <a:prstGeom prst="rect">
            <a:avLst/>
          </a:prstGeom>
          <a:noFill/>
        </p:spPr>
        <p:txBody>
          <a:bodyPr wrap="square" lIns="0" tIns="0" rIns="0" bIns="0" rtlCol="0">
            <a:spAutoFit/>
          </a:bodyPr>
          <a:lstStyle/>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rPr>
              <a:t>点击输入说明</a:t>
            </a:r>
            <a:r>
              <a:rPr lang="zh-CN" altLang="en-US" sz="1500" dirty="0" smtClean="0">
                <a:solidFill>
                  <a:schemeClr val="tx1">
                    <a:lumMod val="75000"/>
                    <a:lumOff val="25000"/>
                  </a:schemeClr>
                </a:solidFill>
                <a:latin typeface="微软雅黑" pitchFamily="34" charset="-122"/>
                <a:ea typeface="微软雅黑" pitchFamily="34" charset="-122"/>
              </a:rPr>
              <a:t>文字</a:t>
            </a:r>
            <a:endParaRPr lang="en-US" altLang="zh-CN" sz="1500" dirty="0" smtClean="0">
              <a:solidFill>
                <a:schemeClr val="tx1">
                  <a:lumMod val="75000"/>
                  <a:lumOff val="25000"/>
                </a:schemeClr>
              </a:solidFill>
              <a:latin typeface="微软雅黑" pitchFamily="34" charset="-122"/>
              <a:ea typeface="微软雅黑" pitchFamily="34" charset="-122"/>
            </a:endParaRPr>
          </a:p>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rPr>
              <a:t>点击输入说明文字</a:t>
            </a:r>
          </a:p>
          <a:p>
            <a:pPr algn="ctr">
              <a:lnSpc>
                <a:spcPct val="150000"/>
              </a:lnSpc>
            </a:pPr>
            <a:r>
              <a:rPr lang="zh-CN" altLang="en-US" sz="1500" dirty="0">
                <a:solidFill>
                  <a:schemeClr val="tx1">
                    <a:lumMod val="75000"/>
                    <a:lumOff val="25000"/>
                  </a:schemeClr>
                </a:solidFill>
                <a:latin typeface="微软雅黑" pitchFamily="34" charset="-122"/>
                <a:ea typeface="微软雅黑" pitchFamily="34" charset="-122"/>
              </a:rPr>
              <a:t>点击输入说明</a:t>
            </a:r>
            <a:r>
              <a:rPr lang="zh-CN" altLang="en-US" sz="1500" dirty="0" smtClean="0">
                <a:solidFill>
                  <a:schemeClr val="tx1">
                    <a:lumMod val="75000"/>
                    <a:lumOff val="25000"/>
                  </a:schemeClr>
                </a:solidFill>
                <a:latin typeface="微软雅黑" pitchFamily="34" charset="-122"/>
                <a:ea typeface="微软雅黑" pitchFamily="34" charset="-122"/>
              </a:rPr>
              <a:t>文字</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120" name="Line 40"/>
          <p:cNvSpPr>
            <a:spLocks noChangeShapeType="1"/>
          </p:cNvSpPr>
          <p:nvPr/>
        </p:nvSpPr>
        <p:spPr bwMode="auto">
          <a:xfrm flipH="1">
            <a:off x="5581722" y="3754395"/>
            <a:ext cx="1471710" cy="0"/>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lIns="121917" tIns="60958" rIns="121917" bIns="60958" anchor="ctr"/>
          <a:lstStyle/>
          <a:p>
            <a:endParaRPr lang="zh-CN" altLang="en-US"/>
          </a:p>
        </p:txBody>
      </p:sp>
      <p:grpSp>
        <p:nvGrpSpPr>
          <p:cNvPr id="122" name="组合 121"/>
          <p:cNvGrpSpPr/>
          <p:nvPr/>
        </p:nvGrpSpPr>
        <p:grpSpPr>
          <a:xfrm>
            <a:off x="7421652" y="2211864"/>
            <a:ext cx="3041452" cy="3042552"/>
            <a:chOff x="1403648" y="1115468"/>
            <a:chExt cx="1294414" cy="1294414"/>
          </a:xfrm>
        </p:grpSpPr>
        <p:sp>
          <p:nvSpPr>
            <p:cNvPr id="123" name="椭圆 122"/>
            <p:cNvSpPr/>
            <p:nvPr/>
          </p:nvSpPr>
          <p:spPr>
            <a:xfrm>
              <a:off x="1539485" y="1259632"/>
              <a:ext cx="1022740" cy="1022740"/>
            </a:xfrm>
            <a:prstGeom prst="ellipse">
              <a:avLst/>
            </a:prstGeom>
            <a:solidFill>
              <a:srgbClr val="EA5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dirty="0">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126" name="同心圆 125"/>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a:solidFill>
                    <a:schemeClr val="tx1"/>
                  </a:solidFill>
                </a:endParaRPr>
              </a:p>
            </p:txBody>
          </p:sp>
          <p:sp>
            <p:nvSpPr>
              <p:cNvPr id="127" name="同心圆 126"/>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300">
                  <a:solidFill>
                    <a:schemeClr val="tx1"/>
                  </a:solidFill>
                </a:endParaRPr>
              </a:p>
            </p:txBody>
          </p:sp>
        </p:grpSp>
        <p:sp>
          <p:nvSpPr>
            <p:cNvPr id="125" name="TextBox 124"/>
            <p:cNvSpPr txBox="1"/>
            <p:nvPr/>
          </p:nvSpPr>
          <p:spPr>
            <a:xfrm>
              <a:off x="1687876" y="1485936"/>
              <a:ext cx="725958" cy="523758"/>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3700" dirty="0" smtClean="0">
                  <a:solidFill>
                    <a:schemeClr val="bg1"/>
                  </a:solidFill>
                  <a:effectLst/>
                  <a:latin typeface="微软雅黑" panose="020B0503020204020204" pitchFamily="34" charset="-122"/>
                  <a:ea typeface="微软雅黑" panose="020B0503020204020204" pitchFamily="34" charset="-122"/>
                </a:rPr>
                <a:t>课程</a:t>
              </a:r>
              <a:endParaRPr lang="en-US" altLang="zh-CN" sz="3700" dirty="0" smtClean="0">
                <a:solidFill>
                  <a:schemeClr val="bg1"/>
                </a:solidFill>
                <a:effectLst/>
                <a:latin typeface="微软雅黑" panose="020B0503020204020204" pitchFamily="34" charset="-122"/>
                <a:ea typeface="微软雅黑" panose="020B0503020204020204" pitchFamily="34" charset="-122"/>
              </a:endParaRPr>
            </a:p>
            <a:p>
              <a:r>
                <a:rPr lang="zh-CN" altLang="en-US" sz="3700" dirty="0" smtClean="0">
                  <a:solidFill>
                    <a:schemeClr val="bg1"/>
                  </a:solidFill>
                  <a:effectLst/>
                  <a:latin typeface="微软雅黑" panose="020B0503020204020204" pitchFamily="34" charset="-122"/>
                  <a:ea typeface="微软雅黑" panose="020B0503020204020204" pitchFamily="34" charset="-122"/>
                </a:rPr>
                <a:t>名称</a:t>
              </a:r>
              <a:endParaRPr lang="zh-CN" altLang="en-US" sz="3700" dirty="0">
                <a:solidFill>
                  <a:schemeClr val="bg1"/>
                </a:solidFill>
                <a:effectLst/>
                <a:latin typeface="微软雅黑" panose="020B0503020204020204" pitchFamily="34" charset="-122"/>
                <a:ea typeface="微软雅黑" panose="020B0503020204020204" pitchFamily="34" charset="-122"/>
              </a:endParaRPr>
            </a:p>
          </p:txBody>
        </p:sp>
      </p:grpSp>
      <p:sp>
        <p:nvSpPr>
          <p:cNvPr id="128" name="TextBox 127"/>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35" name="TextBox 34"/>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36"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37"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4" name="椭圆 3"/>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课程分析</a:t>
            </a:r>
            <a:endParaRPr lang="zh-CN" altLang="en-US" sz="2700" dirty="0">
              <a:solidFill>
                <a:schemeClr val="tx1">
                  <a:lumMod val="65000"/>
                  <a:lumOff val="35000"/>
                </a:schemeClr>
              </a:solidFill>
              <a:latin typeface="微软雅黑"/>
              <a:ea typeface="微软雅黑"/>
            </a:endParaRPr>
          </a:p>
        </p:txBody>
      </p:sp>
      <p:sp>
        <p:nvSpPr>
          <p:cNvPr id="45" name="TextBox 44"/>
          <p:cNvSpPr txBox="1"/>
          <p:nvPr/>
        </p:nvSpPr>
        <p:spPr>
          <a:xfrm>
            <a:off x="7319342" y="5446018"/>
            <a:ext cx="3384376" cy="738664"/>
          </a:xfrm>
          <a:prstGeom prst="rect">
            <a:avLst/>
          </a:prstGeom>
          <a:noFill/>
        </p:spPr>
        <p:txBody>
          <a:bodyPr wrap="square" lIns="0" tIns="0" rIns="0" bIns="0" rtlCol="0">
            <a:spAutoFit/>
          </a:bodyPr>
          <a:lstStyle/>
          <a:p>
            <a:pPr defTabSz="912813">
              <a:lnSpc>
                <a:spcPct val="120000"/>
              </a:lnSpc>
              <a:buFont typeface="Arial" charset="0"/>
              <a:buNone/>
            </a:pPr>
            <a:r>
              <a:rPr lang="zh-CN" altLang="en-US" sz="2000" dirty="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6" name="TextBox 45"/>
          <p:cNvSpPr txBox="1"/>
          <p:nvPr/>
        </p:nvSpPr>
        <p:spPr>
          <a:xfrm>
            <a:off x="6124371" y="3213770"/>
            <a:ext cx="906939" cy="369332"/>
          </a:xfrm>
          <a:prstGeom prst="rect">
            <a:avLst/>
          </a:prstGeom>
          <a:noFill/>
        </p:spPr>
        <p:txBody>
          <a:bodyPr wrap="square" lIns="0" tIns="0" rIns="0" bIns="0" rtlCol="0">
            <a:spAutoFit/>
          </a:bodyPr>
          <a:lstStyle/>
          <a:p>
            <a:r>
              <a:rPr lang="zh-CN" altLang="en-US" sz="2400" b="1" dirty="0" smtClean="0">
                <a:solidFill>
                  <a:schemeClr val="tx1">
                    <a:lumMod val="75000"/>
                    <a:lumOff val="25000"/>
                  </a:schemeClr>
                </a:solidFill>
                <a:latin typeface="微软雅黑" pitchFamily="34" charset="-122"/>
                <a:ea typeface="微软雅黑" pitchFamily="34" charset="-122"/>
              </a:rPr>
              <a:t>前导</a:t>
            </a:r>
            <a:endParaRPr lang="zh-CN" altLang="en-US" sz="2400" b="1"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6124371" y="3906106"/>
            <a:ext cx="906939" cy="369332"/>
          </a:xfrm>
          <a:prstGeom prst="rect">
            <a:avLst/>
          </a:prstGeom>
          <a:noFill/>
        </p:spPr>
        <p:txBody>
          <a:bodyPr wrap="square" lIns="0" tIns="0" rIns="0" bIns="0" rtlCol="0">
            <a:spAutoFit/>
          </a:bodyPr>
          <a:lstStyle/>
          <a:p>
            <a:r>
              <a:rPr lang="zh-CN" altLang="en-US" sz="2400" b="1" dirty="0" smtClean="0">
                <a:solidFill>
                  <a:schemeClr val="tx1">
                    <a:lumMod val="75000"/>
                    <a:lumOff val="25000"/>
                  </a:schemeClr>
                </a:solidFill>
                <a:latin typeface="微软雅黑" pitchFamily="34" charset="-122"/>
                <a:ea typeface="微软雅黑" pitchFamily="34" charset="-122"/>
              </a:rPr>
              <a:t>课程</a:t>
            </a:r>
            <a:endParaRPr lang="zh-CN" altLang="en-US" sz="2400" b="1" dirty="0">
              <a:solidFill>
                <a:schemeClr val="tx1">
                  <a:lumMod val="75000"/>
                  <a:lumOff val="25000"/>
                </a:schemeClr>
              </a:solidFill>
              <a:latin typeface="微软雅黑" pitchFamily="34" charset="-122"/>
              <a:ea typeface="微软雅黑" pitchFamily="34" charset="-122"/>
            </a:endParaRPr>
          </a:p>
        </p:txBody>
      </p:sp>
      <p:sp>
        <p:nvSpPr>
          <p:cNvPr id="48" name="TextBox 47"/>
          <p:cNvSpPr txBox="1"/>
          <p:nvPr/>
        </p:nvSpPr>
        <p:spPr>
          <a:xfrm>
            <a:off x="3663898" y="1803944"/>
            <a:ext cx="2333421" cy="492443"/>
          </a:xfrm>
          <a:prstGeom prst="rect">
            <a:avLst/>
          </a:prstGeom>
          <a:noFill/>
        </p:spPr>
        <p:txBody>
          <a:bodyPr wrap="square" lIns="0" tIns="0" rIns="0" bIns="0" rtlCol="0">
            <a:spAutoFit/>
          </a:bodyPr>
          <a:lstStyle/>
          <a:p>
            <a:r>
              <a:rPr lang="en-US" altLang="zh-CN" sz="3200" b="1" dirty="0" smtClean="0">
                <a:solidFill>
                  <a:schemeClr val="accent6"/>
                </a:solidFill>
                <a:latin typeface="微软雅黑" pitchFamily="34" charset="-122"/>
                <a:ea typeface="微软雅黑" pitchFamily="34" charset="-122"/>
              </a:rPr>
              <a:t>《</a:t>
            </a:r>
            <a:r>
              <a:rPr lang="zh-CN" altLang="en-US" sz="3200" b="1" dirty="0" smtClean="0">
                <a:solidFill>
                  <a:schemeClr val="accent6"/>
                </a:solidFill>
                <a:latin typeface="微软雅黑" pitchFamily="34" charset="-122"/>
                <a:ea typeface="微软雅黑" pitchFamily="34" charset="-122"/>
              </a:rPr>
              <a:t>课题名称</a:t>
            </a:r>
            <a:r>
              <a:rPr lang="en-US" altLang="zh-CN" sz="3200" b="1" dirty="0" smtClean="0">
                <a:solidFill>
                  <a:schemeClr val="accent6"/>
                </a:solidFill>
                <a:latin typeface="微软雅黑" pitchFamily="34" charset="-122"/>
                <a:ea typeface="微软雅黑" pitchFamily="34" charset="-122"/>
              </a:rPr>
              <a:t>》</a:t>
            </a:r>
            <a:endParaRPr lang="zh-CN" altLang="en-US" sz="3200" b="1" dirty="0">
              <a:solidFill>
                <a:schemeClr val="accent6"/>
              </a:solidFill>
              <a:latin typeface="微软雅黑" pitchFamily="34" charset="-122"/>
              <a:ea typeface="微软雅黑" pitchFamily="34" charset="-122"/>
            </a:endParaRPr>
          </a:p>
        </p:txBody>
      </p:sp>
      <p:sp>
        <p:nvSpPr>
          <p:cNvPr id="49" name="TextBox 48"/>
          <p:cNvSpPr txBox="1"/>
          <p:nvPr/>
        </p:nvSpPr>
        <p:spPr>
          <a:xfrm>
            <a:off x="3761785" y="5169599"/>
            <a:ext cx="2333421" cy="492443"/>
          </a:xfrm>
          <a:prstGeom prst="rect">
            <a:avLst/>
          </a:prstGeom>
          <a:noFill/>
        </p:spPr>
        <p:txBody>
          <a:bodyPr wrap="square" lIns="0" tIns="0" rIns="0" bIns="0" rtlCol="0">
            <a:spAutoFit/>
          </a:bodyPr>
          <a:lstStyle/>
          <a:p>
            <a:r>
              <a:rPr lang="en-US" altLang="zh-CN" sz="3200" b="1" dirty="0" smtClean="0">
                <a:solidFill>
                  <a:srgbClr val="0099A9"/>
                </a:solidFill>
                <a:latin typeface="微软雅黑" pitchFamily="34" charset="-122"/>
                <a:ea typeface="微软雅黑" pitchFamily="34" charset="-122"/>
              </a:rPr>
              <a:t>《</a:t>
            </a:r>
            <a:r>
              <a:rPr lang="zh-CN" altLang="en-US" sz="3200" b="1" dirty="0" smtClean="0">
                <a:solidFill>
                  <a:srgbClr val="0099A9"/>
                </a:solidFill>
                <a:latin typeface="微软雅黑" pitchFamily="34" charset="-122"/>
                <a:ea typeface="微软雅黑" pitchFamily="34" charset="-122"/>
              </a:rPr>
              <a:t>课题名称</a:t>
            </a:r>
            <a:r>
              <a:rPr lang="en-US" altLang="zh-CN" sz="3200" b="1" dirty="0" smtClean="0">
                <a:solidFill>
                  <a:srgbClr val="0099A9"/>
                </a:solidFill>
                <a:latin typeface="微软雅黑" pitchFamily="34" charset="-122"/>
                <a:ea typeface="微软雅黑" pitchFamily="34" charset="-122"/>
              </a:rPr>
              <a:t>》</a:t>
            </a:r>
            <a:endParaRPr lang="zh-CN" altLang="en-US" sz="3200" b="1" dirty="0">
              <a:solidFill>
                <a:srgbClr val="0099A9"/>
              </a:solidFill>
              <a:latin typeface="微软雅黑" pitchFamily="34" charset="-122"/>
              <a:ea typeface="微软雅黑" pitchFamily="34" charset="-122"/>
            </a:endParaRPr>
          </a:p>
        </p:txBody>
      </p:sp>
    </p:spTree>
    <p:extLst>
      <p:ext uri="{BB962C8B-B14F-4D97-AF65-F5344CB8AC3E}">
        <p14:creationId xmlns:p14="http://schemas.microsoft.com/office/powerpoint/2010/main" val="1371701313"/>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14:bounceEnd="50000">
                                          <p:cBhvr additive="base">
                                            <p:cTn id="7" dur="12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14:bounceEnd="50000">
                                          <p:cBhvr additive="base">
                                            <p:cTn id="11" dur="12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fade">
                                          <p:cBhvr>
                                            <p:cTn id="27" dur="500"/>
                                            <p:tgtEl>
                                              <p:spTgt spid="128"/>
                                            </p:tgtEl>
                                          </p:cBhvr>
                                        </p:animEffect>
                                      </p:childTnLst>
                                    </p:cTn>
                                  </p:par>
                                </p:childTnLst>
                              </p:cTn>
                            </p:par>
                            <p:par>
                              <p:cTn id="28" fill="hold">
                                <p:stCondLst>
                                  <p:cond delay="27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par>
                              <p:cTn id="34" fill="hold">
                                <p:stCondLst>
                                  <p:cond delay="3700"/>
                                </p:stCondLst>
                                <p:childTnLst>
                                  <p:par>
                                    <p:cTn id="35" presetID="42" presetClass="entr" presetSubtype="0"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1000"/>
                                            <p:tgtEl>
                                              <p:spTgt spid="113"/>
                                            </p:tgtEl>
                                          </p:cBhvr>
                                        </p:animEffect>
                                        <p:anim calcmode="lin" valueType="num">
                                          <p:cBhvr>
                                            <p:cTn id="38" dur="1000" fill="hold"/>
                                            <p:tgtEl>
                                              <p:spTgt spid="113"/>
                                            </p:tgtEl>
                                            <p:attrNameLst>
                                              <p:attrName>ppt_x</p:attrName>
                                            </p:attrNameLst>
                                          </p:cBhvr>
                                          <p:tavLst>
                                            <p:tav tm="0">
                                              <p:val>
                                                <p:strVal val="#ppt_x"/>
                                              </p:val>
                                            </p:tav>
                                            <p:tav tm="100000">
                                              <p:val>
                                                <p:strVal val="#ppt_x"/>
                                              </p:val>
                                            </p:tav>
                                          </p:tavLst>
                                        </p:anim>
                                        <p:anim calcmode="lin" valueType="num">
                                          <p:cBhvr>
                                            <p:cTn id="39" dur="1000" fill="hold"/>
                                            <p:tgtEl>
                                              <p:spTgt spid="113"/>
                                            </p:tgtEl>
                                            <p:attrNameLst>
                                              <p:attrName>ppt_y</p:attrName>
                                            </p:attrNameLst>
                                          </p:cBhvr>
                                          <p:tavLst>
                                            <p:tav tm="0">
                                              <p:val>
                                                <p:strVal val="#ppt_y+.1"/>
                                              </p:val>
                                            </p:tav>
                                            <p:tav tm="100000">
                                              <p:val>
                                                <p:strVal val="#ppt_y"/>
                                              </p:val>
                                            </p:tav>
                                          </p:tavLst>
                                        </p:anim>
                                      </p:childTnLst>
                                    </p:cTn>
                                  </p:par>
                                </p:childTnLst>
                              </p:cTn>
                            </p:par>
                            <p:par>
                              <p:cTn id="40" fill="hold">
                                <p:stCondLst>
                                  <p:cond delay="4700"/>
                                </p:stCondLst>
                                <p:childTnLst>
                                  <p:par>
                                    <p:cTn id="41" presetID="47"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par>
                                    <p:cTn id="46" presetID="22" presetClass="entr" presetSubtype="2" fill="hold" grpId="0" nodeType="withEffect">
                                      <p:stCondLst>
                                        <p:cond delay="0"/>
                                      </p:stCondLst>
                                      <p:childTnLst>
                                        <p:set>
                                          <p:cBhvr>
                                            <p:cTn id="47" dur="1" fill="hold">
                                              <p:stCondLst>
                                                <p:cond delay="0"/>
                                              </p:stCondLst>
                                            </p:cTn>
                                            <p:tgtEl>
                                              <p:spTgt spid="120"/>
                                            </p:tgtEl>
                                            <p:attrNameLst>
                                              <p:attrName>style.visibility</p:attrName>
                                            </p:attrNameLst>
                                          </p:cBhvr>
                                          <p:to>
                                            <p:strVal val="visible"/>
                                          </p:to>
                                        </p:set>
                                        <p:animEffect transition="in" filter="wipe(right)">
                                          <p:cBhvr>
                                            <p:cTn id="48" dur="500"/>
                                            <p:tgtEl>
                                              <p:spTgt spid="120"/>
                                            </p:tgtEl>
                                          </p:cBhvr>
                                        </p:animEffect>
                                      </p:childTnLst>
                                    </p:cTn>
                                  </p:par>
                                </p:childTnLst>
                              </p:cTn>
                            </p:par>
                            <p:par>
                              <p:cTn id="49" fill="hold">
                                <p:stCondLst>
                                  <p:cond delay="5700"/>
                                </p:stCondLst>
                                <p:childTnLst>
                                  <p:par>
                                    <p:cTn id="50" presetID="16" presetClass="entr" presetSubtype="42" fill="hold" grpId="0"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barn(outHorizontal)">
                                          <p:cBhvr>
                                            <p:cTn id="52" dur="500"/>
                                            <p:tgtEl>
                                              <p:spTgt spid="97"/>
                                            </p:tgtEl>
                                          </p:cBhvr>
                                        </p:animEffect>
                                      </p:childTnLst>
                                    </p:cTn>
                                  </p:par>
                                </p:childTnLst>
                              </p:cTn>
                            </p:par>
                            <p:par>
                              <p:cTn id="53" fill="hold">
                                <p:stCondLst>
                                  <p:cond delay="6200"/>
                                </p:stCondLst>
                                <p:childTnLst>
                                  <p:par>
                                    <p:cTn id="54" presetID="42"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anim calcmode="lin" valueType="num">
                                          <p:cBhvr>
                                            <p:cTn id="57" dur="500" fill="hold"/>
                                            <p:tgtEl>
                                              <p:spTgt spid="46"/>
                                            </p:tgtEl>
                                            <p:attrNameLst>
                                              <p:attrName>ppt_x</p:attrName>
                                            </p:attrNameLst>
                                          </p:cBhvr>
                                          <p:tavLst>
                                            <p:tav tm="0">
                                              <p:val>
                                                <p:strVal val="#ppt_x"/>
                                              </p:val>
                                            </p:tav>
                                            <p:tav tm="100000">
                                              <p:val>
                                                <p:strVal val="#ppt_x"/>
                                              </p:val>
                                            </p:tav>
                                          </p:tavLst>
                                        </p:anim>
                                        <p:anim calcmode="lin" valueType="num">
                                          <p:cBhvr>
                                            <p:cTn id="58" dur="500" fill="hold"/>
                                            <p:tgtEl>
                                              <p:spTgt spid="46"/>
                                            </p:tgtEl>
                                            <p:attrNameLst>
                                              <p:attrName>ppt_y</p:attrName>
                                            </p:attrNameLst>
                                          </p:cBhvr>
                                          <p:tavLst>
                                            <p:tav tm="0">
                                              <p:val>
                                                <p:strVal val="#ppt_y+.1"/>
                                              </p:val>
                                            </p:tav>
                                            <p:tav tm="100000">
                                              <p:val>
                                                <p:strVal val="#ppt_y"/>
                                              </p:val>
                                            </p:tav>
                                          </p:tavLst>
                                        </p:anim>
                                      </p:childTnLst>
                                    </p:cTn>
                                  </p:par>
                                </p:childTnLst>
                              </p:cTn>
                            </p:par>
                            <p:par>
                              <p:cTn id="59" fill="hold">
                                <p:stCondLst>
                                  <p:cond delay="6700"/>
                                </p:stCondLst>
                                <p:childTnLst>
                                  <p:par>
                                    <p:cTn id="60" presetID="47"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anim calcmode="lin" valueType="num">
                                          <p:cBhvr>
                                            <p:cTn id="63" dur="500" fill="hold"/>
                                            <p:tgtEl>
                                              <p:spTgt spid="47"/>
                                            </p:tgtEl>
                                            <p:attrNameLst>
                                              <p:attrName>ppt_x</p:attrName>
                                            </p:attrNameLst>
                                          </p:cBhvr>
                                          <p:tavLst>
                                            <p:tav tm="0">
                                              <p:val>
                                                <p:strVal val="#ppt_x"/>
                                              </p:val>
                                            </p:tav>
                                            <p:tav tm="100000">
                                              <p:val>
                                                <p:strVal val="#ppt_x"/>
                                              </p:val>
                                            </p:tav>
                                          </p:tavLst>
                                        </p:anim>
                                        <p:anim calcmode="lin" valueType="num">
                                          <p:cBhvr>
                                            <p:cTn id="64" dur="500" fill="hold"/>
                                            <p:tgtEl>
                                              <p:spTgt spid="47"/>
                                            </p:tgtEl>
                                            <p:attrNameLst>
                                              <p:attrName>ppt_y</p:attrName>
                                            </p:attrNameLst>
                                          </p:cBhvr>
                                          <p:tavLst>
                                            <p:tav tm="0">
                                              <p:val>
                                                <p:strVal val="#ppt_y-.1"/>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1+#ppt_w/2"/>
                                              </p:val>
                                            </p:tav>
                                            <p:tav tm="100000">
                                              <p:val>
                                                <p:strVal val="#ppt_x"/>
                                              </p:val>
                                            </p:tav>
                                          </p:tavLst>
                                        </p:anim>
                                        <p:anim calcmode="lin" valueType="num">
                                          <p:cBhvr additive="base">
                                            <p:cTn id="68" dur="500" fill="hold"/>
                                            <p:tgtEl>
                                              <p:spTgt spid="50"/>
                                            </p:tgtEl>
                                            <p:attrNameLst>
                                              <p:attrName>ppt_y</p:attrName>
                                            </p:attrNameLst>
                                          </p:cBhvr>
                                          <p:tavLst>
                                            <p:tav tm="0">
                                              <p:val>
                                                <p:strVal val="#ppt_y"/>
                                              </p:val>
                                            </p:tav>
                                            <p:tav tm="100000">
                                              <p:val>
                                                <p:strVal val="#ppt_y"/>
                                              </p:val>
                                            </p:tav>
                                          </p:tavLst>
                                        </p:anim>
                                      </p:childTnLst>
                                    </p:cTn>
                                  </p:par>
                                </p:childTnLst>
                              </p:cTn>
                            </p:par>
                            <p:par>
                              <p:cTn id="69" fill="hold">
                                <p:stCondLst>
                                  <p:cond delay="7200"/>
                                </p:stCondLst>
                                <p:childTnLst>
                                  <p:par>
                                    <p:cTn id="70" presetID="2" presetClass="entr" presetSubtype="2"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1+#ppt_w/2"/>
                                              </p:val>
                                            </p:tav>
                                            <p:tav tm="100000">
                                              <p:val>
                                                <p:strVal val="#ppt_x"/>
                                              </p:val>
                                            </p:tav>
                                          </p:tavLst>
                                        </p:anim>
                                        <p:anim calcmode="lin" valueType="num">
                                          <p:cBhvr additive="base">
                                            <p:cTn id="73" dur="5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7700"/>
                                </p:stCondLst>
                                <p:childTnLst>
                                  <p:par>
                                    <p:cTn id="75" presetID="22" presetClass="entr" presetSubtype="8"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left)">
                                          <p:cBhvr>
                                            <p:cTn id="77" dur="500"/>
                                            <p:tgtEl>
                                              <p:spTgt spid="48"/>
                                            </p:tgtEl>
                                          </p:cBhvr>
                                        </p:animEffect>
                                      </p:childTnLst>
                                    </p:cTn>
                                  </p:par>
                                </p:childTnLst>
                              </p:cTn>
                            </p:par>
                            <p:par>
                              <p:cTn id="78" fill="hold">
                                <p:stCondLst>
                                  <p:cond delay="8200"/>
                                </p:stCondLst>
                                <p:childTnLst>
                                  <p:par>
                                    <p:cTn id="79" presetID="22" presetClass="entr" presetSubtype="8"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8700"/>
                                </p:stCondLst>
                                <p:childTnLst>
                                  <p:par>
                                    <p:cTn id="83" presetID="2" presetClass="entr" presetSubtype="8" fill="hold" grpId="0" nodeType="afterEffect">
                                      <p:stCondLst>
                                        <p:cond delay="0"/>
                                      </p:stCondLst>
                                      <p:childTnLst>
                                        <p:set>
                                          <p:cBhvr>
                                            <p:cTn id="84" dur="1" fill="hold">
                                              <p:stCondLst>
                                                <p:cond delay="0"/>
                                              </p:stCondLst>
                                            </p:cTn>
                                            <p:tgtEl>
                                              <p:spTgt spid="115"/>
                                            </p:tgtEl>
                                            <p:attrNameLst>
                                              <p:attrName>style.visibility</p:attrName>
                                            </p:attrNameLst>
                                          </p:cBhvr>
                                          <p:to>
                                            <p:strVal val="visible"/>
                                          </p:to>
                                        </p:set>
                                        <p:anim calcmode="lin" valueType="num">
                                          <p:cBhvr additive="base">
                                            <p:cTn id="85" dur="500" fill="hold"/>
                                            <p:tgtEl>
                                              <p:spTgt spid="115"/>
                                            </p:tgtEl>
                                            <p:attrNameLst>
                                              <p:attrName>ppt_x</p:attrName>
                                            </p:attrNameLst>
                                          </p:cBhvr>
                                          <p:tavLst>
                                            <p:tav tm="0">
                                              <p:val>
                                                <p:strVal val="0-#ppt_w/2"/>
                                              </p:val>
                                            </p:tav>
                                            <p:tav tm="100000">
                                              <p:val>
                                                <p:strVal val="#ppt_x"/>
                                              </p:val>
                                            </p:tav>
                                          </p:tavLst>
                                        </p:anim>
                                        <p:anim calcmode="lin" valueType="num">
                                          <p:cBhvr additive="base">
                                            <p:cTn id="86" dur="500" fill="hold"/>
                                            <p:tgtEl>
                                              <p:spTgt spid="115"/>
                                            </p:tgtEl>
                                            <p:attrNameLst>
                                              <p:attrName>ppt_y</p:attrName>
                                            </p:attrNameLst>
                                          </p:cBhvr>
                                          <p:tavLst>
                                            <p:tav tm="0">
                                              <p:val>
                                                <p:strVal val="#ppt_y"/>
                                              </p:val>
                                            </p:tav>
                                            <p:tav tm="100000">
                                              <p:val>
                                                <p:strVal val="#ppt_y"/>
                                              </p:val>
                                            </p:tav>
                                          </p:tavLst>
                                        </p:anim>
                                      </p:childTnLst>
                                    </p:cTn>
                                  </p:par>
                                </p:childTnLst>
                              </p:cTn>
                            </p:par>
                            <p:par>
                              <p:cTn id="87" fill="hold">
                                <p:stCondLst>
                                  <p:cond delay="9200"/>
                                </p:stCondLst>
                                <p:childTnLst>
                                  <p:par>
                                    <p:cTn id="88" presetID="2" presetClass="entr" presetSubtype="8" fill="hold" grpId="0" nodeType="afterEffect">
                                      <p:stCondLst>
                                        <p:cond delay="0"/>
                                      </p:stCondLst>
                                      <p:childTnLst>
                                        <p:set>
                                          <p:cBhvr>
                                            <p:cTn id="89" dur="1" fill="hold">
                                              <p:stCondLst>
                                                <p:cond delay="0"/>
                                              </p:stCondLst>
                                            </p:cTn>
                                            <p:tgtEl>
                                              <p:spTgt spid="116"/>
                                            </p:tgtEl>
                                            <p:attrNameLst>
                                              <p:attrName>style.visibility</p:attrName>
                                            </p:attrNameLst>
                                          </p:cBhvr>
                                          <p:to>
                                            <p:strVal val="visible"/>
                                          </p:to>
                                        </p:set>
                                        <p:anim calcmode="lin" valueType="num">
                                          <p:cBhvr additive="base">
                                            <p:cTn id="90" dur="500" fill="hold"/>
                                            <p:tgtEl>
                                              <p:spTgt spid="116"/>
                                            </p:tgtEl>
                                            <p:attrNameLst>
                                              <p:attrName>ppt_x</p:attrName>
                                            </p:attrNameLst>
                                          </p:cBhvr>
                                          <p:tavLst>
                                            <p:tav tm="0">
                                              <p:val>
                                                <p:strVal val="0-#ppt_w/2"/>
                                              </p:val>
                                            </p:tav>
                                            <p:tav tm="100000">
                                              <p:val>
                                                <p:strVal val="#ppt_x"/>
                                              </p:val>
                                            </p:tav>
                                          </p:tavLst>
                                        </p:anim>
                                        <p:anim calcmode="lin" valueType="num">
                                          <p:cBhvr additive="base">
                                            <p:cTn id="91"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51" grpId="0" animBg="1"/>
          <p:bldP spid="50" grpId="0" animBg="1"/>
          <p:bldP spid="113" grpId="0"/>
          <p:bldP spid="115" grpId="0"/>
          <p:bldP spid="116" grpId="0"/>
          <p:bldP spid="120" grpId="0" animBg="1"/>
          <p:bldP spid="128" grpId="0"/>
          <p:bldP spid="35" grpId="0"/>
          <p:bldP spid="4" grpId="0" animBg="1"/>
          <p:bldP spid="41" grpId="0"/>
          <p:bldP spid="45" grpId="0"/>
          <p:bldP spid="46" grpId="0"/>
          <p:bldP spid="47" grpId="0"/>
          <p:bldP spid="48" grpId="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200" fill="hold"/>
                                            <p:tgtEl>
                                              <p:spTgt spid="36"/>
                                            </p:tgtEl>
                                            <p:attrNameLst>
                                              <p:attrName>ppt_x</p:attrName>
                                            </p:attrNameLst>
                                          </p:cBhvr>
                                          <p:tavLst>
                                            <p:tav tm="0">
                                              <p:val>
                                                <p:strVal val="0-#ppt_w/2"/>
                                              </p:val>
                                            </p:tav>
                                            <p:tav tm="100000">
                                              <p:val>
                                                <p:strVal val="#ppt_x"/>
                                              </p:val>
                                            </p:tav>
                                          </p:tavLst>
                                        </p:anim>
                                        <p:anim calcmode="lin" valueType="num">
                                          <p:cBhvr additive="base">
                                            <p:cTn id="8" dur="1200" fill="hold"/>
                                            <p:tgtEl>
                                              <p:spTgt spid="36"/>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1200" fill="hold"/>
                                            <p:tgtEl>
                                              <p:spTgt spid="37"/>
                                            </p:tgtEl>
                                            <p:attrNameLst>
                                              <p:attrName>ppt_x</p:attrName>
                                            </p:attrNameLst>
                                          </p:cBhvr>
                                          <p:tavLst>
                                            <p:tav tm="0">
                                              <p:val>
                                                <p:strVal val="#ppt_x"/>
                                              </p:val>
                                            </p:tav>
                                            <p:tav tm="100000">
                                              <p:val>
                                                <p:strVal val="#ppt_x"/>
                                              </p:val>
                                            </p:tav>
                                          </p:tavLst>
                                        </p:anim>
                                        <p:anim calcmode="lin" valueType="num">
                                          <p:cBhvr additive="base">
                                            <p:cTn id="12" dur="12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500"/>
                                            <p:tgtEl>
                                              <p:spTgt spid="41"/>
                                            </p:tgtEl>
                                          </p:cBhvr>
                                        </p:animEffect>
                                      </p:childTnLst>
                                    </p:cTn>
                                  </p:par>
                                </p:childTnLst>
                              </p:cTn>
                            </p:par>
                            <p:par>
                              <p:cTn id="24" fill="hold">
                                <p:stCondLst>
                                  <p:cond delay="2200"/>
                                </p:stCondLst>
                                <p:childTnLst>
                                  <p:par>
                                    <p:cTn id="25" presetID="10" presetClass="entr" presetSubtype="0" fill="hold" grpId="0" nodeType="afterEffect">
                                      <p:stCondLst>
                                        <p:cond delay="0"/>
                                      </p:stCondLst>
                                      <p:childTnLst>
                                        <p:set>
                                          <p:cBhvr>
                                            <p:cTn id="26" dur="1" fill="hold">
                                              <p:stCondLst>
                                                <p:cond delay="0"/>
                                              </p:stCondLst>
                                            </p:cTn>
                                            <p:tgtEl>
                                              <p:spTgt spid="128"/>
                                            </p:tgtEl>
                                            <p:attrNameLst>
                                              <p:attrName>style.visibility</p:attrName>
                                            </p:attrNameLst>
                                          </p:cBhvr>
                                          <p:to>
                                            <p:strVal val="visible"/>
                                          </p:to>
                                        </p:set>
                                        <p:animEffect transition="in" filter="fade">
                                          <p:cBhvr>
                                            <p:cTn id="27" dur="500"/>
                                            <p:tgtEl>
                                              <p:spTgt spid="128"/>
                                            </p:tgtEl>
                                          </p:cBhvr>
                                        </p:animEffect>
                                      </p:childTnLst>
                                    </p:cTn>
                                  </p:par>
                                </p:childTnLst>
                              </p:cTn>
                            </p:par>
                            <p:par>
                              <p:cTn id="28" fill="hold">
                                <p:stCondLst>
                                  <p:cond delay="2700"/>
                                </p:stCondLst>
                                <p:childTnLst>
                                  <p:par>
                                    <p:cTn id="29" presetID="53" presetClass="entr" presetSubtype="16"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 calcmode="lin" valueType="num">
                                          <p:cBhvr>
                                            <p:cTn id="31" dur="500" fill="hold"/>
                                            <p:tgtEl>
                                              <p:spTgt spid="122"/>
                                            </p:tgtEl>
                                            <p:attrNameLst>
                                              <p:attrName>ppt_w</p:attrName>
                                            </p:attrNameLst>
                                          </p:cBhvr>
                                          <p:tavLst>
                                            <p:tav tm="0">
                                              <p:val>
                                                <p:fltVal val="0"/>
                                              </p:val>
                                            </p:tav>
                                            <p:tav tm="100000">
                                              <p:val>
                                                <p:strVal val="#ppt_w"/>
                                              </p:val>
                                            </p:tav>
                                          </p:tavLst>
                                        </p:anim>
                                        <p:anim calcmode="lin" valueType="num">
                                          <p:cBhvr>
                                            <p:cTn id="32" dur="500" fill="hold"/>
                                            <p:tgtEl>
                                              <p:spTgt spid="122"/>
                                            </p:tgtEl>
                                            <p:attrNameLst>
                                              <p:attrName>ppt_h</p:attrName>
                                            </p:attrNameLst>
                                          </p:cBhvr>
                                          <p:tavLst>
                                            <p:tav tm="0">
                                              <p:val>
                                                <p:fltVal val="0"/>
                                              </p:val>
                                            </p:tav>
                                            <p:tav tm="100000">
                                              <p:val>
                                                <p:strVal val="#ppt_h"/>
                                              </p:val>
                                            </p:tav>
                                          </p:tavLst>
                                        </p:anim>
                                        <p:animEffect transition="in" filter="fade">
                                          <p:cBhvr>
                                            <p:cTn id="33" dur="500"/>
                                            <p:tgtEl>
                                              <p:spTgt spid="122"/>
                                            </p:tgtEl>
                                          </p:cBhvr>
                                        </p:animEffect>
                                      </p:childTnLst>
                                    </p:cTn>
                                  </p:par>
                                </p:childTnLst>
                              </p:cTn>
                            </p:par>
                            <p:par>
                              <p:cTn id="34" fill="hold">
                                <p:stCondLst>
                                  <p:cond delay="3700"/>
                                </p:stCondLst>
                                <p:childTnLst>
                                  <p:par>
                                    <p:cTn id="35" presetID="42" presetClass="entr" presetSubtype="0" fill="hold" grpId="0" nodeType="afterEffect">
                                      <p:stCondLst>
                                        <p:cond delay="0"/>
                                      </p:stCondLst>
                                      <p:childTnLst>
                                        <p:set>
                                          <p:cBhvr>
                                            <p:cTn id="36" dur="1" fill="hold">
                                              <p:stCondLst>
                                                <p:cond delay="0"/>
                                              </p:stCondLst>
                                            </p:cTn>
                                            <p:tgtEl>
                                              <p:spTgt spid="113"/>
                                            </p:tgtEl>
                                            <p:attrNameLst>
                                              <p:attrName>style.visibility</p:attrName>
                                            </p:attrNameLst>
                                          </p:cBhvr>
                                          <p:to>
                                            <p:strVal val="visible"/>
                                          </p:to>
                                        </p:set>
                                        <p:animEffect transition="in" filter="fade">
                                          <p:cBhvr>
                                            <p:cTn id="37" dur="1000"/>
                                            <p:tgtEl>
                                              <p:spTgt spid="113"/>
                                            </p:tgtEl>
                                          </p:cBhvr>
                                        </p:animEffect>
                                        <p:anim calcmode="lin" valueType="num">
                                          <p:cBhvr>
                                            <p:cTn id="38" dur="1000" fill="hold"/>
                                            <p:tgtEl>
                                              <p:spTgt spid="113"/>
                                            </p:tgtEl>
                                            <p:attrNameLst>
                                              <p:attrName>ppt_x</p:attrName>
                                            </p:attrNameLst>
                                          </p:cBhvr>
                                          <p:tavLst>
                                            <p:tav tm="0">
                                              <p:val>
                                                <p:strVal val="#ppt_x"/>
                                              </p:val>
                                            </p:tav>
                                            <p:tav tm="100000">
                                              <p:val>
                                                <p:strVal val="#ppt_x"/>
                                              </p:val>
                                            </p:tav>
                                          </p:tavLst>
                                        </p:anim>
                                        <p:anim calcmode="lin" valueType="num">
                                          <p:cBhvr>
                                            <p:cTn id="39" dur="1000" fill="hold"/>
                                            <p:tgtEl>
                                              <p:spTgt spid="113"/>
                                            </p:tgtEl>
                                            <p:attrNameLst>
                                              <p:attrName>ppt_y</p:attrName>
                                            </p:attrNameLst>
                                          </p:cBhvr>
                                          <p:tavLst>
                                            <p:tav tm="0">
                                              <p:val>
                                                <p:strVal val="#ppt_y+.1"/>
                                              </p:val>
                                            </p:tav>
                                            <p:tav tm="100000">
                                              <p:val>
                                                <p:strVal val="#ppt_y"/>
                                              </p:val>
                                            </p:tav>
                                          </p:tavLst>
                                        </p:anim>
                                      </p:childTnLst>
                                    </p:cTn>
                                  </p:par>
                                </p:childTnLst>
                              </p:cTn>
                            </p:par>
                            <p:par>
                              <p:cTn id="40" fill="hold">
                                <p:stCondLst>
                                  <p:cond delay="4700"/>
                                </p:stCondLst>
                                <p:childTnLst>
                                  <p:par>
                                    <p:cTn id="41" presetID="47"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1000"/>
                                            <p:tgtEl>
                                              <p:spTgt spid="45"/>
                                            </p:tgtEl>
                                          </p:cBhvr>
                                        </p:animEffect>
                                        <p:anim calcmode="lin" valueType="num">
                                          <p:cBhvr>
                                            <p:cTn id="44" dur="1000" fill="hold"/>
                                            <p:tgtEl>
                                              <p:spTgt spid="45"/>
                                            </p:tgtEl>
                                            <p:attrNameLst>
                                              <p:attrName>ppt_x</p:attrName>
                                            </p:attrNameLst>
                                          </p:cBhvr>
                                          <p:tavLst>
                                            <p:tav tm="0">
                                              <p:val>
                                                <p:strVal val="#ppt_x"/>
                                              </p:val>
                                            </p:tav>
                                            <p:tav tm="100000">
                                              <p:val>
                                                <p:strVal val="#ppt_x"/>
                                              </p:val>
                                            </p:tav>
                                          </p:tavLst>
                                        </p:anim>
                                        <p:anim calcmode="lin" valueType="num">
                                          <p:cBhvr>
                                            <p:cTn id="45" dur="1000" fill="hold"/>
                                            <p:tgtEl>
                                              <p:spTgt spid="45"/>
                                            </p:tgtEl>
                                            <p:attrNameLst>
                                              <p:attrName>ppt_y</p:attrName>
                                            </p:attrNameLst>
                                          </p:cBhvr>
                                          <p:tavLst>
                                            <p:tav tm="0">
                                              <p:val>
                                                <p:strVal val="#ppt_y-.1"/>
                                              </p:val>
                                            </p:tav>
                                            <p:tav tm="100000">
                                              <p:val>
                                                <p:strVal val="#ppt_y"/>
                                              </p:val>
                                            </p:tav>
                                          </p:tavLst>
                                        </p:anim>
                                      </p:childTnLst>
                                    </p:cTn>
                                  </p:par>
                                  <p:par>
                                    <p:cTn id="46" presetID="22" presetClass="entr" presetSubtype="2" fill="hold" grpId="0" nodeType="withEffect">
                                      <p:stCondLst>
                                        <p:cond delay="0"/>
                                      </p:stCondLst>
                                      <p:childTnLst>
                                        <p:set>
                                          <p:cBhvr>
                                            <p:cTn id="47" dur="1" fill="hold">
                                              <p:stCondLst>
                                                <p:cond delay="0"/>
                                              </p:stCondLst>
                                            </p:cTn>
                                            <p:tgtEl>
                                              <p:spTgt spid="120"/>
                                            </p:tgtEl>
                                            <p:attrNameLst>
                                              <p:attrName>style.visibility</p:attrName>
                                            </p:attrNameLst>
                                          </p:cBhvr>
                                          <p:to>
                                            <p:strVal val="visible"/>
                                          </p:to>
                                        </p:set>
                                        <p:animEffect transition="in" filter="wipe(right)">
                                          <p:cBhvr>
                                            <p:cTn id="48" dur="500"/>
                                            <p:tgtEl>
                                              <p:spTgt spid="120"/>
                                            </p:tgtEl>
                                          </p:cBhvr>
                                        </p:animEffect>
                                      </p:childTnLst>
                                    </p:cTn>
                                  </p:par>
                                </p:childTnLst>
                              </p:cTn>
                            </p:par>
                            <p:par>
                              <p:cTn id="49" fill="hold">
                                <p:stCondLst>
                                  <p:cond delay="5700"/>
                                </p:stCondLst>
                                <p:childTnLst>
                                  <p:par>
                                    <p:cTn id="50" presetID="16" presetClass="entr" presetSubtype="42" fill="hold" grpId="0" nodeType="afterEffect">
                                      <p:stCondLst>
                                        <p:cond delay="0"/>
                                      </p:stCondLst>
                                      <p:childTnLst>
                                        <p:set>
                                          <p:cBhvr>
                                            <p:cTn id="51" dur="1" fill="hold">
                                              <p:stCondLst>
                                                <p:cond delay="0"/>
                                              </p:stCondLst>
                                            </p:cTn>
                                            <p:tgtEl>
                                              <p:spTgt spid="97"/>
                                            </p:tgtEl>
                                            <p:attrNameLst>
                                              <p:attrName>style.visibility</p:attrName>
                                            </p:attrNameLst>
                                          </p:cBhvr>
                                          <p:to>
                                            <p:strVal val="visible"/>
                                          </p:to>
                                        </p:set>
                                        <p:animEffect transition="in" filter="barn(outHorizontal)">
                                          <p:cBhvr>
                                            <p:cTn id="52" dur="500"/>
                                            <p:tgtEl>
                                              <p:spTgt spid="97"/>
                                            </p:tgtEl>
                                          </p:cBhvr>
                                        </p:animEffect>
                                      </p:childTnLst>
                                    </p:cTn>
                                  </p:par>
                                </p:childTnLst>
                              </p:cTn>
                            </p:par>
                            <p:par>
                              <p:cTn id="53" fill="hold">
                                <p:stCondLst>
                                  <p:cond delay="6200"/>
                                </p:stCondLst>
                                <p:childTnLst>
                                  <p:par>
                                    <p:cTn id="54" presetID="42" presetClass="entr" presetSubtype="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fade">
                                          <p:cBhvr>
                                            <p:cTn id="56" dur="500"/>
                                            <p:tgtEl>
                                              <p:spTgt spid="46"/>
                                            </p:tgtEl>
                                          </p:cBhvr>
                                        </p:animEffect>
                                        <p:anim calcmode="lin" valueType="num">
                                          <p:cBhvr>
                                            <p:cTn id="57" dur="500" fill="hold"/>
                                            <p:tgtEl>
                                              <p:spTgt spid="46"/>
                                            </p:tgtEl>
                                            <p:attrNameLst>
                                              <p:attrName>ppt_x</p:attrName>
                                            </p:attrNameLst>
                                          </p:cBhvr>
                                          <p:tavLst>
                                            <p:tav tm="0">
                                              <p:val>
                                                <p:strVal val="#ppt_x"/>
                                              </p:val>
                                            </p:tav>
                                            <p:tav tm="100000">
                                              <p:val>
                                                <p:strVal val="#ppt_x"/>
                                              </p:val>
                                            </p:tav>
                                          </p:tavLst>
                                        </p:anim>
                                        <p:anim calcmode="lin" valueType="num">
                                          <p:cBhvr>
                                            <p:cTn id="58" dur="500" fill="hold"/>
                                            <p:tgtEl>
                                              <p:spTgt spid="46"/>
                                            </p:tgtEl>
                                            <p:attrNameLst>
                                              <p:attrName>ppt_y</p:attrName>
                                            </p:attrNameLst>
                                          </p:cBhvr>
                                          <p:tavLst>
                                            <p:tav tm="0">
                                              <p:val>
                                                <p:strVal val="#ppt_y+.1"/>
                                              </p:val>
                                            </p:tav>
                                            <p:tav tm="100000">
                                              <p:val>
                                                <p:strVal val="#ppt_y"/>
                                              </p:val>
                                            </p:tav>
                                          </p:tavLst>
                                        </p:anim>
                                      </p:childTnLst>
                                    </p:cTn>
                                  </p:par>
                                </p:childTnLst>
                              </p:cTn>
                            </p:par>
                            <p:par>
                              <p:cTn id="59" fill="hold">
                                <p:stCondLst>
                                  <p:cond delay="6700"/>
                                </p:stCondLst>
                                <p:childTnLst>
                                  <p:par>
                                    <p:cTn id="60" presetID="47"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anim calcmode="lin" valueType="num">
                                          <p:cBhvr>
                                            <p:cTn id="63" dur="500" fill="hold"/>
                                            <p:tgtEl>
                                              <p:spTgt spid="47"/>
                                            </p:tgtEl>
                                            <p:attrNameLst>
                                              <p:attrName>ppt_x</p:attrName>
                                            </p:attrNameLst>
                                          </p:cBhvr>
                                          <p:tavLst>
                                            <p:tav tm="0">
                                              <p:val>
                                                <p:strVal val="#ppt_x"/>
                                              </p:val>
                                            </p:tav>
                                            <p:tav tm="100000">
                                              <p:val>
                                                <p:strVal val="#ppt_x"/>
                                              </p:val>
                                            </p:tav>
                                          </p:tavLst>
                                        </p:anim>
                                        <p:anim calcmode="lin" valueType="num">
                                          <p:cBhvr>
                                            <p:cTn id="64" dur="500" fill="hold"/>
                                            <p:tgtEl>
                                              <p:spTgt spid="47"/>
                                            </p:tgtEl>
                                            <p:attrNameLst>
                                              <p:attrName>ppt_y</p:attrName>
                                            </p:attrNameLst>
                                          </p:cBhvr>
                                          <p:tavLst>
                                            <p:tav tm="0">
                                              <p:val>
                                                <p:strVal val="#ppt_y-.1"/>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500" fill="hold"/>
                                            <p:tgtEl>
                                              <p:spTgt spid="50"/>
                                            </p:tgtEl>
                                            <p:attrNameLst>
                                              <p:attrName>ppt_x</p:attrName>
                                            </p:attrNameLst>
                                          </p:cBhvr>
                                          <p:tavLst>
                                            <p:tav tm="0">
                                              <p:val>
                                                <p:strVal val="1+#ppt_w/2"/>
                                              </p:val>
                                            </p:tav>
                                            <p:tav tm="100000">
                                              <p:val>
                                                <p:strVal val="#ppt_x"/>
                                              </p:val>
                                            </p:tav>
                                          </p:tavLst>
                                        </p:anim>
                                        <p:anim calcmode="lin" valueType="num">
                                          <p:cBhvr additive="base">
                                            <p:cTn id="68" dur="500" fill="hold"/>
                                            <p:tgtEl>
                                              <p:spTgt spid="50"/>
                                            </p:tgtEl>
                                            <p:attrNameLst>
                                              <p:attrName>ppt_y</p:attrName>
                                            </p:attrNameLst>
                                          </p:cBhvr>
                                          <p:tavLst>
                                            <p:tav tm="0">
                                              <p:val>
                                                <p:strVal val="#ppt_y"/>
                                              </p:val>
                                            </p:tav>
                                            <p:tav tm="100000">
                                              <p:val>
                                                <p:strVal val="#ppt_y"/>
                                              </p:val>
                                            </p:tav>
                                          </p:tavLst>
                                        </p:anim>
                                      </p:childTnLst>
                                    </p:cTn>
                                  </p:par>
                                </p:childTnLst>
                              </p:cTn>
                            </p:par>
                            <p:par>
                              <p:cTn id="69" fill="hold">
                                <p:stCondLst>
                                  <p:cond delay="7200"/>
                                </p:stCondLst>
                                <p:childTnLst>
                                  <p:par>
                                    <p:cTn id="70" presetID="2" presetClass="entr" presetSubtype="2"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1+#ppt_w/2"/>
                                              </p:val>
                                            </p:tav>
                                            <p:tav tm="100000">
                                              <p:val>
                                                <p:strVal val="#ppt_x"/>
                                              </p:val>
                                            </p:tav>
                                          </p:tavLst>
                                        </p:anim>
                                        <p:anim calcmode="lin" valueType="num">
                                          <p:cBhvr additive="base">
                                            <p:cTn id="73" dur="5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7700"/>
                                </p:stCondLst>
                                <p:childTnLst>
                                  <p:par>
                                    <p:cTn id="75" presetID="22" presetClass="entr" presetSubtype="8"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left)">
                                          <p:cBhvr>
                                            <p:cTn id="77" dur="500"/>
                                            <p:tgtEl>
                                              <p:spTgt spid="48"/>
                                            </p:tgtEl>
                                          </p:cBhvr>
                                        </p:animEffect>
                                      </p:childTnLst>
                                    </p:cTn>
                                  </p:par>
                                </p:childTnLst>
                              </p:cTn>
                            </p:par>
                            <p:par>
                              <p:cTn id="78" fill="hold">
                                <p:stCondLst>
                                  <p:cond delay="8200"/>
                                </p:stCondLst>
                                <p:childTnLst>
                                  <p:par>
                                    <p:cTn id="79" presetID="22" presetClass="entr" presetSubtype="8" fill="hold" grpId="0"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8700"/>
                                </p:stCondLst>
                                <p:childTnLst>
                                  <p:par>
                                    <p:cTn id="83" presetID="2" presetClass="entr" presetSubtype="8" fill="hold" grpId="0" nodeType="afterEffect">
                                      <p:stCondLst>
                                        <p:cond delay="0"/>
                                      </p:stCondLst>
                                      <p:childTnLst>
                                        <p:set>
                                          <p:cBhvr>
                                            <p:cTn id="84" dur="1" fill="hold">
                                              <p:stCondLst>
                                                <p:cond delay="0"/>
                                              </p:stCondLst>
                                            </p:cTn>
                                            <p:tgtEl>
                                              <p:spTgt spid="115"/>
                                            </p:tgtEl>
                                            <p:attrNameLst>
                                              <p:attrName>style.visibility</p:attrName>
                                            </p:attrNameLst>
                                          </p:cBhvr>
                                          <p:to>
                                            <p:strVal val="visible"/>
                                          </p:to>
                                        </p:set>
                                        <p:anim calcmode="lin" valueType="num">
                                          <p:cBhvr additive="base">
                                            <p:cTn id="85" dur="500" fill="hold"/>
                                            <p:tgtEl>
                                              <p:spTgt spid="115"/>
                                            </p:tgtEl>
                                            <p:attrNameLst>
                                              <p:attrName>ppt_x</p:attrName>
                                            </p:attrNameLst>
                                          </p:cBhvr>
                                          <p:tavLst>
                                            <p:tav tm="0">
                                              <p:val>
                                                <p:strVal val="0-#ppt_w/2"/>
                                              </p:val>
                                            </p:tav>
                                            <p:tav tm="100000">
                                              <p:val>
                                                <p:strVal val="#ppt_x"/>
                                              </p:val>
                                            </p:tav>
                                          </p:tavLst>
                                        </p:anim>
                                        <p:anim calcmode="lin" valueType="num">
                                          <p:cBhvr additive="base">
                                            <p:cTn id="86" dur="500" fill="hold"/>
                                            <p:tgtEl>
                                              <p:spTgt spid="115"/>
                                            </p:tgtEl>
                                            <p:attrNameLst>
                                              <p:attrName>ppt_y</p:attrName>
                                            </p:attrNameLst>
                                          </p:cBhvr>
                                          <p:tavLst>
                                            <p:tav tm="0">
                                              <p:val>
                                                <p:strVal val="#ppt_y"/>
                                              </p:val>
                                            </p:tav>
                                            <p:tav tm="100000">
                                              <p:val>
                                                <p:strVal val="#ppt_y"/>
                                              </p:val>
                                            </p:tav>
                                          </p:tavLst>
                                        </p:anim>
                                      </p:childTnLst>
                                    </p:cTn>
                                  </p:par>
                                </p:childTnLst>
                              </p:cTn>
                            </p:par>
                            <p:par>
                              <p:cTn id="87" fill="hold">
                                <p:stCondLst>
                                  <p:cond delay="9200"/>
                                </p:stCondLst>
                                <p:childTnLst>
                                  <p:par>
                                    <p:cTn id="88" presetID="2" presetClass="entr" presetSubtype="8" fill="hold" grpId="0" nodeType="afterEffect">
                                      <p:stCondLst>
                                        <p:cond delay="0"/>
                                      </p:stCondLst>
                                      <p:childTnLst>
                                        <p:set>
                                          <p:cBhvr>
                                            <p:cTn id="89" dur="1" fill="hold">
                                              <p:stCondLst>
                                                <p:cond delay="0"/>
                                              </p:stCondLst>
                                            </p:cTn>
                                            <p:tgtEl>
                                              <p:spTgt spid="116"/>
                                            </p:tgtEl>
                                            <p:attrNameLst>
                                              <p:attrName>style.visibility</p:attrName>
                                            </p:attrNameLst>
                                          </p:cBhvr>
                                          <p:to>
                                            <p:strVal val="visible"/>
                                          </p:to>
                                        </p:set>
                                        <p:anim calcmode="lin" valueType="num">
                                          <p:cBhvr additive="base">
                                            <p:cTn id="90" dur="500" fill="hold"/>
                                            <p:tgtEl>
                                              <p:spTgt spid="116"/>
                                            </p:tgtEl>
                                            <p:attrNameLst>
                                              <p:attrName>ppt_x</p:attrName>
                                            </p:attrNameLst>
                                          </p:cBhvr>
                                          <p:tavLst>
                                            <p:tav tm="0">
                                              <p:val>
                                                <p:strVal val="0-#ppt_w/2"/>
                                              </p:val>
                                            </p:tav>
                                            <p:tav tm="100000">
                                              <p:val>
                                                <p:strVal val="#ppt_x"/>
                                              </p:val>
                                            </p:tav>
                                          </p:tavLst>
                                        </p:anim>
                                        <p:anim calcmode="lin" valueType="num">
                                          <p:cBhvr additive="base">
                                            <p:cTn id="91" dur="500" fill="hold"/>
                                            <p:tgtEl>
                                              <p:spTgt spid="1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51" grpId="0" animBg="1"/>
          <p:bldP spid="50" grpId="0" animBg="1"/>
          <p:bldP spid="113" grpId="0"/>
          <p:bldP spid="115" grpId="0"/>
          <p:bldP spid="116" grpId="0"/>
          <p:bldP spid="120" grpId="0" animBg="1"/>
          <p:bldP spid="128" grpId="0"/>
          <p:bldP spid="35" grpId="0"/>
          <p:bldP spid="4" grpId="0" animBg="1"/>
          <p:bldP spid="41" grpId="0"/>
          <p:bldP spid="45" grpId="0"/>
          <p:bldP spid="46" grpId="0"/>
          <p:bldP spid="47" grpId="0"/>
          <p:bldP spid="48" grpId="0"/>
          <p:bldP spid="49"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 name="组合 90"/>
          <p:cNvGrpSpPr/>
          <p:nvPr/>
        </p:nvGrpSpPr>
        <p:grpSpPr>
          <a:xfrm rot="10800000">
            <a:off x="4873085" y="1507773"/>
            <a:ext cx="1393038" cy="1809882"/>
            <a:chOff x="4020870" y="2194485"/>
            <a:chExt cx="1102258" cy="1432090"/>
          </a:xfrm>
          <a:effectLst>
            <a:outerShdw blurRad="444500" dist="254000" dir="8100000" algn="tr" rotWithShape="0">
              <a:prstClr val="black">
                <a:alpha val="50000"/>
              </a:prstClr>
            </a:outerShdw>
          </a:effectLst>
        </p:grpSpPr>
        <p:sp>
          <p:nvSpPr>
            <p:cNvPr id="92"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latin typeface="微软雅黑" pitchFamily="34" charset="-122"/>
                <a:ea typeface="微软雅黑" pitchFamily="34" charset="-122"/>
              </a:endParaRPr>
            </a:p>
          </p:txBody>
        </p:sp>
        <p:sp>
          <p:nvSpPr>
            <p:cNvPr id="93"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grpSp>
      <p:grpSp>
        <p:nvGrpSpPr>
          <p:cNvPr id="94" name="组合 93"/>
          <p:cNvGrpSpPr/>
          <p:nvPr/>
        </p:nvGrpSpPr>
        <p:grpSpPr>
          <a:xfrm rot="10800000">
            <a:off x="6670233" y="1507773"/>
            <a:ext cx="1393038" cy="1809882"/>
            <a:chOff x="4020870" y="2194485"/>
            <a:chExt cx="1102258" cy="1432090"/>
          </a:xfrm>
          <a:effectLst>
            <a:outerShdw blurRad="444500" dist="254000" dir="8100000" algn="tr" rotWithShape="0">
              <a:prstClr val="black">
                <a:alpha val="50000"/>
              </a:prstClr>
            </a:outerShdw>
          </a:effectLst>
        </p:grpSpPr>
        <p:sp>
          <p:nvSpPr>
            <p:cNvPr id="9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latin typeface="微软雅黑" pitchFamily="34" charset="-122"/>
                <a:ea typeface="微软雅黑" pitchFamily="34" charset="-122"/>
              </a:endParaRPr>
            </a:p>
          </p:txBody>
        </p:sp>
        <p:sp>
          <p:nvSpPr>
            <p:cNvPr id="9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grpSp>
      <p:grpSp>
        <p:nvGrpSpPr>
          <p:cNvPr id="97" name="组合 96"/>
          <p:cNvGrpSpPr/>
          <p:nvPr/>
        </p:nvGrpSpPr>
        <p:grpSpPr>
          <a:xfrm rot="10800000">
            <a:off x="8529274" y="1507773"/>
            <a:ext cx="1393038" cy="1809882"/>
            <a:chOff x="4020870" y="2194485"/>
            <a:chExt cx="1102258" cy="1432090"/>
          </a:xfrm>
          <a:effectLst>
            <a:outerShdw blurRad="444500" dist="254000" dir="8100000" algn="tr" rotWithShape="0">
              <a:prstClr val="black">
                <a:alpha val="50000"/>
              </a:prstClr>
            </a:outerShdw>
          </a:effectLst>
        </p:grpSpPr>
        <p:sp>
          <p:nvSpPr>
            <p:cNvPr id="98"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latin typeface="微软雅黑" pitchFamily="34" charset="-122"/>
                <a:ea typeface="微软雅黑" pitchFamily="34" charset="-122"/>
              </a:endParaRPr>
            </a:p>
          </p:txBody>
        </p:sp>
        <p:sp>
          <p:nvSpPr>
            <p:cNvPr id="99"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grpSp>
      <p:grpSp>
        <p:nvGrpSpPr>
          <p:cNvPr id="100" name="组合 99"/>
          <p:cNvGrpSpPr/>
          <p:nvPr/>
        </p:nvGrpSpPr>
        <p:grpSpPr>
          <a:xfrm rot="10800000">
            <a:off x="10244290" y="1507773"/>
            <a:ext cx="1393038" cy="1809882"/>
            <a:chOff x="4020870" y="2194485"/>
            <a:chExt cx="1102258" cy="1432090"/>
          </a:xfrm>
          <a:effectLst>
            <a:outerShdw blurRad="444500" dist="254000" dir="8100000" algn="tr" rotWithShape="0">
              <a:prstClr val="black">
                <a:alpha val="50000"/>
              </a:prstClr>
            </a:outerShdw>
          </a:effectLst>
        </p:grpSpPr>
        <p:sp>
          <p:nvSpPr>
            <p:cNvPr id="10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latin typeface="微软雅黑" pitchFamily="34" charset="-122"/>
                <a:ea typeface="微软雅黑" pitchFamily="34" charset="-122"/>
              </a:endParaRPr>
            </a:p>
          </p:txBody>
        </p:sp>
        <p:sp>
          <p:nvSpPr>
            <p:cNvPr id="102"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5000">
                  <a:schemeClr val="bg1">
                    <a:lumMod val="95000"/>
                  </a:schemeClr>
                </a:gs>
                <a:gs pos="100000">
                  <a:schemeClr val="bg1">
                    <a:lumMod val="7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latin typeface="微软雅黑" pitchFamily="34" charset="-122"/>
                <a:ea typeface="微软雅黑" pitchFamily="34" charset="-122"/>
              </a:endParaRPr>
            </a:p>
          </p:txBody>
        </p:sp>
      </p:grpSp>
      <p:grpSp>
        <p:nvGrpSpPr>
          <p:cNvPr id="106" name="Group 19"/>
          <p:cNvGrpSpPr/>
          <p:nvPr/>
        </p:nvGrpSpPr>
        <p:grpSpPr>
          <a:xfrm>
            <a:off x="1684856" y="3577295"/>
            <a:ext cx="10513168" cy="45719"/>
            <a:chOff x="1765833" y="4036682"/>
            <a:chExt cx="8630607" cy="50962"/>
          </a:xfrm>
          <a:solidFill>
            <a:schemeClr val="bg1">
              <a:lumMod val="50000"/>
            </a:schemeClr>
          </a:solidFill>
        </p:grpSpPr>
        <p:sp>
          <p:nvSpPr>
            <p:cNvPr id="107" name="Rectangle 20"/>
            <p:cNvSpPr/>
            <p:nvPr/>
          </p:nvSpPr>
          <p:spPr>
            <a:xfrm>
              <a:off x="3197803" y="4036682"/>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sp>
          <p:nvSpPr>
            <p:cNvPr id="108" name="Rectangle 21"/>
            <p:cNvSpPr/>
            <p:nvPr/>
          </p:nvSpPr>
          <p:spPr>
            <a:xfrm>
              <a:off x="4640528" y="4036682"/>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sp>
          <p:nvSpPr>
            <p:cNvPr id="109" name="Rectangle 22"/>
            <p:cNvSpPr/>
            <p:nvPr/>
          </p:nvSpPr>
          <p:spPr>
            <a:xfrm>
              <a:off x="6073723" y="4036682"/>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sp>
          <p:nvSpPr>
            <p:cNvPr id="110" name="Rectangle 23"/>
            <p:cNvSpPr/>
            <p:nvPr/>
          </p:nvSpPr>
          <p:spPr>
            <a:xfrm>
              <a:off x="7516440" y="4036682"/>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sp>
          <p:nvSpPr>
            <p:cNvPr id="111" name="Rectangle 24"/>
            <p:cNvSpPr/>
            <p:nvPr/>
          </p:nvSpPr>
          <p:spPr>
            <a:xfrm>
              <a:off x="1765833" y="4036682"/>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sp>
          <p:nvSpPr>
            <p:cNvPr id="112" name="Rectangle 25"/>
            <p:cNvSpPr/>
            <p:nvPr/>
          </p:nvSpPr>
          <p:spPr>
            <a:xfrm>
              <a:off x="8956440" y="4037244"/>
              <a:ext cx="1440000" cy="50400"/>
            </a:xfrm>
            <a:prstGeom prst="rect">
              <a:avLst/>
            </a:prstGeom>
            <a:grp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srgbClr val="C00000"/>
                </a:solidFill>
                <a:ea typeface="Roboto" panose="02000000000000000000" pitchFamily="2" charset="0"/>
                <a:cs typeface="Helvetica Neue"/>
              </a:endParaRPr>
            </a:p>
          </p:txBody>
        </p:sp>
      </p:grpSp>
      <p:sp>
        <p:nvSpPr>
          <p:cNvPr id="113" name="Oval 26"/>
          <p:cNvSpPr>
            <a:spLocks noChangeAspect="1"/>
          </p:cNvSpPr>
          <p:nvPr/>
        </p:nvSpPr>
        <p:spPr>
          <a:xfrm>
            <a:off x="5299639" y="3317270"/>
            <a:ext cx="539930" cy="540000"/>
          </a:xfrm>
          <a:prstGeom prst="ellipse">
            <a:avLst/>
          </a:prstGeom>
          <a:solidFill>
            <a:srgbClr val="EA6103"/>
          </a:solidFill>
          <a:ln w="38100">
            <a:noFill/>
          </a:ln>
          <a:effectLst>
            <a:outerShdw blurRad="190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4" name="Oval 27"/>
          <p:cNvSpPr>
            <a:spLocks noChangeAspect="1"/>
          </p:cNvSpPr>
          <p:nvPr/>
        </p:nvSpPr>
        <p:spPr>
          <a:xfrm>
            <a:off x="7129697" y="3317270"/>
            <a:ext cx="539930" cy="540000"/>
          </a:xfrm>
          <a:prstGeom prst="ellipse">
            <a:avLst/>
          </a:prstGeom>
          <a:solidFill>
            <a:srgbClr val="F69F1E"/>
          </a:solidFill>
          <a:ln w="38100">
            <a:noFill/>
          </a:ln>
          <a:effectLst>
            <a:outerShdw blurRad="190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5" name="Oval 28"/>
          <p:cNvSpPr>
            <a:spLocks noChangeAspect="1"/>
          </p:cNvSpPr>
          <p:nvPr/>
        </p:nvSpPr>
        <p:spPr>
          <a:xfrm>
            <a:off x="8948947" y="3317655"/>
            <a:ext cx="539930" cy="540000"/>
          </a:xfrm>
          <a:prstGeom prst="ellipse">
            <a:avLst/>
          </a:prstGeom>
          <a:solidFill>
            <a:srgbClr val="EA5E66"/>
          </a:solidFill>
          <a:ln w="38100">
            <a:noFill/>
          </a:ln>
          <a:effectLst>
            <a:outerShdw blurRad="190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6" name="Oval 29"/>
          <p:cNvSpPr>
            <a:spLocks noChangeAspect="1"/>
          </p:cNvSpPr>
          <p:nvPr/>
        </p:nvSpPr>
        <p:spPr>
          <a:xfrm>
            <a:off x="10670844" y="3317270"/>
            <a:ext cx="539930" cy="540000"/>
          </a:xfrm>
          <a:prstGeom prst="ellipse">
            <a:avLst/>
          </a:prstGeom>
          <a:solidFill>
            <a:srgbClr val="0099A9"/>
          </a:solidFill>
          <a:ln w="38100">
            <a:noFill/>
          </a:ln>
          <a:effectLst>
            <a:outerShdw blurRad="190500" dist="190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8" name="矩形 72"/>
          <p:cNvSpPr>
            <a:spLocks noChangeArrowheads="1"/>
          </p:cNvSpPr>
          <p:nvPr/>
        </p:nvSpPr>
        <p:spPr bwMode="auto">
          <a:xfrm>
            <a:off x="4944386" y="3993072"/>
            <a:ext cx="1210570" cy="400101"/>
          </a:xfrm>
          <a:prstGeom prst="rect">
            <a:avLst/>
          </a:prstGeom>
          <a:noFill/>
          <a:ln w="25400">
            <a:noFill/>
            <a:miter lim="800000"/>
            <a:headEnd/>
            <a:tailEnd/>
          </a:ln>
        </p:spPr>
        <p:txBody>
          <a:bodyPr wrap="none" lIns="91431" tIns="45716" rIns="91431" bIns="45716">
            <a:spAutoFit/>
          </a:bodyPr>
          <a:lstStyle/>
          <a:p>
            <a:pPr algn="ctr" defTabSz="912813"/>
            <a:r>
              <a:rPr lang="zh-CN" altLang="en-US" sz="2000" b="1" dirty="0" smtClean="0">
                <a:latin typeface="微软雅黑" pitchFamily="34" charset="-122"/>
                <a:ea typeface="微软雅黑" pitchFamily="34" charset="-122"/>
              </a:rPr>
              <a:t>添加标题</a:t>
            </a:r>
            <a:endParaRPr lang="zh-CN" altLang="en-US" sz="2000" b="1" dirty="0">
              <a:latin typeface="微软雅黑" pitchFamily="34" charset="-122"/>
              <a:ea typeface="微软雅黑" pitchFamily="34" charset="-122"/>
            </a:endParaRPr>
          </a:p>
        </p:txBody>
      </p:sp>
      <p:sp>
        <p:nvSpPr>
          <p:cNvPr id="119" name="矩形 118"/>
          <p:cNvSpPr>
            <a:spLocks noChangeArrowheads="1"/>
          </p:cNvSpPr>
          <p:nvPr/>
        </p:nvSpPr>
        <p:spPr bwMode="auto">
          <a:xfrm>
            <a:off x="4766762" y="4358197"/>
            <a:ext cx="1638511" cy="1126454"/>
          </a:xfrm>
          <a:prstGeom prst="rect">
            <a:avLst/>
          </a:prstGeom>
          <a:noFill/>
          <a:ln w="25400">
            <a:noFill/>
            <a:miter lim="800000"/>
            <a:headEnd/>
            <a:tailEnd/>
          </a:ln>
        </p:spPr>
        <p:txBody>
          <a:bodyPr wrap="square" lIns="91431" tIns="45716" rIns="91431" bIns="45716">
            <a:spAutoFit/>
          </a:bodyPr>
          <a:lstStyle/>
          <a:p>
            <a:pPr defTabSz="912813">
              <a:lnSpc>
                <a:spcPct val="120000"/>
              </a:lnSpc>
              <a:buFont typeface="Arial" charset="0"/>
              <a:buNone/>
            </a:pPr>
            <a:r>
              <a:rPr lang="zh-CN" altLang="en-US" sz="1400" dirty="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0" name="矩形 72"/>
          <p:cNvSpPr>
            <a:spLocks noChangeArrowheads="1"/>
          </p:cNvSpPr>
          <p:nvPr/>
        </p:nvSpPr>
        <p:spPr bwMode="auto">
          <a:xfrm>
            <a:off x="6832370" y="3993072"/>
            <a:ext cx="1210570" cy="400101"/>
          </a:xfrm>
          <a:prstGeom prst="rect">
            <a:avLst/>
          </a:prstGeom>
          <a:noFill/>
          <a:ln w="25400">
            <a:noFill/>
            <a:miter lim="800000"/>
            <a:headEnd/>
            <a:tailEnd/>
          </a:ln>
        </p:spPr>
        <p:txBody>
          <a:bodyPr wrap="none" lIns="91431" tIns="45716" rIns="91431" bIns="45716">
            <a:spAutoFit/>
          </a:bodyPr>
          <a:lstStyle/>
          <a:p>
            <a:pPr algn="ctr" defTabSz="912813"/>
            <a:r>
              <a:rPr lang="zh-CN" altLang="en-US" sz="2000" b="1" dirty="0">
                <a:latin typeface="微软雅黑" pitchFamily="34" charset="-122"/>
                <a:ea typeface="微软雅黑" pitchFamily="34" charset="-122"/>
              </a:rPr>
              <a:t>添加标题</a:t>
            </a:r>
          </a:p>
        </p:txBody>
      </p:sp>
      <p:sp>
        <p:nvSpPr>
          <p:cNvPr id="121" name="矩形 120"/>
          <p:cNvSpPr>
            <a:spLocks noChangeArrowheads="1"/>
          </p:cNvSpPr>
          <p:nvPr/>
        </p:nvSpPr>
        <p:spPr bwMode="auto">
          <a:xfrm>
            <a:off x="6598323" y="4358197"/>
            <a:ext cx="1638511" cy="1126454"/>
          </a:xfrm>
          <a:prstGeom prst="rect">
            <a:avLst/>
          </a:prstGeom>
          <a:noFill/>
          <a:ln w="25400">
            <a:noFill/>
            <a:miter lim="800000"/>
            <a:headEnd/>
            <a:tailEnd/>
          </a:ln>
        </p:spPr>
        <p:txBody>
          <a:bodyPr wrap="square" lIns="91431" tIns="45716" rIns="91431" bIns="45716">
            <a:spAutoFit/>
          </a:bodyPr>
          <a:lstStyle/>
          <a:p>
            <a:pPr defTabSz="912813">
              <a:lnSpc>
                <a:spcPct val="120000"/>
              </a:lnSpc>
              <a:buFont typeface="Arial" charset="0"/>
              <a:buNone/>
            </a:pPr>
            <a:r>
              <a:rPr lang="zh-CN" altLang="en-US" sz="1400" dirty="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2" name="矩形 72"/>
          <p:cNvSpPr>
            <a:spLocks noChangeArrowheads="1"/>
          </p:cNvSpPr>
          <p:nvPr/>
        </p:nvSpPr>
        <p:spPr bwMode="auto">
          <a:xfrm>
            <a:off x="8603228" y="3993072"/>
            <a:ext cx="1210570" cy="400101"/>
          </a:xfrm>
          <a:prstGeom prst="rect">
            <a:avLst/>
          </a:prstGeom>
          <a:noFill/>
          <a:ln w="25400">
            <a:noFill/>
            <a:miter lim="800000"/>
            <a:headEnd/>
            <a:tailEnd/>
          </a:ln>
        </p:spPr>
        <p:txBody>
          <a:bodyPr wrap="none" lIns="91431" tIns="45716" rIns="91431" bIns="45716">
            <a:spAutoFit/>
          </a:bodyPr>
          <a:lstStyle/>
          <a:p>
            <a:pPr algn="ctr" defTabSz="912813"/>
            <a:r>
              <a:rPr lang="zh-CN" altLang="en-US" sz="2000" b="1" dirty="0">
                <a:latin typeface="微软雅黑" pitchFamily="34" charset="-122"/>
                <a:ea typeface="微软雅黑" pitchFamily="34" charset="-122"/>
              </a:rPr>
              <a:t>添加标题</a:t>
            </a:r>
          </a:p>
        </p:txBody>
      </p:sp>
      <p:sp>
        <p:nvSpPr>
          <p:cNvPr id="123" name="矩形 122"/>
          <p:cNvSpPr>
            <a:spLocks noChangeArrowheads="1"/>
          </p:cNvSpPr>
          <p:nvPr/>
        </p:nvSpPr>
        <p:spPr bwMode="auto">
          <a:xfrm>
            <a:off x="8399993" y="4358197"/>
            <a:ext cx="1638511" cy="1126454"/>
          </a:xfrm>
          <a:prstGeom prst="rect">
            <a:avLst/>
          </a:prstGeom>
          <a:noFill/>
          <a:ln w="25400">
            <a:noFill/>
            <a:miter lim="800000"/>
            <a:headEnd/>
            <a:tailEnd/>
          </a:ln>
        </p:spPr>
        <p:txBody>
          <a:bodyPr wrap="square" lIns="91431" tIns="45716" rIns="91431" bIns="45716">
            <a:spAutoFit/>
          </a:bodyPr>
          <a:lstStyle/>
          <a:p>
            <a:pPr defTabSz="912813">
              <a:lnSpc>
                <a:spcPct val="120000"/>
              </a:lnSpc>
              <a:buFont typeface="Arial" charset="0"/>
              <a:buNone/>
            </a:pPr>
            <a:r>
              <a:rPr lang="zh-CN" altLang="en-US" sz="1400" dirty="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4" name="矩形 72"/>
          <p:cNvSpPr>
            <a:spLocks noChangeArrowheads="1"/>
          </p:cNvSpPr>
          <p:nvPr/>
        </p:nvSpPr>
        <p:spPr bwMode="auto">
          <a:xfrm>
            <a:off x="10459660" y="3993072"/>
            <a:ext cx="1210570" cy="400101"/>
          </a:xfrm>
          <a:prstGeom prst="rect">
            <a:avLst/>
          </a:prstGeom>
          <a:noFill/>
          <a:ln w="25400">
            <a:noFill/>
            <a:miter lim="800000"/>
            <a:headEnd/>
            <a:tailEnd/>
          </a:ln>
        </p:spPr>
        <p:txBody>
          <a:bodyPr wrap="none" lIns="91431" tIns="45716" rIns="91431" bIns="45716">
            <a:spAutoFit/>
          </a:bodyPr>
          <a:lstStyle/>
          <a:p>
            <a:pPr algn="ctr" defTabSz="912813"/>
            <a:r>
              <a:rPr lang="zh-CN" altLang="en-US" sz="2000" b="1" dirty="0">
                <a:latin typeface="微软雅黑" pitchFamily="34" charset="-122"/>
                <a:ea typeface="微软雅黑" pitchFamily="34" charset="-122"/>
              </a:rPr>
              <a:t>添加标题</a:t>
            </a:r>
          </a:p>
        </p:txBody>
      </p:sp>
      <p:sp>
        <p:nvSpPr>
          <p:cNvPr id="125" name="矩形 124"/>
          <p:cNvSpPr>
            <a:spLocks noChangeArrowheads="1"/>
          </p:cNvSpPr>
          <p:nvPr/>
        </p:nvSpPr>
        <p:spPr bwMode="auto">
          <a:xfrm>
            <a:off x="10189437" y="4358197"/>
            <a:ext cx="1638511" cy="1126454"/>
          </a:xfrm>
          <a:prstGeom prst="rect">
            <a:avLst/>
          </a:prstGeom>
          <a:noFill/>
          <a:ln w="25400">
            <a:noFill/>
            <a:miter lim="800000"/>
            <a:headEnd/>
            <a:tailEnd/>
          </a:ln>
        </p:spPr>
        <p:txBody>
          <a:bodyPr wrap="square" lIns="91431" tIns="45716" rIns="91431" bIns="45716">
            <a:spAutoFit/>
          </a:bodyPr>
          <a:lstStyle/>
          <a:p>
            <a:pPr defTabSz="912813">
              <a:lnSpc>
                <a:spcPct val="120000"/>
              </a:lnSpc>
              <a:buFont typeface="Arial" charset="0"/>
              <a:buNone/>
            </a:pPr>
            <a:r>
              <a:rPr lang="zh-CN" altLang="en-US" sz="1400" dirty="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28" name="矩形 72"/>
          <p:cNvSpPr>
            <a:spLocks noChangeArrowheads="1"/>
          </p:cNvSpPr>
          <p:nvPr/>
        </p:nvSpPr>
        <p:spPr bwMode="auto">
          <a:xfrm>
            <a:off x="5275624" y="1773610"/>
            <a:ext cx="564560" cy="830989"/>
          </a:xfrm>
          <a:prstGeom prst="rect">
            <a:avLst/>
          </a:prstGeom>
          <a:noFill/>
          <a:ln w="25400">
            <a:noFill/>
            <a:miter lim="800000"/>
            <a:headEnd/>
            <a:tailEnd/>
          </a:ln>
        </p:spPr>
        <p:txBody>
          <a:bodyPr wrap="none" lIns="91431" tIns="45716" rIns="91431" bIns="45716">
            <a:spAutoFit/>
          </a:bodyPr>
          <a:lstStyle/>
          <a:p>
            <a:pPr algn="ctr" defTabSz="912813"/>
            <a:r>
              <a:rPr lang="en-US" altLang="zh-CN" sz="4800" b="1" dirty="0" smtClean="0">
                <a:solidFill>
                  <a:srgbClr val="EA6103"/>
                </a:solidFill>
                <a:effectLst>
                  <a:innerShdw blurRad="63500" dist="50800" dir="16200000">
                    <a:prstClr val="black">
                      <a:alpha val="50000"/>
                    </a:prstClr>
                  </a:innerShdw>
                </a:effectLst>
                <a:latin typeface="微软雅黑" pitchFamily="34" charset="-122"/>
                <a:ea typeface="微软雅黑" pitchFamily="34" charset="-122"/>
              </a:rPr>
              <a:t>1</a:t>
            </a:r>
          </a:p>
        </p:txBody>
      </p:sp>
      <p:sp>
        <p:nvSpPr>
          <p:cNvPr id="129" name="矩形 72"/>
          <p:cNvSpPr>
            <a:spLocks noChangeArrowheads="1"/>
          </p:cNvSpPr>
          <p:nvPr/>
        </p:nvSpPr>
        <p:spPr bwMode="auto">
          <a:xfrm>
            <a:off x="7042456" y="1773610"/>
            <a:ext cx="564560" cy="830989"/>
          </a:xfrm>
          <a:prstGeom prst="rect">
            <a:avLst/>
          </a:prstGeom>
          <a:noFill/>
          <a:ln w="25400">
            <a:noFill/>
            <a:miter lim="800000"/>
            <a:headEnd/>
            <a:tailEnd/>
          </a:ln>
        </p:spPr>
        <p:txBody>
          <a:bodyPr wrap="none" lIns="91431" tIns="45716" rIns="91431" bIns="45716">
            <a:spAutoFit/>
          </a:bodyPr>
          <a:lstStyle/>
          <a:p>
            <a:pPr algn="ctr" defTabSz="912813"/>
            <a:r>
              <a:rPr lang="en-US" altLang="zh-CN" sz="4800" b="1" dirty="0" smtClean="0">
                <a:solidFill>
                  <a:srgbClr val="F69F1E"/>
                </a:solidFill>
                <a:effectLst>
                  <a:innerShdw blurRad="63500" dist="50800" dir="16200000">
                    <a:prstClr val="black">
                      <a:alpha val="50000"/>
                    </a:prstClr>
                  </a:innerShdw>
                </a:effectLst>
                <a:latin typeface="微软雅黑" pitchFamily="34" charset="-122"/>
                <a:ea typeface="微软雅黑" pitchFamily="34" charset="-122"/>
              </a:rPr>
              <a:t>2</a:t>
            </a:r>
          </a:p>
        </p:txBody>
      </p:sp>
      <p:sp>
        <p:nvSpPr>
          <p:cNvPr id="130" name="矩形 72"/>
          <p:cNvSpPr>
            <a:spLocks noChangeArrowheads="1"/>
          </p:cNvSpPr>
          <p:nvPr/>
        </p:nvSpPr>
        <p:spPr bwMode="auto">
          <a:xfrm>
            <a:off x="8914664" y="1773610"/>
            <a:ext cx="564560" cy="830989"/>
          </a:xfrm>
          <a:prstGeom prst="rect">
            <a:avLst/>
          </a:prstGeom>
          <a:noFill/>
          <a:ln w="25400">
            <a:noFill/>
            <a:miter lim="800000"/>
            <a:headEnd/>
            <a:tailEnd/>
          </a:ln>
        </p:spPr>
        <p:txBody>
          <a:bodyPr wrap="none" lIns="91431" tIns="45716" rIns="91431" bIns="45716">
            <a:spAutoFit/>
          </a:bodyPr>
          <a:lstStyle/>
          <a:p>
            <a:pPr algn="ctr" defTabSz="912813"/>
            <a:r>
              <a:rPr lang="en-US" altLang="zh-CN" sz="4800" b="1" dirty="0" smtClean="0">
                <a:solidFill>
                  <a:srgbClr val="EA5E66"/>
                </a:solidFill>
                <a:effectLst>
                  <a:innerShdw blurRad="63500" dist="50800" dir="16200000">
                    <a:prstClr val="black">
                      <a:alpha val="50000"/>
                    </a:prstClr>
                  </a:innerShdw>
                </a:effectLst>
                <a:latin typeface="微软雅黑" pitchFamily="34" charset="-122"/>
                <a:ea typeface="微软雅黑" pitchFamily="34" charset="-122"/>
              </a:rPr>
              <a:t>3</a:t>
            </a:r>
          </a:p>
        </p:txBody>
      </p:sp>
      <p:sp>
        <p:nvSpPr>
          <p:cNvPr id="131" name="矩形 72"/>
          <p:cNvSpPr>
            <a:spLocks noChangeArrowheads="1"/>
          </p:cNvSpPr>
          <p:nvPr/>
        </p:nvSpPr>
        <p:spPr bwMode="auto">
          <a:xfrm>
            <a:off x="10679563" y="1773610"/>
            <a:ext cx="564560" cy="830989"/>
          </a:xfrm>
          <a:prstGeom prst="rect">
            <a:avLst/>
          </a:prstGeom>
          <a:noFill/>
          <a:ln w="25400">
            <a:noFill/>
            <a:miter lim="800000"/>
            <a:headEnd/>
            <a:tailEnd/>
          </a:ln>
        </p:spPr>
        <p:txBody>
          <a:bodyPr wrap="none" lIns="91431" tIns="45716" rIns="91431" bIns="45716">
            <a:spAutoFit/>
          </a:bodyPr>
          <a:lstStyle/>
          <a:p>
            <a:pPr algn="ctr" defTabSz="912813"/>
            <a:r>
              <a:rPr lang="en-US" altLang="zh-CN" sz="4800" b="1" dirty="0" smtClean="0">
                <a:solidFill>
                  <a:srgbClr val="0099A9"/>
                </a:solidFill>
                <a:effectLst>
                  <a:innerShdw blurRad="63500" dist="50800" dir="16200000">
                    <a:prstClr val="black">
                      <a:alpha val="50000"/>
                    </a:prstClr>
                  </a:innerShdw>
                </a:effectLst>
                <a:latin typeface="微软雅黑" pitchFamily="34" charset="-122"/>
                <a:ea typeface="微软雅黑" pitchFamily="34" charset="-122"/>
              </a:rPr>
              <a:t>4</a:t>
            </a:r>
          </a:p>
        </p:txBody>
      </p:sp>
      <p:grpSp>
        <p:nvGrpSpPr>
          <p:cNvPr id="133" name="组合 132"/>
          <p:cNvGrpSpPr/>
          <p:nvPr/>
        </p:nvGrpSpPr>
        <p:grpSpPr>
          <a:xfrm>
            <a:off x="491060" y="1409085"/>
            <a:ext cx="4235994" cy="4235990"/>
            <a:chOff x="1403648" y="1115468"/>
            <a:chExt cx="1294414" cy="1294414"/>
          </a:xfrm>
        </p:grpSpPr>
        <p:sp>
          <p:nvSpPr>
            <p:cNvPr id="134" name="椭圆 133"/>
            <p:cNvSpPr/>
            <p:nvPr/>
          </p:nvSpPr>
          <p:spPr>
            <a:xfrm>
              <a:off x="1623686" y="1343834"/>
              <a:ext cx="854337" cy="854337"/>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latin typeface="微软雅黑" panose="020B0503020204020204" pitchFamily="34" charset="-122"/>
                <a:ea typeface="微软雅黑" panose="020B0503020204020204" pitchFamily="34" charset="-122"/>
              </a:endParaRPr>
            </a:p>
          </p:txBody>
        </p:sp>
        <p:grpSp>
          <p:nvGrpSpPr>
            <p:cNvPr id="135" name="组合 134"/>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137" name="同心圆 13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sp>
            <p:nvSpPr>
              <p:cNvPr id="138" name="同心圆 137"/>
              <p:cNvSpPr/>
              <p:nvPr/>
            </p:nvSpPr>
            <p:spPr>
              <a:xfrm>
                <a:off x="2733334"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endParaRPr>
              </a:p>
            </p:txBody>
          </p:sp>
        </p:grpSp>
      </p:grpSp>
      <p:sp>
        <p:nvSpPr>
          <p:cNvPr id="139" name="TextBox 138"/>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2" name="TextBox 51"/>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53" name="Picture 3" descr="C:\Users\Administrator\Desktop\微立体创业计划\005.png"/>
          <p:cNvPicPr>
            <a:picLocks noChangeAspect="1" noChangeArrowheads="1"/>
          </p:cNvPicPr>
          <p:nvPr/>
        </p:nvPicPr>
        <p:blipFill>
          <a:blip r:embed="rId4" cstate="print">
            <a:duotone>
              <a:schemeClr val="bg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4" name="Picture 4" descr="C:\Users\Administrator\Desktop\微立体创业计划\00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5" name="椭圆 54"/>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TextBox 55"/>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内容分析</a:t>
            </a:r>
            <a:endParaRPr lang="zh-CN" altLang="en-US" sz="2700" dirty="0">
              <a:solidFill>
                <a:schemeClr val="tx1">
                  <a:lumMod val="65000"/>
                  <a:lumOff val="35000"/>
                </a:schemeClr>
              </a:solidFill>
              <a:latin typeface="微软雅黑"/>
              <a:ea typeface="微软雅黑"/>
            </a:endParaRPr>
          </a:p>
        </p:txBody>
      </p:sp>
      <p:sp>
        <p:nvSpPr>
          <p:cNvPr id="57" name="矩形 72"/>
          <p:cNvSpPr>
            <a:spLocks noChangeArrowheads="1"/>
          </p:cNvSpPr>
          <p:nvPr/>
        </p:nvSpPr>
        <p:spPr bwMode="auto">
          <a:xfrm>
            <a:off x="1538809" y="5878066"/>
            <a:ext cx="2036117" cy="400101"/>
          </a:xfrm>
          <a:prstGeom prst="rect">
            <a:avLst/>
          </a:prstGeom>
          <a:noFill/>
          <a:ln w="25400">
            <a:noFill/>
            <a:miter lim="800000"/>
            <a:headEnd/>
            <a:tailEnd/>
          </a:ln>
        </p:spPr>
        <p:txBody>
          <a:bodyPr wrap="none" lIns="91431" tIns="45716" rIns="91431" bIns="45716">
            <a:spAutoFit/>
          </a:bodyPr>
          <a:lstStyle/>
          <a:p>
            <a:pPr algn="ctr" defTabSz="912813"/>
            <a:r>
              <a:rPr lang="zh-CN" altLang="en-US" sz="2000" b="1" dirty="0">
                <a:latin typeface="微软雅黑" pitchFamily="34" charset="-122"/>
                <a:ea typeface="微软雅黑" pitchFamily="34" charset="-122"/>
              </a:rPr>
              <a:t>教学</a:t>
            </a:r>
            <a:r>
              <a:rPr lang="zh-CN" altLang="en-US" sz="2000" b="1" dirty="0" smtClean="0">
                <a:latin typeface="微软雅黑" pitchFamily="34" charset="-122"/>
                <a:ea typeface="微软雅黑" pitchFamily="34" charset="-122"/>
              </a:rPr>
              <a:t>内容  </a:t>
            </a:r>
            <a:r>
              <a:rPr lang="en-US" altLang="zh-CN" sz="2000" b="1" dirty="0" smtClean="0">
                <a:latin typeface="微软雅黑" pitchFamily="34" charset="-122"/>
                <a:ea typeface="微软雅黑" pitchFamily="34" charset="-122"/>
              </a:rPr>
              <a:t>2</a:t>
            </a:r>
            <a:r>
              <a:rPr lang="zh-CN" altLang="en-US" sz="2000" b="1" dirty="0" smtClean="0">
                <a:latin typeface="微软雅黑" pitchFamily="34" charset="-122"/>
                <a:ea typeface="微软雅黑" pitchFamily="34" charset="-122"/>
              </a:rPr>
              <a:t>学时</a:t>
            </a:r>
            <a:endParaRPr lang="zh-CN" altLang="en-US" sz="2000" b="1" dirty="0">
              <a:latin typeface="微软雅黑" pitchFamily="34" charset="-122"/>
              <a:ea typeface="微软雅黑" pitchFamily="34" charset="-122"/>
            </a:endParaRPr>
          </a:p>
        </p:txBody>
      </p:sp>
    </p:spTree>
    <p:extLst>
      <p:ext uri="{BB962C8B-B14F-4D97-AF65-F5344CB8AC3E}">
        <p14:creationId xmlns:p14="http://schemas.microsoft.com/office/powerpoint/2010/main" val="2818162237"/>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50000">
                                          <p:cBhvr additive="base">
                                            <p:cTn id="7" dur="1200" fill="hold"/>
                                            <p:tgtEl>
                                              <p:spTgt spid="53"/>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14:bounceEnd="50000">
                                          <p:cBhvr additive="base">
                                            <p:cTn id="11" dur="1200" fill="hold"/>
                                            <p:tgtEl>
                                              <p:spTgt spid="54"/>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par>
                              <p:cTn id="24" fill="hold">
                                <p:stCondLst>
                                  <p:cond delay="2200"/>
                                </p:stCondLst>
                                <p:childTnLst>
                                  <p:par>
                                    <p:cTn id="25" presetID="53" presetClass="entr" presetSubtype="16" fill="hold" nodeType="afterEffect">
                                      <p:stCondLst>
                                        <p:cond delay="0"/>
                                      </p:stCondLst>
                                      <p:childTnLst>
                                        <p:set>
                                          <p:cBhvr>
                                            <p:cTn id="26" dur="1" fill="hold">
                                              <p:stCondLst>
                                                <p:cond delay="0"/>
                                              </p:stCondLst>
                                            </p:cTn>
                                            <p:tgtEl>
                                              <p:spTgt spid="133"/>
                                            </p:tgtEl>
                                            <p:attrNameLst>
                                              <p:attrName>style.visibility</p:attrName>
                                            </p:attrNameLst>
                                          </p:cBhvr>
                                          <p:to>
                                            <p:strVal val="visible"/>
                                          </p:to>
                                        </p:set>
                                        <p:anim calcmode="lin" valueType="num">
                                          <p:cBhvr>
                                            <p:cTn id="27" dur="500" fill="hold"/>
                                            <p:tgtEl>
                                              <p:spTgt spid="133"/>
                                            </p:tgtEl>
                                            <p:attrNameLst>
                                              <p:attrName>ppt_w</p:attrName>
                                            </p:attrNameLst>
                                          </p:cBhvr>
                                          <p:tavLst>
                                            <p:tav tm="0">
                                              <p:val>
                                                <p:fltVal val="0"/>
                                              </p:val>
                                            </p:tav>
                                            <p:tav tm="100000">
                                              <p:val>
                                                <p:strVal val="#ppt_w"/>
                                              </p:val>
                                            </p:tav>
                                          </p:tavLst>
                                        </p:anim>
                                        <p:anim calcmode="lin" valueType="num">
                                          <p:cBhvr>
                                            <p:cTn id="28" dur="500" fill="hold"/>
                                            <p:tgtEl>
                                              <p:spTgt spid="133"/>
                                            </p:tgtEl>
                                            <p:attrNameLst>
                                              <p:attrName>ppt_h</p:attrName>
                                            </p:attrNameLst>
                                          </p:cBhvr>
                                          <p:tavLst>
                                            <p:tav tm="0">
                                              <p:val>
                                                <p:fltVal val="0"/>
                                              </p:val>
                                            </p:tav>
                                            <p:tav tm="100000">
                                              <p:val>
                                                <p:strVal val="#ppt_h"/>
                                              </p:val>
                                            </p:tav>
                                          </p:tavLst>
                                        </p:anim>
                                        <p:animEffect transition="in" filter="fade">
                                          <p:cBhvr>
                                            <p:cTn id="29" dur="500"/>
                                            <p:tgtEl>
                                              <p:spTgt spid="133"/>
                                            </p:tgtEl>
                                          </p:cBhvr>
                                        </p:animEffect>
                                      </p:childTnLst>
                                    </p:cTn>
                                  </p:par>
                                </p:childTnLst>
                              </p:cTn>
                            </p:par>
                            <p:par>
                              <p:cTn id="30" fill="hold">
                                <p:stCondLst>
                                  <p:cond delay="2700"/>
                                </p:stCondLst>
                                <p:childTnLst>
                                  <p:par>
                                    <p:cTn id="31" presetID="2" presetClass="entr" presetSubtype="4"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ppt_x"/>
                                              </p:val>
                                            </p:tav>
                                            <p:tav tm="100000">
                                              <p:val>
                                                <p:strVal val="#ppt_x"/>
                                              </p:val>
                                            </p:tav>
                                          </p:tavLst>
                                        </p:anim>
                                        <p:anim calcmode="lin" valueType="num">
                                          <p:cBhvr additive="base">
                                            <p:cTn id="34" dur="500" fill="hold"/>
                                            <p:tgtEl>
                                              <p:spTgt spid="57"/>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8" fill="hold"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wipe(left)">
                                          <p:cBhvr>
                                            <p:cTn id="38" dur="1000"/>
                                            <p:tgtEl>
                                              <p:spTgt spid="106"/>
                                            </p:tgtEl>
                                          </p:cBhvr>
                                        </p:animEffect>
                                      </p:childTnLst>
                                    </p:cTn>
                                  </p:par>
                                </p:childTnLst>
                              </p:cTn>
                            </p:par>
                            <p:par>
                              <p:cTn id="39" fill="hold">
                                <p:stCondLst>
                                  <p:cond delay="4200"/>
                                </p:stCondLst>
                                <p:childTnLst>
                                  <p:par>
                                    <p:cTn id="40" presetID="2" presetClass="entr" presetSubtype="1" fill="hold" nodeType="afterEffect" p14:presetBounceEnd="46000">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14:bounceEnd="46000">
                                          <p:cBhvr additive="base">
                                            <p:cTn id="42" dur="500" fill="hold"/>
                                            <p:tgtEl>
                                              <p:spTgt spid="91"/>
                                            </p:tgtEl>
                                            <p:attrNameLst>
                                              <p:attrName>ppt_x</p:attrName>
                                            </p:attrNameLst>
                                          </p:cBhvr>
                                          <p:tavLst>
                                            <p:tav tm="0">
                                              <p:val>
                                                <p:strVal val="#ppt_x"/>
                                              </p:val>
                                            </p:tav>
                                            <p:tav tm="100000">
                                              <p:val>
                                                <p:strVal val="#ppt_x"/>
                                              </p:val>
                                            </p:tav>
                                          </p:tavLst>
                                        </p:anim>
                                        <p:anim calcmode="lin" valueType="num" p14:bounceEnd="46000">
                                          <p:cBhvr additive="base">
                                            <p:cTn id="43" dur="500" fill="hold"/>
                                            <p:tgtEl>
                                              <p:spTgt spid="91"/>
                                            </p:tgtEl>
                                            <p:attrNameLst>
                                              <p:attrName>ppt_y</p:attrName>
                                            </p:attrNameLst>
                                          </p:cBhvr>
                                          <p:tavLst>
                                            <p:tav tm="0">
                                              <p:val>
                                                <p:strVal val="0-#ppt_h/2"/>
                                              </p:val>
                                            </p:tav>
                                            <p:tav tm="100000">
                                              <p:val>
                                                <p:strVal val="#ppt_y"/>
                                              </p:val>
                                            </p:tav>
                                          </p:tavLst>
                                        </p:anim>
                                      </p:childTnLst>
                                    </p:cTn>
                                  </p:par>
                                </p:childTnLst>
                              </p:cTn>
                            </p:par>
                            <p:par>
                              <p:cTn id="44" fill="hold">
                                <p:stCondLst>
                                  <p:cond delay="4700"/>
                                </p:stCondLst>
                                <p:childTnLst>
                                  <p:par>
                                    <p:cTn id="45" presetID="2" presetClass="entr" presetSubtype="1" fill="hold" nodeType="afterEffect" p14:presetBounceEnd="46000">
                                      <p:stCondLst>
                                        <p:cond delay="0"/>
                                      </p:stCondLst>
                                      <p:childTnLst>
                                        <p:set>
                                          <p:cBhvr>
                                            <p:cTn id="46" dur="1" fill="hold">
                                              <p:stCondLst>
                                                <p:cond delay="0"/>
                                              </p:stCondLst>
                                            </p:cTn>
                                            <p:tgtEl>
                                              <p:spTgt spid="94"/>
                                            </p:tgtEl>
                                            <p:attrNameLst>
                                              <p:attrName>style.visibility</p:attrName>
                                            </p:attrNameLst>
                                          </p:cBhvr>
                                          <p:to>
                                            <p:strVal val="visible"/>
                                          </p:to>
                                        </p:set>
                                        <p:anim calcmode="lin" valueType="num" p14:bounceEnd="46000">
                                          <p:cBhvr additive="base">
                                            <p:cTn id="47" dur="500" fill="hold"/>
                                            <p:tgtEl>
                                              <p:spTgt spid="94"/>
                                            </p:tgtEl>
                                            <p:attrNameLst>
                                              <p:attrName>ppt_x</p:attrName>
                                            </p:attrNameLst>
                                          </p:cBhvr>
                                          <p:tavLst>
                                            <p:tav tm="0">
                                              <p:val>
                                                <p:strVal val="#ppt_x"/>
                                              </p:val>
                                            </p:tav>
                                            <p:tav tm="100000">
                                              <p:val>
                                                <p:strVal val="#ppt_x"/>
                                              </p:val>
                                            </p:tav>
                                          </p:tavLst>
                                        </p:anim>
                                        <p:anim calcmode="lin" valueType="num" p14:bounceEnd="46000">
                                          <p:cBhvr additive="base">
                                            <p:cTn id="48" dur="500" fill="hold"/>
                                            <p:tgtEl>
                                              <p:spTgt spid="94"/>
                                            </p:tgtEl>
                                            <p:attrNameLst>
                                              <p:attrName>ppt_y</p:attrName>
                                            </p:attrNameLst>
                                          </p:cBhvr>
                                          <p:tavLst>
                                            <p:tav tm="0">
                                              <p:val>
                                                <p:strVal val="0-#ppt_h/2"/>
                                              </p:val>
                                            </p:tav>
                                            <p:tav tm="100000">
                                              <p:val>
                                                <p:strVal val="#ppt_y"/>
                                              </p:val>
                                            </p:tav>
                                          </p:tavLst>
                                        </p:anim>
                                      </p:childTnLst>
                                    </p:cTn>
                                  </p:par>
                                </p:childTnLst>
                              </p:cTn>
                            </p:par>
                            <p:par>
                              <p:cTn id="49" fill="hold">
                                <p:stCondLst>
                                  <p:cond delay="5200"/>
                                </p:stCondLst>
                                <p:childTnLst>
                                  <p:par>
                                    <p:cTn id="50" presetID="2" presetClass="entr" presetSubtype="1" fill="hold" nodeType="afterEffect" p14:presetBounceEnd="46000">
                                      <p:stCondLst>
                                        <p:cond delay="0"/>
                                      </p:stCondLst>
                                      <p:childTnLst>
                                        <p:set>
                                          <p:cBhvr>
                                            <p:cTn id="51" dur="1" fill="hold">
                                              <p:stCondLst>
                                                <p:cond delay="0"/>
                                              </p:stCondLst>
                                            </p:cTn>
                                            <p:tgtEl>
                                              <p:spTgt spid="97"/>
                                            </p:tgtEl>
                                            <p:attrNameLst>
                                              <p:attrName>style.visibility</p:attrName>
                                            </p:attrNameLst>
                                          </p:cBhvr>
                                          <p:to>
                                            <p:strVal val="visible"/>
                                          </p:to>
                                        </p:set>
                                        <p:anim calcmode="lin" valueType="num" p14:bounceEnd="46000">
                                          <p:cBhvr additive="base">
                                            <p:cTn id="52" dur="500" fill="hold"/>
                                            <p:tgtEl>
                                              <p:spTgt spid="97"/>
                                            </p:tgtEl>
                                            <p:attrNameLst>
                                              <p:attrName>ppt_x</p:attrName>
                                            </p:attrNameLst>
                                          </p:cBhvr>
                                          <p:tavLst>
                                            <p:tav tm="0">
                                              <p:val>
                                                <p:strVal val="#ppt_x"/>
                                              </p:val>
                                            </p:tav>
                                            <p:tav tm="100000">
                                              <p:val>
                                                <p:strVal val="#ppt_x"/>
                                              </p:val>
                                            </p:tav>
                                          </p:tavLst>
                                        </p:anim>
                                        <p:anim calcmode="lin" valueType="num" p14:bounceEnd="46000">
                                          <p:cBhvr additive="base">
                                            <p:cTn id="53" dur="500" fill="hold"/>
                                            <p:tgtEl>
                                              <p:spTgt spid="97"/>
                                            </p:tgtEl>
                                            <p:attrNameLst>
                                              <p:attrName>ppt_y</p:attrName>
                                            </p:attrNameLst>
                                          </p:cBhvr>
                                          <p:tavLst>
                                            <p:tav tm="0">
                                              <p:val>
                                                <p:strVal val="0-#ppt_h/2"/>
                                              </p:val>
                                            </p:tav>
                                            <p:tav tm="100000">
                                              <p:val>
                                                <p:strVal val="#ppt_y"/>
                                              </p:val>
                                            </p:tav>
                                          </p:tavLst>
                                        </p:anim>
                                      </p:childTnLst>
                                    </p:cTn>
                                  </p:par>
                                </p:childTnLst>
                              </p:cTn>
                            </p:par>
                            <p:par>
                              <p:cTn id="54" fill="hold">
                                <p:stCondLst>
                                  <p:cond delay="5700"/>
                                </p:stCondLst>
                                <p:childTnLst>
                                  <p:par>
                                    <p:cTn id="55" presetID="2" presetClass="entr" presetSubtype="1" fill="hold" nodeType="afterEffect" p14:presetBounceEnd="46000">
                                      <p:stCondLst>
                                        <p:cond delay="0"/>
                                      </p:stCondLst>
                                      <p:childTnLst>
                                        <p:set>
                                          <p:cBhvr>
                                            <p:cTn id="56" dur="1" fill="hold">
                                              <p:stCondLst>
                                                <p:cond delay="0"/>
                                              </p:stCondLst>
                                            </p:cTn>
                                            <p:tgtEl>
                                              <p:spTgt spid="100"/>
                                            </p:tgtEl>
                                            <p:attrNameLst>
                                              <p:attrName>style.visibility</p:attrName>
                                            </p:attrNameLst>
                                          </p:cBhvr>
                                          <p:to>
                                            <p:strVal val="visible"/>
                                          </p:to>
                                        </p:set>
                                        <p:anim calcmode="lin" valueType="num" p14:bounceEnd="46000">
                                          <p:cBhvr additive="base">
                                            <p:cTn id="57" dur="500" fill="hold"/>
                                            <p:tgtEl>
                                              <p:spTgt spid="100"/>
                                            </p:tgtEl>
                                            <p:attrNameLst>
                                              <p:attrName>ppt_x</p:attrName>
                                            </p:attrNameLst>
                                          </p:cBhvr>
                                          <p:tavLst>
                                            <p:tav tm="0">
                                              <p:val>
                                                <p:strVal val="#ppt_x"/>
                                              </p:val>
                                            </p:tav>
                                            <p:tav tm="100000">
                                              <p:val>
                                                <p:strVal val="#ppt_x"/>
                                              </p:val>
                                            </p:tav>
                                          </p:tavLst>
                                        </p:anim>
                                        <p:anim calcmode="lin" valueType="num" p14:bounceEnd="46000">
                                          <p:cBhvr additive="base">
                                            <p:cTn id="58" dur="500" fill="hold"/>
                                            <p:tgtEl>
                                              <p:spTgt spid="100"/>
                                            </p:tgtEl>
                                            <p:attrNameLst>
                                              <p:attrName>ppt_y</p:attrName>
                                            </p:attrNameLst>
                                          </p:cBhvr>
                                          <p:tavLst>
                                            <p:tav tm="0">
                                              <p:val>
                                                <p:strVal val="0-#ppt_h/2"/>
                                              </p:val>
                                            </p:tav>
                                            <p:tav tm="100000">
                                              <p:val>
                                                <p:strVal val="#ppt_y"/>
                                              </p:val>
                                            </p:tav>
                                          </p:tavLst>
                                        </p:anim>
                                      </p:childTnLst>
                                    </p:cTn>
                                  </p:par>
                                </p:childTnLst>
                              </p:cTn>
                            </p:par>
                            <p:par>
                              <p:cTn id="59" fill="hold">
                                <p:stCondLst>
                                  <p:cond delay="6200"/>
                                </p:stCondLst>
                                <p:childTnLst>
                                  <p:par>
                                    <p:cTn id="60" presetID="2" presetClass="entr" presetSubtype="8" accel="30000" fill="hold" grpId="0" nodeType="afterEffect" p14:presetBounceEnd="36000">
                                      <p:stCondLst>
                                        <p:cond delay="0"/>
                                      </p:stCondLst>
                                      <p:childTnLst>
                                        <p:set>
                                          <p:cBhvr>
                                            <p:cTn id="61" dur="1" fill="hold">
                                              <p:stCondLst>
                                                <p:cond delay="0"/>
                                              </p:stCondLst>
                                            </p:cTn>
                                            <p:tgtEl>
                                              <p:spTgt spid="113"/>
                                            </p:tgtEl>
                                            <p:attrNameLst>
                                              <p:attrName>style.visibility</p:attrName>
                                            </p:attrNameLst>
                                          </p:cBhvr>
                                          <p:to>
                                            <p:strVal val="visible"/>
                                          </p:to>
                                        </p:set>
                                        <p:anim calcmode="lin" valueType="num" p14:bounceEnd="36000">
                                          <p:cBhvr additive="base">
                                            <p:cTn id="62" dur="500" fill="hold"/>
                                            <p:tgtEl>
                                              <p:spTgt spid="113"/>
                                            </p:tgtEl>
                                            <p:attrNameLst>
                                              <p:attrName>ppt_x</p:attrName>
                                            </p:attrNameLst>
                                          </p:cBhvr>
                                          <p:tavLst>
                                            <p:tav tm="0">
                                              <p:val>
                                                <p:strVal val="0-#ppt_w/2"/>
                                              </p:val>
                                            </p:tav>
                                            <p:tav tm="100000">
                                              <p:val>
                                                <p:strVal val="#ppt_x"/>
                                              </p:val>
                                            </p:tav>
                                          </p:tavLst>
                                        </p:anim>
                                        <p:anim calcmode="lin" valueType="num" p14:bounceEnd="36000">
                                          <p:cBhvr additive="base">
                                            <p:cTn id="63" dur="500" fill="hold"/>
                                            <p:tgtEl>
                                              <p:spTgt spid="113"/>
                                            </p:tgtEl>
                                            <p:attrNameLst>
                                              <p:attrName>ppt_y</p:attrName>
                                            </p:attrNameLst>
                                          </p:cBhvr>
                                          <p:tavLst>
                                            <p:tav tm="0">
                                              <p:val>
                                                <p:strVal val="#ppt_y"/>
                                              </p:val>
                                            </p:tav>
                                            <p:tav tm="100000">
                                              <p:val>
                                                <p:strVal val="#ppt_y"/>
                                              </p:val>
                                            </p:tav>
                                          </p:tavLst>
                                        </p:anim>
                                      </p:childTnLst>
                                    </p:cTn>
                                  </p:par>
                                </p:childTnLst>
                              </p:cTn>
                            </p:par>
                            <p:par>
                              <p:cTn id="64" fill="hold">
                                <p:stCondLst>
                                  <p:cond delay="6700"/>
                                </p:stCondLst>
                                <p:childTnLst>
                                  <p:par>
                                    <p:cTn id="65" presetID="2" presetClass="entr" presetSubtype="8" accel="30000" fill="hold" grpId="0" nodeType="afterEffect" p14:presetBounceEnd="36000">
                                      <p:stCondLst>
                                        <p:cond delay="0"/>
                                      </p:stCondLst>
                                      <p:childTnLst>
                                        <p:set>
                                          <p:cBhvr>
                                            <p:cTn id="66" dur="1" fill="hold">
                                              <p:stCondLst>
                                                <p:cond delay="0"/>
                                              </p:stCondLst>
                                            </p:cTn>
                                            <p:tgtEl>
                                              <p:spTgt spid="114"/>
                                            </p:tgtEl>
                                            <p:attrNameLst>
                                              <p:attrName>style.visibility</p:attrName>
                                            </p:attrNameLst>
                                          </p:cBhvr>
                                          <p:to>
                                            <p:strVal val="visible"/>
                                          </p:to>
                                        </p:set>
                                        <p:anim calcmode="lin" valueType="num" p14:bounceEnd="36000">
                                          <p:cBhvr additive="base">
                                            <p:cTn id="67" dur="500" fill="hold"/>
                                            <p:tgtEl>
                                              <p:spTgt spid="114"/>
                                            </p:tgtEl>
                                            <p:attrNameLst>
                                              <p:attrName>ppt_x</p:attrName>
                                            </p:attrNameLst>
                                          </p:cBhvr>
                                          <p:tavLst>
                                            <p:tav tm="0">
                                              <p:val>
                                                <p:strVal val="0-#ppt_w/2"/>
                                              </p:val>
                                            </p:tav>
                                            <p:tav tm="100000">
                                              <p:val>
                                                <p:strVal val="#ppt_x"/>
                                              </p:val>
                                            </p:tav>
                                          </p:tavLst>
                                        </p:anim>
                                        <p:anim calcmode="lin" valueType="num" p14:bounceEnd="36000">
                                          <p:cBhvr additive="base">
                                            <p:cTn id="68" dur="500" fill="hold"/>
                                            <p:tgtEl>
                                              <p:spTgt spid="114"/>
                                            </p:tgtEl>
                                            <p:attrNameLst>
                                              <p:attrName>ppt_y</p:attrName>
                                            </p:attrNameLst>
                                          </p:cBhvr>
                                          <p:tavLst>
                                            <p:tav tm="0">
                                              <p:val>
                                                <p:strVal val="#ppt_y"/>
                                              </p:val>
                                            </p:tav>
                                            <p:tav tm="100000">
                                              <p:val>
                                                <p:strVal val="#ppt_y"/>
                                              </p:val>
                                            </p:tav>
                                          </p:tavLst>
                                        </p:anim>
                                      </p:childTnLst>
                                    </p:cTn>
                                  </p:par>
                                </p:childTnLst>
                              </p:cTn>
                            </p:par>
                            <p:par>
                              <p:cTn id="69" fill="hold">
                                <p:stCondLst>
                                  <p:cond delay="7200"/>
                                </p:stCondLst>
                                <p:childTnLst>
                                  <p:par>
                                    <p:cTn id="70" presetID="2" presetClass="entr" presetSubtype="8" accel="30000" fill="hold" grpId="0" nodeType="afterEffect" p14:presetBounceEnd="36000">
                                      <p:stCondLst>
                                        <p:cond delay="0"/>
                                      </p:stCondLst>
                                      <p:childTnLst>
                                        <p:set>
                                          <p:cBhvr>
                                            <p:cTn id="71" dur="1" fill="hold">
                                              <p:stCondLst>
                                                <p:cond delay="0"/>
                                              </p:stCondLst>
                                            </p:cTn>
                                            <p:tgtEl>
                                              <p:spTgt spid="115"/>
                                            </p:tgtEl>
                                            <p:attrNameLst>
                                              <p:attrName>style.visibility</p:attrName>
                                            </p:attrNameLst>
                                          </p:cBhvr>
                                          <p:to>
                                            <p:strVal val="visible"/>
                                          </p:to>
                                        </p:set>
                                        <p:anim calcmode="lin" valueType="num" p14:bounceEnd="36000">
                                          <p:cBhvr additive="base">
                                            <p:cTn id="72" dur="500" fill="hold"/>
                                            <p:tgtEl>
                                              <p:spTgt spid="115"/>
                                            </p:tgtEl>
                                            <p:attrNameLst>
                                              <p:attrName>ppt_x</p:attrName>
                                            </p:attrNameLst>
                                          </p:cBhvr>
                                          <p:tavLst>
                                            <p:tav tm="0">
                                              <p:val>
                                                <p:strVal val="0-#ppt_w/2"/>
                                              </p:val>
                                            </p:tav>
                                            <p:tav tm="100000">
                                              <p:val>
                                                <p:strVal val="#ppt_x"/>
                                              </p:val>
                                            </p:tav>
                                          </p:tavLst>
                                        </p:anim>
                                        <p:anim calcmode="lin" valueType="num" p14:bounceEnd="36000">
                                          <p:cBhvr additive="base">
                                            <p:cTn id="73" dur="500" fill="hold"/>
                                            <p:tgtEl>
                                              <p:spTgt spid="115"/>
                                            </p:tgtEl>
                                            <p:attrNameLst>
                                              <p:attrName>ppt_y</p:attrName>
                                            </p:attrNameLst>
                                          </p:cBhvr>
                                          <p:tavLst>
                                            <p:tav tm="0">
                                              <p:val>
                                                <p:strVal val="#ppt_y"/>
                                              </p:val>
                                            </p:tav>
                                            <p:tav tm="100000">
                                              <p:val>
                                                <p:strVal val="#ppt_y"/>
                                              </p:val>
                                            </p:tav>
                                          </p:tavLst>
                                        </p:anim>
                                      </p:childTnLst>
                                    </p:cTn>
                                  </p:par>
                                </p:childTnLst>
                              </p:cTn>
                            </p:par>
                            <p:par>
                              <p:cTn id="74" fill="hold">
                                <p:stCondLst>
                                  <p:cond delay="7700"/>
                                </p:stCondLst>
                                <p:childTnLst>
                                  <p:par>
                                    <p:cTn id="75" presetID="2" presetClass="entr" presetSubtype="8" accel="30000" fill="hold" grpId="0" nodeType="afterEffect" p14:presetBounceEnd="36000">
                                      <p:stCondLst>
                                        <p:cond delay="0"/>
                                      </p:stCondLst>
                                      <p:childTnLst>
                                        <p:set>
                                          <p:cBhvr>
                                            <p:cTn id="76" dur="1" fill="hold">
                                              <p:stCondLst>
                                                <p:cond delay="0"/>
                                              </p:stCondLst>
                                            </p:cTn>
                                            <p:tgtEl>
                                              <p:spTgt spid="116"/>
                                            </p:tgtEl>
                                            <p:attrNameLst>
                                              <p:attrName>style.visibility</p:attrName>
                                            </p:attrNameLst>
                                          </p:cBhvr>
                                          <p:to>
                                            <p:strVal val="visible"/>
                                          </p:to>
                                        </p:set>
                                        <p:anim calcmode="lin" valueType="num" p14:bounceEnd="36000">
                                          <p:cBhvr additive="base">
                                            <p:cTn id="77" dur="500" fill="hold"/>
                                            <p:tgtEl>
                                              <p:spTgt spid="116"/>
                                            </p:tgtEl>
                                            <p:attrNameLst>
                                              <p:attrName>ppt_x</p:attrName>
                                            </p:attrNameLst>
                                          </p:cBhvr>
                                          <p:tavLst>
                                            <p:tav tm="0">
                                              <p:val>
                                                <p:strVal val="0-#ppt_w/2"/>
                                              </p:val>
                                            </p:tav>
                                            <p:tav tm="100000">
                                              <p:val>
                                                <p:strVal val="#ppt_x"/>
                                              </p:val>
                                            </p:tav>
                                          </p:tavLst>
                                        </p:anim>
                                        <p:anim calcmode="lin" valueType="num" p14:bounceEnd="36000">
                                          <p:cBhvr additive="base">
                                            <p:cTn id="78" dur="500" fill="hold"/>
                                            <p:tgtEl>
                                              <p:spTgt spid="116"/>
                                            </p:tgtEl>
                                            <p:attrNameLst>
                                              <p:attrName>ppt_y</p:attrName>
                                            </p:attrNameLst>
                                          </p:cBhvr>
                                          <p:tavLst>
                                            <p:tav tm="0">
                                              <p:val>
                                                <p:strVal val="#ppt_y"/>
                                              </p:val>
                                            </p:tav>
                                            <p:tav tm="100000">
                                              <p:val>
                                                <p:strVal val="#ppt_y"/>
                                              </p:val>
                                            </p:tav>
                                          </p:tavLst>
                                        </p:anim>
                                      </p:childTnLst>
                                    </p:cTn>
                                  </p:par>
                                </p:childTnLst>
                              </p:cTn>
                            </p:par>
                            <p:par>
                              <p:cTn id="79" fill="hold">
                                <p:stCondLst>
                                  <p:cond delay="8200"/>
                                </p:stCondLst>
                                <p:childTnLst>
                                  <p:par>
                                    <p:cTn id="80" presetID="2" presetClass="entr" presetSubtype="4" fill="hold" grpId="0" nodeType="after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additive="base">
                                            <p:cTn id="82" dur="250" fill="hold"/>
                                            <p:tgtEl>
                                              <p:spTgt spid="128"/>
                                            </p:tgtEl>
                                            <p:attrNameLst>
                                              <p:attrName>ppt_x</p:attrName>
                                            </p:attrNameLst>
                                          </p:cBhvr>
                                          <p:tavLst>
                                            <p:tav tm="0">
                                              <p:val>
                                                <p:strVal val="#ppt_x"/>
                                              </p:val>
                                            </p:tav>
                                            <p:tav tm="100000">
                                              <p:val>
                                                <p:strVal val="#ppt_x"/>
                                              </p:val>
                                            </p:tav>
                                          </p:tavLst>
                                        </p:anim>
                                        <p:anim calcmode="lin" valueType="num">
                                          <p:cBhvr additive="base">
                                            <p:cTn id="83" dur="250" fill="hold"/>
                                            <p:tgtEl>
                                              <p:spTgt spid="128"/>
                                            </p:tgtEl>
                                            <p:attrNameLst>
                                              <p:attrName>ppt_y</p:attrName>
                                            </p:attrNameLst>
                                          </p:cBhvr>
                                          <p:tavLst>
                                            <p:tav tm="0">
                                              <p:val>
                                                <p:strVal val="1+#ppt_h/2"/>
                                              </p:val>
                                            </p:tav>
                                            <p:tav tm="100000">
                                              <p:val>
                                                <p:strVal val="#ppt_y"/>
                                              </p:val>
                                            </p:tav>
                                          </p:tavLst>
                                        </p:anim>
                                      </p:childTnLst>
                                    </p:cTn>
                                  </p:par>
                                </p:childTnLst>
                              </p:cTn>
                            </p:par>
                            <p:par>
                              <p:cTn id="84" fill="hold">
                                <p:stCondLst>
                                  <p:cond delay="8450"/>
                                </p:stCondLst>
                                <p:childTnLst>
                                  <p:par>
                                    <p:cTn id="85" presetID="2" presetClass="entr" presetSubtype="4" fill="hold" grpId="0" nodeType="afterEffect">
                                      <p:stCondLst>
                                        <p:cond delay="0"/>
                                      </p:stCondLst>
                                      <p:childTnLst>
                                        <p:set>
                                          <p:cBhvr>
                                            <p:cTn id="86" dur="1" fill="hold">
                                              <p:stCondLst>
                                                <p:cond delay="0"/>
                                              </p:stCondLst>
                                            </p:cTn>
                                            <p:tgtEl>
                                              <p:spTgt spid="129"/>
                                            </p:tgtEl>
                                            <p:attrNameLst>
                                              <p:attrName>style.visibility</p:attrName>
                                            </p:attrNameLst>
                                          </p:cBhvr>
                                          <p:to>
                                            <p:strVal val="visible"/>
                                          </p:to>
                                        </p:set>
                                        <p:anim calcmode="lin" valueType="num">
                                          <p:cBhvr additive="base">
                                            <p:cTn id="87" dur="250" fill="hold"/>
                                            <p:tgtEl>
                                              <p:spTgt spid="129"/>
                                            </p:tgtEl>
                                            <p:attrNameLst>
                                              <p:attrName>ppt_x</p:attrName>
                                            </p:attrNameLst>
                                          </p:cBhvr>
                                          <p:tavLst>
                                            <p:tav tm="0">
                                              <p:val>
                                                <p:strVal val="#ppt_x"/>
                                              </p:val>
                                            </p:tav>
                                            <p:tav tm="100000">
                                              <p:val>
                                                <p:strVal val="#ppt_x"/>
                                              </p:val>
                                            </p:tav>
                                          </p:tavLst>
                                        </p:anim>
                                        <p:anim calcmode="lin" valueType="num">
                                          <p:cBhvr additive="base">
                                            <p:cTn id="88" dur="250" fill="hold"/>
                                            <p:tgtEl>
                                              <p:spTgt spid="129"/>
                                            </p:tgtEl>
                                            <p:attrNameLst>
                                              <p:attrName>ppt_y</p:attrName>
                                            </p:attrNameLst>
                                          </p:cBhvr>
                                          <p:tavLst>
                                            <p:tav tm="0">
                                              <p:val>
                                                <p:strVal val="1+#ppt_h/2"/>
                                              </p:val>
                                            </p:tav>
                                            <p:tav tm="100000">
                                              <p:val>
                                                <p:strVal val="#ppt_y"/>
                                              </p:val>
                                            </p:tav>
                                          </p:tavLst>
                                        </p:anim>
                                      </p:childTnLst>
                                    </p:cTn>
                                  </p:par>
                                </p:childTnLst>
                              </p:cTn>
                            </p:par>
                            <p:par>
                              <p:cTn id="89" fill="hold">
                                <p:stCondLst>
                                  <p:cond delay="8700"/>
                                </p:stCondLst>
                                <p:childTnLst>
                                  <p:par>
                                    <p:cTn id="90" presetID="2" presetClass="entr" presetSubtype="4" fill="hold" grpId="0" nodeType="afterEffect">
                                      <p:stCondLst>
                                        <p:cond delay="0"/>
                                      </p:stCondLst>
                                      <p:childTnLst>
                                        <p:set>
                                          <p:cBhvr>
                                            <p:cTn id="91" dur="1" fill="hold">
                                              <p:stCondLst>
                                                <p:cond delay="0"/>
                                              </p:stCondLst>
                                            </p:cTn>
                                            <p:tgtEl>
                                              <p:spTgt spid="130"/>
                                            </p:tgtEl>
                                            <p:attrNameLst>
                                              <p:attrName>style.visibility</p:attrName>
                                            </p:attrNameLst>
                                          </p:cBhvr>
                                          <p:to>
                                            <p:strVal val="visible"/>
                                          </p:to>
                                        </p:set>
                                        <p:anim calcmode="lin" valueType="num">
                                          <p:cBhvr additive="base">
                                            <p:cTn id="92" dur="250" fill="hold"/>
                                            <p:tgtEl>
                                              <p:spTgt spid="130"/>
                                            </p:tgtEl>
                                            <p:attrNameLst>
                                              <p:attrName>ppt_x</p:attrName>
                                            </p:attrNameLst>
                                          </p:cBhvr>
                                          <p:tavLst>
                                            <p:tav tm="0">
                                              <p:val>
                                                <p:strVal val="#ppt_x"/>
                                              </p:val>
                                            </p:tav>
                                            <p:tav tm="100000">
                                              <p:val>
                                                <p:strVal val="#ppt_x"/>
                                              </p:val>
                                            </p:tav>
                                          </p:tavLst>
                                        </p:anim>
                                        <p:anim calcmode="lin" valueType="num">
                                          <p:cBhvr additive="base">
                                            <p:cTn id="93" dur="250" fill="hold"/>
                                            <p:tgtEl>
                                              <p:spTgt spid="130"/>
                                            </p:tgtEl>
                                            <p:attrNameLst>
                                              <p:attrName>ppt_y</p:attrName>
                                            </p:attrNameLst>
                                          </p:cBhvr>
                                          <p:tavLst>
                                            <p:tav tm="0">
                                              <p:val>
                                                <p:strVal val="1+#ppt_h/2"/>
                                              </p:val>
                                            </p:tav>
                                            <p:tav tm="100000">
                                              <p:val>
                                                <p:strVal val="#ppt_y"/>
                                              </p:val>
                                            </p:tav>
                                          </p:tavLst>
                                        </p:anim>
                                      </p:childTnLst>
                                    </p:cTn>
                                  </p:par>
                                </p:childTnLst>
                              </p:cTn>
                            </p:par>
                            <p:par>
                              <p:cTn id="94" fill="hold">
                                <p:stCondLst>
                                  <p:cond delay="8950"/>
                                </p:stCondLst>
                                <p:childTnLst>
                                  <p:par>
                                    <p:cTn id="95" presetID="2" presetClass="entr" presetSubtype="4" fill="hold" grpId="0" nodeType="afterEffect">
                                      <p:stCondLst>
                                        <p:cond delay="0"/>
                                      </p:stCondLst>
                                      <p:childTnLst>
                                        <p:set>
                                          <p:cBhvr>
                                            <p:cTn id="96" dur="1" fill="hold">
                                              <p:stCondLst>
                                                <p:cond delay="0"/>
                                              </p:stCondLst>
                                            </p:cTn>
                                            <p:tgtEl>
                                              <p:spTgt spid="131"/>
                                            </p:tgtEl>
                                            <p:attrNameLst>
                                              <p:attrName>style.visibility</p:attrName>
                                            </p:attrNameLst>
                                          </p:cBhvr>
                                          <p:to>
                                            <p:strVal val="visible"/>
                                          </p:to>
                                        </p:set>
                                        <p:anim calcmode="lin" valueType="num">
                                          <p:cBhvr additive="base">
                                            <p:cTn id="97" dur="250" fill="hold"/>
                                            <p:tgtEl>
                                              <p:spTgt spid="131"/>
                                            </p:tgtEl>
                                            <p:attrNameLst>
                                              <p:attrName>ppt_x</p:attrName>
                                            </p:attrNameLst>
                                          </p:cBhvr>
                                          <p:tavLst>
                                            <p:tav tm="0">
                                              <p:val>
                                                <p:strVal val="#ppt_x"/>
                                              </p:val>
                                            </p:tav>
                                            <p:tav tm="100000">
                                              <p:val>
                                                <p:strVal val="#ppt_x"/>
                                              </p:val>
                                            </p:tav>
                                          </p:tavLst>
                                        </p:anim>
                                        <p:anim calcmode="lin" valueType="num">
                                          <p:cBhvr additive="base">
                                            <p:cTn id="98" dur="250" fill="hold"/>
                                            <p:tgtEl>
                                              <p:spTgt spid="131"/>
                                            </p:tgtEl>
                                            <p:attrNameLst>
                                              <p:attrName>ppt_y</p:attrName>
                                            </p:attrNameLst>
                                          </p:cBhvr>
                                          <p:tavLst>
                                            <p:tav tm="0">
                                              <p:val>
                                                <p:strVal val="1+#ppt_h/2"/>
                                              </p:val>
                                            </p:tav>
                                            <p:tav tm="100000">
                                              <p:val>
                                                <p:strVal val="#ppt_y"/>
                                              </p:val>
                                            </p:tav>
                                          </p:tavLst>
                                        </p:anim>
                                      </p:childTnLst>
                                    </p:cTn>
                                  </p:par>
                                </p:childTnLst>
                              </p:cTn>
                            </p:par>
                            <p:par>
                              <p:cTn id="99" fill="hold">
                                <p:stCondLst>
                                  <p:cond delay="9200"/>
                                </p:stCondLst>
                                <p:childTnLst>
                                  <p:par>
                                    <p:cTn id="100" presetID="2" presetClass="entr" presetSubtype="4" fill="hold" grpId="0" nodeType="afterEffect">
                                      <p:stCondLst>
                                        <p:cond delay="0"/>
                                      </p:stCondLst>
                                      <p:childTnLst>
                                        <p:set>
                                          <p:cBhvr>
                                            <p:cTn id="101" dur="1" fill="hold">
                                              <p:stCondLst>
                                                <p:cond delay="0"/>
                                              </p:stCondLst>
                                            </p:cTn>
                                            <p:tgtEl>
                                              <p:spTgt spid="118"/>
                                            </p:tgtEl>
                                            <p:attrNameLst>
                                              <p:attrName>style.visibility</p:attrName>
                                            </p:attrNameLst>
                                          </p:cBhvr>
                                          <p:to>
                                            <p:strVal val="visible"/>
                                          </p:to>
                                        </p:set>
                                        <p:anim calcmode="lin" valueType="num">
                                          <p:cBhvr additive="base">
                                            <p:cTn id="102" dur="250" fill="hold"/>
                                            <p:tgtEl>
                                              <p:spTgt spid="118"/>
                                            </p:tgtEl>
                                            <p:attrNameLst>
                                              <p:attrName>ppt_x</p:attrName>
                                            </p:attrNameLst>
                                          </p:cBhvr>
                                          <p:tavLst>
                                            <p:tav tm="0">
                                              <p:val>
                                                <p:strVal val="#ppt_x"/>
                                              </p:val>
                                            </p:tav>
                                            <p:tav tm="100000">
                                              <p:val>
                                                <p:strVal val="#ppt_x"/>
                                              </p:val>
                                            </p:tav>
                                          </p:tavLst>
                                        </p:anim>
                                        <p:anim calcmode="lin" valueType="num">
                                          <p:cBhvr additive="base">
                                            <p:cTn id="103" dur="250" fill="hold"/>
                                            <p:tgtEl>
                                              <p:spTgt spid="118"/>
                                            </p:tgtEl>
                                            <p:attrNameLst>
                                              <p:attrName>ppt_y</p:attrName>
                                            </p:attrNameLst>
                                          </p:cBhvr>
                                          <p:tavLst>
                                            <p:tav tm="0">
                                              <p:val>
                                                <p:strVal val="1+#ppt_h/2"/>
                                              </p:val>
                                            </p:tav>
                                            <p:tav tm="100000">
                                              <p:val>
                                                <p:strVal val="#ppt_y"/>
                                              </p:val>
                                            </p:tav>
                                          </p:tavLst>
                                        </p:anim>
                                      </p:childTnLst>
                                    </p:cTn>
                                  </p:par>
                                </p:childTnLst>
                              </p:cTn>
                            </p:par>
                            <p:par>
                              <p:cTn id="104" fill="hold">
                                <p:stCondLst>
                                  <p:cond delay="9450"/>
                                </p:stCondLst>
                                <p:childTnLst>
                                  <p:par>
                                    <p:cTn id="105" presetID="2" presetClass="entr" presetSubtype="4" fill="hold" grpId="0" nodeType="afterEffect">
                                      <p:stCondLst>
                                        <p:cond delay="0"/>
                                      </p:stCondLst>
                                      <p:childTnLst>
                                        <p:set>
                                          <p:cBhvr>
                                            <p:cTn id="106" dur="1" fill="hold">
                                              <p:stCondLst>
                                                <p:cond delay="0"/>
                                              </p:stCondLst>
                                            </p:cTn>
                                            <p:tgtEl>
                                              <p:spTgt spid="119"/>
                                            </p:tgtEl>
                                            <p:attrNameLst>
                                              <p:attrName>style.visibility</p:attrName>
                                            </p:attrNameLst>
                                          </p:cBhvr>
                                          <p:to>
                                            <p:strVal val="visible"/>
                                          </p:to>
                                        </p:set>
                                        <p:anim calcmode="lin" valueType="num">
                                          <p:cBhvr additive="base">
                                            <p:cTn id="107" dur="250" fill="hold"/>
                                            <p:tgtEl>
                                              <p:spTgt spid="119"/>
                                            </p:tgtEl>
                                            <p:attrNameLst>
                                              <p:attrName>ppt_x</p:attrName>
                                            </p:attrNameLst>
                                          </p:cBhvr>
                                          <p:tavLst>
                                            <p:tav tm="0">
                                              <p:val>
                                                <p:strVal val="#ppt_x"/>
                                              </p:val>
                                            </p:tav>
                                            <p:tav tm="100000">
                                              <p:val>
                                                <p:strVal val="#ppt_x"/>
                                              </p:val>
                                            </p:tav>
                                          </p:tavLst>
                                        </p:anim>
                                        <p:anim calcmode="lin" valueType="num">
                                          <p:cBhvr additive="base">
                                            <p:cTn id="108" dur="250" fill="hold"/>
                                            <p:tgtEl>
                                              <p:spTgt spid="119"/>
                                            </p:tgtEl>
                                            <p:attrNameLst>
                                              <p:attrName>ppt_y</p:attrName>
                                            </p:attrNameLst>
                                          </p:cBhvr>
                                          <p:tavLst>
                                            <p:tav tm="0">
                                              <p:val>
                                                <p:strVal val="1+#ppt_h/2"/>
                                              </p:val>
                                            </p:tav>
                                            <p:tav tm="100000">
                                              <p:val>
                                                <p:strVal val="#ppt_y"/>
                                              </p:val>
                                            </p:tav>
                                          </p:tavLst>
                                        </p:anim>
                                      </p:childTnLst>
                                    </p:cTn>
                                  </p:par>
                                </p:childTnLst>
                              </p:cTn>
                            </p:par>
                            <p:par>
                              <p:cTn id="109" fill="hold">
                                <p:stCondLst>
                                  <p:cond delay="9700"/>
                                </p:stCondLst>
                                <p:childTnLst>
                                  <p:par>
                                    <p:cTn id="110" presetID="2" presetClass="entr" presetSubtype="4" fill="hold" grpId="0" nodeType="afterEffect">
                                      <p:stCondLst>
                                        <p:cond delay="0"/>
                                      </p:stCondLst>
                                      <p:childTnLst>
                                        <p:set>
                                          <p:cBhvr>
                                            <p:cTn id="111" dur="1" fill="hold">
                                              <p:stCondLst>
                                                <p:cond delay="0"/>
                                              </p:stCondLst>
                                            </p:cTn>
                                            <p:tgtEl>
                                              <p:spTgt spid="120"/>
                                            </p:tgtEl>
                                            <p:attrNameLst>
                                              <p:attrName>style.visibility</p:attrName>
                                            </p:attrNameLst>
                                          </p:cBhvr>
                                          <p:to>
                                            <p:strVal val="visible"/>
                                          </p:to>
                                        </p:set>
                                        <p:anim calcmode="lin" valueType="num">
                                          <p:cBhvr additive="base">
                                            <p:cTn id="112" dur="250" fill="hold"/>
                                            <p:tgtEl>
                                              <p:spTgt spid="120"/>
                                            </p:tgtEl>
                                            <p:attrNameLst>
                                              <p:attrName>ppt_x</p:attrName>
                                            </p:attrNameLst>
                                          </p:cBhvr>
                                          <p:tavLst>
                                            <p:tav tm="0">
                                              <p:val>
                                                <p:strVal val="#ppt_x"/>
                                              </p:val>
                                            </p:tav>
                                            <p:tav tm="100000">
                                              <p:val>
                                                <p:strVal val="#ppt_x"/>
                                              </p:val>
                                            </p:tav>
                                          </p:tavLst>
                                        </p:anim>
                                        <p:anim calcmode="lin" valueType="num">
                                          <p:cBhvr additive="base">
                                            <p:cTn id="113" dur="250" fill="hold"/>
                                            <p:tgtEl>
                                              <p:spTgt spid="120"/>
                                            </p:tgtEl>
                                            <p:attrNameLst>
                                              <p:attrName>ppt_y</p:attrName>
                                            </p:attrNameLst>
                                          </p:cBhvr>
                                          <p:tavLst>
                                            <p:tav tm="0">
                                              <p:val>
                                                <p:strVal val="1+#ppt_h/2"/>
                                              </p:val>
                                            </p:tav>
                                            <p:tav tm="100000">
                                              <p:val>
                                                <p:strVal val="#ppt_y"/>
                                              </p:val>
                                            </p:tav>
                                          </p:tavLst>
                                        </p:anim>
                                      </p:childTnLst>
                                    </p:cTn>
                                  </p:par>
                                </p:childTnLst>
                              </p:cTn>
                            </p:par>
                            <p:par>
                              <p:cTn id="114" fill="hold">
                                <p:stCondLst>
                                  <p:cond delay="9950"/>
                                </p:stCondLst>
                                <p:childTnLst>
                                  <p:par>
                                    <p:cTn id="115" presetID="2" presetClass="entr" presetSubtype="4" fill="hold" grpId="0" nodeType="afterEffect">
                                      <p:stCondLst>
                                        <p:cond delay="0"/>
                                      </p:stCondLst>
                                      <p:childTnLst>
                                        <p:set>
                                          <p:cBhvr>
                                            <p:cTn id="116" dur="1" fill="hold">
                                              <p:stCondLst>
                                                <p:cond delay="0"/>
                                              </p:stCondLst>
                                            </p:cTn>
                                            <p:tgtEl>
                                              <p:spTgt spid="121"/>
                                            </p:tgtEl>
                                            <p:attrNameLst>
                                              <p:attrName>style.visibility</p:attrName>
                                            </p:attrNameLst>
                                          </p:cBhvr>
                                          <p:to>
                                            <p:strVal val="visible"/>
                                          </p:to>
                                        </p:set>
                                        <p:anim calcmode="lin" valueType="num">
                                          <p:cBhvr additive="base">
                                            <p:cTn id="117" dur="250" fill="hold"/>
                                            <p:tgtEl>
                                              <p:spTgt spid="121"/>
                                            </p:tgtEl>
                                            <p:attrNameLst>
                                              <p:attrName>ppt_x</p:attrName>
                                            </p:attrNameLst>
                                          </p:cBhvr>
                                          <p:tavLst>
                                            <p:tav tm="0">
                                              <p:val>
                                                <p:strVal val="#ppt_x"/>
                                              </p:val>
                                            </p:tav>
                                            <p:tav tm="100000">
                                              <p:val>
                                                <p:strVal val="#ppt_x"/>
                                              </p:val>
                                            </p:tav>
                                          </p:tavLst>
                                        </p:anim>
                                        <p:anim calcmode="lin" valueType="num">
                                          <p:cBhvr additive="base">
                                            <p:cTn id="118" dur="250" fill="hold"/>
                                            <p:tgtEl>
                                              <p:spTgt spid="121"/>
                                            </p:tgtEl>
                                            <p:attrNameLst>
                                              <p:attrName>ppt_y</p:attrName>
                                            </p:attrNameLst>
                                          </p:cBhvr>
                                          <p:tavLst>
                                            <p:tav tm="0">
                                              <p:val>
                                                <p:strVal val="1+#ppt_h/2"/>
                                              </p:val>
                                            </p:tav>
                                            <p:tav tm="100000">
                                              <p:val>
                                                <p:strVal val="#ppt_y"/>
                                              </p:val>
                                            </p:tav>
                                          </p:tavLst>
                                        </p:anim>
                                      </p:childTnLst>
                                    </p:cTn>
                                  </p:par>
                                </p:childTnLst>
                              </p:cTn>
                            </p:par>
                            <p:par>
                              <p:cTn id="119" fill="hold">
                                <p:stCondLst>
                                  <p:cond delay="10200"/>
                                </p:stCondLst>
                                <p:childTnLst>
                                  <p:par>
                                    <p:cTn id="120" presetID="2" presetClass="entr" presetSubtype="4"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 calcmode="lin" valueType="num">
                                          <p:cBhvr additive="base">
                                            <p:cTn id="122" dur="250" fill="hold"/>
                                            <p:tgtEl>
                                              <p:spTgt spid="122"/>
                                            </p:tgtEl>
                                            <p:attrNameLst>
                                              <p:attrName>ppt_x</p:attrName>
                                            </p:attrNameLst>
                                          </p:cBhvr>
                                          <p:tavLst>
                                            <p:tav tm="0">
                                              <p:val>
                                                <p:strVal val="#ppt_x"/>
                                              </p:val>
                                            </p:tav>
                                            <p:tav tm="100000">
                                              <p:val>
                                                <p:strVal val="#ppt_x"/>
                                              </p:val>
                                            </p:tav>
                                          </p:tavLst>
                                        </p:anim>
                                        <p:anim calcmode="lin" valueType="num">
                                          <p:cBhvr additive="base">
                                            <p:cTn id="123" dur="250" fill="hold"/>
                                            <p:tgtEl>
                                              <p:spTgt spid="122"/>
                                            </p:tgtEl>
                                            <p:attrNameLst>
                                              <p:attrName>ppt_y</p:attrName>
                                            </p:attrNameLst>
                                          </p:cBhvr>
                                          <p:tavLst>
                                            <p:tav tm="0">
                                              <p:val>
                                                <p:strVal val="1+#ppt_h/2"/>
                                              </p:val>
                                            </p:tav>
                                            <p:tav tm="100000">
                                              <p:val>
                                                <p:strVal val="#ppt_y"/>
                                              </p:val>
                                            </p:tav>
                                          </p:tavLst>
                                        </p:anim>
                                      </p:childTnLst>
                                    </p:cTn>
                                  </p:par>
                                </p:childTnLst>
                              </p:cTn>
                            </p:par>
                            <p:par>
                              <p:cTn id="124" fill="hold">
                                <p:stCondLst>
                                  <p:cond delay="10450"/>
                                </p:stCondLst>
                                <p:childTnLst>
                                  <p:par>
                                    <p:cTn id="125" presetID="2" presetClass="entr" presetSubtype="4" fill="hold" grpId="0" nodeType="afterEffect">
                                      <p:stCondLst>
                                        <p:cond delay="0"/>
                                      </p:stCondLst>
                                      <p:childTnLst>
                                        <p:set>
                                          <p:cBhvr>
                                            <p:cTn id="126" dur="1" fill="hold">
                                              <p:stCondLst>
                                                <p:cond delay="0"/>
                                              </p:stCondLst>
                                            </p:cTn>
                                            <p:tgtEl>
                                              <p:spTgt spid="123"/>
                                            </p:tgtEl>
                                            <p:attrNameLst>
                                              <p:attrName>style.visibility</p:attrName>
                                            </p:attrNameLst>
                                          </p:cBhvr>
                                          <p:to>
                                            <p:strVal val="visible"/>
                                          </p:to>
                                        </p:set>
                                        <p:anim calcmode="lin" valueType="num">
                                          <p:cBhvr additive="base">
                                            <p:cTn id="127" dur="250" fill="hold"/>
                                            <p:tgtEl>
                                              <p:spTgt spid="123"/>
                                            </p:tgtEl>
                                            <p:attrNameLst>
                                              <p:attrName>ppt_x</p:attrName>
                                            </p:attrNameLst>
                                          </p:cBhvr>
                                          <p:tavLst>
                                            <p:tav tm="0">
                                              <p:val>
                                                <p:strVal val="#ppt_x"/>
                                              </p:val>
                                            </p:tav>
                                            <p:tav tm="100000">
                                              <p:val>
                                                <p:strVal val="#ppt_x"/>
                                              </p:val>
                                            </p:tav>
                                          </p:tavLst>
                                        </p:anim>
                                        <p:anim calcmode="lin" valueType="num">
                                          <p:cBhvr additive="base">
                                            <p:cTn id="128" dur="250" fill="hold"/>
                                            <p:tgtEl>
                                              <p:spTgt spid="123"/>
                                            </p:tgtEl>
                                            <p:attrNameLst>
                                              <p:attrName>ppt_y</p:attrName>
                                            </p:attrNameLst>
                                          </p:cBhvr>
                                          <p:tavLst>
                                            <p:tav tm="0">
                                              <p:val>
                                                <p:strVal val="1+#ppt_h/2"/>
                                              </p:val>
                                            </p:tav>
                                            <p:tav tm="100000">
                                              <p:val>
                                                <p:strVal val="#ppt_y"/>
                                              </p:val>
                                            </p:tav>
                                          </p:tavLst>
                                        </p:anim>
                                      </p:childTnLst>
                                    </p:cTn>
                                  </p:par>
                                </p:childTnLst>
                              </p:cTn>
                            </p:par>
                            <p:par>
                              <p:cTn id="129" fill="hold">
                                <p:stCondLst>
                                  <p:cond delay="10700"/>
                                </p:stCondLst>
                                <p:childTnLst>
                                  <p:par>
                                    <p:cTn id="130" presetID="2" presetClass="entr" presetSubtype="4" fill="hold" grpId="0" nodeType="afterEffect">
                                      <p:stCondLst>
                                        <p:cond delay="0"/>
                                      </p:stCondLst>
                                      <p:childTnLst>
                                        <p:set>
                                          <p:cBhvr>
                                            <p:cTn id="131" dur="1" fill="hold">
                                              <p:stCondLst>
                                                <p:cond delay="0"/>
                                              </p:stCondLst>
                                            </p:cTn>
                                            <p:tgtEl>
                                              <p:spTgt spid="124"/>
                                            </p:tgtEl>
                                            <p:attrNameLst>
                                              <p:attrName>style.visibility</p:attrName>
                                            </p:attrNameLst>
                                          </p:cBhvr>
                                          <p:to>
                                            <p:strVal val="visible"/>
                                          </p:to>
                                        </p:set>
                                        <p:anim calcmode="lin" valueType="num">
                                          <p:cBhvr additive="base">
                                            <p:cTn id="132" dur="250" fill="hold"/>
                                            <p:tgtEl>
                                              <p:spTgt spid="124"/>
                                            </p:tgtEl>
                                            <p:attrNameLst>
                                              <p:attrName>ppt_x</p:attrName>
                                            </p:attrNameLst>
                                          </p:cBhvr>
                                          <p:tavLst>
                                            <p:tav tm="0">
                                              <p:val>
                                                <p:strVal val="#ppt_x"/>
                                              </p:val>
                                            </p:tav>
                                            <p:tav tm="100000">
                                              <p:val>
                                                <p:strVal val="#ppt_x"/>
                                              </p:val>
                                            </p:tav>
                                          </p:tavLst>
                                        </p:anim>
                                        <p:anim calcmode="lin" valueType="num">
                                          <p:cBhvr additive="base">
                                            <p:cTn id="133" dur="250" fill="hold"/>
                                            <p:tgtEl>
                                              <p:spTgt spid="124"/>
                                            </p:tgtEl>
                                            <p:attrNameLst>
                                              <p:attrName>ppt_y</p:attrName>
                                            </p:attrNameLst>
                                          </p:cBhvr>
                                          <p:tavLst>
                                            <p:tav tm="0">
                                              <p:val>
                                                <p:strVal val="1+#ppt_h/2"/>
                                              </p:val>
                                            </p:tav>
                                            <p:tav tm="100000">
                                              <p:val>
                                                <p:strVal val="#ppt_y"/>
                                              </p:val>
                                            </p:tav>
                                          </p:tavLst>
                                        </p:anim>
                                      </p:childTnLst>
                                    </p:cTn>
                                  </p:par>
                                </p:childTnLst>
                              </p:cTn>
                            </p:par>
                            <p:par>
                              <p:cTn id="134" fill="hold">
                                <p:stCondLst>
                                  <p:cond delay="10950"/>
                                </p:stCondLst>
                                <p:childTnLst>
                                  <p:par>
                                    <p:cTn id="135" presetID="2" presetClass="entr" presetSubtype="4" fill="hold" grpId="0" nodeType="afterEffect">
                                      <p:stCondLst>
                                        <p:cond delay="0"/>
                                      </p:stCondLst>
                                      <p:childTnLst>
                                        <p:set>
                                          <p:cBhvr>
                                            <p:cTn id="136" dur="1" fill="hold">
                                              <p:stCondLst>
                                                <p:cond delay="0"/>
                                              </p:stCondLst>
                                            </p:cTn>
                                            <p:tgtEl>
                                              <p:spTgt spid="125"/>
                                            </p:tgtEl>
                                            <p:attrNameLst>
                                              <p:attrName>style.visibility</p:attrName>
                                            </p:attrNameLst>
                                          </p:cBhvr>
                                          <p:to>
                                            <p:strVal val="visible"/>
                                          </p:to>
                                        </p:set>
                                        <p:anim calcmode="lin" valueType="num">
                                          <p:cBhvr additive="base">
                                            <p:cTn id="137" dur="250" fill="hold"/>
                                            <p:tgtEl>
                                              <p:spTgt spid="125"/>
                                            </p:tgtEl>
                                            <p:attrNameLst>
                                              <p:attrName>ppt_x</p:attrName>
                                            </p:attrNameLst>
                                          </p:cBhvr>
                                          <p:tavLst>
                                            <p:tav tm="0">
                                              <p:val>
                                                <p:strVal val="#ppt_x"/>
                                              </p:val>
                                            </p:tav>
                                            <p:tav tm="100000">
                                              <p:val>
                                                <p:strVal val="#ppt_x"/>
                                              </p:val>
                                            </p:tav>
                                          </p:tavLst>
                                        </p:anim>
                                        <p:anim calcmode="lin" valueType="num">
                                          <p:cBhvr additive="base">
                                            <p:cTn id="138" dur="250" fill="hold"/>
                                            <p:tgtEl>
                                              <p:spTgt spid="125"/>
                                            </p:tgtEl>
                                            <p:attrNameLst>
                                              <p:attrName>ppt_y</p:attrName>
                                            </p:attrNameLst>
                                          </p:cBhvr>
                                          <p:tavLst>
                                            <p:tav tm="0">
                                              <p:val>
                                                <p:strVal val="1+#ppt_h/2"/>
                                              </p:val>
                                            </p:tav>
                                            <p:tav tm="100000">
                                              <p:val>
                                                <p:strVal val="#ppt_y"/>
                                              </p:val>
                                            </p:tav>
                                          </p:tavLst>
                                        </p:anim>
                                      </p:childTnLst>
                                    </p:cTn>
                                  </p:par>
                                </p:childTnLst>
                              </p:cTn>
                            </p:par>
                            <p:par>
                              <p:cTn id="139" fill="hold">
                                <p:stCondLst>
                                  <p:cond delay="11200"/>
                                </p:stCondLst>
                                <p:childTnLst>
                                  <p:par>
                                    <p:cTn id="140" presetID="10" presetClass="entr" presetSubtype="0" fill="hold" grpId="0" nodeType="afterEffect">
                                      <p:stCondLst>
                                        <p:cond delay="0"/>
                                      </p:stCondLst>
                                      <p:childTnLst>
                                        <p:set>
                                          <p:cBhvr>
                                            <p:cTn id="141" dur="1" fill="hold">
                                              <p:stCondLst>
                                                <p:cond delay="0"/>
                                              </p:stCondLst>
                                            </p:cTn>
                                            <p:tgtEl>
                                              <p:spTgt spid="139"/>
                                            </p:tgtEl>
                                            <p:attrNameLst>
                                              <p:attrName>style.visibility</p:attrName>
                                            </p:attrNameLst>
                                          </p:cBhvr>
                                          <p:to>
                                            <p:strVal val="visible"/>
                                          </p:to>
                                        </p:set>
                                        <p:animEffect transition="in" filter="fade">
                                          <p:cBhvr>
                                            <p:cTn id="14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8" grpId="0"/>
          <p:bldP spid="119" grpId="0"/>
          <p:bldP spid="120" grpId="0"/>
          <p:bldP spid="121" grpId="0"/>
          <p:bldP spid="122" grpId="0"/>
          <p:bldP spid="123" grpId="0"/>
          <p:bldP spid="124" grpId="0"/>
          <p:bldP spid="125" grpId="0"/>
          <p:bldP spid="128" grpId="0"/>
          <p:bldP spid="129" grpId="0"/>
          <p:bldP spid="130" grpId="0"/>
          <p:bldP spid="131" grpId="0"/>
          <p:bldP spid="139" grpId="0"/>
          <p:bldP spid="52" grpId="0"/>
          <p:bldP spid="55" grpId="0" animBg="1"/>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1200" fill="hold"/>
                                            <p:tgtEl>
                                              <p:spTgt spid="53"/>
                                            </p:tgtEl>
                                            <p:attrNameLst>
                                              <p:attrName>ppt_x</p:attrName>
                                            </p:attrNameLst>
                                          </p:cBhvr>
                                          <p:tavLst>
                                            <p:tav tm="0">
                                              <p:val>
                                                <p:strVal val="0-#ppt_w/2"/>
                                              </p:val>
                                            </p:tav>
                                            <p:tav tm="100000">
                                              <p:val>
                                                <p:strVal val="#ppt_x"/>
                                              </p:val>
                                            </p:tav>
                                          </p:tavLst>
                                        </p:anim>
                                        <p:anim calcmode="lin" valueType="num">
                                          <p:cBhvr additive="base">
                                            <p:cTn id="8" dur="1200" fill="hold"/>
                                            <p:tgtEl>
                                              <p:spTgt spid="53"/>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1200" fill="hold"/>
                                            <p:tgtEl>
                                              <p:spTgt spid="54"/>
                                            </p:tgtEl>
                                            <p:attrNameLst>
                                              <p:attrName>ppt_x</p:attrName>
                                            </p:attrNameLst>
                                          </p:cBhvr>
                                          <p:tavLst>
                                            <p:tav tm="0">
                                              <p:val>
                                                <p:strVal val="#ppt_x"/>
                                              </p:val>
                                            </p:tav>
                                            <p:tav tm="100000">
                                              <p:val>
                                                <p:strVal val="#ppt_x"/>
                                              </p:val>
                                            </p:tav>
                                          </p:tavLst>
                                        </p:anim>
                                        <p:anim calcmode="lin" valueType="num">
                                          <p:cBhvr additive="base">
                                            <p:cTn id="12" dur="1200" fill="hold"/>
                                            <p:tgtEl>
                                              <p:spTgt spid="54"/>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wipe(left)">
                                          <p:cBhvr>
                                            <p:cTn id="16" dur="500"/>
                                            <p:tgtEl>
                                              <p:spTgt spid="52"/>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fade">
                                          <p:cBhvr>
                                            <p:cTn id="20" dur="500"/>
                                            <p:tgtEl>
                                              <p:spTgt spid="5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par>
                              <p:cTn id="24" fill="hold">
                                <p:stCondLst>
                                  <p:cond delay="2200"/>
                                </p:stCondLst>
                                <p:childTnLst>
                                  <p:par>
                                    <p:cTn id="25" presetID="53" presetClass="entr" presetSubtype="16" fill="hold" nodeType="afterEffect">
                                      <p:stCondLst>
                                        <p:cond delay="0"/>
                                      </p:stCondLst>
                                      <p:childTnLst>
                                        <p:set>
                                          <p:cBhvr>
                                            <p:cTn id="26" dur="1" fill="hold">
                                              <p:stCondLst>
                                                <p:cond delay="0"/>
                                              </p:stCondLst>
                                            </p:cTn>
                                            <p:tgtEl>
                                              <p:spTgt spid="133"/>
                                            </p:tgtEl>
                                            <p:attrNameLst>
                                              <p:attrName>style.visibility</p:attrName>
                                            </p:attrNameLst>
                                          </p:cBhvr>
                                          <p:to>
                                            <p:strVal val="visible"/>
                                          </p:to>
                                        </p:set>
                                        <p:anim calcmode="lin" valueType="num">
                                          <p:cBhvr>
                                            <p:cTn id="27" dur="500" fill="hold"/>
                                            <p:tgtEl>
                                              <p:spTgt spid="133"/>
                                            </p:tgtEl>
                                            <p:attrNameLst>
                                              <p:attrName>ppt_w</p:attrName>
                                            </p:attrNameLst>
                                          </p:cBhvr>
                                          <p:tavLst>
                                            <p:tav tm="0">
                                              <p:val>
                                                <p:fltVal val="0"/>
                                              </p:val>
                                            </p:tav>
                                            <p:tav tm="100000">
                                              <p:val>
                                                <p:strVal val="#ppt_w"/>
                                              </p:val>
                                            </p:tav>
                                          </p:tavLst>
                                        </p:anim>
                                        <p:anim calcmode="lin" valueType="num">
                                          <p:cBhvr>
                                            <p:cTn id="28" dur="500" fill="hold"/>
                                            <p:tgtEl>
                                              <p:spTgt spid="133"/>
                                            </p:tgtEl>
                                            <p:attrNameLst>
                                              <p:attrName>ppt_h</p:attrName>
                                            </p:attrNameLst>
                                          </p:cBhvr>
                                          <p:tavLst>
                                            <p:tav tm="0">
                                              <p:val>
                                                <p:fltVal val="0"/>
                                              </p:val>
                                            </p:tav>
                                            <p:tav tm="100000">
                                              <p:val>
                                                <p:strVal val="#ppt_h"/>
                                              </p:val>
                                            </p:tav>
                                          </p:tavLst>
                                        </p:anim>
                                        <p:animEffect transition="in" filter="fade">
                                          <p:cBhvr>
                                            <p:cTn id="29" dur="500"/>
                                            <p:tgtEl>
                                              <p:spTgt spid="133"/>
                                            </p:tgtEl>
                                          </p:cBhvr>
                                        </p:animEffect>
                                      </p:childTnLst>
                                    </p:cTn>
                                  </p:par>
                                </p:childTnLst>
                              </p:cTn>
                            </p:par>
                            <p:par>
                              <p:cTn id="30" fill="hold">
                                <p:stCondLst>
                                  <p:cond delay="2700"/>
                                </p:stCondLst>
                                <p:childTnLst>
                                  <p:par>
                                    <p:cTn id="31" presetID="2" presetClass="entr" presetSubtype="4"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ppt_x"/>
                                              </p:val>
                                            </p:tav>
                                            <p:tav tm="100000">
                                              <p:val>
                                                <p:strVal val="#ppt_x"/>
                                              </p:val>
                                            </p:tav>
                                          </p:tavLst>
                                        </p:anim>
                                        <p:anim calcmode="lin" valueType="num">
                                          <p:cBhvr additive="base">
                                            <p:cTn id="34" dur="500" fill="hold"/>
                                            <p:tgtEl>
                                              <p:spTgt spid="57"/>
                                            </p:tgtEl>
                                            <p:attrNameLst>
                                              <p:attrName>ppt_y</p:attrName>
                                            </p:attrNameLst>
                                          </p:cBhvr>
                                          <p:tavLst>
                                            <p:tav tm="0">
                                              <p:val>
                                                <p:strVal val="1+#ppt_h/2"/>
                                              </p:val>
                                            </p:tav>
                                            <p:tav tm="100000">
                                              <p:val>
                                                <p:strVal val="#ppt_y"/>
                                              </p:val>
                                            </p:tav>
                                          </p:tavLst>
                                        </p:anim>
                                      </p:childTnLst>
                                    </p:cTn>
                                  </p:par>
                                </p:childTnLst>
                              </p:cTn>
                            </p:par>
                            <p:par>
                              <p:cTn id="35" fill="hold">
                                <p:stCondLst>
                                  <p:cond delay="3200"/>
                                </p:stCondLst>
                                <p:childTnLst>
                                  <p:par>
                                    <p:cTn id="36" presetID="22" presetClass="entr" presetSubtype="8" fill="hold"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wipe(left)">
                                          <p:cBhvr>
                                            <p:cTn id="38" dur="1000"/>
                                            <p:tgtEl>
                                              <p:spTgt spid="106"/>
                                            </p:tgtEl>
                                          </p:cBhvr>
                                        </p:animEffect>
                                      </p:childTnLst>
                                    </p:cTn>
                                  </p:par>
                                </p:childTnLst>
                              </p:cTn>
                            </p:par>
                            <p:par>
                              <p:cTn id="39" fill="hold">
                                <p:stCondLst>
                                  <p:cond delay="4200"/>
                                </p:stCondLst>
                                <p:childTnLst>
                                  <p:par>
                                    <p:cTn id="40" presetID="2" presetClass="entr" presetSubtype="1" fill="hold" nodeType="afterEffect">
                                      <p:stCondLst>
                                        <p:cond delay="0"/>
                                      </p:stCondLst>
                                      <p:childTnLst>
                                        <p:set>
                                          <p:cBhvr>
                                            <p:cTn id="41" dur="1" fill="hold">
                                              <p:stCondLst>
                                                <p:cond delay="0"/>
                                              </p:stCondLst>
                                            </p:cTn>
                                            <p:tgtEl>
                                              <p:spTgt spid="91"/>
                                            </p:tgtEl>
                                            <p:attrNameLst>
                                              <p:attrName>style.visibility</p:attrName>
                                            </p:attrNameLst>
                                          </p:cBhvr>
                                          <p:to>
                                            <p:strVal val="visible"/>
                                          </p:to>
                                        </p:set>
                                        <p:anim calcmode="lin" valueType="num">
                                          <p:cBhvr additive="base">
                                            <p:cTn id="42" dur="500" fill="hold"/>
                                            <p:tgtEl>
                                              <p:spTgt spid="91"/>
                                            </p:tgtEl>
                                            <p:attrNameLst>
                                              <p:attrName>ppt_x</p:attrName>
                                            </p:attrNameLst>
                                          </p:cBhvr>
                                          <p:tavLst>
                                            <p:tav tm="0">
                                              <p:val>
                                                <p:strVal val="#ppt_x"/>
                                              </p:val>
                                            </p:tav>
                                            <p:tav tm="100000">
                                              <p:val>
                                                <p:strVal val="#ppt_x"/>
                                              </p:val>
                                            </p:tav>
                                          </p:tavLst>
                                        </p:anim>
                                        <p:anim calcmode="lin" valueType="num">
                                          <p:cBhvr additive="base">
                                            <p:cTn id="43" dur="500" fill="hold"/>
                                            <p:tgtEl>
                                              <p:spTgt spid="91"/>
                                            </p:tgtEl>
                                            <p:attrNameLst>
                                              <p:attrName>ppt_y</p:attrName>
                                            </p:attrNameLst>
                                          </p:cBhvr>
                                          <p:tavLst>
                                            <p:tav tm="0">
                                              <p:val>
                                                <p:strVal val="0-#ppt_h/2"/>
                                              </p:val>
                                            </p:tav>
                                            <p:tav tm="100000">
                                              <p:val>
                                                <p:strVal val="#ppt_y"/>
                                              </p:val>
                                            </p:tav>
                                          </p:tavLst>
                                        </p:anim>
                                      </p:childTnLst>
                                    </p:cTn>
                                  </p:par>
                                </p:childTnLst>
                              </p:cTn>
                            </p:par>
                            <p:par>
                              <p:cTn id="44" fill="hold">
                                <p:stCondLst>
                                  <p:cond delay="4700"/>
                                </p:stCondLst>
                                <p:childTnLst>
                                  <p:par>
                                    <p:cTn id="45" presetID="2" presetClass="entr" presetSubtype="1" fill="hold" nodeType="afterEffect">
                                      <p:stCondLst>
                                        <p:cond delay="0"/>
                                      </p:stCondLst>
                                      <p:childTnLst>
                                        <p:set>
                                          <p:cBhvr>
                                            <p:cTn id="46" dur="1" fill="hold">
                                              <p:stCondLst>
                                                <p:cond delay="0"/>
                                              </p:stCondLst>
                                            </p:cTn>
                                            <p:tgtEl>
                                              <p:spTgt spid="94"/>
                                            </p:tgtEl>
                                            <p:attrNameLst>
                                              <p:attrName>style.visibility</p:attrName>
                                            </p:attrNameLst>
                                          </p:cBhvr>
                                          <p:to>
                                            <p:strVal val="visible"/>
                                          </p:to>
                                        </p:set>
                                        <p:anim calcmode="lin" valueType="num">
                                          <p:cBhvr additive="base">
                                            <p:cTn id="47" dur="500" fill="hold"/>
                                            <p:tgtEl>
                                              <p:spTgt spid="94"/>
                                            </p:tgtEl>
                                            <p:attrNameLst>
                                              <p:attrName>ppt_x</p:attrName>
                                            </p:attrNameLst>
                                          </p:cBhvr>
                                          <p:tavLst>
                                            <p:tav tm="0">
                                              <p:val>
                                                <p:strVal val="#ppt_x"/>
                                              </p:val>
                                            </p:tav>
                                            <p:tav tm="100000">
                                              <p:val>
                                                <p:strVal val="#ppt_x"/>
                                              </p:val>
                                            </p:tav>
                                          </p:tavLst>
                                        </p:anim>
                                        <p:anim calcmode="lin" valueType="num">
                                          <p:cBhvr additive="base">
                                            <p:cTn id="48" dur="500" fill="hold"/>
                                            <p:tgtEl>
                                              <p:spTgt spid="94"/>
                                            </p:tgtEl>
                                            <p:attrNameLst>
                                              <p:attrName>ppt_y</p:attrName>
                                            </p:attrNameLst>
                                          </p:cBhvr>
                                          <p:tavLst>
                                            <p:tav tm="0">
                                              <p:val>
                                                <p:strVal val="0-#ppt_h/2"/>
                                              </p:val>
                                            </p:tav>
                                            <p:tav tm="100000">
                                              <p:val>
                                                <p:strVal val="#ppt_y"/>
                                              </p:val>
                                            </p:tav>
                                          </p:tavLst>
                                        </p:anim>
                                      </p:childTnLst>
                                    </p:cTn>
                                  </p:par>
                                </p:childTnLst>
                              </p:cTn>
                            </p:par>
                            <p:par>
                              <p:cTn id="49" fill="hold">
                                <p:stCondLst>
                                  <p:cond delay="5200"/>
                                </p:stCondLst>
                                <p:childTnLst>
                                  <p:par>
                                    <p:cTn id="50" presetID="2" presetClass="entr" presetSubtype="1" fill="hold" nodeType="afterEffect">
                                      <p:stCondLst>
                                        <p:cond delay="0"/>
                                      </p:stCondLst>
                                      <p:childTnLst>
                                        <p:set>
                                          <p:cBhvr>
                                            <p:cTn id="51" dur="1" fill="hold">
                                              <p:stCondLst>
                                                <p:cond delay="0"/>
                                              </p:stCondLst>
                                            </p:cTn>
                                            <p:tgtEl>
                                              <p:spTgt spid="97"/>
                                            </p:tgtEl>
                                            <p:attrNameLst>
                                              <p:attrName>style.visibility</p:attrName>
                                            </p:attrNameLst>
                                          </p:cBhvr>
                                          <p:to>
                                            <p:strVal val="visible"/>
                                          </p:to>
                                        </p:set>
                                        <p:anim calcmode="lin" valueType="num">
                                          <p:cBhvr additive="base">
                                            <p:cTn id="52" dur="500" fill="hold"/>
                                            <p:tgtEl>
                                              <p:spTgt spid="97"/>
                                            </p:tgtEl>
                                            <p:attrNameLst>
                                              <p:attrName>ppt_x</p:attrName>
                                            </p:attrNameLst>
                                          </p:cBhvr>
                                          <p:tavLst>
                                            <p:tav tm="0">
                                              <p:val>
                                                <p:strVal val="#ppt_x"/>
                                              </p:val>
                                            </p:tav>
                                            <p:tav tm="100000">
                                              <p:val>
                                                <p:strVal val="#ppt_x"/>
                                              </p:val>
                                            </p:tav>
                                          </p:tavLst>
                                        </p:anim>
                                        <p:anim calcmode="lin" valueType="num">
                                          <p:cBhvr additive="base">
                                            <p:cTn id="53" dur="500" fill="hold"/>
                                            <p:tgtEl>
                                              <p:spTgt spid="97"/>
                                            </p:tgtEl>
                                            <p:attrNameLst>
                                              <p:attrName>ppt_y</p:attrName>
                                            </p:attrNameLst>
                                          </p:cBhvr>
                                          <p:tavLst>
                                            <p:tav tm="0">
                                              <p:val>
                                                <p:strVal val="0-#ppt_h/2"/>
                                              </p:val>
                                            </p:tav>
                                            <p:tav tm="100000">
                                              <p:val>
                                                <p:strVal val="#ppt_y"/>
                                              </p:val>
                                            </p:tav>
                                          </p:tavLst>
                                        </p:anim>
                                      </p:childTnLst>
                                    </p:cTn>
                                  </p:par>
                                </p:childTnLst>
                              </p:cTn>
                            </p:par>
                            <p:par>
                              <p:cTn id="54" fill="hold">
                                <p:stCondLst>
                                  <p:cond delay="5700"/>
                                </p:stCondLst>
                                <p:childTnLst>
                                  <p:par>
                                    <p:cTn id="55" presetID="2" presetClass="entr" presetSubtype="1" fill="hold" nodeType="afterEffect">
                                      <p:stCondLst>
                                        <p:cond delay="0"/>
                                      </p:stCondLst>
                                      <p:childTnLst>
                                        <p:set>
                                          <p:cBhvr>
                                            <p:cTn id="56" dur="1" fill="hold">
                                              <p:stCondLst>
                                                <p:cond delay="0"/>
                                              </p:stCondLst>
                                            </p:cTn>
                                            <p:tgtEl>
                                              <p:spTgt spid="100"/>
                                            </p:tgtEl>
                                            <p:attrNameLst>
                                              <p:attrName>style.visibility</p:attrName>
                                            </p:attrNameLst>
                                          </p:cBhvr>
                                          <p:to>
                                            <p:strVal val="visible"/>
                                          </p:to>
                                        </p:set>
                                        <p:anim calcmode="lin" valueType="num">
                                          <p:cBhvr additive="base">
                                            <p:cTn id="57" dur="500" fill="hold"/>
                                            <p:tgtEl>
                                              <p:spTgt spid="100"/>
                                            </p:tgtEl>
                                            <p:attrNameLst>
                                              <p:attrName>ppt_x</p:attrName>
                                            </p:attrNameLst>
                                          </p:cBhvr>
                                          <p:tavLst>
                                            <p:tav tm="0">
                                              <p:val>
                                                <p:strVal val="#ppt_x"/>
                                              </p:val>
                                            </p:tav>
                                            <p:tav tm="100000">
                                              <p:val>
                                                <p:strVal val="#ppt_x"/>
                                              </p:val>
                                            </p:tav>
                                          </p:tavLst>
                                        </p:anim>
                                        <p:anim calcmode="lin" valueType="num">
                                          <p:cBhvr additive="base">
                                            <p:cTn id="58" dur="500" fill="hold"/>
                                            <p:tgtEl>
                                              <p:spTgt spid="100"/>
                                            </p:tgtEl>
                                            <p:attrNameLst>
                                              <p:attrName>ppt_y</p:attrName>
                                            </p:attrNameLst>
                                          </p:cBhvr>
                                          <p:tavLst>
                                            <p:tav tm="0">
                                              <p:val>
                                                <p:strVal val="0-#ppt_h/2"/>
                                              </p:val>
                                            </p:tav>
                                            <p:tav tm="100000">
                                              <p:val>
                                                <p:strVal val="#ppt_y"/>
                                              </p:val>
                                            </p:tav>
                                          </p:tavLst>
                                        </p:anim>
                                      </p:childTnLst>
                                    </p:cTn>
                                  </p:par>
                                </p:childTnLst>
                              </p:cTn>
                            </p:par>
                            <p:par>
                              <p:cTn id="59" fill="hold">
                                <p:stCondLst>
                                  <p:cond delay="6200"/>
                                </p:stCondLst>
                                <p:childTnLst>
                                  <p:par>
                                    <p:cTn id="60" presetID="2" presetClass="entr" presetSubtype="8" accel="30000" fill="hold" grpId="0" nodeType="afterEffect">
                                      <p:stCondLst>
                                        <p:cond delay="0"/>
                                      </p:stCondLst>
                                      <p:childTnLst>
                                        <p:set>
                                          <p:cBhvr>
                                            <p:cTn id="61" dur="1" fill="hold">
                                              <p:stCondLst>
                                                <p:cond delay="0"/>
                                              </p:stCondLst>
                                            </p:cTn>
                                            <p:tgtEl>
                                              <p:spTgt spid="113"/>
                                            </p:tgtEl>
                                            <p:attrNameLst>
                                              <p:attrName>style.visibility</p:attrName>
                                            </p:attrNameLst>
                                          </p:cBhvr>
                                          <p:to>
                                            <p:strVal val="visible"/>
                                          </p:to>
                                        </p:set>
                                        <p:anim calcmode="lin" valueType="num">
                                          <p:cBhvr additive="base">
                                            <p:cTn id="62" dur="500" fill="hold"/>
                                            <p:tgtEl>
                                              <p:spTgt spid="113"/>
                                            </p:tgtEl>
                                            <p:attrNameLst>
                                              <p:attrName>ppt_x</p:attrName>
                                            </p:attrNameLst>
                                          </p:cBhvr>
                                          <p:tavLst>
                                            <p:tav tm="0">
                                              <p:val>
                                                <p:strVal val="0-#ppt_w/2"/>
                                              </p:val>
                                            </p:tav>
                                            <p:tav tm="100000">
                                              <p:val>
                                                <p:strVal val="#ppt_x"/>
                                              </p:val>
                                            </p:tav>
                                          </p:tavLst>
                                        </p:anim>
                                        <p:anim calcmode="lin" valueType="num">
                                          <p:cBhvr additive="base">
                                            <p:cTn id="63" dur="500" fill="hold"/>
                                            <p:tgtEl>
                                              <p:spTgt spid="113"/>
                                            </p:tgtEl>
                                            <p:attrNameLst>
                                              <p:attrName>ppt_y</p:attrName>
                                            </p:attrNameLst>
                                          </p:cBhvr>
                                          <p:tavLst>
                                            <p:tav tm="0">
                                              <p:val>
                                                <p:strVal val="#ppt_y"/>
                                              </p:val>
                                            </p:tav>
                                            <p:tav tm="100000">
                                              <p:val>
                                                <p:strVal val="#ppt_y"/>
                                              </p:val>
                                            </p:tav>
                                          </p:tavLst>
                                        </p:anim>
                                      </p:childTnLst>
                                    </p:cTn>
                                  </p:par>
                                </p:childTnLst>
                              </p:cTn>
                            </p:par>
                            <p:par>
                              <p:cTn id="64" fill="hold">
                                <p:stCondLst>
                                  <p:cond delay="6700"/>
                                </p:stCondLst>
                                <p:childTnLst>
                                  <p:par>
                                    <p:cTn id="65" presetID="2" presetClass="entr" presetSubtype="8" accel="30000" fill="hold" grpId="0" nodeType="afterEffect">
                                      <p:stCondLst>
                                        <p:cond delay="0"/>
                                      </p:stCondLst>
                                      <p:childTnLst>
                                        <p:set>
                                          <p:cBhvr>
                                            <p:cTn id="66" dur="1" fill="hold">
                                              <p:stCondLst>
                                                <p:cond delay="0"/>
                                              </p:stCondLst>
                                            </p:cTn>
                                            <p:tgtEl>
                                              <p:spTgt spid="114"/>
                                            </p:tgtEl>
                                            <p:attrNameLst>
                                              <p:attrName>style.visibility</p:attrName>
                                            </p:attrNameLst>
                                          </p:cBhvr>
                                          <p:to>
                                            <p:strVal val="visible"/>
                                          </p:to>
                                        </p:set>
                                        <p:anim calcmode="lin" valueType="num">
                                          <p:cBhvr additive="base">
                                            <p:cTn id="67" dur="500" fill="hold"/>
                                            <p:tgtEl>
                                              <p:spTgt spid="114"/>
                                            </p:tgtEl>
                                            <p:attrNameLst>
                                              <p:attrName>ppt_x</p:attrName>
                                            </p:attrNameLst>
                                          </p:cBhvr>
                                          <p:tavLst>
                                            <p:tav tm="0">
                                              <p:val>
                                                <p:strVal val="0-#ppt_w/2"/>
                                              </p:val>
                                            </p:tav>
                                            <p:tav tm="100000">
                                              <p:val>
                                                <p:strVal val="#ppt_x"/>
                                              </p:val>
                                            </p:tav>
                                          </p:tavLst>
                                        </p:anim>
                                        <p:anim calcmode="lin" valueType="num">
                                          <p:cBhvr additive="base">
                                            <p:cTn id="68" dur="500" fill="hold"/>
                                            <p:tgtEl>
                                              <p:spTgt spid="114"/>
                                            </p:tgtEl>
                                            <p:attrNameLst>
                                              <p:attrName>ppt_y</p:attrName>
                                            </p:attrNameLst>
                                          </p:cBhvr>
                                          <p:tavLst>
                                            <p:tav tm="0">
                                              <p:val>
                                                <p:strVal val="#ppt_y"/>
                                              </p:val>
                                            </p:tav>
                                            <p:tav tm="100000">
                                              <p:val>
                                                <p:strVal val="#ppt_y"/>
                                              </p:val>
                                            </p:tav>
                                          </p:tavLst>
                                        </p:anim>
                                      </p:childTnLst>
                                    </p:cTn>
                                  </p:par>
                                </p:childTnLst>
                              </p:cTn>
                            </p:par>
                            <p:par>
                              <p:cTn id="69" fill="hold">
                                <p:stCondLst>
                                  <p:cond delay="7200"/>
                                </p:stCondLst>
                                <p:childTnLst>
                                  <p:par>
                                    <p:cTn id="70" presetID="2" presetClass="entr" presetSubtype="8" accel="30000" fill="hold" grpId="0" nodeType="afterEffect">
                                      <p:stCondLst>
                                        <p:cond delay="0"/>
                                      </p:stCondLst>
                                      <p:childTnLst>
                                        <p:set>
                                          <p:cBhvr>
                                            <p:cTn id="71" dur="1" fill="hold">
                                              <p:stCondLst>
                                                <p:cond delay="0"/>
                                              </p:stCondLst>
                                            </p:cTn>
                                            <p:tgtEl>
                                              <p:spTgt spid="115"/>
                                            </p:tgtEl>
                                            <p:attrNameLst>
                                              <p:attrName>style.visibility</p:attrName>
                                            </p:attrNameLst>
                                          </p:cBhvr>
                                          <p:to>
                                            <p:strVal val="visible"/>
                                          </p:to>
                                        </p:set>
                                        <p:anim calcmode="lin" valueType="num">
                                          <p:cBhvr additive="base">
                                            <p:cTn id="72" dur="500" fill="hold"/>
                                            <p:tgtEl>
                                              <p:spTgt spid="115"/>
                                            </p:tgtEl>
                                            <p:attrNameLst>
                                              <p:attrName>ppt_x</p:attrName>
                                            </p:attrNameLst>
                                          </p:cBhvr>
                                          <p:tavLst>
                                            <p:tav tm="0">
                                              <p:val>
                                                <p:strVal val="0-#ppt_w/2"/>
                                              </p:val>
                                            </p:tav>
                                            <p:tav tm="100000">
                                              <p:val>
                                                <p:strVal val="#ppt_x"/>
                                              </p:val>
                                            </p:tav>
                                          </p:tavLst>
                                        </p:anim>
                                        <p:anim calcmode="lin" valueType="num">
                                          <p:cBhvr additive="base">
                                            <p:cTn id="73" dur="500" fill="hold"/>
                                            <p:tgtEl>
                                              <p:spTgt spid="115"/>
                                            </p:tgtEl>
                                            <p:attrNameLst>
                                              <p:attrName>ppt_y</p:attrName>
                                            </p:attrNameLst>
                                          </p:cBhvr>
                                          <p:tavLst>
                                            <p:tav tm="0">
                                              <p:val>
                                                <p:strVal val="#ppt_y"/>
                                              </p:val>
                                            </p:tav>
                                            <p:tav tm="100000">
                                              <p:val>
                                                <p:strVal val="#ppt_y"/>
                                              </p:val>
                                            </p:tav>
                                          </p:tavLst>
                                        </p:anim>
                                      </p:childTnLst>
                                    </p:cTn>
                                  </p:par>
                                </p:childTnLst>
                              </p:cTn>
                            </p:par>
                            <p:par>
                              <p:cTn id="74" fill="hold">
                                <p:stCondLst>
                                  <p:cond delay="7700"/>
                                </p:stCondLst>
                                <p:childTnLst>
                                  <p:par>
                                    <p:cTn id="75" presetID="2" presetClass="entr" presetSubtype="8" accel="30000" fill="hold" grpId="0" nodeType="afterEffect">
                                      <p:stCondLst>
                                        <p:cond delay="0"/>
                                      </p:stCondLst>
                                      <p:childTnLst>
                                        <p:set>
                                          <p:cBhvr>
                                            <p:cTn id="76" dur="1" fill="hold">
                                              <p:stCondLst>
                                                <p:cond delay="0"/>
                                              </p:stCondLst>
                                            </p:cTn>
                                            <p:tgtEl>
                                              <p:spTgt spid="116"/>
                                            </p:tgtEl>
                                            <p:attrNameLst>
                                              <p:attrName>style.visibility</p:attrName>
                                            </p:attrNameLst>
                                          </p:cBhvr>
                                          <p:to>
                                            <p:strVal val="visible"/>
                                          </p:to>
                                        </p:set>
                                        <p:anim calcmode="lin" valueType="num">
                                          <p:cBhvr additive="base">
                                            <p:cTn id="77" dur="500" fill="hold"/>
                                            <p:tgtEl>
                                              <p:spTgt spid="116"/>
                                            </p:tgtEl>
                                            <p:attrNameLst>
                                              <p:attrName>ppt_x</p:attrName>
                                            </p:attrNameLst>
                                          </p:cBhvr>
                                          <p:tavLst>
                                            <p:tav tm="0">
                                              <p:val>
                                                <p:strVal val="0-#ppt_w/2"/>
                                              </p:val>
                                            </p:tav>
                                            <p:tav tm="100000">
                                              <p:val>
                                                <p:strVal val="#ppt_x"/>
                                              </p:val>
                                            </p:tav>
                                          </p:tavLst>
                                        </p:anim>
                                        <p:anim calcmode="lin" valueType="num">
                                          <p:cBhvr additive="base">
                                            <p:cTn id="78" dur="500" fill="hold"/>
                                            <p:tgtEl>
                                              <p:spTgt spid="116"/>
                                            </p:tgtEl>
                                            <p:attrNameLst>
                                              <p:attrName>ppt_y</p:attrName>
                                            </p:attrNameLst>
                                          </p:cBhvr>
                                          <p:tavLst>
                                            <p:tav tm="0">
                                              <p:val>
                                                <p:strVal val="#ppt_y"/>
                                              </p:val>
                                            </p:tav>
                                            <p:tav tm="100000">
                                              <p:val>
                                                <p:strVal val="#ppt_y"/>
                                              </p:val>
                                            </p:tav>
                                          </p:tavLst>
                                        </p:anim>
                                      </p:childTnLst>
                                    </p:cTn>
                                  </p:par>
                                </p:childTnLst>
                              </p:cTn>
                            </p:par>
                            <p:par>
                              <p:cTn id="79" fill="hold">
                                <p:stCondLst>
                                  <p:cond delay="8200"/>
                                </p:stCondLst>
                                <p:childTnLst>
                                  <p:par>
                                    <p:cTn id="80" presetID="2" presetClass="entr" presetSubtype="4" fill="hold" grpId="0" nodeType="afterEffect">
                                      <p:stCondLst>
                                        <p:cond delay="0"/>
                                      </p:stCondLst>
                                      <p:childTnLst>
                                        <p:set>
                                          <p:cBhvr>
                                            <p:cTn id="81" dur="1" fill="hold">
                                              <p:stCondLst>
                                                <p:cond delay="0"/>
                                              </p:stCondLst>
                                            </p:cTn>
                                            <p:tgtEl>
                                              <p:spTgt spid="128"/>
                                            </p:tgtEl>
                                            <p:attrNameLst>
                                              <p:attrName>style.visibility</p:attrName>
                                            </p:attrNameLst>
                                          </p:cBhvr>
                                          <p:to>
                                            <p:strVal val="visible"/>
                                          </p:to>
                                        </p:set>
                                        <p:anim calcmode="lin" valueType="num">
                                          <p:cBhvr additive="base">
                                            <p:cTn id="82" dur="250" fill="hold"/>
                                            <p:tgtEl>
                                              <p:spTgt spid="128"/>
                                            </p:tgtEl>
                                            <p:attrNameLst>
                                              <p:attrName>ppt_x</p:attrName>
                                            </p:attrNameLst>
                                          </p:cBhvr>
                                          <p:tavLst>
                                            <p:tav tm="0">
                                              <p:val>
                                                <p:strVal val="#ppt_x"/>
                                              </p:val>
                                            </p:tav>
                                            <p:tav tm="100000">
                                              <p:val>
                                                <p:strVal val="#ppt_x"/>
                                              </p:val>
                                            </p:tav>
                                          </p:tavLst>
                                        </p:anim>
                                        <p:anim calcmode="lin" valueType="num">
                                          <p:cBhvr additive="base">
                                            <p:cTn id="83" dur="250" fill="hold"/>
                                            <p:tgtEl>
                                              <p:spTgt spid="128"/>
                                            </p:tgtEl>
                                            <p:attrNameLst>
                                              <p:attrName>ppt_y</p:attrName>
                                            </p:attrNameLst>
                                          </p:cBhvr>
                                          <p:tavLst>
                                            <p:tav tm="0">
                                              <p:val>
                                                <p:strVal val="1+#ppt_h/2"/>
                                              </p:val>
                                            </p:tav>
                                            <p:tav tm="100000">
                                              <p:val>
                                                <p:strVal val="#ppt_y"/>
                                              </p:val>
                                            </p:tav>
                                          </p:tavLst>
                                        </p:anim>
                                      </p:childTnLst>
                                    </p:cTn>
                                  </p:par>
                                </p:childTnLst>
                              </p:cTn>
                            </p:par>
                            <p:par>
                              <p:cTn id="84" fill="hold">
                                <p:stCondLst>
                                  <p:cond delay="8450"/>
                                </p:stCondLst>
                                <p:childTnLst>
                                  <p:par>
                                    <p:cTn id="85" presetID="2" presetClass="entr" presetSubtype="4" fill="hold" grpId="0" nodeType="afterEffect">
                                      <p:stCondLst>
                                        <p:cond delay="0"/>
                                      </p:stCondLst>
                                      <p:childTnLst>
                                        <p:set>
                                          <p:cBhvr>
                                            <p:cTn id="86" dur="1" fill="hold">
                                              <p:stCondLst>
                                                <p:cond delay="0"/>
                                              </p:stCondLst>
                                            </p:cTn>
                                            <p:tgtEl>
                                              <p:spTgt spid="129"/>
                                            </p:tgtEl>
                                            <p:attrNameLst>
                                              <p:attrName>style.visibility</p:attrName>
                                            </p:attrNameLst>
                                          </p:cBhvr>
                                          <p:to>
                                            <p:strVal val="visible"/>
                                          </p:to>
                                        </p:set>
                                        <p:anim calcmode="lin" valueType="num">
                                          <p:cBhvr additive="base">
                                            <p:cTn id="87" dur="250" fill="hold"/>
                                            <p:tgtEl>
                                              <p:spTgt spid="129"/>
                                            </p:tgtEl>
                                            <p:attrNameLst>
                                              <p:attrName>ppt_x</p:attrName>
                                            </p:attrNameLst>
                                          </p:cBhvr>
                                          <p:tavLst>
                                            <p:tav tm="0">
                                              <p:val>
                                                <p:strVal val="#ppt_x"/>
                                              </p:val>
                                            </p:tav>
                                            <p:tav tm="100000">
                                              <p:val>
                                                <p:strVal val="#ppt_x"/>
                                              </p:val>
                                            </p:tav>
                                          </p:tavLst>
                                        </p:anim>
                                        <p:anim calcmode="lin" valueType="num">
                                          <p:cBhvr additive="base">
                                            <p:cTn id="88" dur="250" fill="hold"/>
                                            <p:tgtEl>
                                              <p:spTgt spid="129"/>
                                            </p:tgtEl>
                                            <p:attrNameLst>
                                              <p:attrName>ppt_y</p:attrName>
                                            </p:attrNameLst>
                                          </p:cBhvr>
                                          <p:tavLst>
                                            <p:tav tm="0">
                                              <p:val>
                                                <p:strVal val="1+#ppt_h/2"/>
                                              </p:val>
                                            </p:tav>
                                            <p:tav tm="100000">
                                              <p:val>
                                                <p:strVal val="#ppt_y"/>
                                              </p:val>
                                            </p:tav>
                                          </p:tavLst>
                                        </p:anim>
                                      </p:childTnLst>
                                    </p:cTn>
                                  </p:par>
                                </p:childTnLst>
                              </p:cTn>
                            </p:par>
                            <p:par>
                              <p:cTn id="89" fill="hold">
                                <p:stCondLst>
                                  <p:cond delay="8700"/>
                                </p:stCondLst>
                                <p:childTnLst>
                                  <p:par>
                                    <p:cTn id="90" presetID="2" presetClass="entr" presetSubtype="4" fill="hold" grpId="0" nodeType="afterEffect">
                                      <p:stCondLst>
                                        <p:cond delay="0"/>
                                      </p:stCondLst>
                                      <p:childTnLst>
                                        <p:set>
                                          <p:cBhvr>
                                            <p:cTn id="91" dur="1" fill="hold">
                                              <p:stCondLst>
                                                <p:cond delay="0"/>
                                              </p:stCondLst>
                                            </p:cTn>
                                            <p:tgtEl>
                                              <p:spTgt spid="130"/>
                                            </p:tgtEl>
                                            <p:attrNameLst>
                                              <p:attrName>style.visibility</p:attrName>
                                            </p:attrNameLst>
                                          </p:cBhvr>
                                          <p:to>
                                            <p:strVal val="visible"/>
                                          </p:to>
                                        </p:set>
                                        <p:anim calcmode="lin" valueType="num">
                                          <p:cBhvr additive="base">
                                            <p:cTn id="92" dur="250" fill="hold"/>
                                            <p:tgtEl>
                                              <p:spTgt spid="130"/>
                                            </p:tgtEl>
                                            <p:attrNameLst>
                                              <p:attrName>ppt_x</p:attrName>
                                            </p:attrNameLst>
                                          </p:cBhvr>
                                          <p:tavLst>
                                            <p:tav tm="0">
                                              <p:val>
                                                <p:strVal val="#ppt_x"/>
                                              </p:val>
                                            </p:tav>
                                            <p:tav tm="100000">
                                              <p:val>
                                                <p:strVal val="#ppt_x"/>
                                              </p:val>
                                            </p:tav>
                                          </p:tavLst>
                                        </p:anim>
                                        <p:anim calcmode="lin" valueType="num">
                                          <p:cBhvr additive="base">
                                            <p:cTn id="93" dur="250" fill="hold"/>
                                            <p:tgtEl>
                                              <p:spTgt spid="130"/>
                                            </p:tgtEl>
                                            <p:attrNameLst>
                                              <p:attrName>ppt_y</p:attrName>
                                            </p:attrNameLst>
                                          </p:cBhvr>
                                          <p:tavLst>
                                            <p:tav tm="0">
                                              <p:val>
                                                <p:strVal val="1+#ppt_h/2"/>
                                              </p:val>
                                            </p:tav>
                                            <p:tav tm="100000">
                                              <p:val>
                                                <p:strVal val="#ppt_y"/>
                                              </p:val>
                                            </p:tav>
                                          </p:tavLst>
                                        </p:anim>
                                      </p:childTnLst>
                                    </p:cTn>
                                  </p:par>
                                </p:childTnLst>
                              </p:cTn>
                            </p:par>
                            <p:par>
                              <p:cTn id="94" fill="hold">
                                <p:stCondLst>
                                  <p:cond delay="8950"/>
                                </p:stCondLst>
                                <p:childTnLst>
                                  <p:par>
                                    <p:cTn id="95" presetID="2" presetClass="entr" presetSubtype="4" fill="hold" grpId="0" nodeType="afterEffect">
                                      <p:stCondLst>
                                        <p:cond delay="0"/>
                                      </p:stCondLst>
                                      <p:childTnLst>
                                        <p:set>
                                          <p:cBhvr>
                                            <p:cTn id="96" dur="1" fill="hold">
                                              <p:stCondLst>
                                                <p:cond delay="0"/>
                                              </p:stCondLst>
                                            </p:cTn>
                                            <p:tgtEl>
                                              <p:spTgt spid="131"/>
                                            </p:tgtEl>
                                            <p:attrNameLst>
                                              <p:attrName>style.visibility</p:attrName>
                                            </p:attrNameLst>
                                          </p:cBhvr>
                                          <p:to>
                                            <p:strVal val="visible"/>
                                          </p:to>
                                        </p:set>
                                        <p:anim calcmode="lin" valueType="num">
                                          <p:cBhvr additive="base">
                                            <p:cTn id="97" dur="250" fill="hold"/>
                                            <p:tgtEl>
                                              <p:spTgt spid="131"/>
                                            </p:tgtEl>
                                            <p:attrNameLst>
                                              <p:attrName>ppt_x</p:attrName>
                                            </p:attrNameLst>
                                          </p:cBhvr>
                                          <p:tavLst>
                                            <p:tav tm="0">
                                              <p:val>
                                                <p:strVal val="#ppt_x"/>
                                              </p:val>
                                            </p:tav>
                                            <p:tav tm="100000">
                                              <p:val>
                                                <p:strVal val="#ppt_x"/>
                                              </p:val>
                                            </p:tav>
                                          </p:tavLst>
                                        </p:anim>
                                        <p:anim calcmode="lin" valueType="num">
                                          <p:cBhvr additive="base">
                                            <p:cTn id="98" dur="250" fill="hold"/>
                                            <p:tgtEl>
                                              <p:spTgt spid="131"/>
                                            </p:tgtEl>
                                            <p:attrNameLst>
                                              <p:attrName>ppt_y</p:attrName>
                                            </p:attrNameLst>
                                          </p:cBhvr>
                                          <p:tavLst>
                                            <p:tav tm="0">
                                              <p:val>
                                                <p:strVal val="1+#ppt_h/2"/>
                                              </p:val>
                                            </p:tav>
                                            <p:tav tm="100000">
                                              <p:val>
                                                <p:strVal val="#ppt_y"/>
                                              </p:val>
                                            </p:tav>
                                          </p:tavLst>
                                        </p:anim>
                                      </p:childTnLst>
                                    </p:cTn>
                                  </p:par>
                                </p:childTnLst>
                              </p:cTn>
                            </p:par>
                            <p:par>
                              <p:cTn id="99" fill="hold">
                                <p:stCondLst>
                                  <p:cond delay="9200"/>
                                </p:stCondLst>
                                <p:childTnLst>
                                  <p:par>
                                    <p:cTn id="100" presetID="2" presetClass="entr" presetSubtype="4" fill="hold" grpId="0" nodeType="afterEffect">
                                      <p:stCondLst>
                                        <p:cond delay="0"/>
                                      </p:stCondLst>
                                      <p:childTnLst>
                                        <p:set>
                                          <p:cBhvr>
                                            <p:cTn id="101" dur="1" fill="hold">
                                              <p:stCondLst>
                                                <p:cond delay="0"/>
                                              </p:stCondLst>
                                            </p:cTn>
                                            <p:tgtEl>
                                              <p:spTgt spid="118"/>
                                            </p:tgtEl>
                                            <p:attrNameLst>
                                              <p:attrName>style.visibility</p:attrName>
                                            </p:attrNameLst>
                                          </p:cBhvr>
                                          <p:to>
                                            <p:strVal val="visible"/>
                                          </p:to>
                                        </p:set>
                                        <p:anim calcmode="lin" valueType="num">
                                          <p:cBhvr additive="base">
                                            <p:cTn id="102" dur="250" fill="hold"/>
                                            <p:tgtEl>
                                              <p:spTgt spid="118"/>
                                            </p:tgtEl>
                                            <p:attrNameLst>
                                              <p:attrName>ppt_x</p:attrName>
                                            </p:attrNameLst>
                                          </p:cBhvr>
                                          <p:tavLst>
                                            <p:tav tm="0">
                                              <p:val>
                                                <p:strVal val="#ppt_x"/>
                                              </p:val>
                                            </p:tav>
                                            <p:tav tm="100000">
                                              <p:val>
                                                <p:strVal val="#ppt_x"/>
                                              </p:val>
                                            </p:tav>
                                          </p:tavLst>
                                        </p:anim>
                                        <p:anim calcmode="lin" valueType="num">
                                          <p:cBhvr additive="base">
                                            <p:cTn id="103" dur="250" fill="hold"/>
                                            <p:tgtEl>
                                              <p:spTgt spid="118"/>
                                            </p:tgtEl>
                                            <p:attrNameLst>
                                              <p:attrName>ppt_y</p:attrName>
                                            </p:attrNameLst>
                                          </p:cBhvr>
                                          <p:tavLst>
                                            <p:tav tm="0">
                                              <p:val>
                                                <p:strVal val="1+#ppt_h/2"/>
                                              </p:val>
                                            </p:tav>
                                            <p:tav tm="100000">
                                              <p:val>
                                                <p:strVal val="#ppt_y"/>
                                              </p:val>
                                            </p:tav>
                                          </p:tavLst>
                                        </p:anim>
                                      </p:childTnLst>
                                    </p:cTn>
                                  </p:par>
                                </p:childTnLst>
                              </p:cTn>
                            </p:par>
                            <p:par>
                              <p:cTn id="104" fill="hold">
                                <p:stCondLst>
                                  <p:cond delay="9450"/>
                                </p:stCondLst>
                                <p:childTnLst>
                                  <p:par>
                                    <p:cTn id="105" presetID="2" presetClass="entr" presetSubtype="4" fill="hold" grpId="0" nodeType="afterEffect">
                                      <p:stCondLst>
                                        <p:cond delay="0"/>
                                      </p:stCondLst>
                                      <p:childTnLst>
                                        <p:set>
                                          <p:cBhvr>
                                            <p:cTn id="106" dur="1" fill="hold">
                                              <p:stCondLst>
                                                <p:cond delay="0"/>
                                              </p:stCondLst>
                                            </p:cTn>
                                            <p:tgtEl>
                                              <p:spTgt spid="119"/>
                                            </p:tgtEl>
                                            <p:attrNameLst>
                                              <p:attrName>style.visibility</p:attrName>
                                            </p:attrNameLst>
                                          </p:cBhvr>
                                          <p:to>
                                            <p:strVal val="visible"/>
                                          </p:to>
                                        </p:set>
                                        <p:anim calcmode="lin" valueType="num">
                                          <p:cBhvr additive="base">
                                            <p:cTn id="107" dur="250" fill="hold"/>
                                            <p:tgtEl>
                                              <p:spTgt spid="119"/>
                                            </p:tgtEl>
                                            <p:attrNameLst>
                                              <p:attrName>ppt_x</p:attrName>
                                            </p:attrNameLst>
                                          </p:cBhvr>
                                          <p:tavLst>
                                            <p:tav tm="0">
                                              <p:val>
                                                <p:strVal val="#ppt_x"/>
                                              </p:val>
                                            </p:tav>
                                            <p:tav tm="100000">
                                              <p:val>
                                                <p:strVal val="#ppt_x"/>
                                              </p:val>
                                            </p:tav>
                                          </p:tavLst>
                                        </p:anim>
                                        <p:anim calcmode="lin" valueType="num">
                                          <p:cBhvr additive="base">
                                            <p:cTn id="108" dur="250" fill="hold"/>
                                            <p:tgtEl>
                                              <p:spTgt spid="119"/>
                                            </p:tgtEl>
                                            <p:attrNameLst>
                                              <p:attrName>ppt_y</p:attrName>
                                            </p:attrNameLst>
                                          </p:cBhvr>
                                          <p:tavLst>
                                            <p:tav tm="0">
                                              <p:val>
                                                <p:strVal val="1+#ppt_h/2"/>
                                              </p:val>
                                            </p:tav>
                                            <p:tav tm="100000">
                                              <p:val>
                                                <p:strVal val="#ppt_y"/>
                                              </p:val>
                                            </p:tav>
                                          </p:tavLst>
                                        </p:anim>
                                      </p:childTnLst>
                                    </p:cTn>
                                  </p:par>
                                </p:childTnLst>
                              </p:cTn>
                            </p:par>
                            <p:par>
                              <p:cTn id="109" fill="hold">
                                <p:stCondLst>
                                  <p:cond delay="9700"/>
                                </p:stCondLst>
                                <p:childTnLst>
                                  <p:par>
                                    <p:cTn id="110" presetID="2" presetClass="entr" presetSubtype="4" fill="hold" grpId="0" nodeType="afterEffect">
                                      <p:stCondLst>
                                        <p:cond delay="0"/>
                                      </p:stCondLst>
                                      <p:childTnLst>
                                        <p:set>
                                          <p:cBhvr>
                                            <p:cTn id="111" dur="1" fill="hold">
                                              <p:stCondLst>
                                                <p:cond delay="0"/>
                                              </p:stCondLst>
                                            </p:cTn>
                                            <p:tgtEl>
                                              <p:spTgt spid="120"/>
                                            </p:tgtEl>
                                            <p:attrNameLst>
                                              <p:attrName>style.visibility</p:attrName>
                                            </p:attrNameLst>
                                          </p:cBhvr>
                                          <p:to>
                                            <p:strVal val="visible"/>
                                          </p:to>
                                        </p:set>
                                        <p:anim calcmode="lin" valueType="num">
                                          <p:cBhvr additive="base">
                                            <p:cTn id="112" dur="250" fill="hold"/>
                                            <p:tgtEl>
                                              <p:spTgt spid="120"/>
                                            </p:tgtEl>
                                            <p:attrNameLst>
                                              <p:attrName>ppt_x</p:attrName>
                                            </p:attrNameLst>
                                          </p:cBhvr>
                                          <p:tavLst>
                                            <p:tav tm="0">
                                              <p:val>
                                                <p:strVal val="#ppt_x"/>
                                              </p:val>
                                            </p:tav>
                                            <p:tav tm="100000">
                                              <p:val>
                                                <p:strVal val="#ppt_x"/>
                                              </p:val>
                                            </p:tav>
                                          </p:tavLst>
                                        </p:anim>
                                        <p:anim calcmode="lin" valueType="num">
                                          <p:cBhvr additive="base">
                                            <p:cTn id="113" dur="250" fill="hold"/>
                                            <p:tgtEl>
                                              <p:spTgt spid="120"/>
                                            </p:tgtEl>
                                            <p:attrNameLst>
                                              <p:attrName>ppt_y</p:attrName>
                                            </p:attrNameLst>
                                          </p:cBhvr>
                                          <p:tavLst>
                                            <p:tav tm="0">
                                              <p:val>
                                                <p:strVal val="1+#ppt_h/2"/>
                                              </p:val>
                                            </p:tav>
                                            <p:tav tm="100000">
                                              <p:val>
                                                <p:strVal val="#ppt_y"/>
                                              </p:val>
                                            </p:tav>
                                          </p:tavLst>
                                        </p:anim>
                                      </p:childTnLst>
                                    </p:cTn>
                                  </p:par>
                                </p:childTnLst>
                              </p:cTn>
                            </p:par>
                            <p:par>
                              <p:cTn id="114" fill="hold">
                                <p:stCondLst>
                                  <p:cond delay="9950"/>
                                </p:stCondLst>
                                <p:childTnLst>
                                  <p:par>
                                    <p:cTn id="115" presetID="2" presetClass="entr" presetSubtype="4" fill="hold" grpId="0" nodeType="afterEffect">
                                      <p:stCondLst>
                                        <p:cond delay="0"/>
                                      </p:stCondLst>
                                      <p:childTnLst>
                                        <p:set>
                                          <p:cBhvr>
                                            <p:cTn id="116" dur="1" fill="hold">
                                              <p:stCondLst>
                                                <p:cond delay="0"/>
                                              </p:stCondLst>
                                            </p:cTn>
                                            <p:tgtEl>
                                              <p:spTgt spid="121"/>
                                            </p:tgtEl>
                                            <p:attrNameLst>
                                              <p:attrName>style.visibility</p:attrName>
                                            </p:attrNameLst>
                                          </p:cBhvr>
                                          <p:to>
                                            <p:strVal val="visible"/>
                                          </p:to>
                                        </p:set>
                                        <p:anim calcmode="lin" valueType="num">
                                          <p:cBhvr additive="base">
                                            <p:cTn id="117" dur="250" fill="hold"/>
                                            <p:tgtEl>
                                              <p:spTgt spid="121"/>
                                            </p:tgtEl>
                                            <p:attrNameLst>
                                              <p:attrName>ppt_x</p:attrName>
                                            </p:attrNameLst>
                                          </p:cBhvr>
                                          <p:tavLst>
                                            <p:tav tm="0">
                                              <p:val>
                                                <p:strVal val="#ppt_x"/>
                                              </p:val>
                                            </p:tav>
                                            <p:tav tm="100000">
                                              <p:val>
                                                <p:strVal val="#ppt_x"/>
                                              </p:val>
                                            </p:tav>
                                          </p:tavLst>
                                        </p:anim>
                                        <p:anim calcmode="lin" valueType="num">
                                          <p:cBhvr additive="base">
                                            <p:cTn id="118" dur="250" fill="hold"/>
                                            <p:tgtEl>
                                              <p:spTgt spid="121"/>
                                            </p:tgtEl>
                                            <p:attrNameLst>
                                              <p:attrName>ppt_y</p:attrName>
                                            </p:attrNameLst>
                                          </p:cBhvr>
                                          <p:tavLst>
                                            <p:tav tm="0">
                                              <p:val>
                                                <p:strVal val="1+#ppt_h/2"/>
                                              </p:val>
                                            </p:tav>
                                            <p:tav tm="100000">
                                              <p:val>
                                                <p:strVal val="#ppt_y"/>
                                              </p:val>
                                            </p:tav>
                                          </p:tavLst>
                                        </p:anim>
                                      </p:childTnLst>
                                    </p:cTn>
                                  </p:par>
                                </p:childTnLst>
                              </p:cTn>
                            </p:par>
                            <p:par>
                              <p:cTn id="119" fill="hold">
                                <p:stCondLst>
                                  <p:cond delay="10200"/>
                                </p:stCondLst>
                                <p:childTnLst>
                                  <p:par>
                                    <p:cTn id="120" presetID="2" presetClass="entr" presetSubtype="4"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 calcmode="lin" valueType="num">
                                          <p:cBhvr additive="base">
                                            <p:cTn id="122" dur="250" fill="hold"/>
                                            <p:tgtEl>
                                              <p:spTgt spid="122"/>
                                            </p:tgtEl>
                                            <p:attrNameLst>
                                              <p:attrName>ppt_x</p:attrName>
                                            </p:attrNameLst>
                                          </p:cBhvr>
                                          <p:tavLst>
                                            <p:tav tm="0">
                                              <p:val>
                                                <p:strVal val="#ppt_x"/>
                                              </p:val>
                                            </p:tav>
                                            <p:tav tm="100000">
                                              <p:val>
                                                <p:strVal val="#ppt_x"/>
                                              </p:val>
                                            </p:tav>
                                          </p:tavLst>
                                        </p:anim>
                                        <p:anim calcmode="lin" valueType="num">
                                          <p:cBhvr additive="base">
                                            <p:cTn id="123" dur="250" fill="hold"/>
                                            <p:tgtEl>
                                              <p:spTgt spid="122"/>
                                            </p:tgtEl>
                                            <p:attrNameLst>
                                              <p:attrName>ppt_y</p:attrName>
                                            </p:attrNameLst>
                                          </p:cBhvr>
                                          <p:tavLst>
                                            <p:tav tm="0">
                                              <p:val>
                                                <p:strVal val="1+#ppt_h/2"/>
                                              </p:val>
                                            </p:tav>
                                            <p:tav tm="100000">
                                              <p:val>
                                                <p:strVal val="#ppt_y"/>
                                              </p:val>
                                            </p:tav>
                                          </p:tavLst>
                                        </p:anim>
                                      </p:childTnLst>
                                    </p:cTn>
                                  </p:par>
                                </p:childTnLst>
                              </p:cTn>
                            </p:par>
                            <p:par>
                              <p:cTn id="124" fill="hold">
                                <p:stCondLst>
                                  <p:cond delay="10450"/>
                                </p:stCondLst>
                                <p:childTnLst>
                                  <p:par>
                                    <p:cTn id="125" presetID="2" presetClass="entr" presetSubtype="4" fill="hold" grpId="0" nodeType="afterEffect">
                                      <p:stCondLst>
                                        <p:cond delay="0"/>
                                      </p:stCondLst>
                                      <p:childTnLst>
                                        <p:set>
                                          <p:cBhvr>
                                            <p:cTn id="126" dur="1" fill="hold">
                                              <p:stCondLst>
                                                <p:cond delay="0"/>
                                              </p:stCondLst>
                                            </p:cTn>
                                            <p:tgtEl>
                                              <p:spTgt spid="123"/>
                                            </p:tgtEl>
                                            <p:attrNameLst>
                                              <p:attrName>style.visibility</p:attrName>
                                            </p:attrNameLst>
                                          </p:cBhvr>
                                          <p:to>
                                            <p:strVal val="visible"/>
                                          </p:to>
                                        </p:set>
                                        <p:anim calcmode="lin" valueType="num">
                                          <p:cBhvr additive="base">
                                            <p:cTn id="127" dur="250" fill="hold"/>
                                            <p:tgtEl>
                                              <p:spTgt spid="123"/>
                                            </p:tgtEl>
                                            <p:attrNameLst>
                                              <p:attrName>ppt_x</p:attrName>
                                            </p:attrNameLst>
                                          </p:cBhvr>
                                          <p:tavLst>
                                            <p:tav tm="0">
                                              <p:val>
                                                <p:strVal val="#ppt_x"/>
                                              </p:val>
                                            </p:tav>
                                            <p:tav tm="100000">
                                              <p:val>
                                                <p:strVal val="#ppt_x"/>
                                              </p:val>
                                            </p:tav>
                                          </p:tavLst>
                                        </p:anim>
                                        <p:anim calcmode="lin" valueType="num">
                                          <p:cBhvr additive="base">
                                            <p:cTn id="128" dur="250" fill="hold"/>
                                            <p:tgtEl>
                                              <p:spTgt spid="123"/>
                                            </p:tgtEl>
                                            <p:attrNameLst>
                                              <p:attrName>ppt_y</p:attrName>
                                            </p:attrNameLst>
                                          </p:cBhvr>
                                          <p:tavLst>
                                            <p:tav tm="0">
                                              <p:val>
                                                <p:strVal val="1+#ppt_h/2"/>
                                              </p:val>
                                            </p:tav>
                                            <p:tav tm="100000">
                                              <p:val>
                                                <p:strVal val="#ppt_y"/>
                                              </p:val>
                                            </p:tav>
                                          </p:tavLst>
                                        </p:anim>
                                      </p:childTnLst>
                                    </p:cTn>
                                  </p:par>
                                </p:childTnLst>
                              </p:cTn>
                            </p:par>
                            <p:par>
                              <p:cTn id="129" fill="hold">
                                <p:stCondLst>
                                  <p:cond delay="10700"/>
                                </p:stCondLst>
                                <p:childTnLst>
                                  <p:par>
                                    <p:cTn id="130" presetID="2" presetClass="entr" presetSubtype="4" fill="hold" grpId="0" nodeType="afterEffect">
                                      <p:stCondLst>
                                        <p:cond delay="0"/>
                                      </p:stCondLst>
                                      <p:childTnLst>
                                        <p:set>
                                          <p:cBhvr>
                                            <p:cTn id="131" dur="1" fill="hold">
                                              <p:stCondLst>
                                                <p:cond delay="0"/>
                                              </p:stCondLst>
                                            </p:cTn>
                                            <p:tgtEl>
                                              <p:spTgt spid="124"/>
                                            </p:tgtEl>
                                            <p:attrNameLst>
                                              <p:attrName>style.visibility</p:attrName>
                                            </p:attrNameLst>
                                          </p:cBhvr>
                                          <p:to>
                                            <p:strVal val="visible"/>
                                          </p:to>
                                        </p:set>
                                        <p:anim calcmode="lin" valueType="num">
                                          <p:cBhvr additive="base">
                                            <p:cTn id="132" dur="250" fill="hold"/>
                                            <p:tgtEl>
                                              <p:spTgt spid="124"/>
                                            </p:tgtEl>
                                            <p:attrNameLst>
                                              <p:attrName>ppt_x</p:attrName>
                                            </p:attrNameLst>
                                          </p:cBhvr>
                                          <p:tavLst>
                                            <p:tav tm="0">
                                              <p:val>
                                                <p:strVal val="#ppt_x"/>
                                              </p:val>
                                            </p:tav>
                                            <p:tav tm="100000">
                                              <p:val>
                                                <p:strVal val="#ppt_x"/>
                                              </p:val>
                                            </p:tav>
                                          </p:tavLst>
                                        </p:anim>
                                        <p:anim calcmode="lin" valueType="num">
                                          <p:cBhvr additive="base">
                                            <p:cTn id="133" dur="250" fill="hold"/>
                                            <p:tgtEl>
                                              <p:spTgt spid="124"/>
                                            </p:tgtEl>
                                            <p:attrNameLst>
                                              <p:attrName>ppt_y</p:attrName>
                                            </p:attrNameLst>
                                          </p:cBhvr>
                                          <p:tavLst>
                                            <p:tav tm="0">
                                              <p:val>
                                                <p:strVal val="1+#ppt_h/2"/>
                                              </p:val>
                                            </p:tav>
                                            <p:tav tm="100000">
                                              <p:val>
                                                <p:strVal val="#ppt_y"/>
                                              </p:val>
                                            </p:tav>
                                          </p:tavLst>
                                        </p:anim>
                                      </p:childTnLst>
                                    </p:cTn>
                                  </p:par>
                                </p:childTnLst>
                              </p:cTn>
                            </p:par>
                            <p:par>
                              <p:cTn id="134" fill="hold">
                                <p:stCondLst>
                                  <p:cond delay="10950"/>
                                </p:stCondLst>
                                <p:childTnLst>
                                  <p:par>
                                    <p:cTn id="135" presetID="2" presetClass="entr" presetSubtype="4" fill="hold" grpId="0" nodeType="afterEffect">
                                      <p:stCondLst>
                                        <p:cond delay="0"/>
                                      </p:stCondLst>
                                      <p:childTnLst>
                                        <p:set>
                                          <p:cBhvr>
                                            <p:cTn id="136" dur="1" fill="hold">
                                              <p:stCondLst>
                                                <p:cond delay="0"/>
                                              </p:stCondLst>
                                            </p:cTn>
                                            <p:tgtEl>
                                              <p:spTgt spid="125"/>
                                            </p:tgtEl>
                                            <p:attrNameLst>
                                              <p:attrName>style.visibility</p:attrName>
                                            </p:attrNameLst>
                                          </p:cBhvr>
                                          <p:to>
                                            <p:strVal val="visible"/>
                                          </p:to>
                                        </p:set>
                                        <p:anim calcmode="lin" valueType="num">
                                          <p:cBhvr additive="base">
                                            <p:cTn id="137" dur="250" fill="hold"/>
                                            <p:tgtEl>
                                              <p:spTgt spid="125"/>
                                            </p:tgtEl>
                                            <p:attrNameLst>
                                              <p:attrName>ppt_x</p:attrName>
                                            </p:attrNameLst>
                                          </p:cBhvr>
                                          <p:tavLst>
                                            <p:tav tm="0">
                                              <p:val>
                                                <p:strVal val="#ppt_x"/>
                                              </p:val>
                                            </p:tav>
                                            <p:tav tm="100000">
                                              <p:val>
                                                <p:strVal val="#ppt_x"/>
                                              </p:val>
                                            </p:tav>
                                          </p:tavLst>
                                        </p:anim>
                                        <p:anim calcmode="lin" valueType="num">
                                          <p:cBhvr additive="base">
                                            <p:cTn id="138" dur="250" fill="hold"/>
                                            <p:tgtEl>
                                              <p:spTgt spid="125"/>
                                            </p:tgtEl>
                                            <p:attrNameLst>
                                              <p:attrName>ppt_y</p:attrName>
                                            </p:attrNameLst>
                                          </p:cBhvr>
                                          <p:tavLst>
                                            <p:tav tm="0">
                                              <p:val>
                                                <p:strVal val="1+#ppt_h/2"/>
                                              </p:val>
                                            </p:tav>
                                            <p:tav tm="100000">
                                              <p:val>
                                                <p:strVal val="#ppt_y"/>
                                              </p:val>
                                            </p:tav>
                                          </p:tavLst>
                                        </p:anim>
                                      </p:childTnLst>
                                    </p:cTn>
                                  </p:par>
                                </p:childTnLst>
                              </p:cTn>
                            </p:par>
                            <p:par>
                              <p:cTn id="139" fill="hold">
                                <p:stCondLst>
                                  <p:cond delay="11200"/>
                                </p:stCondLst>
                                <p:childTnLst>
                                  <p:par>
                                    <p:cTn id="140" presetID="10" presetClass="entr" presetSubtype="0" fill="hold" grpId="0" nodeType="afterEffect">
                                      <p:stCondLst>
                                        <p:cond delay="0"/>
                                      </p:stCondLst>
                                      <p:childTnLst>
                                        <p:set>
                                          <p:cBhvr>
                                            <p:cTn id="141" dur="1" fill="hold">
                                              <p:stCondLst>
                                                <p:cond delay="0"/>
                                              </p:stCondLst>
                                            </p:cTn>
                                            <p:tgtEl>
                                              <p:spTgt spid="139"/>
                                            </p:tgtEl>
                                            <p:attrNameLst>
                                              <p:attrName>style.visibility</p:attrName>
                                            </p:attrNameLst>
                                          </p:cBhvr>
                                          <p:to>
                                            <p:strVal val="visible"/>
                                          </p:to>
                                        </p:set>
                                        <p:animEffect transition="in" filter="fade">
                                          <p:cBhvr>
                                            <p:cTn id="142"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8" grpId="0"/>
          <p:bldP spid="119" grpId="0"/>
          <p:bldP spid="120" grpId="0"/>
          <p:bldP spid="121" grpId="0"/>
          <p:bldP spid="122" grpId="0"/>
          <p:bldP spid="123" grpId="0"/>
          <p:bldP spid="124" grpId="0"/>
          <p:bldP spid="125" grpId="0"/>
          <p:bldP spid="128" grpId="0"/>
          <p:bldP spid="129" grpId="0"/>
          <p:bldP spid="130" grpId="0"/>
          <p:bldP spid="131" grpId="0"/>
          <p:bldP spid="139" grpId="0"/>
          <p:bldP spid="52" grpId="0"/>
          <p:bldP spid="55" grpId="0" animBg="1"/>
          <p:bldP spid="56" grpId="0"/>
          <p:bldP spid="57"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1206155" y="4774255"/>
            <a:ext cx="1878893"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lumMod val="75000"/>
                    <a:lumOff val="25000"/>
                  </a:schemeClr>
                </a:solidFill>
              </a:rPr>
              <a:t>点击输入简要文字内容，文字内容需概括精炼，不用多余的文字修饰，言简意赅的说明分项内容</a:t>
            </a:r>
            <a:r>
              <a:rPr lang="en-US" altLang="zh-CN" sz="1200" dirty="0">
                <a:solidFill>
                  <a:schemeClr val="tx1">
                    <a:lumMod val="75000"/>
                    <a:lumOff val="25000"/>
                  </a:schemeClr>
                </a:solidFill>
              </a:rPr>
              <a:t>……</a:t>
            </a:r>
          </a:p>
        </p:txBody>
      </p:sp>
      <p:sp>
        <p:nvSpPr>
          <p:cNvPr id="32" name="TextBox 31"/>
          <p:cNvSpPr txBox="1"/>
          <p:nvPr/>
        </p:nvSpPr>
        <p:spPr>
          <a:xfrm>
            <a:off x="3882841" y="4774255"/>
            <a:ext cx="1878893"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lumMod val="75000"/>
                    <a:lumOff val="25000"/>
                  </a:schemeClr>
                </a:solidFill>
              </a:rPr>
              <a:t>点击输入简要文字内容，文字内容需概括精炼，不用多余的文字修饰，言简意赅的说明分项内容</a:t>
            </a:r>
            <a:r>
              <a:rPr lang="en-US" altLang="zh-CN" sz="1200" dirty="0">
                <a:solidFill>
                  <a:schemeClr val="tx1">
                    <a:lumMod val="75000"/>
                    <a:lumOff val="25000"/>
                  </a:schemeClr>
                </a:solidFill>
              </a:rPr>
              <a:t>……</a:t>
            </a:r>
          </a:p>
        </p:txBody>
      </p:sp>
      <p:sp>
        <p:nvSpPr>
          <p:cNvPr id="33" name="TextBox 32"/>
          <p:cNvSpPr txBox="1"/>
          <p:nvPr/>
        </p:nvSpPr>
        <p:spPr>
          <a:xfrm>
            <a:off x="6541965" y="4784877"/>
            <a:ext cx="1878893"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lumMod val="75000"/>
                    <a:lumOff val="25000"/>
                  </a:schemeClr>
                </a:solidFill>
              </a:rPr>
              <a:t>点击输入简要文字内容，文字内容需概括精炼，不用多余的文字修饰，言简意赅的说明分项内容</a:t>
            </a:r>
            <a:r>
              <a:rPr lang="en-US" altLang="zh-CN" sz="1200" dirty="0">
                <a:solidFill>
                  <a:schemeClr val="tx1">
                    <a:lumMod val="75000"/>
                    <a:lumOff val="25000"/>
                  </a:schemeClr>
                </a:solidFill>
              </a:rPr>
              <a:t>……</a:t>
            </a:r>
          </a:p>
        </p:txBody>
      </p:sp>
      <p:sp>
        <p:nvSpPr>
          <p:cNvPr id="34" name="TextBox 33"/>
          <p:cNvSpPr txBox="1"/>
          <p:nvPr/>
        </p:nvSpPr>
        <p:spPr>
          <a:xfrm>
            <a:off x="9159314" y="4784877"/>
            <a:ext cx="1878893" cy="1107996"/>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200" dirty="0">
                <a:solidFill>
                  <a:schemeClr val="tx1">
                    <a:lumMod val="75000"/>
                    <a:lumOff val="25000"/>
                  </a:schemeClr>
                </a:solidFill>
              </a:rPr>
              <a:t>点击输入简要文字内容，文字内容需概括精炼，不用多余的文字修饰，言简意赅的说明分项内容</a:t>
            </a:r>
            <a:r>
              <a:rPr lang="en-US" altLang="zh-CN" sz="1200" dirty="0">
                <a:solidFill>
                  <a:schemeClr val="tx1">
                    <a:lumMod val="75000"/>
                    <a:lumOff val="25000"/>
                  </a:schemeClr>
                </a:solidFill>
              </a:rPr>
              <a:t>……</a:t>
            </a:r>
          </a:p>
        </p:txBody>
      </p:sp>
      <p:sp>
        <p:nvSpPr>
          <p:cNvPr id="35" name="燕尾形箭头 34"/>
          <p:cNvSpPr/>
          <p:nvPr/>
        </p:nvSpPr>
        <p:spPr>
          <a:xfrm>
            <a:off x="623312" y="3028957"/>
            <a:ext cx="10943791" cy="544853"/>
          </a:xfrm>
          <a:prstGeom prst="notchedRightArrow">
            <a:avLst/>
          </a:prstGeom>
          <a:solidFill>
            <a:schemeClr val="tx1">
              <a:lumMod val="65000"/>
              <a:lumOff val="3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121786" tIns="60894" rIns="121786" bIns="60894" anchor="ctr"/>
          <a:lstStyle/>
          <a:p>
            <a:pPr algn="ctr" defTabSz="1217890" fontAlgn="auto">
              <a:spcBef>
                <a:spcPts val="0"/>
              </a:spcBef>
              <a:spcAft>
                <a:spcPts val="0"/>
              </a:spcAft>
              <a:defRPr/>
            </a:pPr>
            <a:endParaRPr lang="zh-CN" altLang="en-US" sz="3300">
              <a:latin typeface="Arial" panose="020B0604020202020204" pitchFamily="34" charset="0"/>
              <a:ea typeface="微软雅黑" panose="020B0503020204020204" pitchFamily="34" charset="-122"/>
              <a:cs typeface="Arial" panose="020B0604020202020204" pitchFamily="34" charset="0"/>
            </a:endParaRPr>
          </a:p>
        </p:txBody>
      </p:sp>
      <p:grpSp>
        <p:nvGrpSpPr>
          <p:cNvPr id="2" name="组合 1"/>
          <p:cNvGrpSpPr/>
          <p:nvPr/>
        </p:nvGrpSpPr>
        <p:grpSpPr>
          <a:xfrm>
            <a:off x="1043967" y="2181367"/>
            <a:ext cx="2262885" cy="2263704"/>
            <a:chOff x="1278794" y="3334906"/>
            <a:chExt cx="914014" cy="914014"/>
          </a:xfrm>
        </p:grpSpPr>
        <p:grpSp>
          <p:nvGrpSpPr>
            <p:cNvPr id="3" name="组合 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 name="同心圆 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 name="椭圆 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 name="TextBox 3"/>
            <p:cNvSpPr txBox="1"/>
            <p:nvPr/>
          </p:nvSpPr>
          <p:spPr>
            <a:xfrm>
              <a:off x="1448896" y="3742514"/>
              <a:ext cx="571852" cy="186406"/>
            </a:xfrm>
            <a:prstGeom prst="rect">
              <a:avLst/>
            </a:prstGeom>
            <a:noFill/>
          </p:spPr>
          <p:txBody>
            <a:bodyPr wrap="none" rtlCol="0">
              <a:spAutoFit/>
            </a:bodyPr>
            <a:lstStyle/>
            <a:p>
              <a:pPr algn="ctr"/>
              <a:r>
                <a:rPr lang="zh-CN" altLang="en-US" sz="2400" b="1" dirty="0" smtClean="0">
                  <a:latin typeface="微软雅黑" pitchFamily="34" charset="-122"/>
                  <a:ea typeface="微软雅黑" pitchFamily="34" charset="-122"/>
                </a:rPr>
                <a:t>知识目标</a:t>
              </a:r>
              <a:endParaRPr lang="zh-CN" altLang="en-US" sz="2400" b="1" dirty="0">
                <a:latin typeface="微软雅黑" pitchFamily="34" charset="-122"/>
                <a:ea typeface="微软雅黑" pitchFamily="34" charset="-122"/>
              </a:endParaRPr>
            </a:p>
          </p:txBody>
        </p:sp>
      </p:grpSp>
      <p:grpSp>
        <p:nvGrpSpPr>
          <p:cNvPr id="7" name="组合 6"/>
          <p:cNvGrpSpPr/>
          <p:nvPr/>
        </p:nvGrpSpPr>
        <p:grpSpPr>
          <a:xfrm>
            <a:off x="3661037" y="2186315"/>
            <a:ext cx="2262885" cy="2263704"/>
            <a:chOff x="1278794" y="3334906"/>
            <a:chExt cx="914014" cy="914014"/>
          </a:xfrm>
        </p:grpSpPr>
        <p:grpSp>
          <p:nvGrpSpPr>
            <p:cNvPr id="8" name="组合 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1" name="椭圆 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9" name="TextBox 8"/>
            <p:cNvSpPr txBox="1"/>
            <p:nvPr/>
          </p:nvSpPr>
          <p:spPr>
            <a:xfrm>
              <a:off x="1448896" y="3740516"/>
              <a:ext cx="571852" cy="186406"/>
            </a:xfrm>
            <a:prstGeom prst="rect">
              <a:avLst/>
            </a:prstGeom>
            <a:noFill/>
          </p:spPr>
          <p:txBody>
            <a:bodyPr wrap="none" rtlCol="0">
              <a:spAutoFit/>
            </a:bodyPr>
            <a:lstStyle/>
            <a:p>
              <a:pPr algn="ctr"/>
              <a:r>
                <a:rPr lang="zh-CN" altLang="en-US" sz="2400" b="1" dirty="0" smtClean="0">
                  <a:latin typeface="微软雅黑" pitchFamily="34" charset="-122"/>
                  <a:ea typeface="微软雅黑" pitchFamily="34" charset="-122"/>
                </a:rPr>
                <a:t>能力目标</a:t>
              </a:r>
              <a:endParaRPr lang="zh-CN" altLang="en-US" sz="2400" b="1" dirty="0">
                <a:latin typeface="微软雅黑" pitchFamily="34" charset="-122"/>
                <a:ea typeface="微软雅黑" pitchFamily="34" charset="-122"/>
              </a:endParaRPr>
            </a:p>
          </p:txBody>
        </p:sp>
      </p:grpSp>
      <p:grpSp>
        <p:nvGrpSpPr>
          <p:cNvPr id="12" name="组合 11"/>
          <p:cNvGrpSpPr/>
          <p:nvPr/>
        </p:nvGrpSpPr>
        <p:grpSpPr>
          <a:xfrm>
            <a:off x="6250543" y="2181367"/>
            <a:ext cx="2262885" cy="2263704"/>
            <a:chOff x="1278794" y="3334906"/>
            <a:chExt cx="914014" cy="914014"/>
          </a:xfrm>
        </p:grpSpPr>
        <p:grpSp>
          <p:nvGrpSpPr>
            <p:cNvPr id="13" name="组合 12"/>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6" name="椭圆 1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4" name="TextBox 13"/>
            <p:cNvSpPr txBox="1"/>
            <p:nvPr/>
          </p:nvSpPr>
          <p:spPr>
            <a:xfrm>
              <a:off x="1448896" y="3742514"/>
              <a:ext cx="571852" cy="186406"/>
            </a:xfrm>
            <a:prstGeom prst="rect">
              <a:avLst/>
            </a:prstGeom>
            <a:noFill/>
          </p:spPr>
          <p:txBody>
            <a:bodyPr wrap="none" rtlCol="0">
              <a:spAutoFit/>
            </a:bodyPr>
            <a:lstStyle/>
            <a:p>
              <a:pPr algn="ctr"/>
              <a:r>
                <a:rPr lang="zh-CN" altLang="en-US" sz="2400" b="1" dirty="0" smtClean="0">
                  <a:latin typeface="微软雅黑" pitchFamily="34" charset="-122"/>
                  <a:ea typeface="微软雅黑" pitchFamily="34" charset="-122"/>
                </a:rPr>
                <a:t>感情目标</a:t>
              </a:r>
              <a:endParaRPr lang="zh-CN" altLang="en-US" sz="2400" b="1" dirty="0">
                <a:latin typeface="微软雅黑" pitchFamily="34" charset="-122"/>
                <a:ea typeface="微软雅黑" pitchFamily="34" charset="-122"/>
              </a:endParaRPr>
            </a:p>
          </p:txBody>
        </p:sp>
      </p:grpSp>
      <p:grpSp>
        <p:nvGrpSpPr>
          <p:cNvPr id="17" name="组合 16"/>
          <p:cNvGrpSpPr/>
          <p:nvPr/>
        </p:nvGrpSpPr>
        <p:grpSpPr>
          <a:xfrm>
            <a:off x="8824228" y="2190537"/>
            <a:ext cx="2262885" cy="2263704"/>
            <a:chOff x="1278794" y="3334906"/>
            <a:chExt cx="914014" cy="914014"/>
          </a:xfrm>
        </p:grpSpPr>
        <p:grpSp>
          <p:nvGrpSpPr>
            <p:cNvPr id="18" name="组合 17"/>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9" name="TextBox 18"/>
            <p:cNvSpPr txBox="1"/>
            <p:nvPr/>
          </p:nvSpPr>
          <p:spPr>
            <a:xfrm>
              <a:off x="1448899" y="3738812"/>
              <a:ext cx="571852" cy="186406"/>
            </a:xfrm>
            <a:prstGeom prst="rect">
              <a:avLst/>
            </a:prstGeom>
            <a:noFill/>
          </p:spPr>
          <p:txBody>
            <a:bodyPr wrap="none" rtlCol="0">
              <a:spAutoFit/>
            </a:bodyPr>
            <a:lstStyle/>
            <a:p>
              <a:pPr algn="ctr"/>
              <a:r>
                <a:rPr lang="zh-CN" altLang="en-US" sz="2400" b="1" dirty="0" smtClean="0">
                  <a:latin typeface="微软雅黑" pitchFamily="34" charset="-122"/>
                  <a:ea typeface="微软雅黑" pitchFamily="34" charset="-122"/>
                </a:rPr>
                <a:t>教学目标</a:t>
              </a:r>
              <a:endParaRPr lang="zh-CN" altLang="en-US" sz="2400" b="1" dirty="0">
                <a:latin typeface="微软雅黑" pitchFamily="34" charset="-122"/>
                <a:ea typeface="微软雅黑" pitchFamily="34" charset="-122"/>
              </a:endParaRPr>
            </a:p>
          </p:txBody>
        </p:sp>
      </p:grpSp>
      <p:sp>
        <p:nvSpPr>
          <p:cNvPr id="22" name="椭圆 21"/>
          <p:cNvSpPr/>
          <p:nvPr/>
        </p:nvSpPr>
        <p:spPr>
          <a:xfrm>
            <a:off x="1098894" y="1989301"/>
            <a:ext cx="860373" cy="860684"/>
          </a:xfrm>
          <a:prstGeom prst="ellipse">
            <a:avLst/>
          </a:prstGeom>
          <a:solidFill>
            <a:srgbClr val="0099A9"/>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endParaRPr lang="zh-CN" altLang="en-US" sz="2000" dirty="0"/>
          </a:p>
        </p:txBody>
      </p:sp>
      <p:sp>
        <p:nvSpPr>
          <p:cNvPr id="23" name="椭圆 22"/>
          <p:cNvSpPr/>
          <p:nvPr/>
        </p:nvSpPr>
        <p:spPr>
          <a:xfrm>
            <a:off x="3710425" y="1989301"/>
            <a:ext cx="860373" cy="860684"/>
          </a:xfrm>
          <a:prstGeom prst="ellipse">
            <a:avLst/>
          </a:prstGeom>
          <a:solidFill>
            <a:srgbClr val="F69F1E"/>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endParaRPr lang="zh-CN" altLang="en-US" sz="2000" dirty="0"/>
          </a:p>
        </p:txBody>
      </p:sp>
      <p:sp>
        <p:nvSpPr>
          <p:cNvPr id="24" name="椭圆 23"/>
          <p:cNvSpPr/>
          <p:nvPr/>
        </p:nvSpPr>
        <p:spPr>
          <a:xfrm>
            <a:off x="6346540" y="1998030"/>
            <a:ext cx="860373" cy="860684"/>
          </a:xfrm>
          <a:prstGeom prst="ellipse">
            <a:avLst/>
          </a:prstGeom>
          <a:solidFill>
            <a:srgbClr val="EA6103"/>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endParaRPr lang="zh-CN" altLang="en-US" sz="2000" dirty="0"/>
          </a:p>
        </p:txBody>
      </p:sp>
      <p:sp>
        <p:nvSpPr>
          <p:cNvPr id="25" name="椭圆 24"/>
          <p:cNvSpPr/>
          <p:nvPr/>
        </p:nvSpPr>
        <p:spPr>
          <a:xfrm>
            <a:off x="8941608" y="1998030"/>
            <a:ext cx="860373" cy="860684"/>
          </a:xfrm>
          <a:prstGeom prst="ellipse">
            <a:avLst/>
          </a:prstGeom>
          <a:solidFill>
            <a:srgbClr val="EA5E6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798" tIns="60899" rIns="121798" bIns="60899" rtlCol="0" anchor="ctr"/>
          <a:lstStyle/>
          <a:p>
            <a:pPr algn="ctr"/>
            <a:endParaRPr lang="zh-CN" altLang="en-US" sz="2000" dirty="0"/>
          </a:p>
        </p:txBody>
      </p:sp>
      <p:sp>
        <p:nvSpPr>
          <p:cNvPr id="26" name="Freeform 34"/>
          <p:cNvSpPr>
            <a:spLocks noEditPoints="1"/>
          </p:cNvSpPr>
          <p:nvPr/>
        </p:nvSpPr>
        <p:spPr bwMode="auto">
          <a:xfrm>
            <a:off x="1334267" y="2190536"/>
            <a:ext cx="445618" cy="457512"/>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121798" tIns="60899" rIns="121798" bIns="60899" numCol="1" anchor="t" anchorCtr="0" compatLnSpc="1">
            <a:prstTxWarp prst="textNoShape">
              <a:avLst/>
            </a:prstTxWarp>
          </a:bodyPr>
          <a:lstStyle/>
          <a:p>
            <a:endParaRPr lang="zh-CN" altLang="en-US" sz="2000"/>
          </a:p>
        </p:txBody>
      </p:sp>
      <p:sp>
        <p:nvSpPr>
          <p:cNvPr id="27" name="Freeform 26"/>
          <p:cNvSpPr>
            <a:spLocks noEditPoints="1"/>
          </p:cNvSpPr>
          <p:nvPr/>
        </p:nvSpPr>
        <p:spPr bwMode="auto">
          <a:xfrm>
            <a:off x="3936778" y="2218208"/>
            <a:ext cx="407664" cy="402869"/>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121798" tIns="60899" rIns="121798" bIns="60899" numCol="1" anchor="t" anchorCtr="0" compatLnSpc="1">
            <a:prstTxWarp prst="textNoShape">
              <a:avLst/>
            </a:prstTxWarp>
          </a:bodyPr>
          <a:lstStyle/>
          <a:p>
            <a:endParaRPr lang="zh-CN" altLang="en-US" sz="2000"/>
          </a:p>
        </p:txBody>
      </p:sp>
      <p:sp>
        <p:nvSpPr>
          <p:cNvPr id="28" name="Freeform 35"/>
          <p:cNvSpPr>
            <a:spLocks noEditPoints="1"/>
          </p:cNvSpPr>
          <p:nvPr/>
        </p:nvSpPr>
        <p:spPr bwMode="auto">
          <a:xfrm>
            <a:off x="9193182" y="2239942"/>
            <a:ext cx="392036" cy="424150"/>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121798" tIns="60899" rIns="121798" bIns="60899" numCol="1" anchor="t" anchorCtr="0" compatLnSpc="1">
            <a:prstTxWarp prst="textNoShape">
              <a:avLst/>
            </a:prstTxWarp>
          </a:bodyPr>
          <a:lstStyle/>
          <a:p>
            <a:endParaRPr lang="zh-CN" altLang="en-US" sz="2000"/>
          </a:p>
        </p:txBody>
      </p:sp>
      <p:sp>
        <p:nvSpPr>
          <p:cNvPr id="29" name="Freeform 20"/>
          <p:cNvSpPr>
            <a:spLocks noEditPoints="1"/>
          </p:cNvSpPr>
          <p:nvPr/>
        </p:nvSpPr>
        <p:spPr bwMode="auto">
          <a:xfrm>
            <a:off x="6599138" y="2181367"/>
            <a:ext cx="383502" cy="482725"/>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121798" tIns="60899" rIns="121798" bIns="60899" numCol="1" anchor="t" anchorCtr="0" compatLnSpc="1">
            <a:prstTxWarp prst="textNoShape">
              <a:avLst/>
            </a:prstTxWarp>
          </a:bodyPr>
          <a:lstStyle/>
          <a:p>
            <a:endParaRPr lang="zh-CN" altLang="en-US" sz="2000"/>
          </a:p>
        </p:txBody>
      </p:sp>
      <p:sp>
        <p:nvSpPr>
          <p:cNvPr id="37" name="TextBox 36"/>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38" name="TextBox 37"/>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39"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40"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41" name="椭圆 40"/>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Box 41"/>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内容分析</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1174717050"/>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14:bounceEnd="50000">
                                          <p:cBhvr additive="base">
                                            <p:cTn id="7" dur="1200" fill="hold"/>
                                            <p:tgtEl>
                                              <p:spTgt spid="39"/>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14:bounceEnd="50000">
                                          <p:cBhvr additive="base">
                                            <p:cTn id="11" dur="1200" fill="hold"/>
                                            <p:tgtEl>
                                              <p:spTgt spid="40"/>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par>
                              <p:cTn id="24" fill="hold">
                                <p:stCondLst>
                                  <p:cond delay="2200"/>
                                </p:stCondLst>
                                <p:childTnLst>
                                  <p:par>
                                    <p:cTn id="25" presetID="2" presetClass="entr" presetSubtype="4" fill="hold" nodeType="afterEffect" p14:presetBounceEnd="44000">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14:bounceEnd="44000">
                                          <p:cBhvr additive="base">
                                            <p:cTn id="27" dur="500" fill="hold"/>
                                            <p:tgtEl>
                                              <p:spTgt spid="2"/>
                                            </p:tgtEl>
                                            <p:attrNameLst>
                                              <p:attrName>ppt_x</p:attrName>
                                            </p:attrNameLst>
                                          </p:cBhvr>
                                          <p:tavLst>
                                            <p:tav tm="0">
                                              <p:val>
                                                <p:strVal val="#ppt_x"/>
                                              </p:val>
                                            </p:tav>
                                            <p:tav tm="100000">
                                              <p:val>
                                                <p:strVal val="#ppt_x"/>
                                              </p:val>
                                            </p:tav>
                                          </p:tavLst>
                                        </p:anim>
                                        <p:anim calcmode="lin" valueType="num" p14:bounceEnd="44000">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44000">
                                      <p:stCondLst>
                                        <p:cond delay="100"/>
                                      </p:stCondLst>
                                      <p:childTnLst>
                                        <p:set>
                                          <p:cBhvr>
                                            <p:cTn id="30" dur="1" fill="hold">
                                              <p:stCondLst>
                                                <p:cond delay="0"/>
                                              </p:stCondLst>
                                            </p:cTn>
                                            <p:tgtEl>
                                              <p:spTgt spid="7"/>
                                            </p:tgtEl>
                                            <p:attrNameLst>
                                              <p:attrName>style.visibility</p:attrName>
                                            </p:attrNameLst>
                                          </p:cBhvr>
                                          <p:to>
                                            <p:strVal val="visible"/>
                                          </p:to>
                                        </p:set>
                                        <p:anim calcmode="lin" valueType="num" p14:bounceEnd="44000">
                                          <p:cBhvr additive="base">
                                            <p:cTn id="31"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14:presetBounceEnd="44000">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14:bounceEnd="44000">
                                          <p:cBhvr additive="base">
                                            <p:cTn id="35" dur="500" fill="hold"/>
                                            <p:tgtEl>
                                              <p:spTgt spid="12"/>
                                            </p:tgtEl>
                                            <p:attrNameLst>
                                              <p:attrName>ppt_x</p:attrName>
                                            </p:attrNameLst>
                                          </p:cBhvr>
                                          <p:tavLst>
                                            <p:tav tm="0">
                                              <p:val>
                                                <p:strVal val="#ppt_x"/>
                                              </p:val>
                                            </p:tav>
                                            <p:tav tm="100000">
                                              <p:val>
                                                <p:strVal val="#ppt_x"/>
                                              </p:val>
                                            </p:tav>
                                          </p:tavLst>
                                        </p:anim>
                                        <p:anim calcmode="lin" valueType="num" p14:bounceEnd="44000">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14:presetBounceEnd="44000">
                                      <p:stCondLst>
                                        <p:cond delay="300"/>
                                      </p:stCondLst>
                                      <p:childTnLst>
                                        <p:set>
                                          <p:cBhvr>
                                            <p:cTn id="38" dur="1" fill="hold">
                                              <p:stCondLst>
                                                <p:cond delay="0"/>
                                              </p:stCondLst>
                                            </p:cTn>
                                            <p:tgtEl>
                                              <p:spTgt spid="17"/>
                                            </p:tgtEl>
                                            <p:attrNameLst>
                                              <p:attrName>style.visibility</p:attrName>
                                            </p:attrNameLst>
                                          </p:cBhvr>
                                          <p:to>
                                            <p:strVal val="visible"/>
                                          </p:to>
                                        </p:set>
                                        <p:anim calcmode="lin" valueType="num" p14:bounceEnd="44000">
                                          <p:cBhvr additive="base">
                                            <p:cTn id="39" dur="5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 presetClass="entr" presetSubtype="4" fill="hold" grpId="0" nodeType="afterEffect" p14:presetBounceEnd="44000">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14:bounceEnd="44000">
                                          <p:cBhvr additive="base">
                                            <p:cTn id="44" dur="500" fill="hold"/>
                                            <p:tgtEl>
                                              <p:spTgt spid="22"/>
                                            </p:tgtEl>
                                            <p:attrNameLst>
                                              <p:attrName>ppt_x</p:attrName>
                                            </p:attrNameLst>
                                          </p:cBhvr>
                                          <p:tavLst>
                                            <p:tav tm="0">
                                              <p:val>
                                                <p:strVal val="#ppt_x"/>
                                              </p:val>
                                            </p:tav>
                                            <p:tav tm="100000">
                                              <p:val>
                                                <p:strVal val="#ppt_x"/>
                                              </p:val>
                                            </p:tav>
                                          </p:tavLst>
                                        </p:anim>
                                        <p:anim calcmode="lin" valueType="num" p14:bounceEnd="44000">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14:presetBounceEnd="44000">
                                      <p:stCondLst>
                                        <p:cond delay="100"/>
                                      </p:stCondLst>
                                      <p:childTnLst>
                                        <p:set>
                                          <p:cBhvr>
                                            <p:cTn id="47" dur="1" fill="hold">
                                              <p:stCondLst>
                                                <p:cond delay="0"/>
                                              </p:stCondLst>
                                            </p:cTn>
                                            <p:tgtEl>
                                              <p:spTgt spid="23"/>
                                            </p:tgtEl>
                                            <p:attrNameLst>
                                              <p:attrName>style.visibility</p:attrName>
                                            </p:attrNameLst>
                                          </p:cBhvr>
                                          <p:to>
                                            <p:strVal val="visible"/>
                                          </p:to>
                                        </p:set>
                                        <p:anim calcmode="lin" valueType="num" p14:bounceEnd="44000">
                                          <p:cBhvr additive="base">
                                            <p:cTn id="48" dur="500" fill="hold"/>
                                            <p:tgtEl>
                                              <p:spTgt spid="23"/>
                                            </p:tgtEl>
                                            <p:attrNameLst>
                                              <p:attrName>ppt_x</p:attrName>
                                            </p:attrNameLst>
                                          </p:cBhvr>
                                          <p:tavLst>
                                            <p:tav tm="0">
                                              <p:val>
                                                <p:strVal val="#ppt_x"/>
                                              </p:val>
                                            </p:tav>
                                            <p:tav tm="100000">
                                              <p:val>
                                                <p:strVal val="#ppt_x"/>
                                              </p:val>
                                            </p:tav>
                                          </p:tavLst>
                                        </p:anim>
                                        <p:anim calcmode="lin" valueType="num" p14:bounceEnd="44000">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14:presetBounceEnd="44000">
                                      <p:stCondLst>
                                        <p:cond delay="200"/>
                                      </p:stCondLst>
                                      <p:childTnLst>
                                        <p:set>
                                          <p:cBhvr>
                                            <p:cTn id="51" dur="1" fill="hold">
                                              <p:stCondLst>
                                                <p:cond delay="0"/>
                                              </p:stCondLst>
                                            </p:cTn>
                                            <p:tgtEl>
                                              <p:spTgt spid="24"/>
                                            </p:tgtEl>
                                            <p:attrNameLst>
                                              <p:attrName>style.visibility</p:attrName>
                                            </p:attrNameLst>
                                          </p:cBhvr>
                                          <p:to>
                                            <p:strVal val="visible"/>
                                          </p:to>
                                        </p:set>
                                        <p:anim calcmode="lin" valueType="num" p14:bounceEnd="44000">
                                          <p:cBhvr additive="base">
                                            <p:cTn id="52" dur="500" fill="hold"/>
                                            <p:tgtEl>
                                              <p:spTgt spid="24"/>
                                            </p:tgtEl>
                                            <p:attrNameLst>
                                              <p:attrName>ppt_x</p:attrName>
                                            </p:attrNameLst>
                                          </p:cBhvr>
                                          <p:tavLst>
                                            <p:tav tm="0">
                                              <p:val>
                                                <p:strVal val="#ppt_x"/>
                                              </p:val>
                                            </p:tav>
                                            <p:tav tm="100000">
                                              <p:val>
                                                <p:strVal val="#ppt_x"/>
                                              </p:val>
                                            </p:tav>
                                          </p:tavLst>
                                        </p:anim>
                                        <p:anim calcmode="lin" valueType="num" p14:bounceEnd="44000">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14:presetBounceEnd="44000">
                                      <p:stCondLst>
                                        <p:cond delay="300"/>
                                      </p:stCondLst>
                                      <p:childTnLst>
                                        <p:set>
                                          <p:cBhvr>
                                            <p:cTn id="55" dur="1" fill="hold">
                                              <p:stCondLst>
                                                <p:cond delay="0"/>
                                              </p:stCondLst>
                                            </p:cTn>
                                            <p:tgtEl>
                                              <p:spTgt spid="25"/>
                                            </p:tgtEl>
                                            <p:attrNameLst>
                                              <p:attrName>style.visibility</p:attrName>
                                            </p:attrNameLst>
                                          </p:cBhvr>
                                          <p:to>
                                            <p:strVal val="visible"/>
                                          </p:to>
                                        </p:set>
                                        <p:anim calcmode="lin" valueType="num" p14:bounceEnd="44000">
                                          <p:cBhvr additive="base">
                                            <p:cTn id="56" dur="500" fill="hold"/>
                                            <p:tgtEl>
                                              <p:spTgt spid="25"/>
                                            </p:tgtEl>
                                            <p:attrNameLst>
                                              <p:attrName>ppt_x</p:attrName>
                                            </p:attrNameLst>
                                          </p:cBhvr>
                                          <p:tavLst>
                                            <p:tav tm="0">
                                              <p:val>
                                                <p:strVal val="#ppt_x"/>
                                              </p:val>
                                            </p:tav>
                                            <p:tav tm="100000">
                                              <p:val>
                                                <p:strVal val="#ppt_x"/>
                                              </p:val>
                                            </p:tav>
                                          </p:tavLst>
                                        </p:anim>
                                        <p:anim calcmode="lin" valueType="num" p14:bounceEnd="44000">
                                          <p:cBhvr additive="base">
                                            <p:cTn id="57" dur="500" fill="hold"/>
                                            <p:tgtEl>
                                              <p:spTgt spid="25"/>
                                            </p:tgtEl>
                                            <p:attrNameLst>
                                              <p:attrName>ppt_y</p:attrName>
                                            </p:attrNameLst>
                                          </p:cBhvr>
                                          <p:tavLst>
                                            <p:tav tm="0">
                                              <p:val>
                                                <p:strVal val="1+#ppt_h/2"/>
                                              </p:val>
                                            </p:tav>
                                            <p:tav tm="100000">
                                              <p:val>
                                                <p:strVal val="#ppt_y"/>
                                              </p:val>
                                            </p:tav>
                                          </p:tavLst>
                                        </p:anim>
                                      </p:childTnLst>
                                    </p:cTn>
                                  </p:par>
                                  <p:par>
                                    <p:cTn id="58" presetID="31" presetClass="entr" presetSubtype="0" fill="hold" grpId="0" nodeType="withEffect">
                                      <p:stCondLst>
                                        <p:cond delay="40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 calcmode="lin" valueType="num">
                                          <p:cBhvr>
                                            <p:cTn id="62" dur="500" fill="hold"/>
                                            <p:tgtEl>
                                              <p:spTgt spid="26"/>
                                            </p:tgtEl>
                                            <p:attrNameLst>
                                              <p:attrName>style.rotation</p:attrName>
                                            </p:attrNameLst>
                                          </p:cBhvr>
                                          <p:tavLst>
                                            <p:tav tm="0">
                                              <p:val>
                                                <p:fltVal val="90"/>
                                              </p:val>
                                            </p:tav>
                                            <p:tav tm="100000">
                                              <p:val>
                                                <p:fltVal val="0"/>
                                              </p:val>
                                            </p:tav>
                                          </p:tavLst>
                                        </p:anim>
                                        <p:animEffect transition="in" filter="fade">
                                          <p:cBhvr>
                                            <p:cTn id="63" dur="500"/>
                                            <p:tgtEl>
                                              <p:spTgt spid="26"/>
                                            </p:tgtEl>
                                          </p:cBhvr>
                                        </p:animEffect>
                                      </p:childTnLst>
                                    </p:cTn>
                                  </p:par>
                                  <p:par>
                                    <p:cTn id="64" presetID="31" presetClass="entr" presetSubtype="0" fill="hold" grpId="0" nodeType="withEffect">
                                      <p:stCondLst>
                                        <p:cond delay="50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 calcmode="lin" valueType="num">
                                          <p:cBhvr>
                                            <p:cTn id="68" dur="500" fill="hold"/>
                                            <p:tgtEl>
                                              <p:spTgt spid="27"/>
                                            </p:tgtEl>
                                            <p:attrNameLst>
                                              <p:attrName>style.rotation</p:attrName>
                                            </p:attrNameLst>
                                          </p:cBhvr>
                                          <p:tavLst>
                                            <p:tav tm="0">
                                              <p:val>
                                                <p:fltVal val="90"/>
                                              </p:val>
                                            </p:tav>
                                            <p:tav tm="100000">
                                              <p:val>
                                                <p:fltVal val="0"/>
                                              </p:val>
                                            </p:tav>
                                          </p:tavLst>
                                        </p:anim>
                                        <p:animEffect transition="in" filter="fade">
                                          <p:cBhvr>
                                            <p:cTn id="69" dur="500"/>
                                            <p:tgtEl>
                                              <p:spTgt spid="27"/>
                                            </p:tgtEl>
                                          </p:cBhvr>
                                        </p:animEffect>
                                      </p:childTnLst>
                                    </p:cTn>
                                  </p:par>
                                  <p:par>
                                    <p:cTn id="70" presetID="31" presetClass="entr" presetSubtype="0" fill="hold" grpId="0" nodeType="withEffect">
                                      <p:stCondLst>
                                        <p:cond delay="60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 calcmode="lin" valueType="num">
                                          <p:cBhvr>
                                            <p:cTn id="74" dur="500" fill="hold"/>
                                            <p:tgtEl>
                                              <p:spTgt spid="29"/>
                                            </p:tgtEl>
                                            <p:attrNameLst>
                                              <p:attrName>style.rotation</p:attrName>
                                            </p:attrNameLst>
                                          </p:cBhvr>
                                          <p:tavLst>
                                            <p:tav tm="0">
                                              <p:val>
                                                <p:fltVal val="90"/>
                                              </p:val>
                                            </p:tav>
                                            <p:tav tm="100000">
                                              <p:val>
                                                <p:fltVal val="0"/>
                                              </p:val>
                                            </p:tav>
                                          </p:tavLst>
                                        </p:anim>
                                        <p:animEffect transition="in" filter="fade">
                                          <p:cBhvr>
                                            <p:cTn id="75" dur="500"/>
                                            <p:tgtEl>
                                              <p:spTgt spid="29"/>
                                            </p:tgtEl>
                                          </p:cBhvr>
                                        </p:animEffect>
                                      </p:childTnLst>
                                    </p:cTn>
                                  </p:par>
                                  <p:par>
                                    <p:cTn id="76" presetID="31" presetClass="entr" presetSubtype="0" fill="hold" grpId="0" nodeType="withEffect">
                                      <p:stCondLst>
                                        <p:cond delay="70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 calcmode="lin" valueType="num">
                                          <p:cBhvr>
                                            <p:cTn id="80" dur="500" fill="hold"/>
                                            <p:tgtEl>
                                              <p:spTgt spid="28"/>
                                            </p:tgtEl>
                                            <p:attrNameLst>
                                              <p:attrName>style.rotation</p:attrName>
                                            </p:attrNameLst>
                                          </p:cBhvr>
                                          <p:tavLst>
                                            <p:tav tm="0">
                                              <p:val>
                                                <p:fltVal val="90"/>
                                              </p:val>
                                            </p:tav>
                                            <p:tav tm="100000">
                                              <p:val>
                                                <p:fltVal val="0"/>
                                              </p:val>
                                            </p:tav>
                                          </p:tavLst>
                                        </p:anim>
                                        <p:animEffect transition="in" filter="fade">
                                          <p:cBhvr>
                                            <p:cTn id="81" dur="500"/>
                                            <p:tgtEl>
                                              <p:spTgt spid="28"/>
                                            </p:tgtEl>
                                          </p:cBhvr>
                                        </p:animEffect>
                                      </p:childTnLst>
                                    </p:cTn>
                                  </p:par>
                                </p:childTnLst>
                              </p:cTn>
                            </p:par>
                            <p:par>
                              <p:cTn id="82" fill="hold">
                                <p:stCondLst>
                                  <p:cond delay="4200"/>
                                </p:stCondLst>
                                <p:childTnLst>
                                  <p:par>
                                    <p:cTn id="83" presetID="22" presetClass="entr" presetSubtype="8"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1000"/>
                                            <p:tgtEl>
                                              <p:spTgt spid="35"/>
                                            </p:tgtEl>
                                          </p:cBhvr>
                                        </p:animEffect>
                                      </p:childTnLst>
                                    </p:cTn>
                                  </p:par>
                                </p:childTnLst>
                              </p:cTn>
                            </p:par>
                            <p:par>
                              <p:cTn id="86" fill="hold">
                                <p:stCondLst>
                                  <p:cond delay="5200"/>
                                </p:stCondLst>
                                <p:childTnLst>
                                  <p:par>
                                    <p:cTn id="87" presetID="22" presetClass="entr" presetSubtype="2"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right)">
                                          <p:cBhvr>
                                            <p:cTn id="89" dur="500"/>
                                            <p:tgtEl>
                                              <p:spTgt spid="30"/>
                                            </p:tgtEl>
                                          </p:cBhvr>
                                        </p:animEffect>
                                      </p:childTnLst>
                                    </p:cTn>
                                  </p:par>
                                  <p:par>
                                    <p:cTn id="90" presetID="22" presetClass="entr" presetSubtype="2" fill="hold" grpId="0" nodeType="withEffect">
                                      <p:stCondLst>
                                        <p:cond delay="200"/>
                                      </p:stCondLst>
                                      <p:childTnLst>
                                        <p:set>
                                          <p:cBhvr>
                                            <p:cTn id="91" dur="1" fill="hold">
                                              <p:stCondLst>
                                                <p:cond delay="0"/>
                                              </p:stCondLst>
                                            </p:cTn>
                                            <p:tgtEl>
                                              <p:spTgt spid="32"/>
                                            </p:tgtEl>
                                            <p:attrNameLst>
                                              <p:attrName>style.visibility</p:attrName>
                                            </p:attrNameLst>
                                          </p:cBhvr>
                                          <p:to>
                                            <p:strVal val="visible"/>
                                          </p:to>
                                        </p:set>
                                        <p:animEffect transition="in" filter="wipe(right)">
                                          <p:cBhvr>
                                            <p:cTn id="92" dur="500"/>
                                            <p:tgtEl>
                                              <p:spTgt spid="32"/>
                                            </p:tgtEl>
                                          </p:cBhvr>
                                        </p:animEffect>
                                      </p:childTnLst>
                                    </p:cTn>
                                  </p:par>
                                  <p:par>
                                    <p:cTn id="93" presetID="22" presetClass="entr" presetSubtype="2" fill="hold" grpId="0" nodeType="withEffect">
                                      <p:stCondLst>
                                        <p:cond delay="400"/>
                                      </p:stCondLst>
                                      <p:childTnLst>
                                        <p:set>
                                          <p:cBhvr>
                                            <p:cTn id="94" dur="1" fill="hold">
                                              <p:stCondLst>
                                                <p:cond delay="0"/>
                                              </p:stCondLst>
                                            </p:cTn>
                                            <p:tgtEl>
                                              <p:spTgt spid="33"/>
                                            </p:tgtEl>
                                            <p:attrNameLst>
                                              <p:attrName>style.visibility</p:attrName>
                                            </p:attrNameLst>
                                          </p:cBhvr>
                                          <p:to>
                                            <p:strVal val="visible"/>
                                          </p:to>
                                        </p:set>
                                        <p:animEffect transition="in" filter="wipe(right)">
                                          <p:cBhvr>
                                            <p:cTn id="95" dur="500"/>
                                            <p:tgtEl>
                                              <p:spTgt spid="33"/>
                                            </p:tgtEl>
                                          </p:cBhvr>
                                        </p:animEffect>
                                      </p:childTnLst>
                                    </p:cTn>
                                  </p:par>
                                  <p:par>
                                    <p:cTn id="96" presetID="22" presetClass="entr" presetSubtype="2" fill="hold" grpId="0" nodeType="withEffect">
                                      <p:stCondLst>
                                        <p:cond delay="600"/>
                                      </p:stCondLst>
                                      <p:childTnLst>
                                        <p:set>
                                          <p:cBhvr>
                                            <p:cTn id="97" dur="1" fill="hold">
                                              <p:stCondLst>
                                                <p:cond delay="0"/>
                                              </p:stCondLst>
                                            </p:cTn>
                                            <p:tgtEl>
                                              <p:spTgt spid="34"/>
                                            </p:tgtEl>
                                            <p:attrNameLst>
                                              <p:attrName>style.visibility</p:attrName>
                                            </p:attrNameLst>
                                          </p:cBhvr>
                                          <p:to>
                                            <p:strVal val="visible"/>
                                          </p:to>
                                        </p:set>
                                        <p:animEffect transition="in" filter="wipe(right)">
                                          <p:cBhvr>
                                            <p:cTn id="98" dur="500"/>
                                            <p:tgtEl>
                                              <p:spTgt spid="34"/>
                                            </p:tgtEl>
                                          </p:cBhvr>
                                        </p:animEffect>
                                      </p:childTnLst>
                                    </p:cTn>
                                  </p:par>
                                </p:childTnLst>
                              </p:cTn>
                            </p:par>
                            <p:par>
                              <p:cTn id="99" fill="hold">
                                <p:stCondLst>
                                  <p:cond delay="6300"/>
                                </p:stCondLst>
                                <p:childTnLst>
                                  <p:par>
                                    <p:cTn id="100" presetID="10" presetClass="entr" presetSubtype="0"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Effect transition="in" filter="fade">
                                          <p:cBhvr>
                                            <p:cTn id="10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4" grpId="0"/>
          <p:bldP spid="35" grpId="0" animBg="1"/>
          <p:bldP spid="22" grpId="0" animBg="1"/>
          <p:bldP spid="23" grpId="0" animBg="1"/>
          <p:bldP spid="24" grpId="0" animBg="1"/>
          <p:bldP spid="25" grpId="0" animBg="1"/>
          <p:bldP spid="26" grpId="0" animBg="1"/>
          <p:bldP spid="27" grpId="0" animBg="1"/>
          <p:bldP spid="28" grpId="0" animBg="1"/>
          <p:bldP spid="29" grpId="0" animBg="1"/>
          <p:bldP spid="37" grpId="0"/>
          <p:bldP spid="38" grpId="0"/>
          <p:bldP spid="41" grpId="0" animBg="1"/>
          <p:bldP spid="4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200" fill="hold"/>
                                            <p:tgtEl>
                                              <p:spTgt spid="39"/>
                                            </p:tgtEl>
                                            <p:attrNameLst>
                                              <p:attrName>ppt_x</p:attrName>
                                            </p:attrNameLst>
                                          </p:cBhvr>
                                          <p:tavLst>
                                            <p:tav tm="0">
                                              <p:val>
                                                <p:strVal val="0-#ppt_w/2"/>
                                              </p:val>
                                            </p:tav>
                                            <p:tav tm="100000">
                                              <p:val>
                                                <p:strVal val="#ppt_x"/>
                                              </p:val>
                                            </p:tav>
                                          </p:tavLst>
                                        </p:anim>
                                        <p:anim calcmode="lin" valueType="num">
                                          <p:cBhvr additive="base">
                                            <p:cTn id="8" dur="12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1200" fill="hold"/>
                                            <p:tgtEl>
                                              <p:spTgt spid="40"/>
                                            </p:tgtEl>
                                            <p:attrNameLst>
                                              <p:attrName>ppt_x</p:attrName>
                                            </p:attrNameLst>
                                          </p:cBhvr>
                                          <p:tavLst>
                                            <p:tav tm="0">
                                              <p:val>
                                                <p:strVal val="#ppt_x"/>
                                              </p:val>
                                            </p:tav>
                                            <p:tav tm="100000">
                                              <p:val>
                                                <p:strVal val="#ppt_x"/>
                                              </p:val>
                                            </p:tav>
                                          </p:tavLst>
                                        </p:anim>
                                        <p:anim calcmode="lin" valueType="num">
                                          <p:cBhvr additive="base">
                                            <p:cTn id="12" dur="12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left)">
                                          <p:cBhvr>
                                            <p:cTn id="16" dur="500"/>
                                            <p:tgtEl>
                                              <p:spTgt spid="38"/>
                                            </p:tgtEl>
                                          </p:cBhvr>
                                        </p:animEffect>
                                      </p:childTnLst>
                                    </p:cTn>
                                  </p:par>
                                </p:childTnLst>
                              </p:cTn>
                            </p:par>
                            <p:par>
                              <p:cTn id="17" fill="hold">
                                <p:stCondLst>
                                  <p:cond delay="1700"/>
                                </p:stCondLst>
                                <p:childTnLst>
                                  <p:par>
                                    <p:cTn id="18" presetID="10" presetClass="entr" presetSubtype="0"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fade">
                                          <p:cBhvr>
                                            <p:cTn id="20" dur="500"/>
                                            <p:tgtEl>
                                              <p:spTgt spid="4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left)">
                                          <p:cBhvr>
                                            <p:cTn id="23" dur="500"/>
                                            <p:tgtEl>
                                              <p:spTgt spid="42"/>
                                            </p:tgtEl>
                                          </p:cBhvr>
                                        </p:animEffect>
                                      </p:childTnLst>
                                    </p:cTn>
                                  </p:par>
                                </p:childTnLst>
                              </p:cTn>
                            </p:par>
                            <p:par>
                              <p:cTn id="24" fill="hold">
                                <p:stCondLst>
                                  <p:cond delay="2200"/>
                                </p:stCondLst>
                                <p:childTnLst>
                                  <p:par>
                                    <p:cTn id="25" presetID="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10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20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30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ppt_x"/>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childTnLst>
                              </p:cTn>
                            </p:par>
                            <p:par>
                              <p:cTn id="41" fill="hold">
                                <p:stCondLst>
                                  <p:cond delay="3000"/>
                                </p:stCondLst>
                                <p:childTnLst>
                                  <p:par>
                                    <p:cTn id="42" presetID="2" presetClass="entr" presetSubtype="4"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ppt_x"/>
                                              </p:val>
                                            </p:tav>
                                            <p:tav tm="100000">
                                              <p:val>
                                                <p:strVal val="#ppt_x"/>
                                              </p:val>
                                            </p:tav>
                                          </p:tavLst>
                                        </p:anim>
                                        <p:anim calcmode="lin" valueType="num">
                                          <p:cBhvr additive="base">
                                            <p:cTn id="45" dur="500" fill="hold"/>
                                            <p:tgtEl>
                                              <p:spTgt spid="22"/>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10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500" fill="hold"/>
                                            <p:tgtEl>
                                              <p:spTgt spid="23"/>
                                            </p:tgtEl>
                                            <p:attrNameLst>
                                              <p:attrName>ppt_x</p:attrName>
                                            </p:attrNameLst>
                                          </p:cBhvr>
                                          <p:tavLst>
                                            <p:tav tm="0">
                                              <p:val>
                                                <p:strVal val="#ppt_x"/>
                                              </p:val>
                                            </p:tav>
                                            <p:tav tm="100000">
                                              <p:val>
                                                <p:strVal val="#ppt_x"/>
                                              </p:val>
                                            </p:tav>
                                          </p:tavLst>
                                        </p:anim>
                                        <p:anim calcmode="lin" valueType="num">
                                          <p:cBhvr additive="base">
                                            <p:cTn id="49" dur="50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0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ppt_x"/>
                                              </p:val>
                                            </p:tav>
                                            <p:tav tm="100000">
                                              <p:val>
                                                <p:strVal val="#ppt_x"/>
                                              </p:val>
                                            </p:tav>
                                          </p:tavLst>
                                        </p:anim>
                                        <p:anim calcmode="lin" valueType="num">
                                          <p:cBhvr additive="base">
                                            <p:cTn id="53" dur="500" fill="hold"/>
                                            <p:tgtEl>
                                              <p:spTgt spid="24"/>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30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fill="hold"/>
                                            <p:tgtEl>
                                              <p:spTgt spid="25"/>
                                            </p:tgtEl>
                                            <p:attrNameLst>
                                              <p:attrName>ppt_x</p:attrName>
                                            </p:attrNameLst>
                                          </p:cBhvr>
                                          <p:tavLst>
                                            <p:tav tm="0">
                                              <p:val>
                                                <p:strVal val="#ppt_x"/>
                                              </p:val>
                                            </p:tav>
                                            <p:tav tm="100000">
                                              <p:val>
                                                <p:strVal val="#ppt_x"/>
                                              </p:val>
                                            </p:tav>
                                          </p:tavLst>
                                        </p:anim>
                                        <p:anim calcmode="lin" valueType="num">
                                          <p:cBhvr additive="base">
                                            <p:cTn id="57" dur="500" fill="hold"/>
                                            <p:tgtEl>
                                              <p:spTgt spid="25"/>
                                            </p:tgtEl>
                                            <p:attrNameLst>
                                              <p:attrName>ppt_y</p:attrName>
                                            </p:attrNameLst>
                                          </p:cBhvr>
                                          <p:tavLst>
                                            <p:tav tm="0">
                                              <p:val>
                                                <p:strVal val="1+#ppt_h/2"/>
                                              </p:val>
                                            </p:tav>
                                            <p:tav tm="100000">
                                              <p:val>
                                                <p:strVal val="#ppt_y"/>
                                              </p:val>
                                            </p:tav>
                                          </p:tavLst>
                                        </p:anim>
                                      </p:childTnLst>
                                    </p:cTn>
                                  </p:par>
                                  <p:par>
                                    <p:cTn id="58" presetID="31" presetClass="entr" presetSubtype="0" fill="hold" grpId="0" nodeType="withEffect">
                                      <p:stCondLst>
                                        <p:cond delay="400"/>
                                      </p:stCondLst>
                                      <p:childTnLst>
                                        <p:set>
                                          <p:cBhvr>
                                            <p:cTn id="59" dur="1" fill="hold">
                                              <p:stCondLst>
                                                <p:cond delay="0"/>
                                              </p:stCondLst>
                                            </p:cTn>
                                            <p:tgtEl>
                                              <p:spTgt spid="26"/>
                                            </p:tgtEl>
                                            <p:attrNameLst>
                                              <p:attrName>style.visibility</p:attrName>
                                            </p:attrNameLst>
                                          </p:cBhvr>
                                          <p:to>
                                            <p:strVal val="visible"/>
                                          </p:to>
                                        </p:set>
                                        <p:anim calcmode="lin" valueType="num">
                                          <p:cBhvr>
                                            <p:cTn id="60" dur="500" fill="hold"/>
                                            <p:tgtEl>
                                              <p:spTgt spid="26"/>
                                            </p:tgtEl>
                                            <p:attrNameLst>
                                              <p:attrName>ppt_w</p:attrName>
                                            </p:attrNameLst>
                                          </p:cBhvr>
                                          <p:tavLst>
                                            <p:tav tm="0">
                                              <p:val>
                                                <p:fltVal val="0"/>
                                              </p:val>
                                            </p:tav>
                                            <p:tav tm="100000">
                                              <p:val>
                                                <p:strVal val="#ppt_w"/>
                                              </p:val>
                                            </p:tav>
                                          </p:tavLst>
                                        </p:anim>
                                        <p:anim calcmode="lin" valueType="num">
                                          <p:cBhvr>
                                            <p:cTn id="61" dur="500" fill="hold"/>
                                            <p:tgtEl>
                                              <p:spTgt spid="26"/>
                                            </p:tgtEl>
                                            <p:attrNameLst>
                                              <p:attrName>ppt_h</p:attrName>
                                            </p:attrNameLst>
                                          </p:cBhvr>
                                          <p:tavLst>
                                            <p:tav tm="0">
                                              <p:val>
                                                <p:fltVal val="0"/>
                                              </p:val>
                                            </p:tav>
                                            <p:tav tm="100000">
                                              <p:val>
                                                <p:strVal val="#ppt_h"/>
                                              </p:val>
                                            </p:tav>
                                          </p:tavLst>
                                        </p:anim>
                                        <p:anim calcmode="lin" valueType="num">
                                          <p:cBhvr>
                                            <p:cTn id="62" dur="500" fill="hold"/>
                                            <p:tgtEl>
                                              <p:spTgt spid="26"/>
                                            </p:tgtEl>
                                            <p:attrNameLst>
                                              <p:attrName>style.rotation</p:attrName>
                                            </p:attrNameLst>
                                          </p:cBhvr>
                                          <p:tavLst>
                                            <p:tav tm="0">
                                              <p:val>
                                                <p:fltVal val="90"/>
                                              </p:val>
                                            </p:tav>
                                            <p:tav tm="100000">
                                              <p:val>
                                                <p:fltVal val="0"/>
                                              </p:val>
                                            </p:tav>
                                          </p:tavLst>
                                        </p:anim>
                                        <p:animEffect transition="in" filter="fade">
                                          <p:cBhvr>
                                            <p:cTn id="63" dur="500"/>
                                            <p:tgtEl>
                                              <p:spTgt spid="26"/>
                                            </p:tgtEl>
                                          </p:cBhvr>
                                        </p:animEffect>
                                      </p:childTnLst>
                                    </p:cTn>
                                  </p:par>
                                  <p:par>
                                    <p:cTn id="64" presetID="31" presetClass="entr" presetSubtype="0" fill="hold" grpId="0" nodeType="withEffect">
                                      <p:stCondLst>
                                        <p:cond delay="500"/>
                                      </p:stCondLst>
                                      <p:childTnLst>
                                        <p:set>
                                          <p:cBhvr>
                                            <p:cTn id="65" dur="1" fill="hold">
                                              <p:stCondLst>
                                                <p:cond delay="0"/>
                                              </p:stCondLst>
                                            </p:cTn>
                                            <p:tgtEl>
                                              <p:spTgt spid="27"/>
                                            </p:tgtEl>
                                            <p:attrNameLst>
                                              <p:attrName>style.visibility</p:attrName>
                                            </p:attrNameLst>
                                          </p:cBhvr>
                                          <p:to>
                                            <p:strVal val="visible"/>
                                          </p:to>
                                        </p:set>
                                        <p:anim calcmode="lin" valueType="num">
                                          <p:cBhvr>
                                            <p:cTn id="66" dur="500" fill="hold"/>
                                            <p:tgtEl>
                                              <p:spTgt spid="27"/>
                                            </p:tgtEl>
                                            <p:attrNameLst>
                                              <p:attrName>ppt_w</p:attrName>
                                            </p:attrNameLst>
                                          </p:cBhvr>
                                          <p:tavLst>
                                            <p:tav tm="0">
                                              <p:val>
                                                <p:fltVal val="0"/>
                                              </p:val>
                                            </p:tav>
                                            <p:tav tm="100000">
                                              <p:val>
                                                <p:strVal val="#ppt_w"/>
                                              </p:val>
                                            </p:tav>
                                          </p:tavLst>
                                        </p:anim>
                                        <p:anim calcmode="lin" valueType="num">
                                          <p:cBhvr>
                                            <p:cTn id="67" dur="500" fill="hold"/>
                                            <p:tgtEl>
                                              <p:spTgt spid="27"/>
                                            </p:tgtEl>
                                            <p:attrNameLst>
                                              <p:attrName>ppt_h</p:attrName>
                                            </p:attrNameLst>
                                          </p:cBhvr>
                                          <p:tavLst>
                                            <p:tav tm="0">
                                              <p:val>
                                                <p:fltVal val="0"/>
                                              </p:val>
                                            </p:tav>
                                            <p:tav tm="100000">
                                              <p:val>
                                                <p:strVal val="#ppt_h"/>
                                              </p:val>
                                            </p:tav>
                                          </p:tavLst>
                                        </p:anim>
                                        <p:anim calcmode="lin" valueType="num">
                                          <p:cBhvr>
                                            <p:cTn id="68" dur="500" fill="hold"/>
                                            <p:tgtEl>
                                              <p:spTgt spid="27"/>
                                            </p:tgtEl>
                                            <p:attrNameLst>
                                              <p:attrName>style.rotation</p:attrName>
                                            </p:attrNameLst>
                                          </p:cBhvr>
                                          <p:tavLst>
                                            <p:tav tm="0">
                                              <p:val>
                                                <p:fltVal val="90"/>
                                              </p:val>
                                            </p:tav>
                                            <p:tav tm="100000">
                                              <p:val>
                                                <p:fltVal val="0"/>
                                              </p:val>
                                            </p:tav>
                                          </p:tavLst>
                                        </p:anim>
                                        <p:animEffect transition="in" filter="fade">
                                          <p:cBhvr>
                                            <p:cTn id="69" dur="500"/>
                                            <p:tgtEl>
                                              <p:spTgt spid="27"/>
                                            </p:tgtEl>
                                          </p:cBhvr>
                                        </p:animEffect>
                                      </p:childTnLst>
                                    </p:cTn>
                                  </p:par>
                                  <p:par>
                                    <p:cTn id="70" presetID="31" presetClass="entr" presetSubtype="0" fill="hold" grpId="0" nodeType="withEffect">
                                      <p:stCondLst>
                                        <p:cond delay="60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 calcmode="lin" valueType="num">
                                          <p:cBhvr>
                                            <p:cTn id="74" dur="500" fill="hold"/>
                                            <p:tgtEl>
                                              <p:spTgt spid="29"/>
                                            </p:tgtEl>
                                            <p:attrNameLst>
                                              <p:attrName>style.rotation</p:attrName>
                                            </p:attrNameLst>
                                          </p:cBhvr>
                                          <p:tavLst>
                                            <p:tav tm="0">
                                              <p:val>
                                                <p:fltVal val="90"/>
                                              </p:val>
                                            </p:tav>
                                            <p:tav tm="100000">
                                              <p:val>
                                                <p:fltVal val="0"/>
                                              </p:val>
                                            </p:tav>
                                          </p:tavLst>
                                        </p:anim>
                                        <p:animEffect transition="in" filter="fade">
                                          <p:cBhvr>
                                            <p:cTn id="75" dur="500"/>
                                            <p:tgtEl>
                                              <p:spTgt spid="29"/>
                                            </p:tgtEl>
                                          </p:cBhvr>
                                        </p:animEffect>
                                      </p:childTnLst>
                                    </p:cTn>
                                  </p:par>
                                  <p:par>
                                    <p:cTn id="76" presetID="31" presetClass="entr" presetSubtype="0" fill="hold" grpId="0" nodeType="withEffect">
                                      <p:stCondLst>
                                        <p:cond delay="700"/>
                                      </p:stCondLst>
                                      <p:childTnLst>
                                        <p:set>
                                          <p:cBhvr>
                                            <p:cTn id="77" dur="1" fill="hold">
                                              <p:stCondLst>
                                                <p:cond delay="0"/>
                                              </p:stCondLst>
                                            </p:cTn>
                                            <p:tgtEl>
                                              <p:spTgt spid="28"/>
                                            </p:tgtEl>
                                            <p:attrNameLst>
                                              <p:attrName>style.visibility</p:attrName>
                                            </p:attrNameLst>
                                          </p:cBhvr>
                                          <p:to>
                                            <p:strVal val="visible"/>
                                          </p:to>
                                        </p:set>
                                        <p:anim calcmode="lin" valueType="num">
                                          <p:cBhvr>
                                            <p:cTn id="78" dur="500" fill="hold"/>
                                            <p:tgtEl>
                                              <p:spTgt spid="28"/>
                                            </p:tgtEl>
                                            <p:attrNameLst>
                                              <p:attrName>ppt_w</p:attrName>
                                            </p:attrNameLst>
                                          </p:cBhvr>
                                          <p:tavLst>
                                            <p:tav tm="0">
                                              <p:val>
                                                <p:fltVal val="0"/>
                                              </p:val>
                                            </p:tav>
                                            <p:tav tm="100000">
                                              <p:val>
                                                <p:strVal val="#ppt_w"/>
                                              </p:val>
                                            </p:tav>
                                          </p:tavLst>
                                        </p:anim>
                                        <p:anim calcmode="lin" valueType="num">
                                          <p:cBhvr>
                                            <p:cTn id="79" dur="500" fill="hold"/>
                                            <p:tgtEl>
                                              <p:spTgt spid="28"/>
                                            </p:tgtEl>
                                            <p:attrNameLst>
                                              <p:attrName>ppt_h</p:attrName>
                                            </p:attrNameLst>
                                          </p:cBhvr>
                                          <p:tavLst>
                                            <p:tav tm="0">
                                              <p:val>
                                                <p:fltVal val="0"/>
                                              </p:val>
                                            </p:tav>
                                            <p:tav tm="100000">
                                              <p:val>
                                                <p:strVal val="#ppt_h"/>
                                              </p:val>
                                            </p:tav>
                                          </p:tavLst>
                                        </p:anim>
                                        <p:anim calcmode="lin" valueType="num">
                                          <p:cBhvr>
                                            <p:cTn id="80" dur="500" fill="hold"/>
                                            <p:tgtEl>
                                              <p:spTgt spid="28"/>
                                            </p:tgtEl>
                                            <p:attrNameLst>
                                              <p:attrName>style.rotation</p:attrName>
                                            </p:attrNameLst>
                                          </p:cBhvr>
                                          <p:tavLst>
                                            <p:tav tm="0">
                                              <p:val>
                                                <p:fltVal val="90"/>
                                              </p:val>
                                            </p:tav>
                                            <p:tav tm="100000">
                                              <p:val>
                                                <p:fltVal val="0"/>
                                              </p:val>
                                            </p:tav>
                                          </p:tavLst>
                                        </p:anim>
                                        <p:animEffect transition="in" filter="fade">
                                          <p:cBhvr>
                                            <p:cTn id="81" dur="500"/>
                                            <p:tgtEl>
                                              <p:spTgt spid="28"/>
                                            </p:tgtEl>
                                          </p:cBhvr>
                                        </p:animEffect>
                                      </p:childTnLst>
                                    </p:cTn>
                                  </p:par>
                                </p:childTnLst>
                              </p:cTn>
                            </p:par>
                            <p:par>
                              <p:cTn id="82" fill="hold">
                                <p:stCondLst>
                                  <p:cond delay="4200"/>
                                </p:stCondLst>
                                <p:childTnLst>
                                  <p:par>
                                    <p:cTn id="83" presetID="22" presetClass="entr" presetSubtype="8"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Effect transition="in" filter="wipe(left)">
                                          <p:cBhvr>
                                            <p:cTn id="85" dur="1000"/>
                                            <p:tgtEl>
                                              <p:spTgt spid="35"/>
                                            </p:tgtEl>
                                          </p:cBhvr>
                                        </p:animEffect>
                                      </p:childTnLst>
                                    </p:cTn>
                                  </p:par>
                                </p:childTnLst>
                              </p:cTn>
                            </p:par>
                            <p:par>
                              <p:cTn id="86" fill="hold">
                                <p:stCondLst>
                                  <p:cond delay="5200"/>
                                </p:stCondLst>
                                <p:childTnLst>
                                  <p:par>
                                    <p:cTn id="87" presetID="22" presetClass="entr" presetSubtype="2"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wipe(right)">
                                          <p:cBhvr>
                                            <p:cTn id="89" dur="500"/>
                                            <p:tgtEl>
                                              <p:spTgt spid="30"/>
                                            </p:tgtEl>
                                          </p:cBhvr>
                                        </p:animEffect>
                                      </p:childTnLst>
                                    </p:cTn>
                                  </p:par>
                                  <p:par>
                                    <p:cTn id="90" presetID="22" presetClass="entr" presetSubtype="2" fill="hold" grpId="0" nodeType="withEffect">
                                      <p:stCondLst>
                                        <p:cond delay="200"/>
                                      </p:stCondLst>
                                      <p:childTnLst>
                                        <p:set>
                                          <p:cBhvr>
                                            <p:cTn id="91" dur="1" fill="hold">
                                              <p:stCondLst>
                                                <p:cond delay="0"/>
                                              </p:stCondLst>
                                            </p:cTn>
                                            <p:tgtEl>
                                              <p:spTgt spid="32"/>
                                            </p:tgtEl>
                                            <p:attrNameLst>
                                              <p:attrName>style.visibility</p:attrName>
                                            </p:attrNameLst>
                                          </p:cBhvr>
                                          <p:to>
                                            <p:strVal val="visible"/>
                                          </p:to>
                                        </p:set>
                                        <p:animEffect transition="in" filter="wipe(right)">
                                          <p:cBhvr>
                                            <p:cTn id="92" dur="500"/>
                                            <p:tgtEl>
                                              <p:spTgt spid="32"/>
                                            </p:tgtEl>
                                          </p:cBhvr>
                                        </p:animEffect>
                                      </p:childTnLst>
                                    </p:cTn>
                                  </p:par>
                                  <p:par>
                                    <p:cTn id="93" presetID="22" presetClass="entr" presetSubtype="2" fill="hold" grpId="0" nodeType="withEffect">
                                      <p:stCondLst>
                                        <p:cond delay="400"/>
                                      </p:stCondLst>
                                      <p:childTnLst>
                                        <p:set>
                                          <p:cBhvr>
                                            <p:cTn id="94" dur="1" fill="hold">
                                              <p:stCondLst>
                                                <p:cond delay="0"/>
                                              </p:stCondLst>
                                            </p:cTn>
                                            <p:tgtEl>
                                              <p:spTgt spid="33"/>
                                            </p:tgtEl>
                                            <p:attrNameLst>
                                              <p:attrName>style.visibility</p:attrName>
                                            </p:attrNameLst>
                                          </p:cBhvr>
                                          <p:to>
                                            <p:strVal val="visible"/>
                                          </p:to>
                                        </p:set>
                                        <p:animEffect transition="in" filter="wipe(right)">
                                          <p:cBhvr>
                                            <p:cTn id="95" dur="500"/>
                                            <p:tgtEl>
                                              <p:spTgt spid="33"/>
                                            </p:tgtEl>
                                          </p:cBhvr>
                                        </p:animEffect>
                                      </p:childTnLst>
                                    </p:cTn>
                                  </p:par>
                                  <p:par>
                                    <p:cTn id="96" presetID="22" presetClass="entr" presetSubtype="2" fill="hold" grpId="0" nodeType="withEffect">
                                      <p:stCondLst>
                                        <p:cond delay="600"/>
                                      </p:stCondLst>
                                      <p:childTnLst>
                                        <p:set>
                                          <p:cBhvr>
                                            <p:cTn id="97" dur="1" fill="hold">
                                              <p:stCondLst>
                                                <p:cond delay="0"/>
                                              </p:stCondLst>
                                            </p:cTn>
                                            <p:tgtEl>
                                              <p:spTgt spid="34"/>
                                            </p:tgtEl>
                                            <p:attrNameLst>
                                              <p:attrName>style.visibility</p:attrName>
                                            </p:attrNameLst>
                                          </p:cBhvr>
                                          <p:to>
                                            <p:strVal val="visible"/>
                                          </p:to>
                                        </p:set>
                                        <p:animEffect transition="in" filter="wipe(right)">
                                          <p:cBhvr>
                                            <p:cTn id="98" dur="500"/>
                                            <p:tgtEl>
                                              <p:spTgt spid="34"/>
                                            </p:tgtEl>
                                          </p:cBhvr>
                                        </p:animEffect>
                                      </p:childTnLst>
                                    </p:cTn>
                                  </p:par>
                                </p:childTnLst>
                              </p:cTn>
                            </p:par>
                            <p:par>
                              <p:cTn id="99" fill="hold">
                                <p:stCondLst>
                                  <p:cond delay="6300"/>
                                </p:stCondLst>
                                <p:childTnLst>
                                  <p:par>
                                    <p:cTn id="100" presetID="10" presetClass="entr" presetSubtype="0" fill="hold" grpId="0" nodeType="afterEffect">
                                      <p:stCondLst>
                                        <p:cond delay="0"/>
                                      </p:stCondLst>
                                      <p:childTnLst>
                                        <p:set>
                                          <p:cBhvr>
                                            <p:cTn id="101" dur="1" fill="hold">
                                              <p:stCondLst>
                                                <p:cond delay="0"/>
                                              </p:stCondLst>
                                            </p:cTn>
                                            <p:tgtEl>
                                              <p:spTgt spid="37"/>
                                            </p:tgtEl>
                                            <p:attrNameLst>
                                              <p:attrName>style.visibility</p:attrName>
                                            </p:attrNameLst>
                                          </p:cBhvr>
                                          <p:to>
                                            <p:strVal val="visible"/>
                                          </p:to>
                                        </p:set>
                                        <p:animEffect transition="in" filter="fade">
                                          <p:cBhvr>
                                            <p:cTn id="10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4" grpId="0"/>
          <p:bldP spid="35" grpId="0" animBg="1"/>
          <p:bldP spid="22" grpId="0" animBg="1"/>
          <p:bldP spid="23" grpId="0" animBg="1"/>
          <p:bldP spid="24" grpId="0" animBg="1"/>
          <p:bldP spid="25" grpId="0" animBg="1"/>
          <p:bldP spid="26" grpId="0" animBg="1"/>
          <p:bldP spid="27" grpId="0" animBg="1"/>
          <p:bldP spid="28" grpId="0" animBg="1"/>
          <p:bldP spid="29" grpId="0" animBg="1"/>
          <p:bldP spid="37" grpId="0"/>
          <p:bldP spid="38" grpId="0"/>
          <p:bldP spid="41" grpId="0" animBg="1"/>
          <p:bldP spid="42"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8221965" y="1693540"/>
            <a:ext cx="2136026" cy="1812950"/>
            <a:chOff x="9224782" y="2628163"/>
            <a:chExt cx="2397222" cy="2093640"/>
          </a:xfrm>
          <a:effectLst>
            <a:outerShdw blurRad="342900" dist="203200" dir="5400000" algn="ctr" rotWithShape="0">
              <a:srgbClr val="000000">
                <a:alpha val="43137"/>
              </a:srgbClr>
            </a:outerShdw>
          </a:effectLst>
        </p:grpSpPr>
        <p:grpSp>
          <p:nvGrpSpPr>
            <p:cNvPr id="84" name="组合 83"/>
            <p:cNvGrpSpPr/>
            <p:nvPr/>
          </p:nvGrpSpPr>
          <p:grpSpPr>
            <a:xfrm>
              <a:off x="9224782" y="2628163"/>
              <a:ext cx="2397222" cy="2093640"/>
              <a:chOff x="9224782" y="2628163"/>
              <a:chExt cx="2397222" cy="2093640"/>
            </a:xfrm>
          </p:grpSpPr>
          <p:grpSp>
            <p:nvGrpSpPr>
              <p:cNvPr id="86" name="组合 85"/>
              <p:cNvGrpSpPr/>
              <p:nvPr/>
            </p:nvGrpSpPr>
            <p:grpSpPr>
              <a:xfrm>
                <a:off x="9224782" y="2628163"/>
                <a:ext cx="2397222" cy="2093640"/>
                <a:chOff x="1511944" y="2420246"/>
                <a:chExt cx="2627152" cy="2294453"/>
              </a:xfrm>
              <a:effectLst>
                <a:outerShdw blurRad="203200" dist="38100" dir="3780000" sx="103000" sy="103000" algn="t" rotWithShape="0">
                  <a:prstClr val="black">
                    <a:alpha val="25000"/>
                  </a:prstClr>
                </a:outerShdw>
              </a:effectLst>
            </p:grpSpPr>
            <p:sp>
              <p:nvSpPr>
                <p:cNvPr id="8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8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87" name="Freeform 7"/>
              <p:cNvSpPr>
                <a:spLocks/>
              </p:cNvSpPr>
              <p:nvPr/>
            </p:nvSpPr>
            <p:spPr bwMode="auto">
              <a:xfrm>
                <a:off x="9536465" y="287211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EA6103"/>
              </a:solidFill>
              <a:ln w="7938" cap="flat">
                <a:noFill/>
                <a:prstDash val="solid"/>
                <a:miter lim="800000"/>
                <a:headEnd/>
                <a:tailEnd/>
              </a:ln>
              <a:effectLst>
                <a:innerShdw blurRad="152400">
                  <a:schemeClr val="tx1">
                    <a:lumMod val="65000"/>
                    <a:lumOff val="35000"/>
                    <a:alpha val="41000"/>
                  </a:schemeClr>
                </a:innerShdw>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85" name="TextBox 84"/>
            <p:cNvSpPr txBox="1"/>
            <p:nvPr/>
          </p:nvSpPr>
          <p:spPr>
            <a:xfrm>
              <a:off x="9918251" y="3233558"/>
              <a:ext cx="1010287" cy="888570"/>
            </a:xfrm>
            <a:prstGeom prst="rect">
              <a:avLst/>
            </a:prstGeom>
            <a:noFill/>
          </p:spPr>
          <p:txBody>
            <a:bodyPr wrap="square" rtlCol="0">
              <a:spAutoFit/>
            </a:bodyPr>
            <a:lstStyle/>
            <a:p>
              <a:r>
                <a:rPr lang="en-US" altLang="zh-CN" sz="4400" b="1" dirty="0">
                  <a:solidFill>
                    <a:schemeClr val="bg1"/>
                  </a:solidFill>
                  <a:latin typeface="微软雅黑" pitchFamily="34" charset="-122"/>
                  <a:ea typeface="微软雅黑" pitchFamily="34" charset="-122"/>
                </a:rPr>
                <a:t>05</a:t>
              </a:r>
              <a:endParaRPr lang="zh-CN" altLang="en-US" sz="4400" b="1" dirty="0">
                <a:solidFill>
                  <a:schemeClr val="bg1"/>
                </a:solidFill>
                <a:latin typeface="微软雅黑" pitchFamily="34" charset="-122"/>
                <a:ea typeface="微软雅黑" pitchFamily="34" charset="-122"/>
              </a:endParaRPr>
            </a:p>
          </p:txBody>
        </p:sp>
      </p:grpSp>
      <p:grpSp>
        <p:nvGrpSpPr>
          <p:cNvPr id="90" name="组合 89"/>
          <p:cNvGrpSpPr/>
          <p:nvPr/>
        </p:nvGrpSpPr>
        <p:grpSpPr>
          <a:xfrm>
            <a:off x="4950486" y="1702693"/>
            <a:ext cx="2136026" cy="1812950"/>
            <a:chOff x="5553262" y="2638733"/>
            <a:chExt cx="2397222" cy="2093640"/>
          </a:xfrm>
          <a:effectLst>
            <a:outerShdw blurRad="342900" dist="203200" dir="5400000" algn="ctr" rotWithShape="0">
              <a:srgbClr val="000000">
                <a:alpha val="43137"/>
              </a:srgbClr>
            </a:outerShdw>
          </a:effectLst>
        </p:grpSpPr>
        <p:grpSp>
          <p:nvGrpSpPr>
            <p:cNvPr id="91" name="组合 90"/>
            <p:cNvGrpSpPr/>
            <p:nvPr/>
          </p:nvGrpSpPr>
          <p:grpSpPr>
            <a:xfrm>
              <a:off x="5553262" y="2638733"/>
              <a:ext cx="2397222" cy="2093640"/>
              <a:chOff x="5553262" y="2638733"/>
              <a:chExt cx="2397222" cy="2093640"/>
            </a:xfrm>
          </p:grpSpPr>
          <p:grpSp>
            <p:nvGrpSpPr>
              <p:cNvPr id="93" name="组合 92"/>
              <p:cNvGrpSpPr/>
              <p:nvPr/>
            </p:nvGrpSpPr>
            <p:grpSpPr>
              <a:xfrm>
                <a:off x="5553262" y="2638733"/>
                <a:ext cx="2397222" cy="2093640"/>
                <a:chOff x="1511944" y="2420246"/>
                <a:chExt cx="2627152" cy="2294453"/>
              </a:xfrm>
              <a:effectLst>
                <a:outerShdw blurRad="203200" dist="38100" dir="3780000" sx="103000" sy="103000" algn="t" rotWithShape="0">
                  <a:prstClr val="black">
                    <a:alpha val="25000"/>
                  </a:prstClr>
                </a:outerShdw>
              </a:effectLst>
            </p:grpSpPr>
            <p:sp>
              <p:nvSpPr>
                <p:cNvPr id="9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9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94" name="Freeform 7"/>
              <p:cNvSpPr>
                <a:spLocks/>
              </p:cNvSpPr>
              <p:nvPr/>
            </p:nvSpPr>
            <p:spPr bwMode="auto">
              <a:xfrm>
                <a:off x="5864945" y="2882683"/>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EA5E66"/>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92" name="TextBox 91"/>
            <p:cNvSpPr txBox="1"/>
            <p:nvPr/>
          </p:nvSpPr>
          <p:spPr>
            <a:xfrm>
              <a:off x="6259489" y="3180568"/>
              <a:ext cx="1010287" cy="888570"/>
            </a:xfrm>
            <a:prstGeom prst="rect">
              <a:avLst/>
            </a:prstGeom>
            <a:noFill/>
          </p:spPr>
          <p:txBody>
            <a:bodyPr wrap="square" rtlCol="0">
              <a:spAutoFit/>
            </a:bodyPr>
            <a:lstStyle/>
            <a:p>
              <a:r>
                <a:rPr lang="en-US" altLang="zh-CN" sz="4400" b="1" dirty="0">
                  <a:solidFill>
                    <a:schemeClr val="bg1"/>
                  </a:solidFill>
                  <a:latin typeface="微软雅黑" pitchFamily="34" charset="-122"/>
                  <a:ea typeface="微软雅黑" pitchFamily="34" charset="-122"/>
                </a:rPr>
                <a:t>03</a:t>
              </a:r>
              <a:endParaRPr lang="zh-CN" altLang="en-US" sz="4400" b="1" dirty="0">
                <a:solidFill>
                  <a:schemeClr val="bg1"/>
                </a:solidFill>
                <a:latin typeface="微软雅黑" pitchFamily="34" charset="-122"/>
                <a:ea typeface="微软雅黑" pitchFamily="34" charset="-122"/>
              </a:endParaRPr>
            </a:p>
          </p:txBody>
        </p:sp>
      </p:grpSp>
      <p:grpSp>
        <p:nvGrpSpPr>
          <p:cNvPr id="97" name="组合 96"/>
          <p:cNvGrpSpPr/>
          <p:nvPr/>
        </p:nvGrpSpPr>
        <p:grpSpPr>
          <a:xfrm>
            <a:off x="1679097" y="1717688"/>
            <a:ext cx="2136026" cy="1812950"/>
            <a:chOff x="1881842" y="2656049"/>
            <a:chExt cx="2397222" cy="2093640"/>
          </a:xfrm>
          <a:effectLst>
            <a:outerShdw blurRad="342900" dist="203200" dir="5400000" algn="ctr" rotWithShape="0">
              <a:srgbClr val="000000">
                <a:alpha val="43137"/>
              </a:srgbClr>
            </a:outerShdw>
          </a:effectLst>
        </p:grpSpPr>
        <p:grpSp>
          <p:nvGrpSpPr>
            <p:cNvPr id="98" name="组合 97"/>
            <p:cNvGrpSpPr/>
            <p:nvPr/>
          </p:nvGrpSpPr>
          <p:grpSpPr>
            <a:xfrm>
              <a:off x="1881842" y="2656049"/>
              <a:ext cx="2397222" cy="2093640"/>
              <a:chOff x="1511944" y="2420246"/>
              <a:chExt cx="2627152" cy="2294453"/>
            </a:xfrm>
            <a:effectLst>
              <a:outerShdw blurRad="203200" dist="38100" dir="3780000" sx="103000" sy="103000" algn="t" rotWithShape="0">
                <a:prstClr val="black">
                  <a:alpha val="25000"/>
                </a:prstClr>
              </a:outerShdw>
            </a:effectLst>
          </p:grpSpPr>
          <p:sp>
            <p:nvSpPr>
              <p:cNvPr id="101"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102"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99" name="Freeform 7"/>
            <p:cNvSpPr>
              <a:spLocks/>
            </p:cNvSpPr>
            <p:nvPr/>
          </p:nvSpPr>
          <p:spPr bwMode="auto">
            <a:xfrm>
              <a:off x="2193523" y="2932555"/>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EA6103"/>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100" name="TextBox 99"/>
            <p:cNvSpPr txBox="1"/>
            <p:nvPr/>
          </p:nvSpPr>
          <p:spPr>
            <a:xfrm>
              <a:off x="2575311" y="3250047"/>
              <a:ext cx="1010287" cy="888570"/>
            </a:xfrm>
            <a:prstGeom prst="rect">
              <a:avLst/>
            </a:prstGeom>
            <a:noFill/>
          </p:spPr>
          <p:txBody>
            <a:bodyPr wrap="square" rtlCol="0">
              <a:spAutoFit/>
            </a:bodyPr>
            <a:lstStyle/>
            <a:p>
              <a:r>
                <a:rPr lang="en-US" altLang="zh-CN" sz="4400" b="1" dirty="0">
                  <a:solidFill>
                    <a:schemeClr val="bg1"/>
                  </a:solidFill>
                  <a:latin typeface="微软雅黑" pitchFamily="34" charset="-122"/>
                  <a:ea typeface="微软雅黑" pitchFamily="34" charset="-122"/>
                </a:rPr>
                <a:t>01</a:t>
              </a:r>
              <a:endParaRPr lang="zh-CN" altLang="en-US" sz="4400" b="1" dirty="0">
                <a:solidFill>
                  <a:schemeClr val="bg1"/>
                </a:solidFill>
                <a:latin typeface="微软雅黑" pitchFamily="34" charset="-122"/>
                <a:ea typeface="微软雅黑" pitchFamily="34" charset="-122"/>
              </a:endParaRPr>
            </a:p>
          </p:txBody>
        </p:sp>
      </p:grpSp>
      <p:grpSp>
        <p:nvGrpSpPr>
          <p:cNvPr id="103" name="组合 102"/>
          <p:cNvGrpSpPr/>
          <p:nvPr/>
        </p:nvGrpSpPr>
        <p:grpSpPr>
          <a:xfrm>
            <a:off x="3318705" y="2624162"/>
            <a:ext cx="2136026" cy="1812950"/>
            <a:chOff x="3721944" y="3702869"/>
            <a:chExt cx="2397222" cy="2093640"/>
          </a:xfrm>
          <a:effectLst>
            <a:outerShdw blurRad="342900" dist="203200" dir="5400000" algn="ctr" rotWithShape="0">
              <a:srgbClr val="000000">
                <a:alpha val="43137"/>
              </a:srgbClr>
            </a:outerShdw>
          </a:effectLst>
        </p:grpSpPr>
        <p:grpSp>
          <p:nvGrpSpPr>
            <p:cNvPr id="104" name="组合 103"/>
            <p:cNvGrpSpPr/>
            <p:nvPr/>
          </p:nvGrpSpPr>
          <p:grpSpPr>
            <a:xfrm>
              <a:off x="3721944" y="3702869"/>
              <a:ext cx="2397222" cy="2093640"/>
              <a:chOff x="3721944" y="3702869"/>
              <a:chExt cx="2397222" cy="2093640"/>
            </a:xfrm>
          </p:grpSpPr>
          <p:grpSp>
            <p:nvGrpSpPr>
              <p:cNvPr id="106" name="组合 105"/>
              <p:cNvGrpSpPr/>
              <p:nvPr/>
            </p:nvGrpSpPr>
            <p:grpSpPr>
              <a:xfrm>
                <a:off x="3721944" y="3702869"/>
                <a:ext cx="2397222" cy="2093640"/>
                <a:chOff x="1511944" y="2420246"/>
                <a:chExt cx="2627152" cy="2294453"/>
              </a:xfrm>
              <a:effectLst>
                <a:outerShdw blurRad="203200" dist="38100" dir="3780000" sx="103000" sy="103000" algn="t" rotWithShape="0">
                  <a:prstClr val="black">
                    <a:alpha val="25000"/>
                  </a:prstClr>
                </a:outerShdw>
              </a:effectLst>
            </p:grpSpPr>
            <p:sp>
              <p:nvSpPr>
                <p:cNvPr id="108"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109"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107" name="Freeform 7"/>
              <p:cNvSpPr>
                <a:spLocks/>
              </p:cNvSpPr>
              <p:nvPr/>
            </p:nvSpPr>
            <p:spPr bwMode="auto">
              <a:xfrm>
                <a:off x="4050731" y="3982018"/>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F69F1E"/>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105" name="TextBox 104"/>
            <p:cNvSpPr txBox="1"/>
            <p:nvPr/>
          </p:nvSpPr>
          <p:spPr>
            <a:xfrm>
              <a:off x="4416724" y="4271858"/>
              <a:ext cx="1010287" cy="888570"/>
            </a:xfrm>
            <a:prstGeom prst="rect">
              <a:avLst/>
            </a:prstGeom>
            <a:noFill/>
          </p:spPr>
          <p:txBody>
            <a:bodyPr wrap="square" rtlCol="0">
              <a:spAutoFit/>
            </a:bodyPr>
            <a:lstStyle/>
            <a:p>
              <a:r>
                <a:rPr lang="en-US" altLang="zh-CN" sz="4400" b="1" dirty="0">
                  <a:solidFill>
                    <a:schemeClr val="bg1"/>
                  </a:solidFill>
                  <a:latin typeface="微软雅黑" pitchFamily="34" charset="-122"/>
                  <a:ea typeface="微软雅黑" pitchFamily="34" charset="-122"/>
                </a:rPr>
                <a:t>02</a:t>
              </a:r>
              <a:endParaRPr lang="zh-CN" altLang="en-US" sz="4400" b="1" dirty="0">
                <a:solidFill>
                  <a:schemeClr val="bg1"/>
                </a:solidFill>
                <a:latin typeface="微软雅黑" pitchFamily="34" charset="-122"/>
                <a:ea typeface="微软雅黑" pitchFamily="34" charset="-122"/>
              </a:endParaRPr>
            </a:p>
          </p:txBody>
        </p:sp>
      </p:grpSp>
      <p:grpSp>
        <p:nvGrpSpPr>
          <p:cNvPr id="110" name="组合 109"/>
          <p:cNvGrpSpPr/>
          <p:nvPr/>
        </p:nvGrpSpPr>
        <p:grpSpPr>
          <a:xfrm>
            <a:off x="6585609" y="2615084"/>
            <a:ext cx="2136026" cy="1812950"/>
            <a:chOff x="7388330" y="3692384"/>
            <a:chExt cx="2397222" cy="2093640"/>
          </a:xfrm>
          <a:effectLst>
            <a:outerShdw blurRad="342900" dist="203200" dir="5400000" algn="ctr" rotWithShape="0">
              <a:srgbClr val="000000">
                <a:alpha val="43137"/>
              </a:srgbClr>
            </a:outerShdw>
          </a:effectLst>
        </p:grpSpPr>
        <p:grpSp>
          <p:nvGrpSpPr>
            <p:cNvPr id="111" name="组合 110"/>
            <p:cNvGrpSpPr/>
            <p:nvPr/>
          </p:nvGrpSpPr>
          <p:grpSpPr>
            <a:xfrm>
              <a:off x="7388330" y="3692384"/>
              <a:ext cx="2397222" cy="2093640"/>
              <a:chOff x="7388330" y="3692384"/>
              <a:chExt cx="2397222" cy="2093640"/>
            </a:xfrm>
          </p:grpSpPr>
          <p:grpSp>
            <p:nvGrpSpPr>
              <p:cNvPr id="113" name="组合 112"/>
              <p:cNvGrpSpPr/>
              <p:nvPr/>
            </p:nvGrpSpPr>
            <p:grpSpPr>
              <a:xfrm>
                <a:off x="7388330" y="3692384"/>
                <a:ext cx="2397222" cy="2093640"/>
                <a:chOff x="1511944" y="2420246"/>
                <a:chExt cx="2627152" cy="2294453"/>
              </a:xfrm>
              <a:effectLst>
                <a:outerShdw blurRad="203200" dist="38100" dir="3780000" sx="103000" sy="103000" algn="t" rotWithShape="0">
                  <a:prstClr val="black">
                    <a:alpha val="25000"/>
                  </a:prstClr>
                </a:outerShdw>
              </a:effectLst>
            </p:grpSpPr>
            <p:sp>
              <p:nvSpPr>
                <p:cNvPr id="115" name="Freeform 6"/>
                <p:cNvSpPr>
                  <a:spLocks/>
                </p:cNvSpPr>
                <p:nvPr/>
              </p:nvSpPr>
              <p:spPr bwMode="auto">
                <a:xfrm>
                  <a:off x="1511944" y="2420246"/>
                  <a:ext cx="2627152" cy="2294453"/>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solidFill>
                  <a:schemeClr val="bg1"/>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sp>
              <p:nvSpPr>
                <p:cNvPr id="116" name="Freeform 6"/>
                <p:cNvSpPr>
                  <a:spLocks/>
                </p:cNvSpPr>
                <p:nvPr/>
              </p:nvSpPr>
              <p:spPr bwMode="auto">
                <a:xfrm>
                  <a:off x="1524106" y="2431739"/>
                  <a:ext cx="2602832" cy="2271469"/>
                </a:xfrm>
                <a:custGeom>
                  <a:avLst/>
                  <a:gdLst>
                    <a:gd name="T0" fmla="*/ 4479 w 4516"/>
                    <a:gd name="T1" fmla="*/ 2074 h 3947"/>
                    <a:gd name="T2" fmla="*/ 3967 w 4516"/>
                    <a:gd name="T3" fmla="*/ 2960 h 3947"/>
                    <a:gd name="T4" fmla="*/ 3455 w 4516"/>
                    <a:gd name="T5" fmla="*/ 3847 h 3947"/>
                    <a:gd name="T6" fmla="*/ 3282 w 4516"/>
                    <a:gd name="T7" fmla="*/ 3947 h 3947"/>
                    <a:gd name="T8" fmla="*/ 2258 w 4516"/>
                    <a:gd name="T9" fmla="*/ 3947 h 3947"/>
                    <a:gd name="T10" fmla="*/ 1234 w 4516"/>
                    <a:gd name="T11" fmla="*/ 3947 h 3947"/>
                    <a:gd name="T12" fmla="*/ 1061 w 4516"/>
                    <a:gd name="T13" fmla="*/ 3847 h 3947"/>
                    <a:gd name="T14" fmla="*/ 549 w 4516"/>
                    <a:gd name="T15" fmla="*/ 2960 h 3947"/>
                    <a:gd name="T16" fmla="*/ 37 w 4516"/>
                    <a:gd name="T17" fmla="*/ 2074 h 3947"/>
                    <a:gd name="T18" fmla="*/ 37 w 4516"/>
                    <a:gd name="T19" fmla="*/ 1874 h 3947"/>
                    <a:gd name="T20" fmla="*/ 549 w 4516"/>
                    <a:gd name="T21" fmla="*/ 987 h 3947"/>
                    <a:gd name="T22" fmla="*/ 1061 w 4516"/>
                    <a:gd name="T23" fmla="*/ 100 h 3947"/>
                    <a:gd name="T24" fmla="*/ 1234 w 4516"/>
                    <a:gd name="T25" fmla="*/ 0 h 3947"/>
                    <a:gd name="T26" fmla="*/ 2258 w 4516"/>
                    <a:gd name="T27" fmla="*/ 0 h 3947"/>
                    <a:gd name="T28" fmla="*/ 3282 w 4516"/>
                    <a:gd name="T29" fmla="*/ 0 h 3947"/>
                    <a:gd name="T30" fmla="*/ 3455 w 4516"/>
                    <a:gd name="T31" fmla="*/ 100 h 3947"/>
                    <a:gd name="T32" fmla="*/ 3967 w 4516"/>
                    <a:gd name="T33" fmla="*/ 987 h 3947"/>
                    <a:gd name="T34" fmla="*/ 4479 w 4516"/>
                    <a:gd name="T35" fmla="*/ 1874 h 3947"/>
                    <a:gd name="T36" fmla="*/ 4479 w 4516"/>
                    <a:gd name="T37" fmla="*/ 2074 h 3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16" h="3947">
                      <a:moveTo>
                        <a:pt x="4479" y="2074"/>
                      </a:moveTo>
                      <a:lnTo>
                        <a:pt x="3967" y="2960"/>
                      </a:lnTo>
                      <a:lnTo>
                        <a:pt x="3455" y="3847"/>
                      </a:lnTo>
                      <a:cubicBezTo>
                        <a:pt x="3418" y="3911"/>
                        <a:pt x="3355" y="3947"/>
                        <a:pt x="3282" y="3947"/>
                      </a:cubicBezTo>
                      <a:lnTo>
                        <a:pt x="2258" y="3947"/>
                      </a:lnTo>
                      <a:lnTo>
                        <a:pt x="1234" y="3947"/>
                      </a:lnTo>
                      <a:cubicBezTo>
                        <a:pt x="1160" y="3947"/>
                        <a:pt x="1097" y="3911"/>
                        <a:pt x="1061" y="3847"/>
                      </a:cubicBezTo>
                      <a:lnTo>
                        <a:pt x="549" y="2960"/>
                      </a:lnTo>
                      <a:lnTo>
                        <a:pt x="37" y="2074"/>
                      </a:lnTo>
                      <a:cubicBezTo>
                        <a:pt x="0" y="2010"/>
                        <a:pt x="0" y="1937"/>
                        <a:pt x="37" y="1874"/>
                      </a:cubicBezTo>
                      <a:lnTo>
                        <a:pt x="549" y="987"/>
                      </a:lnTo>
                      <a:lnTo>
                        <a:pt x="1061" y="100"/>
                      </a:lnTo>
                      <a:cubicBezTo>
                        <a:pt x="1097" y="36"/>
                        <a:pt x="1160" y="0"/>
                        <a:pt x="1234" y="0"/>
                      </a:cubicBezTo>
                      <a:lnTo>
                        <a:pt x="2258" y="0"/>
                      </a:lnTo>
                      <a:lnTo>
                        <a:pt x="3282" y="0"/>
                      </a:lnTo>
                      <a:cubicBezTo>
                        <a:pt x="3355" y="0"/>
                        <a:pt x="3418" y="36"/>
                        <a:pt x="3455" y="100"/>
                      </a:cubicBezTo>
                      <a:lnTo>
                        <a:pt x="3967" y="987"/>
                      </a:lnTo>
                      <a:lnTo>
                        <a:pt x="4479" y="1874"/>
                      </a:lnTo>
                      <a:cubicBezTo>
                        <a:pt x="4516" y="1937"/>
                        <a:pt x="4516" y="2010"/>
                        <a:pt x="4479" y="2074"/>
                      </a:cubicBezTo>
                      <a:close/>
                    </a:path>
                  </a:pathLst>
                </a:cu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114" name="Freeform 7"/>
              <p:cNvSpPr>
                <a:spLocks/>
              </p:cNvSpPr>
              <p:nvPr/>
            </p:nvSpPr>
            <p:spPr bwMode="auto">
              <a:xfrm>
                <a:off x="7700013" y="3989132"/>
                <a:ext cx="1773860" cy="1540629"/>
              </a:xfrm>
              <a:custGeom>
                <a:avLst/>
                <a:gdLst>
                  <a:gd name="T0" fmla="*/ 3404 w 3431"/>
                  <a:gd name="T1" fmla="*/ 1576 h 2999"/>
                  <a:gd name="T2" fmla="*/ 3015 w 3431"/>
                  <a:gd name="T3" fmla="*/ 2249 h 2999"/>
                  <a:gd name="T4" fmla="*/ 2625 w 3431"/>
                  <a:gd name="T5" fmla="*/ 2923 h 2999"/>
                  <a:gd name="T6" fmla="*/ 2494 w 3431"/>
                  <a:gd name="T7" fmla="*/ 2999 h 2999"/>
                  <a:gd name="T8" fmla="*/ 1716 w 3431"/>
                  <a:gd name="T9" fmla="*/ 2999 h 2999"/>
                  <a:gd name="T10" fmla="*/ 938 w 3431"/>
                  <a:gd name="T11" fmla="*/ 2999 h 2999"/>
                  <a:gd name="T12" fmla="*/ 806 w 3431"/>
                  <a:gd name="T13" fmla="*/ 2923 h 2999"/>
                  <a:gd name="T14" fmla="*/ 417 w 3431"/>
                  <a:gd name="T15" fmla="*/ 2249 h 2999"/>
                  <a:gd name="T16" fmla="*/ 28 w 3431"/>
                  <a:gd name="T17" fmla="*/ 1576 h 2999"/>
                  <a:gd name="T18" fmla="*/ 28 w 3431"/>
                  <a:gd name="T19" fmla="*/ 1424 h 2999"/>
                  <a:gd name="T20" fmla="*/ 417 w 3431"/>
                  <a:gd name="T21" fmla="*/ 750 h 2999"/>
                  <a:gd name="T22" fmla="*/ 806 w 3431"/>
                  <a:gd name="T23" fmla="*/ 76 h 2999"/>
                  <a:gd name="T24" fmla="*/ 938 w 3431"/>
                  <a:gd name="T25" fmla="*/ 0 h 2999"/>
                  <a:gd name="T26" fmla="*/ 1716 w 3431"/>
                  <a:gd name="T27" fmla="*/ 0 h 2999"/>
                  <a:gd name="T28" fmla="*/ 2494 w 3431"/>
                  <a:gd name="T29" fmla="*/ 0 h 2999"/>
                  <a:gd name="T30" fmla="*/ 2625 w 3431"/>
                  <a:gd name="T31" fmla="*/ 76 h 2999"/>
                  <a:gd name="T32" fmla="*/ 3015 w 3431"/>
                  <a:gd name="T33" fmla="*/ 750 h 2999"/>
                  <a:gd name="T34" fmla="*/ 3404 w 3431"/>
                  <a:gd name="T35" fmla="*/ 1424 h 2999"/>
                  <a:gd name="T36" fmla="*/ 3404 w 3431"/>
                  <a:gd name="T37" fmla="*/ 1576 h 2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431" h="2999">
                    <a:moveTo>
                      <a:pt x="3404" y="1576"/>
                    </a:moveTo>
                    <a:lnTo>
                      <a:pt x="3015" y="2249"/>
                    </a:lnTo>
                    <a:lnTo>
                      <a:pt x="2625" y="2923"/>
                    </a:lnTo>
                    <a:cubicBezTo>
                      <a:pt x="2598" y="2972"/>
                      <a:pt x="2550" y="2999"/>
                      <a:pt x="2494" y="2999"/>
                    </a:cubicBezTo>
                    <a:lnTo>
                      <a:pt x="1716" y="2999"/>
                    </a:lnTo>
                    <a:lnTo>
                      <a:pt x="938" y="2999"/>
                    </a:lnTo>
                    <a:cubicBezTo>
                      <a:pt x="882" y="2999"/>
                      <a:pt x="834" y="2972"/>
                      <a:pt x="806" y="2923"/>
                    </a:cubicBezTo>
                    <a:lnTo>
                      <a:pt x="417" y="2249"/>
                    </a:lnTo>
                    <a:lnTo>
                      <a:pt x="28" y="1576"/>
                    </a:lnTo>
                    <a:cubicBezTo>
                      <a:pt x="0" y="1527"/>
                      <a:pt x="0" y="1472"/>
                      <a:pt x="28" y="1424"/>
                    </a:cubicBezTo>
                    <a:lnTo>
                      <a:pt x="417" y="750"/>
                    </a:lnTo>
                    <a:lnTo>
                      <a:pt x="806" y="76"/>
                    </a:lnTo>
                    <a:cubicBezTo>
                      <a:pt x="834" y="28"/>
                      <a:pt x="882" y="0"/>
                      <a:pt x="938" y="0"/>
                    </a:cubicBezTo>
                    <a:lnTo>
                      <a:pt x="1716" y="0"/>
                    </a:lnTo>
                    <a:lnTo>
                      <a:pt x="2494" y="0"/>
                    </a:lnTo>
                    <a:cubicBezTo>
                      <a:pt x="2550" y="0"/>
                      <a:pt x="2598" y="28"/>
                      <a:pt x="2625" y="76"/>
                    </a:cubicBezTo>
                    <a:lnTo>
                      <a:pt x="3015" y="750"/>
                    </a:lnTo>
                    <a:lnTo>
                      <a:pt x="3404" y="1424"/>
                    </a:lnTo>
                    <a:cubicBezTo>
                      <a:pt x="3431" y="1472"/>
                      <a:pt x="3431" y="1527"/>
                      <a:pt x="3404" y="1576"/>
                    </a:cubicBezTo>
                    <a:close/>
                  </a:path>
                </a:pathLst>
              </a:custGeom>
              <a:solidFill>
                <a:srgbClr val="0099A9"/>
              </a:solidFill>
              <a:ln w="7938" cap="flat">
                <a:noFill/>
                <a:prstDash val="solid"/>
                <a:miter lim="800000"/>
                <a:headEnd/>
                <a:tailEnd/>
              </a:ln>
              <a:effectLst/>
            </p:spPr>
            <p:txBody>
              <a:bodyPr vert="horz" wrap="square" lIns="91440" tIns="45720" rIns="91440" bIns="45720" numCol="1" anchor="t" anchorCtr="0" compatLnSpc="1">
                <a:prstTxWarp prst="textNoShape">
                  <a:avLst/>
                </a:prstTxWarp>
              </a:bodyPr>
              <a:lstStyle/>
              <a:p>
                <a:endParaRPr lang="zh-CN" altLang="en-US" sz="1600" b="1">
                  <a:latin typeface="微软雅黑" pitchFamily="34" charset="-122"/>
                  <a:ea typeface="微软雅黑" pitchFamily="34" charset="-122"/>
                </a:endParaRPr>
              </a:p>
            </p:txBody>
          </p:sp>
        </p:grpSp>
        <p:sp>
          <p:nvSpPr>
            <p:cNvPr id="112" name="TextBox 111"/>
            <p:cNvSpPr txBox="1"/>
            <p:nvPr/>
          </p:nvSpPr>
          <p:spPr>
            <a:xfrm>
              <a:off x="8066006" y="4278973"/>
              <a:ext cx="1010287" cy="888570"/>
            </a:xfrm>
            <a:prstGeom prst="rect">
              <a:avLst/>
            </a:prstGeom>
            <a:noFill/>
          </p:spPr>
          <p:txBody>
            <a:bodyPr wrap="square" rtlCol="0">
              <a:spAutoFit/>
            </a:bodyPr>
            <a:lstStyle/>
            <a:p>
              <a:r>
                <a:rPr lang="en-US" altLang="zh-CN" sz="4400" b="1" dirty="0">
                  <a:solidFill>
                    <a:schemeClr val="bg1"/>
                  </a:solidFill>
                  <a:latin typeface="微软雅黑" pitchFamily="34" charset="-122"/>
                  <a:ea typeface="微软雅黑" pitchFamily="34" charset="-122"/>
                </a:rPr>
                <a:t>04</a:t>
              </a:r>
              <a:endParaRPr lang="zh-CN" altLang="en-US" sz="4400" b="1" dirty="0">
                <a:solidFill>
                  <a:schemeClr val="bg1"/>
                </a:solidFill>
                <a:latin typeface="微软雅黑" pitchFamily="34" charset="-122"/>
                <a:ea typeface="微软雅黑" pitchFamily="34" charset="-122"/>
              </a:endParaRPr>
            </a:p>
          </p:txBody>
        </p:sp>
      </p:grpSp>
      <p:grpSp>
        <p:nvGrpSpPr>
          <p:cNvPr id="117" name="组合 116"/>
          <p:cNvGrpSpPr/>
          <p:nvPr/>
        </p:nvGrpSpPr>
        <p:grpSpPr>
          <a:xfrm>
            <a:off x="2081397" y="3684931"/>
            <a:ext cx="1370331" cy="603170"/>
            <a:chOff x="2328257" y="4927865"/>
            <a:chExt cx="1537897" cy="696556"/>
          </a:xfrm>
        </p:grpSpPr>
        <p:sp>
          <p:nvSpPr>
            <p:cNvPr id="118" name="TextBox 117"/>
            <p:cNvSpPr txBox="1"/>
            <p:nvPr/>
          </p:nvSpPr>
          <p:spPr>
            <a:xfrm>
              <a:off x="2328257" y="4927865"/>
              <a:ext cx="1537897" cy="462057"/>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重点一</a:t>
              </a:r>
              <a:endParaRPr lang="zh-CN" altLang="en-US" sz="2000" b="1" dirty="0">
                <a:latin typeface="微软雅黑" pitchFamily="34" charset="-122"/>
                <a:ea typeface="微软雅黑" pitchFamily="34" charset="-122"/>
              </a:endParaRPr>
            </a:p>
          </p:txBody>
        </p:sp>
        <p:sp>
          <p:nvSpPr>
            <p:cNvPr id="119" name="TextBox 118"/>
            <p:cNvSpPr txBox="1"/>
            <p:nvPr/>
          </p:nvSpPr>
          <p:spPr>
            <a:xfrm>
              <a:off x="2419470" y="5322307"/>
              <a:ext cx="1286284" cy="302114"/>
            </a:xfrm>
            <a:prstGeom prst="rect">
              <a:avLst/>
            </a:prstGeom>
            <a:noFill/>
          </p:spPr>
          <p:txBody>
            <a:bodyPr wrap="square" rtlCol="0">
              <a:spAutoFit/>
            </a:bodyPr>
            <a:lstStyle/>
            <a:p>
              <a:pPr algn="ctr"/>
              <a:endParaRPr lang="zh-CN" altLang="en-US" sz="1100" b="1" dirty="0">
                <a:latin typeface="微软雅黑" pitchFamily="34" charset="-122"/>
                <a:ea typeface="微软雅黑" pitchFamily="34" charset="-122"/>
              </a:endParaRPr>
            </a:p>
          </p:txBody>
        </p:sp>
      </p:grpSp>
      <p:grpSp>
        <p:nvGrpSpPr>
          <p:cNvPr id="120" name="组合 119"/>
          <p:cNvGrpSpPr/>
          <p:nvPr/>
        </p:nvGrpSpPr>
        <p:grpSpPr>
          <a:xfrm>
            <a:off x="3707226" y="1782991"/>
            <a:ext cx="1370331" cy="559987"/>
            <a:chOff x="4246958" y="2731461"/>
            <a:chExt cx="1537897" cy="646687"/>
          </a:xfrm>
        </p:grpSpPr>
        <p:sp>
          <p:nvSpPr>
            <p:cNvPr id="121" name="TextBox 120"/>
            <p:cNvSpPr txBox="1"/>
            <p:nvPr/>
          </p:nvSpPr>
          <p:spPr>
            <a:xfrm>
              <a:off x="4246958" y="2731461"/>
              <a:ext cx="1537897" cy="462057"/>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重点二</a:t>
              </a:r>
              <a:endParaRPr lang="zh-CN" altLang="en-US" sz="2000" b="1" dirty="0">
                <a:latin typeface="微软雅黑" pitchFamily="34" charset="-122"/>
                <a:ea typeface="微软雅黑" pitchFamily="34" charset="-122"/>
              </a:endParaRPr>
            </a:p>
          </p:txBody>
        </p:sp>
        <p:sp>
          <p:nvSpPr>
            <p:cNvPr id="122" name="TextBox 121"/>
            <p:cNvSpPr txBox="1"/>
            <p:nvPr/>
          </p:nvSpPr>
          <p:spPr>
            <a:xfrm>
              <a:off x="4335082" y="3111578"/>
              <a:ext cx="1286284" cy="266570"/>
            </a:xfrm>
            <a:prstGeom prst="rect">
              <a:avLst/>
            </a:prstGeom>
            <a:noFill/>
          </p:spPr>
          <p:txBody>
            <a:bodyPr wrap="square" rtlCol="0">
              <a:spAutoFit/>
            </a:bodyPr>
            <a:lstStyle/>
            <a:p>
              <a:pPr algn="ctr"/>
              <a:endParaRPr lang="zh-CN" altLang="en-US" sz="900" b="1" dirty="0">
                <a:latin typeface="微软雅黑" pitchFamily="34" charset="-122"/>
                <a:ea typeface="微软雅黑" pitchFamily="34" charset="-122"/>
              </a:endParaRPr>
            </a:p>
          </p:txBody>
        </p:sp>
      </p:grpSp>
      <p:grpSp>
        <p:nvGrpSpPr>
          <p:cNvPr id="123" name="组合 122"/>
          <p:cNvGrpSpPr/>
          <p:nvPr/>
        </p:nvGrpSpPr>
        <p:grpSpPr>
          <a:xfrm>
            <a:off x="5353667" y="3728918"/>
            <a:ext cx="1370331" cy="586382"/>
            <a:chOff x="5982926" y="4927865"/>
            <a:chExt cx="1537897" cy="677168"/>
          </a:xfrm>
        </p:grpSpPr>
        <p:sp>
          <p:nvSpPr>
            <p:cNvPr id="124" name="TextBox 123"/>
            <p:cNvSpPr txBox="1"/>
            <p:nvPr/>
          </p:nvSpPr>
          <p:spPr>
            <a:xfrm>
              <a:off x="5982926" y="4927865"/>
              <a:ext cx="1537897" cy="462057"/>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重点三</a:t>
              </a:r>
              <a:endParaRPr lang="zh-CN" altLang="en-US" sz="2000" b="1" dirty="0">
                <a:latin typeface="微软雅黑" pitchFamily="34" charset="-122"/>
                <a:ea typeface="微软雅黑" pitchFamily="34" charset="-122"/>
              </a:endParaRPr>
            </a:p>
          </p:txBody>
        </p:sp>
        <p:sp>
          <p:nvSpPr>
            <p:cNvPr id="125" name="TextBox 124"/>
            <p:cNvSpPr txBox="1"/>
            <p:nvPr/>
          </p:nvSpPr>
          <p:spPr>
            <a:xfrm>
              <a:off x="6071050" y="5338463"/>
              <a:ext cx="1286284" cy="266570"/>
            </a:xfrm>
            <a:prstGeom prst="rect">
              <a:avLst/>
            </a:prstGeom>
            <a:noFill/>
          </p:spPr>
          <p:txBody>
            <a:bodyPr wrap="square" rtlCol="0">
              <a:spAutoFit/>
            </a:bodyPr>
            <a:lstStyle/>
            <a:p>
              <a:pPr algn="ctr"/>
              <a:endParaRPr lang="zh-CN" altLang="en-US" sz="900" b="1" dirty="0">
                <a:latin typeface="微软雅黑" pitchFamily="34" charset="-122"/>
                <a:ea typeface="微软雅黑" pitchFamily="34" charset="-122"/>
              </a:endParaRPr>
            </a:p>
          </p:txBody>
        </p:sp>
      </p:grpSp>
      <p:grpSp>
        <p:nvGrpSpPr>
          <p:cNvPr id="126" name="组合 125"/>
          <p:cNvGrpSpPr/>
          <p:nvPr/>
        </p:nvGrpSpPr>
        <p:grpSpPr>
          <a:xfrm>
            <a:off x="6908221" y="1782991"/>
            <a:ext cx="1370331" cy="559987"/>
            <a:chOff x="7839376" y="2731461"/>
            <a:chExt cx="1537897" cy="646687"/>
          </a:xfrm>
        </p:grpSpPr>
        <p:sp>
          <p:nvSpPr>
            <p:cNvPr id="127" name="TextBox 126"/>
            <p:cNvSpPr txBox="1"/>
            <p:nvPr/>
          </p:nvSpPr>
          <p:spPr>
            <a:xfrm>
              <a:off x="7839376" y="2731461"/>
              <a:ext cx="1537897" cy="462057"/>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重点四</a:t>
              </a:r>
              <a:endParaRPr lang="zh-CN" altLang="en-US" sz="2000" b="1" dirty="0">
                <a:latin typeface="微软雅黑" pitchFamily="34" charset="-122"/>
                <a:ea typeface="微软雅黑" pitchFamily="34" charset="-122"/>
              </a:endParaRPr>
            </a:p>
          </p:txBody>
        </p:sp>
        <p:sp>
          <p:nvSpPr>
            <p:cNvPr id="128" name="TextBox 127"/>
            <p:cNvSpPr txBox="1"/>
            <p:nvPr/>
          </p:nvSpPr>
          <p:spPr>
            <a:xfrm>
              <a:off x="7947821" y="3111578"/>
              <a:ext cx="1286284" cy="266570"/>
            </a:xfrm>
            <a:prstGeom prst="rect">
              <a:avLst/>
            </a:prstGeom>
            <a:noFill/>
          </p:spPr>
          <p:txBody>
            <a:bodyPr wrap="square" rtlCol="0">
              <a:spAutoFit/>
            </a:bodyPr>
            <a:lstStyle/>
            <a:p>
              <a:pPr algn="ctr"/>
              <a:endParaRPr lang="zh-CN" altLang="en-US" sz="900" b="1" dirty="0">
                <a:latin typeface="微软雅黑" pitchFamily="34" charset="-122"/>
                <a:ea typeface="微软雅黑" pitchFamily="34" charset="-122"/>
              </a:endParaRPr>
            </a:p>
          </p:txBody>
        </p:sp>
      </p:grpSp>
      <p:grpSp>
        <p:nvGrpSpPr>
          <p:cNvPr id="129" name="组合 128"/>
          <p:cNvGrpSpPr/>
          <p:nvPr/>
        </p:nvGrpSpPr>
        <p:grpSpPr>
          <a:xfrm>
            <a:off x="8613307" y="3728911"/>
            <a:ext cx="1370331" cy="542392"/>
            <a:chOff x="9752962" y="4978665"/>
            <a:chExt cx="1537897" cy="626369"/>
          </a:xfrm>
        </p:grpSpPr>
        <p:sp>
          <p:nvSpPr>
            <p:cNvPr id="130" name="TextBox 129"/>
            <p:cNvSpPr txBox="1"/>
            <p:nvPr/>
          </p:nvSpPr>
          <p:spPr>
            <a:xfrm>
              <a:off x="9752962" y="4978665"/>
              <a:ext cx="1537897" cy="462058"/>
            </a:xfrm>
            <a:prstGeom prst="rect">
              <a:avLst/>
            </a:prstGeom>
            <a:noFill/>
          </p:spPr>
          <p:txBody>
            <a:bodyPr wrap="square" rtlCol="0">
              <a:spAutoFit/>
            </a:bodyPr>
            <a:lstStyle/>
            <a:p>
              <a:pPr algn="ctr"/>
              <a:r>
                <a:rPr lang="zh-CN" altLang="en-US" sz="2000" b="1" dirty="0" smtClean="0">
                  <a:latin typeface="微软雅黑" pitchFamily="34" charset="-122"/>
                  <a:ea typeface="微软雅黑" pitchFamily="34" charset="-122"/>
                </a:rPr>
                <a:t>重点五</a:t>
              </a:r>
              <a:endParaRPr lang="zh-CN" altLang="en-US" sz="2000" b="1" dirty="0">
                <a:latin typeface="微软雅黑" pitchFamily="34" charset="-122"/>
                <a:ea typeface="微软雅黑" pitchFamily="34" charset="-122"/>
              </a:endParaRPr>
            </a:p>
          </p:txBody>
        </p:sp>
        <p:sp>
          <p:nvSpPr>
            <p:cNvPr id="131" name="TextBox 130"/>
            <p:cNvSpPr txBox="1"/>
            <p:nvPr/>
          </p:nvSpPr>
          <p:spPr>
            <a:xfrm>
              <a:off x="9841086" y="5338463"/>
              <a:ext cx="1286284" cy="266571"/>
            </a:xfrm>
            <a:prstGeom prst="rect">
              <a:avLst/>
            </a:prstGeom>
            <a:noFill/>
          </p:spPr>
          <p:txBody>
            <a:bodyPr wrap="square" rtlCol="0">
              <a:spAutoFit/>
            </a:bodyPr>
            <a:lstStyle/>
            <a:p>
              <a:pPr algn="ctr"/>
              <a:endParaRPr lang="zh-CN" altLang="en-US" sz="900" b="1" dirty="0">
                <a:latin typeface="微软雅黑" pitchFamily="34" charset="-122"/>
                <a:ea typeface="微软雅黑" pitchFamily="34" charset="-122"/>
              </a:endParaRPr>
            </a:p>
          </p:txBody>
        </p:sp>
      </p:grpSp>
      <p:sp>
        <p:nvSpPr>
          <p:cNvPr id="132" name="TextBox 131"/>
          <p:cNvSpPr txBox="1"/>
          <p:nvPr/>
        </p:nvSpPr>
        <p:spPr>
          <a:xfrm>
            <a:off x="1270670" y="4725144"/>
            <a:ext cx="9793088" cy="1508101"/>
          </a:xfrm>
          <a:prstGeom prst="rect">
            <a:avLst/>
          </a:prstGeom>
          <a:noFill/>
        </p:spPr>
        <p:txBody>
          <a:bodyPr wrap="square" lIns="121917" tIns="60958" rIns="121917" bIns="60958" rtlCol="0">
            <a:spAutoFit/>
          </a:bodyPr>
          <a:lstStyle/>
          <a:p>
            <a:pPr>
              <a:lnSpc>
                <a:spcPct val="150000"/>
              </a:lnSpc>
            </a:pPr>
            <a:r>
              <a:rPr lang="zh-CN" altLang="en-US" sz="1500" dirty="0">
                <a:solidFill>
                  <a:srgbClr val="484848"/>
                </a:solidFill>
                <a:latin typeface="微软雅黑" pitchFamily="34" charset="-122"/>
                <a:ea typeface="微软雅黑" pitchFamily="34" charset="-122"/>
              </a:rPr>
              <a:t>       点击输入简要文字内容，文字内容需概括精炼，不用多余的文字修饰，言简意赅的说明分项内容。点击输入简要文字内容，文字内容需概括精炼，不用多余的文字修饰，言简意赅的说明分项内容</a:t>
            </a:r>
            <a:r>
              <a:rPr lang="en-US" altLang="zh-CN" sz="1500" dirty="0">
                <a:solidFill>
                  <a:srgbClr val="484848"/>
                </a:solidFill>
                <a:latin typeface="微软雅黑" pitchFamily="34" charset="-122"/>
                <a:ea typeface="微软雅黑" pitchFamily="34" charset="-122"/>
              </a:rPr>
              <a:t>……</a:t>
            </a:r>
          </a:p>
          <a:p>
            <a:pPr>
              <a:lnSpc>
                <a:spcPct val="150000"/>
              </a:lnSpc>
            </a:pPr>
            <a:r>
              <a:rPr lang="zh-CN" altLang="en-US" sz="1500" dirty="0">
                <a:solidFill>
                  <a:srgbClr val="484848"/>
                </a:solidFill>
                <a:latin typeface="微软雅黑" pitchFamily="34" charset="-122"/>
                <a:ea typeface="微软雅黑" pitchFamily="34" charset="-122"/>
              </a:rPr>
              <a:t>       点击输入简要文字内容，文字内容需概括精炼，不用多余的文字修饰，言简意赅的说明分项内容</a:t>
            </a:r>
            <a:r>
              <a:rPr lang="en-US" altLang="zh-CN" sz="1500" dirty="0">
                <a:solidFill>
                  <a:srgbClr val="484848"/>
                </a:solidFill>
                <a:latin typeface="微软雅黑" pitchFamily="34" charset="-122"/>
                <a:ea typeface="微软雅黑" pitchFamily="34" charset="-122"/>
              </a:rPr>
              <a:t>……</a:t>
            </a:r>
          </a:p>
          <a:p>
            <a:pPr>
              <a:lnSpc>
                <a:spcPct val="150000"/>
              </a:lnSpc>
            </a:pPr>
            <a:endParaRPr lang="en-US" altLang="zh-CN" sz="1500" dirty="0">
              <a:solidFill>
                <a:srgbClr val="484848"/>
              </a:solidFill>
              <a:latin typeface="微软雅黑" pitchFamily="34" charset="-122"/>
              <a:ea typeface="微软雅黑" pitchFamily="34" charset="-122"/>
            </a:endParaRPr>
          </a:p>
        </p:txBody>
      </p:sp>
      <p:sp>
        <p:nvSpPr>
          <p:cNvPr id="133" name="TextBox 132"/>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54" name="TextBox 53"/>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55" name="Picture 3" descr="C:\Users\Administrator\Desktop\微立体创业计划\005.png"/>
          <p:cNvPicPr>
            <a:picLocks noChangeAspect="1" noChangeArrowheads="1"/>
          </p:cNvPicPr>
          <p:nvPr/>
        </p:nvPicPr>
        <p:blipFill>
          <a:blip r:embed="rId3" cstate="print">
            <a:duotone>
              <a:schemeClr val="bg2">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6" name="Picture 4" descr="C:\Users\Administrator\Desktop\微立体创业计划\004.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7" name="椭圆 56"/>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教学重点</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1621149773"/>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afterEffect" p14:presetBounceEnd="38000">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14:bounceEnd="38000">
                                          <p:cBhvr additive="base">
                                            <p:cTn id="7" dur="2000" fill="hold"/>
                                            <p:tgtEl>
                                              <p:spTgt spid="97"/>
                                            </p:tgtEl>
                                            <p:attrNameLst>
                                              <p:attrName>ppt_x</p:attrName>
                                            </p:attrNameLst>
                                          </p:cBhvr>
                                          <p:tavLst>
                                            <p:tav tm="0">
                                              <p:val>
                                                <p:strVal val="1+#ppt_w/2"/>
                                              </p:val>
                                            </p:tav>
                                            <p:tav tm="100000">
                                              <p:val>
                                                <p:strVal val="#ppt_x"/>
                                              </p:val>
                                            </p:tav>
                                          </p:tavLst>
                                        </p:anim>
                                        <p:anim calcmode="lin" valueType="num" p14:bounceEnd="38000">
                                          <p:cBhvr additive="base">
                                            <p:cTn id="8" dur="2000" fill="hold"/>
                                            <p:tgtEl>
                                              <p:spTgt spid="97"/>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14:presetBounceEnd="38000">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14:bounceEnd="38000">
                                          <p:cBhvr additive="base">
                                            <p:cTn id="11" dur="2000" fill="hold"/>
                                            <p:tgtEl>
                                              <p:spTgt spid="103"/>
                                            </p:tgtEl>
                                            <p:attrNameLst>
                                              <p:attrName>ppt_x</p:attrName>
                                            </p:attrNameLst>
                                          </p:cBhvr>
                                          <p:tavLst>
                                            <p:tav tm="0">
                                              <p:val>
                                                <p:strVal val="0-#ppt_w/2"/>
                                              </p:val>
                                            </p:tav>
                                            <p:tav tm="100000">
                                              <p:val>
                                                <p:strVal val="#ppt_x"/>
                                              </p:val>
                                            </p:tav>
                                          </p:tavLst>
                                        </p:anim>
                                        <p:anim calcmode="lin" valueType="num" p14:bounceEnd="38000">
                                          <p:cBhvr additive="base">
                                            <p:cTn id="12" dur="2000" fill="hold"/>
                                            <p:tgtEl>
                                              <p:spTgt spid="10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14:bounceEnd="38000">
                                          <p:cBhvr additive="base">
                                            <p:cTn id="15" dur="2000" fill="hold"/>
                                            <p:tgtEl>
                                              <p:spTgt spid="90"/>
                                            </p:tgtEl>
                                            <p:attrNameLst>
                                              <p:attrName>ppt_x</p:attrName>
                                            </p:attrNameLst>
                                          </p:cBhvr>
                                          <p:tavLst>
                                            <p:tav tm="0">
                                              <p:val>
                                                <p:strVal val="1+#ppt_w/2"/>
                                              </p:val>
                                            </p:tav>
                                            <p:tav tm="100000">
                                              <p:val>
                                                <p:strVal val="#ppt_x"/>
                                              </p:val>
                                            </p:tav>
                                          </p:tavLst>
                                        </p:anim>
                                        <p:anim calcmode="lin" valueType="num" p14:bounceEnd="38000">
                                          <p:cBhvr additive="base">
                                            <p:cTn id="16" dur="2000" fill="hold"/>
                                            <p:tgtEl>
                                              <p:spTgt spid="90"/>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14:presetBounceEnd="38000">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14:bounceEnd="38000">
                                          <p:cBhvr additive="base">
                                            <p:cTn id="19" dur="2000" fill="hold"/>
                                            <p:tgtEl>
                                              <p:spTgt spid="110"/>
                                            </p:tgtEl>
                                            <p:attrNameLst>
                                              <p:attrName>ppt_x</p:attrName>
                                            </p:attrNameLst>
                                          </p:cBhvr>
                                          <p:tavLst>
                                            <p:tav tm="0">
                                              <p:val>
                                                <p:strVal val="0-#ppt_w/2"/>
                                              </p:val>
                                            </p:tav>
                                            <p:tav tm="100000">
                                              <p:val>
                                                <p:strVal val="#ppt_x"/>
                                              </p:val>
                                            </p:tav>
                                          </p:tavLst>
                                        </p:anim>
                                        <p:anim calcmode="lin" valueType="num" p14:bounceEnd="38000">
                                          <p:cBhvr additive="base">
                                            <p:cTn id="20" dur="2000" fill="hold"/>
                                            <p:tgtEl>
                                              <p:spTgt spid="110"/>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14:presetBounceEnd="38000">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14:bounceEnd="38000">
                                          <p:cBhvr additive="base">
                                            <p:cTn id="23" dur="2000" fill="hold"/>
                                            <p:tgtEl>
                                              <p:spTgt spid="83"/>
                                            </p:tgtEl>
                                            <p:attrNameLst>
                                              <p:attrName>ppt_x</p:attrName>
                                            </p:attrNameLst>
                                          </p:cBhvr>
                                          <p:tavLst>
                                            <p:tav tm="0">
                                              <p:val>
                                                <p:strVal val="1+#ppt_w/2"/>
                                              </p:val>
                                            </p:tav>
                                            <p:tav tm="100000">
                                              <p:val>
                                                <p:strVal val="#ppt_x"/>
                                              </p:val>
                                            </p:tav>
                                          </p:tavLst>
                                        </p:anim>
                                        <p:anim calcmode="lin" valueType="num" p14:bounceEnd="38000">
                                          <p:cBhvr additive="base">
                                            <p:cTn id="24" dur="2000" fill="hold"/>
                                            <p:tgtEl>
                                              <p:spTgt spid="83"/>
                                            </p:tgtEl>
                                            <p:attrNameLst>
                                              <p:attrName>ppt_y</p:attrName>
                                            </p:attrNameLst>
                                          </p:cBhvr>
                                          <p:tavLst>
                                            <p:tav tm="0">
                                              <p:val>
                                                <p:strVal val="0-#ppt_h/2"/>
                                              </p:val>
                                            </p:tav>
                                            <p:tav tm="100000">
                                              <p:val>
                                                <p:strVal val="#ppt_y"/>
                                              </p:val>
                                            </p:tav>
                                          </p:tavLst>
                                        </p:anim>
                                      </p:childTnLst>
                                    </p:cTn>
                                  </p:par>
                                  <p:par>
                                    <p:cTn id="25" presetID="42" presetClass="entr" presetSubtype="0" fill="hold" nodeType="withEffect">
                                      <p:stCondLst>
                                        <p:cond delay="140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1000"/>
                                            <p:tgtEl>
                                              <p:spTgt spid="117"/>
                                            </p:tgtEl>
                                          </p:cBhvr>
                                        </p:animEffect>
                                        <p:anim calcmode="lin" valueType="num">
                                          <p:cBhvr>
                                            <p:cTn id="28" dur="1000" fill="hold"/>
                                            <p:tgtEl>
                                              <p:spTgt spid="117"/>
                                            </p:tgtEl>
                                            <p:attrNameLst>
                                              <p:attrName>ppt_x</p:attrName>
                                            </p:attrNameLst>
                                          </p:cBhvr>
                                          <p:tavLst>
                                            <p:tav tm="0">
                                              <p:val>
                                                <p:strVal val="#ppt_x"/>
                                              </p:val>
                                            </p:tav>
                                            <p:tav tm="100000">
                                              <p:val>
                                                <p:strVal val="#ppt_x"/>
                                              </p:val>
                                            </p:tav>
                                          </p:tavLst>
                                        </p:anim>
                                        <p:anim calcmode="lin" valueType="num">
                                          <p:cBhvr>
                                            <p:cTn id="29" dur="1000" fill="hold"/>
                                            <p:tgtEl>
                                              <p:spTgt spid="11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600"/>
                                      </p:stCondLst>
                                      <p:childTnLst>
                                        <p:set>
                                          <p:cBhvr>
                                            <p:cTn id="31" dur="1" fill="hold">
                                              <p:stCondLst>
                                                <p:cond delay="0"/>
                                              </p:stCondLst>
                                            </p:cTn>
                                            <p:tgtEl>
                                              <p:spTgt spid="120"/>
                                            </p:tgtEl>
                                            <p:attrNameLst>
                                              <p:attrName>style.visibility</p:attrName>
                                            </p:attrNameLst>
                                          </p:cBhvr>
                                          <p:to>
                                            <p:strVal val="visible"/>
                                          </p:to>
                                        </p:set>
                                        <p:animEffect transition="in" filter="fade">
                                          <p:cBhvr>
                                            <p:cTn id="32" dur="1000"/>
                                            <p:tgtEl>
                                              <p:spTgt spid="120"/>
                                            </p:tgtEl>
                                          </p:cBhvr>
                                        </p:animEffect>
                                        <p:anim calcmode="lin" valueType="num">
                                          <p:cBhvr>
                                            <p:cTn id="33" dur="1000" fill="hold"/>
                                            <p:tgtEl>
                                              <p:spTgt spid="120"/>
                                            </p:tgtEl>
                                            <p:attrNameLst>
                                              <p:attrName>ppt_x</p:attrName>
                                            </p:attrNameLst>
                                          </p:cBhvr>
                                          <p:tavLst>
                                            <p:tav tm="0">
                                              <p:val>
                                                <p:strVal val="#ppt_x"/>
                                              </p:val>
                                            </p:tav>
                                            <p:tav tm="100000">
                                              <p:val>
                                                <p:strVal val="#ppt_x"/>
                                              </p:val>
                                            </p:tav>
                                          </p:tavLst>
                                        </p:anim>
                                        <p:anim calcmode="lin" valueType="num">
                                          <p:cBhvr>
                                            <p:cTn id="34" dur="1000" fill="hold"/>
                                            <p:tgtEl>
                                              <p:spTgt spid="1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800"/>
                                      </p:stCondLst>
                                      <p:childTnLst>
                                        <p:set>
                                          <p:cBhvr>
                                            <p:cTn id="36" dur="1" fill="hold">
                                              <p:stCondLst>
                                                <p:cond delay="0"/>
                                              </p:stCondLst>
                                            </p:cTn>
                                            <p:tgtEl>
                                              <p:spTgt spid="123"/>
                                            </p:tgtEl>
                                            <p:attrNameLst>
                                              <p:attrName>style.visibility</p:attrName>
                                            </p:attrNameLst>
                                          </p:cBhvr>
                                          <p:to>
                                            <p:strVal val="visible"/>
                                          </p:to>
                                        </p:set>
                                        <p:animEffect transition="in" filter="fade">
                                          <p:cBhvr>
                                            <p:cTn id="37" dur="1000"/>
                                            <p:tgtEl>
                                              <p:spTgt spid="123"/>
                                            </p:tgtEl>
                                          </p:cBhvr>
                                        </p:animEffect>
                                        <p:anim calcmode="lin" valueType="num">
                                          <p:cBhvr>
                                            <p:cTn id="38" dur="1000" fill="hold"/>
                                            <p:tgtEl>
                                              <p:spTgt spid="123"/>
                                            </p:tgtEl>
                                            <p:attrNameLst>
                                              <p:attrName>ppt_x</p:attrName>
                                            </p:attrNameLst>
                                          </p:cBhvr>
                                          <p:tavLst>
                                            <p:tav tm="0">
                                              <p:val>
                                                <p:strVal val="#ppt_x"/>
                                              </p:val>
                                            </p:tav>
                                            <p:tav tm="100000">
                                              <p:val>
                                                <p:strVal val="#ppt_x"/>
                                              </p:val>
                                            </p:tav>
                                          </p:tavLst>
                                        </p:anim>
                                        <p:anim calcmode="lin" valueType="num">
                                          <p:cBhvr>
                                            <p:cTn id="39" dur="1000" fill="hold"/>
                                            <p:tgtEl>
                                              <p:spTgt spid="123"/>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2000"/>
                                      </p:stCondLst>
                                      <p:childTnLst>
                                        <p:set>
                                          <p:cBhvr>
                                            <p:cTn id="41" dur="1" fill="hold">
                                              <p:stCondLst>
                                                <p:cond delay="0"/>
                                              </p:stCondLst>
                                            </p:cTn>
                                            <p:tgtEl>
                                              <p:spTgt spid="126"/>
                                            </p:tgtEl>
                                            <p:attrNameLst>
                                              <p:attrName>style.visibility</p:attrName>
                                            </p:attrNameLst>
                                          </p:cBhvr>
                                          <p:to>
                                            <p:strVal val="visible"/>
                                          </p:to>
                                        </p:set>
                                        <p:animEffect transition="in" filter="fade">
                                          <p:cBhvr>
                                            <p:cTn id="42" dur="1000"/>
                                            <p:tgtEl>
                                              <p:spTgt spid="126"/>
                                            </p:tgtEl>
                                          </p:cBhvr>
                                        </p:animEffect>
                                        <p:anim calcmode="lin" valueType="num">
                                          <p:cBhvr>
                                            <p:cTn id="43" dur="1000" fill="hold"/>
                                            <p:tgtEl>
                                              <p:spTgt spid="126"/>
                                            </p:tgtEl>
                                            <p:attrNameLst>
                                              <p:attrName>ppt_x</p:attrName>
                                            </p:attrNameLst>
                                          </p:cBhvr>
                                          <p:tavLst>
                                            <p:tav tm="0">
                                              <p:val>
                                                <p:strVal val="#ppt_x"/>
                                              </p:val>
                                            </p:tav>
                                            <p:tav tm="100000">
                                              <p:val>
                                                <p:strVal val="#ppt_x"/>
                                              </p:val>
                                            </p:tav>
                                          </p:tavLst>
                                        </p:anim>
                                        <p:anim calcmode="lin" valueType="num">
                                          <p:cBhvr>
                                            <p:cTn id="44" dur="1000" fill="hold"/>
                                            <p:tgtEl>
                                              <p:spTgt spid="12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220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2000"/>
                                            <p:tgtEl>
                                              <p:spTgt spid="129"/>
                                            </p:tgtEl>
                                          </p:cBhvr>
                                        </p:animEffect>
                                        <p:anim calcmode="lin" valueType="num">
                                          <p:cBhvr>
                                            <p:cTn id="48" dur="2000" fill="hold"/>
                                            <p:tgtEl>
                                              <p:spTgt spid="129"/>
                                            </p:tgtEl>
                                            <p:attrNameLst>
                                              <p:attrName>ppt_x</p:attrName>
                                            </p:attrNameLst>
                                          </p:cBhvr>
                                          <p:tavLst>
                                            <p:tav tm="0">
                                              <p:val>
                                                <p:strVal val="#ppt_x"/>
                                              </p:val>
                                            </p:tav>
                                            <p:tav tm="100000">
                                              <p:val>
                                                <p:strVal val="#ppt_x"/>
                                              </p:val>
                                            </p:tav>
                                          </p:tavLst>
                                        </p:anim>
                                        <p:anim calcmode="lin" valueType="num">
                                          <p:cBhvr>
                                            <p:cTn id="49" dur="2000" fill="hold"/>
                                            <p:tgtEl>
                                              <p:spTgt spid="129"/>
                                            </p:tgtEl>
                                            <p:attrNameLst>
                                              <p:attrName>ppt_y</p:attrName>
                                            </p:attrNameLst>
                                          </p:cBhvr>
                                          <p:tavLst>
                                            <p:tav tm="0">
                                              <p:val>
                                                <p:strVal val="#ppt_y+.1"/>
                                              </p:val>
                                            </p:tav>
                                            <p:tav tm="100000">
                                              <p:val>
                                                <p:strVal val="#ppt_y"/>
                                              </p:val>
                                            </p:tav>
                                          </p:tavLst>
                                        </p:anim>
                                      </p:childTnLst>
                                    </p:cTn>
                                  </p:par>
                                </p:childTnLst>
                              </p:cTn>
                            </p:par>
                            <p:par>
                              <p:cTn id="50" fill="hold">
                                <p:stCondLst>
                                  <p:cond delay="4200"/>
                                </p:stCondLst>
                                <p:childTnLst>
                                  <p:par>
                                    <p:cTn id="51" presetID="22" presetClass="entr" presetSubtype="8" fill="hold" grpId="0" nodeType="afterEffect">
                                      <p:stCondLst>
                                        <p:cond delay="0"/>
                                      </p:stCondLst>
                                      <p:iterate type="lt">
                                        <p:tmPct val="30000"/>
                                      </p:iterate>
                                      <p:childTnLst>
                                        <p:set>
                                          <p:cBhvr>
                                            <p:cTn id="52" dur="1" fill="hold">
                                              <p:stCondLst>
                                                <p:cond delay="0"/>
                                              </p:stCondLst>
                                            </p:cTn>
                                            <p:tgtEl>
                                              <p:spTgt spid="132"/>
                                            </p:tgtEl>
                                            <p:attrNameLst>
                                              <p:attrName>style.visibility</p:attrName>
                                            </p:attrNameLst>
                                          </p:cBhvr>
                                          <p:to>
                                            <p:strVal val="visible"/>
                                          </p:to>
                                        </p:set>
                                        <p:animEffect transition="in" filter="wipe(left)">
                                          <p:cBhvr>
                                            <p:cTn id="53" dur="100"/>
                                            <p:tgtEl>
                                              <p:spTgt spid="132"/>
                                            </p:tgtEl>
                                          </p:cBhvr>
                                        </p:animEffect>
                                      </p:childTnLst>
                                    </p:cTn>
                                  </p:par>
                                  <p:par>
                                    <p:cTn id="54" presetID="36" presetClass="emph" presetSubtype="0" fill="hold" grpId="1" nodeType="withEffect">
                                      <p:stCondLst>
                                        <p:cond delay="0"/>
                                      </p:stCondLst>
                                      <p:iterate type="lt">
                                        <p:tmPct val="30000"/>
                                      </p:iterate>
                                      <p:childTnLst>
                                        <p:animScale>
                                          <p:cBhvr>
                                            <p:cTn id="55" dur="50" autoRev="1" fill="hold">
                                              <p:stCondLst>
                                                <p:cond delay="0"/>
                                              </p:stCondLst>
                                            </p:cTn>
                                            <p:tgtEl>
                                              <p:spTgt spid="132"/>
                                            </p:tgtEl>
                                          </p:cBhvr>
                                          <p:to x="80000" y="100000"/>
                                        </p:animScale>
                                        <p:anim by="(#ppt_w*0.10)" calcmode="lin" valueType="num">
                                          <p:cBhvr>
                                            <p:cTn id="56" dur="50" autoRev="1" fill="hold">
                                              <p:stCondLst>
                                                <p:cond delay="0"/>
                                              </p:stCondLst>
                                            </p:cTn>
                                            <p:tgtEl>
                                              <p:spTgt spid="132"/>
                                            </p:tgtEl>
                                            <p:attrNameLst>
                                              <p:attrName>ppt_x</p:attrName>
                                            </p:attrNameLst>
                                          </p:cBhvr>
                                        </p:anim>
                                        <p:anim by="(-#ppt_w*0.10)" calcmode="lin" valueType="num">
                                          <p:cBhvr>
                                            <p:cTn id="57" dur="50" autoRev="1" fill="hold">
                                              <p:stCondLst>
                                                <p:cond delay="0"/>
                                              </p:stCondLst>
                                            </p:cTn>
                                            <p:tgtEl>
                                              <p:spTgt spid="132"/>
                                            </p:tgtEl>
                                            <p:attrNameLst>
                                              <p:attrName>ppt_y</p:attrName>
                                            </p:attrNameLst>
                                          </p:cBhvr>
                                        </p:anim>
                                        <p:animRot by="-480000">
                                          <p:cBhvr>
                                            <p:cTn id="58" dur="50" autoRev="1" fill="hold">
                                              <p:stCondLst>
                                                <p:cond delay="0"/>
                                              </p:stCondLst>
                                            </p:cTn>
                                            <p:tgtEl>
                                              <p:spTgt spid="132"/>
                                            </p:tgtEl>
                                            <p:attrNameLst>
                                              <p:attrName>r</p:attrName>
                                            </p:attrNameLst>
                                          </p:cBhvr>
                                        </p:animRot>
                                      </p:childTnLst>
                                    </p:cTn>
                                  </p:par>
                                </p:childTnLst>
                              </p:cTn>
                            </p:par>
                            <p:par>
                              <p:cTn id="59" fill="hold">
                                <p:stCondLst>
                                  <p:cond delay="8200"/>
                                </p:stCondLst>
                                <p:childTnLst>
                                  <p:par>
                                    <p:cTn id="60" presetID="10" presetClass="entr" presetSubtype="0" fill="hold" grpId="0" nodeType="afterEffect">
                                      <p:stCondLst>
                                        <p:cond delay="0"/>
                                      </p:stCondLst>
                                      <p:childTnLst>
                                        <p:set>
                                          <p:cBhvr>
                                            <p:cTn id="61" dur="1" fill="hold">
                                              <p:stCondLst>
                                                <p:cond delay="0"/>
                                              </p:stCondLst>
                                            </p:cTn>
                                            <p:tgtEl>
                                              <p:spTgt spid="133"/>
                                            </p:tgtEl>
                                            <p:attrNameLst>
                                              <p:attrName>style.visibility</p:attrName>
                                            </p:attrNameLst>
                                          </p:cBhvr>
                                          <p:to>
                                            <p:strVal val="visible"/>
                                          </p:to>
                                        </p:set>
                                        <p:animEffect transition="in" filter="fade">
                                          <p:cBhvr>
                                            <p:cTn id="62" dur="500"/>
                                            <p:tgtEl>
                                              <p:spTgt spid="133"/>
                                            </p:tgtEl>
                                          </p:cBhvr>
                                        </p:animEffect>
                                      </p:childTnLst>
                                    </p:cTn>
                                  </p:par>
                                </p:childTnLst>
                              </p:cTn>
                            </p:par>
                            <p:par>
                              <p:cTn id="63" fill="hold">
                                <p:stCondLst>
                                  <p:cond delay="8700"/>
                                </p:stCondLst>
                                <p:childTnLst>
                                  <p:par>
                                    <p:cTn id="64" presetID="2" presetClass="entr" presetSubtype="9" fill="hold" nodeType="afterEffect" p14:presetBounceEnd="50000">
                                      <p:stCondLst>
                                        <p:cond delay="0"/>
                                      </p:stCondLst>
                                      <p:childTnLst>
                                        <p:set>
                                          <p:cBhvr>
                                            <p:cTn id="65" dur="1" fill="hold">
                                              <p:stCondLst>
                                                <p:cond delay="0"/>
                                              </p:stCondLst>
                                            </p:cTn>
                                            <p:tgtEl>
                                              <p:spTgt spid="55"/>
                                            </p:tgtEl>
                                            <p:attrNameLst>
                                              <p:attrName>style.visibility</p:attrName>
                                            </p:attrNameLst>
                                          </p:cBhvr>
                                          <p:to>
                                            <p:strVal val="visible"/>
                                          </p:to>
                                        </p:set>
                                        <p:anim calcmode="lin" valueType="num" p14:bounceEnd="50000">
                                          <p:cBhvr additive="base">
                                            <p:cTn id="66" dur="1200" fill="hold"/>
                                            <p:tgtEl>
                                              <p:spTgt spid="55"/>
                                            </p:tgtEl>
                                            <p:attrNameLst>
                                              <p:attrName>ppt_x</p:attrName>
                                            </p:attrNameLst>
                                          </p:cBhvr>
                                          <p:tavLst>
                                            <p:tav tm="0">
                                              <p:val>
                                                <p:strVal val="0-#ppt_w/2"/>
                                              </p:val>
                                            </p:tav>
                                            <p:tav tm="100000">
                                              <p:val>
                                                <p:strVal val="#ppt_x"/>
                                              </p:val>
                                            </p:tav>
                                          </p:tavLst>
                                        </p:anim>
                                        <p:anim calcmode="lin" valueType="num" p14:bounceEnd="50000">
                                          <p:cBhvr additive="base">
                                            <p:cTn id="67" dur="1200" fill="hold"/>
                                            <p:tgtEl>
                                              <p:spTgt spid="55"/>
                                            </p:tgtEl>
                                            <p:attrNameLst>
                                              <p:attrName>ppt_y</p:attrName>
                                            </p:attrNameLst>
                                          </p:cBhvr>
                                          <p:tavLst>
                                            <p:tav tm="0">
                                              <p:val>
                                                <p:strVal val="0-#ppt_h/2"/>
                                              </p:val>
                                            </p:tav>
                                            <p:tav tm="100000">
                                              <p:val>
                                                <p:strVal val="#ppt_y"/>
                                              </p:val>
                                            </p:tav>
                                          </p:tavLst>
                                        </p:anim>
                                      </p:childTnLst>
                                    </p:cTn>
                                  </p:par>
                                  <p:par>
                                    <p:cTn id="68" presetID="2" presetClass="entr" presetSubtype="1" fill="hold" nodeType="withEffect" p14:presetBounceEnd="50000">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14:bounceEnd="50000">
                                          <p:cBhvr additive="base">
                                            <p:cTn id="70" dur="1200" fill="hold"/>
                                            <p:tgtEl>
                                              <p:spTgt spid="56"/>
                                            </p:tgtEl>
                                            <p:attrNameLst>
                                              <p:attrName>ppt_x</p:attrName>
                                            </p:attrNameLst>
                                          </p:cBhvr>
                                          <p:tavLst>
                                            <p:tav tm="0">
                                              <p:val>
                                                <p:strVal val="#ppt_x"/>
                                              </p:val>
                                            </p:tav>
                                            <p:tav tm="100000">
                                              <p:val>
                                                <p:strVal val="#ppt_x"/>
                                              </p:val>
                                            </p:tav>
                                          </p:tavLst>
                                        </p:anim>
                                        <p:anim calcmode="lin" valueType="num" p14:bounceEnd="50000">
                                          <p:cBhvr additive="base">
                                            <p:cTn id="71" dur="1200" fill="hold"/>
                                            <p:tgtEl>
                                              <p:spTgt spid="56"/>
                                            </p:tgtEl>
                                            <p:attrNameLst>
                                              <p:attrName>ppt_y</p:attrName>
                                            </p:attrNameLst>
                                          </p:cBhvr>
                                          <p:tavLst>
                                            <p:tav tm="0">
                                              <p:val>
                                                <p:strVal val="0-#ppt_h/2"/>
                                              </p:val>
                                            </p:tav>
                                            <p:tav tm="100000">
                                              <p:val>
                                                <p:strVal val="#ppt_y"/>
                                              </p:val>
                                            </p:tav>
                                          </p:tavLst>
                                        </p:anim>
                                      </p:childTnLst>
                                    </p:cTn>
                                  </p:par>
                                </p:childTnLst>
                              </p:cTn>
                            </p:par>
                            <p:par>
                              <p:cTn id="72" fill="hold">
                                <p:stCondLst>
                                  <p:cond delay="9900"/>
                                </p:stCondLst>
                                <p:childTnLst>
                                  <p:par>
                                    <p:cTn id="73" presetID="22" presetClass="entr" presetSubtype="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childTnLst>
                              </p:cTn>
                            </p:par>
                            <p:par>
                              <p:cTn id="76" fill="hold">
                                <p:stCondLst>
                                  <p:cond delay="10400"/>
                                </p:stCondLst>
                                <p:childTnLst>
                                  <p:par>
                                    <p:cTn id="77" presetID="10"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2" grpId="1"/>
          <p:bldP spid="133" grpId="0"/>
          <p:bldP spid="54" grpId="0"/>
          <p:bldP spid="57" grpId="0" animBg="1"/>
          <p:bldP spid="5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52000" fill="hold" nodeType="after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2000" fill="hold"/>
                                            <p:tgtEl>
                                              <p:spTgt spid="97"/>
                                            </p:tgtEl>
                                            <p:attrNameLst>
                                              <p:attrName>ppt_x</p:attrName>
                                            </p:attrNameLst>
                                          </p:cBhvr>
                                          <p:tavLst>
                                            <p:tav tm="0">
                                              <p:val>
                                                <p:strVal val="1+#ppt_w/2"/>
                                              </p:val>
                                            </p:tav>
                                            <p:tav tm="100000">
                                              <p:val>
                                                <p:strVal val="#ppt_x"/>
                                              </p:val>
                                            </p:tav>
                                          </p:tavLst>
                                        </p:anim>
                                        <p:anim calcmode="lin" valueType="num">
                                          <p:cBhvr additive="base">
                                            <p:cTn id="8" dur="2000" fill="hold"/>
                                            <p:tgtEl>
                                              <p:spTgt spid="97"/>
                                            </p:tgtEl>
                                            <p:attrNameLst>
                                              <p:attrName>ppt_y</p:attrName>
                                            </p:attrNameLst>
                                          </p:cBhvr>
                                          <p:tavLst>
                                            <p:tav tm="0">
                                              <p:val>
                                                <p:strVal val="0-#ppt_h/2"/>
                                              </p:val>
                                            </p:tav>
                                            <p:tav tm="100000">
                                              <p:val>
                                                <p:strVal val="#ppt_y"/>
                                              </p:val>
                                            </p:tav>
                                          </p:tavLst>
                                        </p:anim>
                                      </p:childTnLst>
                                    </p:cTn>
                                  </p:par>
                                  <p:par>
                                    <p:cTn id="9" presetID="2" presetClass="entr" presetSubtype="12" accel="52000" fill="hold" nodeType="with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additive="base">
                                            <p:cTn id="11" dur="2000" fill="hold"/>
                                            <p:tgtEl>
                                              <p:spTgt spid="103"/>
                                            </p:tgtEl>
                                            <p:attrNameLst>
                                              <p:attrName>ppt_x</p:attrName>
                                            </p:attrNameLst>
                                          </p:cBhvr>
                                          <p:tavLst>
                                            <p:tav tm="0">
                                              <p:val>
                                                <p:strVal val="0-#ppt_w/2"/>
                                              </p:val>
                                            </p:tav>
                                            <p:tav tm="100000">
                                              <p:val>
                                                <p:strVal val="#ppt_x"/>
                                              </p:val>
                                            </p:tav>
                                          </p:tavLst>
                                        </p:anim>
                                        <p:anim calcmode="lin" valueType="num">
                                          <p:cBhvr additive="base">
                                            <p:cTn id="12" dur="2000" fill="hold"/>
                                            <p:tgtEl>
                                              <p:spTgt spid="103"/>
                                            </p:tgtEl>
                                            <p:attrNameLst>
                                              <p:attrName>ppt_y</p:attrName>
                                            </p:attrNameLst>
                                          </p:cBhvr>
                                          <p:tavLst>
                                            <p:tav tm="0">
                                              <p:val>
                                                <p:strVal val="1+#ppt_h/2"/>
                                              </p:val>
                                            </p:tav>
                                            <p:tav tm="100000">
                                              <p:val>
                                                <p:strVal val="#ppt_y"/>
                                              </p:val>
                                            </p:tav>
                                          </p:tavLst>
                                        </p:anim>
                                      </p:childTnLst>
                                    </p:cTn>
                                  </p:par>
                                  <p:par>
                                    <p:cTn id="13" presetID="2" presetClass="entr" presetSubtype="3" accel="52000" fill="hold" nodeType="withEffect">
                                      <p:stCondLst>
                                        <p:cond delay="0"/>
                                      </p:stCondLst>
                                      <p:childTnLst>
                                        <p:set>
                                          <p:cBhvr>
                                            <p:cTn id="14" dur="1" fill="hold">
                                              <p:stCondLst>
                                                <p:cond delay="0"/>
                                              </p:stCondLst>
                                            </p:cTn>
                                            <p:tgtEl>
                                              <p:spTgt spid="90"/>
                                            </p:tgtEl>
                                            <p:attrNameLst>
                                              <p:attrName>style.visibility</p:attrName>
                                            </p:attrNameLst>
                                          </p:cBhvr>
                                          <p:to>
                                            <p:strVal val="visible"/>
                                          </p:to>
                                        </p:set>
                                        <p:anim calcmode="lin" valueType="num">
                                          <p:cBhvr additive="base">
                                            <p:cTn id="15" dur="2000" fill="hold"/>
                                            <p:tgtEl>
                                              <p:spTgt spid="90"/>
                                            </p:tgtEl>
                                            <p:attrNameLst>
                                              <p:attrName>ppt_x</p:attrName>
                                            </p:attrNameLst>
                                          </p:cBhvr>
                                          <p:tavLst>
                                            <p:tav tm="0">
                                              <p:val>
                                                <p:strVal val="1+#ppt_w/2"/>
                                              </p:val>
                                            </p:tav>
                                            <p:tav tm="100000">
                                              <p:val>
                                                <p:strVal val="#ppt_x"/>
                                              </p:val>
                                            </p:tav>
                                          </p:tavLst>
                                        </p:anim>
                                        <p:anim calcmode="lin" valueType="num">
                                          <p:cBhvr additive="base">
                                            <p:cTn id="16" dur="2000" fill="hold"/>
                                            <p:tgtEl>
                                              <p:spTgt spid="90"/>
                                            </p:tgtEl>
                                            <p:attrNameLst>
                                              <p:attrName>ppt_y</p:attrName>
                                            </p:attrNameLst>
                                          </p:cBhvr>
                                          <p:tavLst>
                                            <p:tav tm="0">
                                              <p:val>
                                                <p:strVal val="0-#ppt_h/2"/>
                                              </p:val>
                                            </p:tav>
                                            <p:tav tm="100000">
                                              <p:val>
                                                <p:strVal val="#ppt_y"/>
                                              </p:val>
                                            </p:tav>
                                          </p:tavLst>
                                        </p:anim>
                                      </p:childTnLst>
                                    </p:cTn>
                                  </p:par>
                                  <p:par>
                                    <p:cTn id="17" presetID="2" presetClass="entr" presetSubtype="12" accel="52000" fill="hold" nodeType="withEffect">
                                      <p:stCondLst>
                                        <p:cond delay="0"/>
                                      </p:stCondLst>
                                      <p:childTnLst>
                                        <p:set>
                                          <p:cBhvr>
                                            <p:cTn id="18" dur="1" fill="hold">
                                              <p:stCondLst>
                                                <p:cond delay="0"/>
                                              </p:stCondLst>
                                            </p:cTn>
                                            <p:tgtEl>
                                              <p:spTgt spid="110"/>
                                            </p:tgtEl>
                                            <p:attrNameLst>
                                              <p:attrName>style.visibility</p:attrName>
                                            </p:attrNameLst>
                                          </p:cBhvr>
                                          <p:to>
                                            <p:strVal val="visible"/>
                                          </p:to>
                                        </p:set>
                                        <p:anim calcmode="lin" valueType="num">
                                          <p:cBhvr additive="base">
                                            <p:cTn id="19" dur="2000" fill="hold"/>
                                            <p:tgtEl>
                                              <p:spTgt spid="110"/>
                                            </p:tgtEl>
                                            <p:attrNameLst>
                                              <p:attrName>ppt_x</p:attrName>
                                            </p:attrNameLst>
                                          </p:cBhvr>
                                          <p:tavLst>
                                            <p:tav tm="0">
                                              <p:val>
                                                <p:strVal val="0-#ppt_w/2"/>
                                              </p:val>
                                            </p:tav>
                                            <p:tav tm="100000">
                                              <p:val>
                                                <p:strVal val="#ppt_x"/>
                                              </p:val>
                                            </p:tav>
                                          </p:tavLst>
                                        </p:anim>
                                        <p:anim calcmode="lin" valueType="num">
                                          <p:cBhvr additive="base">
                                            <p:cTn id="20" dur="2000" fill="hold"/>
                                            <p:tgtEl>
                                              <p:spTgt spid="110"/>
                                            </p:tgtEl>
                                            <p:attrNameLst>
                                              <p:attrName>ppt_y</p:attrName>
                                            </p:attrNameLst>
                                          </p:cBhvr>
                                          <p:tavLst>
                                            <p:tav tm="0">
                                              <p:val>
                                                <p:strVal val="1+#ppt_h/2"/>
                                              </p:val>
                                            </p:tav>
                                            <p:tav tm="100000">
                                              <p:val>
                                                <p:strVal val="#ppt_y"/>
                                              </p:val>
                                            </p:tav>
                                          </p:tavLst>
                                        </p:anim>
                                      </p:childTnLst>
                                    </p:cTn>
                                  </p:par>
                                  <p:par>
                                    <p:cTn id="21" presetID="2" presetClass="entr" presetSubtype="3" accel="52000" fill="hold" nodeType="with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2000" fill="hold"/>
                                            <p:tgtEl>
                                              <p:spTgt spid="83"/>
                                            </p:tgtEl>
                                            <p:attrNameLst>
                                              <p:attrName>ppt_x</p:attrName>
                                            </p:attrNameLst>
                                          </p:cBhvr>
                                          <p:tavLst>
                                            <p:tav tm="0">
                                              <p:val>
                                                <p:strVal val="1+#ppt_w/2"/>
                                              </p:val>
                                            </p:tav>
                                            <p:tav tm="100000">
                                              <p:val>
                                                <p:strVal val="#ppt_x"/>
                                              </p:val>
                                            </p:tav>
                                          </p:tavLst>
                                        </p:anim>
                                        <p:anim calcmode="lin" valueType="num">
                                          <p:cBhvr additive="base">
                                            <p:cTn id="24" dur="2000" fill="hold"/>
                                            <p:tgtEl>
                                              <p:spTgt spid="83"/>
                                            </p:tgtEl>
                                            <p:attrNameLst>
                                              <p:attrName>ppt_y</p:attrName>
                                            </p:attrNameLst>
                                          </p:cBhvr>
                                          <p:tavLst>
                                            <p:tav tm="0">
                                              <p:val>
                                                <p:strVal val="0-#ppt_h/2"/>
                                              </p:val>
                                            </p:tav>
                                            <p:tav tm="100000">
                                              <p:val>
                                                <p:strVal val="#ppt_y"/>
                                              </p:val>
                                            </p:tav>
                                          </p:tavLst>
                                        </p:anim>
                                      </p:childTnLst>
                                    </p:cTn>
                                  </p:par>
                                  <p:par>
                                    <p:cTn id="25" presetID="42" presetClass="entr" presetSubtype="0" fill="hold" nodeType="withEffect">
                                      <p:stCondLst>
                                        <p:cond delay="1400"/>
                                      </p:stCondLst>
                                      <p:childTnLst>
                                        <p:set>
                                          <p:cBhvr>
                                            <p:cTn id="26" dur="1" fill="hold">
                                              <p:stCondLst>
                                                <p:cond delay="0"/>
                                              </p:stCondLst>
                                            </p:cTn>
                                            <p:tgtEl>
                                              <p:spTgt spid="117"/>
                                            </p:tgtEl>
                                            <p:attrNameLst>
                                              <p:attrName>style.visibility</p:attrName>
                                            </p:attrNameLst>
                                          </p:cBhvr>
                                          <p:to>
                                            <p:strVal val="visible"/>
                                          </p:to>
                                        </p:set>
                                        <p:animEffect transition="in" filter="fade">
                                          <p:cBhvr>
                                            <p:cTn id="27" dur="1000"/>
                                            <p:tgtEl>
                                              <p:spTgt spid="117"/>
                                            </p:tgtEl>
                                          </p:cBhvr>
                                        </p:animEffect>
                                        <p:anim calcmode="lin" valueType="num">
                                          <p:cBhvr>
                                            <p:cTn id="28" dur="1000" fill="hold"/>
                                            <p:tgtEl>
                                              <p:spTgt spid="117"/>
                                            </p:tgtEl>
                                            <p:attrNameLst>
                                              <p:attrName>ppt_x</p:attrName>
                                            </p:attrNameLst>
                                          </p:cBhvr>
                                          <p:tavLst>
                                            <p:tav tm="0">
                                              <p:val>
                                                <p:strVal val="#ppt_x"/>
                                              </p:val>
                                            </p:tav>
                                            <p:tav tm="100000">
                                              <p:val>
                                                <p:strVal val="#ppt_x"/>
                                              </p:val>
                                            </p:tav>
                                          </p:tavLst>
                                        </p:anim>
                                        <p:anim calcmode="lin" valueType="num">
                                          <p:cBhvr>
                                            <p:cTn id="29" dur="1000" fill="hold"/>
                                            <p:tgtEl>
                                              <p:spTgt spid="117"/>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1600"/>
                                      </p:stCondLst>
                                      <p:childTnLst>
                                        <p:set>
                                          <p:cBhvr>
                                            <p:cTn id="31" dur="1" fill="hold">
                                              <p:stCondLst>
                                                <p:cond delay="0"/>
                                              </p:stCondLst>
                                            </p:cTn>
                                            <p:tgtEl>
                                              <p:spTgt spid="120"/>
                                            </p:tgtEl>
                                            <p:attrNameLst>
                                              <p:attrName>style.visibility</p:attrName>
                                            </p:attrNameLst>
                                          </p:cBhvr>
                                          <p:to>
                                            <p:strVal val="visible"/>
                                          </p:to>
                                        </p:set>
                                        <p:animEffect transition="in" filter="fade">
                                          <p:cBhvr>
                                            <p:cTn id="32" dur="1000"/>
                                            <p:tgtEl>
                                              <p:spTgt spid="120"/>
                                            </p:tgtEl>
                                          </p:cBhvr>
                                        </p:animEffect>
                                        <p:anim calcmode="lin" valueType="num">
                                          <p:cBhvr>
                                            <p:cTn id="33" dur="1000" fill="hold"/>
                                            <p:tgtEl>
                                              <p:spTgt spid="120"/>
                                            </p:tgtEl>
                                            <p:attrNameLst>
                                              <p:attrName>ppt_x</p:attrName>
                                            </p:attrNameLst>
                                          </p:cBhvr>
                                          <p:tavLst>
                                            <p:tav tm="0">
                                              <p:val>
                                                <p:strVal val="#ppt_x"/>
                                              </p:val>
                                            </p:tav>
                                            <p:tav tm="100000">
                                              <p:val>
                                                <p:strVal val="#ppt_x"/>
                                              </p:val>
                                            </p:tav>
                                          </p:tavLst>
                                        </p:anim>
                                        <p:anim calcmode="lin" valueType="num">
                                          <p:cBhvr>
                                            <p:cTn id="34" dur="1000" fill="hold"/>
                                            <p:tgtEl>
                                              <p:spTgt spid="1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1800"/>
                                      </p:stCondLst>
                                      <p:childTnLst>
                                        <p:set>
                                          <p:cBhvr>
                                            <p:cTn id="36" dur="1" fill="hold">
                                              <p:stCondLst>
                                                <p:cond delay="0"/>
                                              </p:stCondLst>
                                            </p:cTn>
                                            <p:tgtEl>
                                              <p:spTgt spid="123"/>
                                            </p:tgtEl>
                                            <p:attrNameLst>
                                              <p:attrName>style.visibility</p:attrName>
                                            </p:attrNameLst>
                                          </p:cBhvr>
                                          <p:to>
                                            <p:strVal val="visible"/>
                                          </p:to>
                                        </p:set>
                                        <p:animEffect transition="in" filter="fade">
                                          <p:cBhvr>
                                            <p:cTn id="37" dur="1000"/>
                                            <p:tgtEl>
                                              <p:spTgt spid="123"/>
                                            </p:tgtEl>
                                          </p:cBhvr>
                                        </p:animEffect>
                                        <p:anim calcmode="lin" valueType="num">
                                          <p:cBhvr>
                                            <p:cTn id="38" dur="1000" fill="hold"/>
                                            <p:tgtEl>
                                              <p:spTgt spid="123"/>
                                            </p:tgtEl>
                                            <p:attrNameLst>
                                              <p:attrName>ppt_x</p:attrName>
                                            </p:attrNameLst>
                                          </p:cBhvr>
                                          <p:tavLst>
                                            <p:tav tm="0">
                                              <p:val>
                                                <p:strVal val="#ppt_x"/>
                                              </p:val>
                                            </p:tav>
                                            <p:tav tm="100000">
                                              <p:val>
                                                <p:strVal val="#ppt_x"/>
                                              </p:val>
                                            </p:tav>
                                          </p:tavLst>
                                        </p:anim>
                                        <p:anim calcmode="lin" valueType="num">
                                          <p:cBhvr>
                                            <p:cTn id="39" dur="1000" fill="hold"/>
                                            <p:tgtEl>
                                              <p:spTgt spid="123"/>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2000"/>
                                      </p:stCondLst>
                                      <p:childTnLst>
                                        <p:set>
                                          <p:cBhvr>
                                            <p:cTn id="41" dur="1" fill="hold">
                                              <p:stCondLst>
                                                <p:cond delay="0"/>
                                              </p:stCondLst>
                                            </p:cTn>
                                            <p:tgtEl>
                                              <p:spTgt spid="126"/>
                                            </p:tgtEl>
                                            <p:attrNameLst>
                                              <p:attrName>style.visibility</p:attrName>
                                            </p:attrNameLst>
                                          </p:cBhvr>
                                          <p:to>
                                            <p:strVal val="visible"/>
                                          </p:to>
                                        </p:set>
                                        <p:animEffect transition="in" filter="fade">
                                          <p:cBhvr>
                                            <p:cTn id="42" dur="1000"/>
                                            <p:tgtEl>
                                              <p:spTgt spid="126"/>
                                            </p:tgtEl>
                                          </p:cBhvr>
                                        </p:animEffect>
                                        <p:anim calcmode="lin" valueType="num">
                                          <p:cBhvr>
                                            <p:cTn id="43" dur="1000" fill="hold"/>
                                            <p:tgtEl>
                                              <p:spTgt spid="126"/>
                                            </p:tgtEl>
                                            <p:attrNameLst>
                                              <p:attrName>ppt_x</p:attrName>
                                            </p:attrNameLst>
                                          </p:cBhvr>
                                          <p:tavLst>
                                            <p:tav tm="0">
                                              <p:val>
                                                <p:strVal val="#ppt_x"/>
                                              </p:val>
                                            </p:tav>
                                            <p:tav tm="100000">
                                              <p:val>
                                                <p:strVal val="#ppt_x"/>
                                              </p:val>
                                            </p:tav>
                                          </p:tavLst>
                                        </p:anim>
                                        <p:anim calcmode="lin" valueType="num">
                                          <p:cBhvr>
                                            <p:cTn id="44" dur="1000" fill="hold"/>
                                            <p:tgtEl>
                                              <p:spTgt spid="126"/>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220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2000"/>
                                            <p:tgtEl>
                                              <p:spTgt spid="129"/>
                                            </p:tgtEl>
                                          </p:cBhvr>
                                        </p:animEffect>
                                        <p:anim calcmode="lin" valueType="num">
                                          <p:cBhvr>
                                            <p:cTn id="48" dur="2000" fill="hold"/>
                                            <p:tgtEl>
                                              <p:spTgt spid="129"/>
                                            </p:tgtEl>
                                            <p:attrNameLst>
                                              <p:attrName>ppt_x</p:attrName>
                                            </p:attrNameLst>
                                          </p:cBhvr>
                                          <p:tavLst>
                                            <p:tav tm="0">
                                              <p:val>
                                                <p:strVal val="#ppt_x"/>
                                              </p:val>
                                            </p:tav>
                                            <p:tav tm="100000">
                                              <p:val>
                                                <p:strVal val="#ppt_x"/>
                                              </p:val>
                                            </p:tav>
                                          </p:tavLst>
                                        </p:anim>
                                        <p:anim calcmode="lin" valueType="num">
                                          <p:cBhvr>
                                            <p:cTn id="49" dur="2000" fill="hold"/>
                                            <p:tgtEl>
                                              <p:spTgt spid="129"/>
                                            </p:tgtEl>
                                            <p:attrNameLst>
                                              <p:attrName>ppt_y</p:attrName>
                                            </p:attrNameLst>
                                          </p:cBhvr>
                                          <p:tavLst>
                                            <p:tav tm="0">
                                              <p:val>
                                                <p:strVal val="#ppt_y+.1"/>
                                              </p:val>
                                            </p:tav>
                                            <p:tav tm="100000">
                                              <p:val>
                                                <p:strVal val="#ppt_y"/>
                                              </p:val>
                                            </p:tav>
                                          </p:tavLst>
                                        </p:anim>
                                      </p:childTnLst>
                                    </p:cTn>
                                  </p:par>
                                </p:childTnLst>
                              </p:cTn>
                            </p:par>
                            <p:par>
                              <p:cTn id="50" fill="hold">
                                <p:stCondLst>
                                  <p:cond delay="4200"/>
                                </p:stCondLst>
                                <p:childTnLst>
                                  <p:par>
                                    <p:cTn id="51" presetID="22" presetClass="entr" presetSubtype="8" fill="hold" grpId="0" nodeType="afterEffect">
                                      <p:stCondLst>
                                        <p:cond delay="0"/>
                                      </p:stCondLst>
                                      <p:iterate type="lt">
                                        <p:tmPct val="30000"/>
                                      </p:iterate>
                                      <p:childTnLst>
                                        <p:set>
                                          <p:cBhvr>
                                            <p:cTn id="52" dur="1" fill="hold">
                                              <p:stCondLst>
                                                <p:cond delay="0"/>
                                              </p:stCondLst>
                                            </p:cTn>
                                            <p:tgtEl>
                                              <p:spTgt spid="132"/>
                                            </p:tgtEl>
                                            <p:attrNameLst>
                                              <p:attrName>style.visibility</p:attrName>
                                            </p:attrNameLst>
                                          </p:cBhvr>
                                          <p:to>
                                            <p:strVal val="visible"/>
                                          </p:to>
                                        </p:set>
                                        <p:animEffect transition="in" filter="wipe(left)">
                                          <p:cBhvr>
                                            <p:cTn id="53" dur="100"/>
                                            <p:tgtEl>
                                              <p:spTgt spid="132"/>
                                            </p:tgtEl>
                                          </p:cBhvr>
                                        </p:animEffect>
                                      </p:childTnLst>
                                    </p:cTn>
                                  </p:par>
                                  <p:par>
                                    <p:cTn id="54" presetID="36" presetClass="emph" presetSubtype="0" fill="hold" grpId="1" nodeType="withEffect">
                                      <p:stCondLst>
                                        <p:cond delay="0"/>
                                      </p:stCondLst>
                                      <p:iterate type="lt">
                                        <p:tmPct val="30000"/>
                                      </p:iterate>
                                      <p:childTnLst>
                                        <p:animScale>
                                          <p:cBhvr>
                                            <p:cTn id="55" dur="50" autoRev="1" fill="hold">
                                              <p:stCondLst>
                                                <p:cond delay="0"/>
                                              </p:stCondLst>
                                            </p:cTn>
                                            <p:tgtEl>
                                              <p:spTgt spid="132"/>
                                            </p:tgtEl>
                                          </p:cBhvr>
                                          <p:to x="80000" y="100000"/>
                                        </p:animScale>
                                        <p:anim by="(#ppt_w*0.10)" calcmode="lin" valueType="num">
                                          <p:cBhvr>
                                            <p:cTn id="56" dur="50" autoRev="1" fill="hold">
                                              <p:stCondLst>
                                                <p:cond delay="0"/>
                                              </p:stCondLst>
                                            </p:cTn>
                                            <p:tgtEl>
                                              <p:spTgt spid="132"/>
                                            </p:tgtEl>
                                            <p:attrNameLst>
                                              <p:attrName>ppt_x</p:attrName>
                                            </p:attrNameLst>
                                          </p:cBhvr>
                                        </p:anim>
                                        <p:anim by="(-#ppt_w*0.10)" calcmode="lin" valueType="num">
                                          <p:cBhvr>
                                            <p:cTn id="57" dur="50" autoRev="1" fill="hold">
                                              <p:stCondLst>
                                                <p:cond delay="0"/>
                                              </p:stCondLst>
                                            </p:cTn>
                                            <p:tgtEl>
                                              <p:spTgt spid="132"/>
                                            </p:tgtEl>
                                            <p:attrNameLst>
                                              <p:attrName>ppt_y</p:attrName>
                                            </p:attrNameLst>
                                          </p:cBhvr>
                                        </p:anim>
                                        <p:animRot by="-480000">
                                          <p:cBhvr>
                                            <p:cTn id="58" dur="50" autoRev="1" fill="hold">
                                              <p:stCondLst>
                                                <p:cond delay="0"/>
                                              </p:stCondLst>
                                            </p:cTn>
                                            <p:tgtEl>
                                              <p:spTgt spid="132"/>
                                            </p:tgtEl>
                                            <p:attrNameLst>
                                              <p:attrName>r</p:attrName>
                                            </p:attrNameLst>
                                          </p:cBhvr>
                                        </p:animRot>
                                      </p:childTnLst>
                                    </p:cTn>
                                  </p:par>
                                </p:childTnLst>
                              </p:cTn>
                            </p:par>
                            <p:par>
                              <p:cTn id="59" fill="hold">
                                <p:stCondLst>
                                  <p:cond delay="8200"/>
                                </p:stCondLst>
                                <p:childTnLst>
                                  <p:par>
                                    <p:cTn id="60" presetID="10" presetClass="entr" presetSubtype="0" fill="hold" grpId="0" nodeType="afterEffect">
                                      <p:stCondLst>
                                        <p:cond delay="0"/>
                                      </p:stCondLst>
                                      <p:childTnLst>
                                        <p:set>
                                          <p:cBhvr>
                                            <p:cTn id="61" dur="1" fill="hold">
                                              <p:stCondLst>
                                                <p:cond delay="0"/>
                                              </p:stCondLst>
                                            </p:cTn>
                                            <p:tgtEl>
                                              <p:spTgt spid="133"/>
                                            </p:tgtEl>
                                            <p:attrNameLst>
                                              <p:attrName>style.visibility</p:attrName>
                                            </p:attrNameLst>
                                          </p:cBhvr>
                                          <p:to>
                                            <p:strVal val="visible"/>
                                          </p:to>
                                        </p:set>
                                        <p:animEffect transition="in" filter="fade">
                                          <p:cBhvr>
                                            <p:cTn id="62" dur="500"/>
                                            <p:tgtEl>
                                              <p:spTgt spid="133"/>
                                            </p:tgtEl>
                                          </p:cBhvr>
                                        </p:animEffect>
                                      </p:childTnLst>
                                    </p:cTn>
                                  </p:par>
                                </p:childTnLst>
                              </p:cTn>
                            </p:par>
                            <p:par>
                              <p:cTn id="63" fill="hold">
                                <p:stCondLst>
                                  <p:cond delay="8700"/>
                                </p:stCondLst>
                                <p:childTnLst>
                                  <p:par>
                                    <p:cTn id="64" presetID="2" presetClass="entr" presetSubtype="9" fill="hold" nodeType="afterEffect">
                                      <p:stCondLst>
                                        <p:cond delay="0"/>
                                      </p:stCondLst>
                                      <p:childTnLst>
                                        <p:set>
                                          <p:cBhvr>
                                            <p:cTn id="65" dur="1" fill="hold">
                                              <p:stCondLst>
                                                <p:cond delay="0"/>
                                              </p:stCondLst>
                                            </p:cTn>
                                            <p:tgtEl>
                                              <p:spTgt spid="55"/>
                                            </p:tgtEl>
                                            <p:attrNameLst>
                                              <p:attrName>style.visibility</p:attrName>
                                            </p:attrNameLst>
                                          </p:cBhvr>
                                          <p:to>
                                            <p:strVal val="visible"/>
                                          </p:to>
                                        </p:set>
                                        <p:anim calcmode="lin" valueType="num">
                                          <p:cBhvr additive="base">
                                            <p:cTn id="66" dur="1200" fill="hold"/>
                                            <p:tgtEl>
                                              <p:spTgt spid="55"/>
                                            </p:tgtEl>
                                            <p:attrNameLst>
                                              <p:attrName>ppt_x</p:attrName>
                                            </p:attrNameLst>
                                          </p:cBhvr>
                                          <p:tavLst>
                                            <p:tav tm="0">
                                              <p:val>
                                                <p:strVal val="0-#ppt_w/2"/>
                                              </p:val>
                                            </p:tav>
                                            <p:tav tm="100000">
                                              <p:val>
                                                <p:strVal val="#ppt_x"/>
                                              </p:val>
                                            </p:tav>
                                          </p:tavLst>
                                        </p:anim>
                                        <p:anim calcmode="lin" valueType="num">
                                          <p:cBhvr additive="base">
                                            <p:cTn id="67" dur="1200" fill="hold"/>
                                            <p:tgtEl>
                                              <p:spTgt spid="55"/>
                                            </p:tgtEl>
                                            <p:attrNameLst>
                                              <p:attrName>ppt_y</p:attrName>
                                            </p:attrNameLst>
                                          </p:cBhvr>
                                          <p:tavLst>
                                            <p:tav tm="0">
                                              <p:val>
                                                <p:strVal val="0-#ppt_h/2"/>
                                              </p:val>
                                            </p:tav>
                                            <p:tav tm="100000">
                                              <p:val>
                                                <p:strVal val="#ppt_y"/>
                                              </p:val>
                                            </p:tav>
                                          </p:tavLst>
                                        </p:anim>
                                      </p:childTnLst>
                                    </p:cTn>
                                  </p:par>
                                  <p:par>
                                    <p:cTn id="68" presetID="2" presetClass="entr" presetSubtype="1" fill="hold" nodeType="withEffect">
                                      <p:stCondLst>
                                        <p:cond delay="0"/>
                                      </p:stCondLst>
                                      <p:childTnLst>
                                        <p:set>
                                          <p:cBhvr>
                                            <p:cTn id="69" dur="1" fill="hold">
                                              <p:stCondLst>
                                                <p:cond delay="0"/>
                                              </p:stCondLst>
                                            </p:cTn>
                                            <p:tgtEl>
                                              <p:spTgt spid="56"/>
                                            </p:tgtEl>
                                            <p:attrNameLst>
                                              <p:attrName>style.visibility</p:attrName>
                                            </p:attrNameLst>
                                          </p:cBhvr>
                                          <p:to>
                                            <p:strVal val="visible"/>
                                          </p:to>
                                        </p:set>
                                        <p:anim calcmode="lin" valueType="num">
                                          <p:cBhvr additive="base">
                                            <p:cTn id="70" dur="1200" fill="hold"/>
                                            <p:tgtEl>
                                              <p:spTgt spid="56"/>
                                            </p:tgtEl>
                                            <p:attrNameLst>
                                              <p:attrName>ppt_x</p:attrName>
                                            </p:attrNameLst>
                                          </p:cBhvr>
                                          <p:tavLst>
                                            <p:tav tm="0">
                                              <p:val>
                                                <p:strVal val="#ppt_x"/>
                                              </p:val>
                                            </p:tav>
                                            <p:tav tm="100000">
                                              <p:val>
                                                <p:strVal val="#ppt_x"/>
                                              </p:val>
                                            </p:tav>
                                          </p:tavLst>
                                        </p:anim>
                                        <p:anim calcmode="lin" valueType="num">
                                          <p:cBhvr additive="base">
                                            <p:cTn id="71" dur="1200" fill="hold"/>
                                            <p:tgtEl>
                                              <p:spTgt spid="56"/>
                                            </p:tgtEl>
                                            <p:attrNameLst>
                                              <p:attrName>ppt_y</p:attrName>
                                            </p:attrNameLst>
                                          </p:cBhvr>
                                          <p:tavLst>
                                            <p:tav tm="0">
                                              <p:val>
                                                <p:strVal val="0-#ppt_h/2"/>
                                              </p:val>
                                            </p:tav>
                                            <p:tav tm="100000">
                                              <p:val>
                                                <p:strVal val="#ppt_y"/>
                                              </p:val>
                                            </p:tav>
                                          </p:tavLst>
                                        </p:anim>
                                      </p:childTnLst>
                                    </p:cTn>
                                  </p:par>
                                </p:childTnLst>
                              </p:cTn>
                            </p:par>
                            <p:par>
                              <p:cTn id="72" fill="hold">
                                <p:stCondLst>
                                  <p:cond delay="9900"/>
                                </p:stCondLst>
                                <p:childTnLst>
                                  <p:par>
                                    <p:cTn id="73" presetID="22" presetClass="entr" presetSubtype="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wipe(left)">
                                          <p:cBhvr>
                                            <p:cTn id="75" dur="500"/>
                                            <p:tgtEl>
                                              <p:spTgt spid="54"/>
                                            </p:tgtEl>
                                          </p:cBhvr>
                                        </p:animEffect>
                                      </p:childTnLst>
                                    </p:cTn>
                                  </p:par>
                                </p:childTnLst>
                              </p:cTn>
                            </p:par>
                            <p:par>
                              <p:cTn id="76" fill="hold">
                                <p:stCondLst>
                                  <p:cond delay="10400"/>
                                </p:stCondLst>
                                <p:childTnLst>
                                  <p:par>
                                    <p:cTn id="77" presetID="10" presetClass="entr" presetSubtype="0" fill="hold" grpId="0"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500"/>
                                            <p:tgtEl>
                                              <p:spTgt spid="57"/>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8"/>
                                            </p:tgtEl>
                                            <p:attrNameLst>
                                              <p:attrName>style.visibility</p:attrName>
                                            </p:attrNameLst>
                                          </p:cBhvr>
                                          <p:to>
                                            <p:strVal val="visible"/>
                                          </p:to>
                                        </p:set>
                                        <p:animEffect transition="in" filter="wipe(left)">
                                          <p:cBhvr>
                                            <p:cTn id="8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132" grpId="1"/>
          <p:bldP spid="133" grpId="0"/>
          <p:bldP spid="54" grpId="0"/>
          <p:bldP spid="57" grpId="0" animBg="1"/>
          <p:bldP spid="5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MH_Other_1"/>
          <p:cNvCxnSpPr/>
          <p:nvPr>
            <p:custDataLst>
              <p:tags r:id="rId1"/>
            </p:custDataLst>
          </p:nvPr>
        </p:nvCxnSpPr>
        <p:spPr>
          <a:xfrm>
            <a:off x="1257528" y="3646525"/>
            <a:ext cx="9837509" cy="26676"/>
          </a:xfrm>
          <a:prstGeom prst="line">
            <a:avLst/>
          </a:prstGeom>
          <a:ln w="38100">
            <a:solidFill>
              <a:schemeClr val="tx1">
                <a:lumMod val="20000"/>
                <a:lumOff val="80000"/>
                <a:alpha val="66000"/>
              </a:schemeClr>
            </a:solidFill>
          </a:ln>
          <a:effectLst>
            <a:outerShdw blurRad="63500" sx="102000" sy="102000" algn="ctr" rotWithShape="0">
              <a:schemeClr val="bg1">
                <a:lumMod val="75000"/>
                <a:alpha val="43000"/>
              </a:schemeClr>
            </a:outerShdw>
          </a:effectLst>
        </p:spPr>
        <p:style>
          <a:lnRef idx="1">
            <a:schemeClr val="accent1"/>
          </a:lnRef>
          <a:fillRef idx="0">
            <a:schemeClr val="accent1"/>
          </a:fillRef>
          <a:effectRef idx="0">
            <a:schemeClr val="accent1"/>
          </a:effectRef>
          <a:fontRef idx="minor">
            <a:schemeClr val="tx1"/>
          </a:fontRef>
        </p:style>
      </p:cxnSp>
      <p:sp>
        <p:nvSpPr>
          <p:cNvPr id="38" name="MH_SubTitle_1"/>
          <p:cNvSpPr txBox="1">
            <a:spLocks noChangeArrowheads="1"/>
          </p:cNvSpPr>
          <p:nvPr>
            <p:custDataLst>
              <p:tags r:id="rId2"/>
            </p:custDataLst>
          </p:nvPr>
        </p:nvSpPr>
        <p:spPr bwMode="auto">
          <a:xfrm>
            <a:off x="2443312" y="3840395"/>
            <a:ext cx="2008896" cy="49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b="1" dirty="0" smtClean="0">
                <a:solidFill>
                  <a:srgbClr val="EA5E66"/>
                </a:solidFill>
                <a:latin typeface="微软雅黑" pitchFamily="34" charset="-122"/>
                <a:ea typeface="微软雅黑" pitchFamily="34" charset="-122"/>
              </a:rPr>
              <a:t>添加标题</a:t>
            </a:r>
          </a:p>
        </p:txBody>
      </p:sp>
      <p:sp>
        <p:nvSpPr>
          <p:cNvPr id="39" name="MH_Text_1"/>
          <p:cNvSpPr txBox="1">
            <a:spLocks noChangeArrowheads="1"/>
          </p:cNvSpPr>
          <p:nvPr>
            <p:custDataLst>
              <p:tags r:id="rId3"/>
            </p:custDataLst>
          </p:nvPr>
        </p:nvSpPr>
        <p:spPr bwMode="auto">
          <a:xfrm>
            <a:off x="1888067" y="1517650"/>
            <a:ext cx="2239624" cy="84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2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endParaRPr lang="zh-CN" altLang="en-US" sz="1200" dirty="0" smtClean="0">
              <a:solidFill>
                <a:schemeClr val="bg1">
                  <a:lumMod val="50000"/>
                </a:schemeClr>
              </a:solidFill>
              <a:latin typeface="微软雅黑" pitchFamily="34" charset="-122"/>
              <a:ea typeface="微软雅黑" pitchFamily="34" charset="-122"/>
            </a:endParaRPr>
          </a:p>
        </p:txBody>
      </p:sp>
      <p:sp>
        <p:nvSpPr>
          <p:cNvPr id="40" name="MH_SubTitle_2"/>
          <p:cNvSpPr txBox="1">
            <a:spLocks noChangeArrowheads="1"/>
          </p:cNvSpPr>
          <p:nvPr>
            <p:custDataLst>
              <p:tags r:id="rId4"/>
            </p:custDataLst>
          </p:nvPr>
        </p:nvSpPr>
        <p:spPr bwMode="auto">
          <a:xfrm>
            <a:off x="4103382" y="3006419"/>
            <a:ext cx="2008896" cy="499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b="1" dirty="0">
                <a:solidFill>
                  <a:srgbClr val="EA6103"/>
                </a:solidFill>
                <a:latin typeface="微软雅黑" pitchFamily="34" charset="-122"/>
                <a:ea typeface="微软雅黑" pitchFamily="34" charset="-122"/>
              </a:rPr>
              <a:t>添加标题</a:t>
            </a:r>
          </a:p>
        </p:txBody>
      </p:sp>
      <p:sp>
        <p:nvSpPr>
          <p:cNvPr id="41" name="MH_SubTitle_3"/>
          <p:cNvSpPr txBox="1">
            <a:spLocks noChangeArrowheads="1"/>
          </p:cNvSpPr>
          <p:nvPr>
            <p:custDataLst>
              <p:tags r:id="rId5"/>
            </p:custDataLst>
          </p:nvPr>
        </p:nvSpPr>
        <p:spPr bwMode="auto">
          <a:xfrm>
            <a:off x="5792587" y="3840395"/>
            <a:ext cx="2008896" cy="499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b="1" dirty="0">
                <a:solidFill>
                  <a:srgbClr val="F69F1E"/>
                </a:solidFill>
                <a:latin typeface="微软雅黑" pitchFamily="34" charset="-122"/>
                <a:ea typeface="微软雅黑" pitchFamily="34" charset="-122"/>
              </a:rPr>
              <a:t>添加标题</a:t>
            </a:r>
          </a:p>
        </p:txBody>
      </p:sp>
      <p:sp>
        <p:nvSpPr>
          <p:cNvPr id="42" name="MH_SubTitle_4"/>
          <p:cNvSpPr txBox="1">
            <a:spLocks noChangeArrowheads="1"/>
          </p:cNvSpPr>
          <p:nvPr>
            <p:custDataLst>
              <p:tags r:id="rId6"/>
            </p:custDataLst>
          </p:nvPr>
        </p:nvSpPr>
        <p:spPr bwMode="auto">
          <a:xfrm>
            <a:off x="7463882" y="3006419"/>
            <a:ext cx="2008896" cy="4997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defRPr/>
            </a:pPr>
            <a:r>
              <a:rPr lang="zh-CN" altLang="en-US" b="1" dirty="0">
                <a:solidFill>
                  <a:srgbClr val="0099A9"/>
                </a:solidFill>
                <a:latin typeface="微软雅黑" pitchFamily="34" charset="-122"/>
                <a:ea typeface="微软雅黑" pitchFamily="34" charset="-122"/>
              </a:rPr>
              <a:t>添加标题</a:t>
            </a:r>
          </a:p>
        </p:txBody>
      </p:sp>
      <p:sp>
        <p:nvSpPr>
          <p:cNvPr id="43" name="MH_Text_1"/>
          <p:cNvSpPr txBox="1">
            <a:spLocks noChangeArrowheads="1"/>
          </p:cNvSpPr>
          <p:nvPr>
            <p:custDataLst>
              <p:tags r:id="rId7"/>
            </p:custDataLst>
          </p:nvPr>
        </p:nvSpPr>
        <p:spPr bwMode="auto">
          <a:xfrm>
            <a:off x="5216730" y="1517650"/>
            <a:ext cx="2239624" cy="84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2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endParaRPr lang="zh-CN" altLang="en-US" sz="1200" dirty="0" smtClean="0">
              <a:solidFill>
                <a:schemeClr val="bg1">
                  <a:lumMod val="50000"/>
                </a:schemeClr>
              </a:solidFill>
              <a:latin typeface="微软雅黑" pitchFamily="34" charset="-122"/>
              <a:ea typeface="微软雅黑" pitchFamily="34" charset="-122"/>
            </a:endParaRPr>
          </a:p>
        </p:txBody>
      </p:sp>
      <p:sp>
        <p:nvSpPr>
          <p:cNvPr id="44" name="MH_Text_1"/>
          <p:cNvSpPr txBox="1">
            <a:spLocks noChangeArrowheads="1"/>
          </p:cNvSpPr>
          <p:nvPr>
            <p:custDataLst>
              <p:tags r:id="rId8"/>
            </p:custDataLst>
          </p:nvPr>
        </p:nvSpPr>
        <p:spPr bwMode="auto">
          <a:xfrm>
            <a:off x="4452208" y="5019674"/>
            <a:ext cx="2239624" cy="84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2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endParaRPr lang="zh-CN" altLang="en-US" sz="1200" dirty="0" smtClean="0">
              <a:solidFill>
                <a:schemeClr val="bg1">
                  <a:lumMod val="50000"/>
                </a:schemeClr>
              </a:solidFill>
              <a:latin typeface="微软雅黑" pitchFamily="34" charset="-122"/>
              <a:ea typeface="微软雅黑" pitchFamily="34" charset="-122"/>
            </a:endParaRPr>
          </a:p>
        </p:txBody>
      </p:sp>
      <p:sp>
        <p:nvSpPr>
          <p:cNvPr id="45" name="MH_Text_1"/>
          <p:cNvSpPr txBox="1">
            <a:spLocks noChangeArrowheads="1"/>
          </p:cNvSpPr>
          <p:nvPr>
            <p:custDataLst>
              <p:tags r:id="rId9"/>
            </p:custDataLst>
          </p:nvPr>
        </p:nvSpPr>
        <p:spPr bwMode="auto">
          <a:xfrm>
            <a:off x="7815802" y="5019674"/>
            <a:ext cx="2239624" cy="840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norm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defRPr/>
            </a:pPr>
            <a:r>
              <a:rPr lang="zh-CN" altLang="en-US" sz="1200" dirty="0">
                <a:solidFill>
                  <a:schemeClr val="bg1">
                    <a:lumMod val="50000"/>
                  </a:schemeClr>
                </a:solidFill>
                <a:latin typeface="微软雅黑" pitchFamily="34" charset="-122"/>
                <a:ea typeface="微软雅黑" pitchFamily="34" charset="-122"/>
              </a:rPr>
              <a:t>此处添加详细文本描述，建议与标题相关并符合整体语言风格，语言描述尽量简洁生动。</a:t>
            </a:r>
            <a:endParaRPr lang="zh-CN" altLang="en-US" sz="1200" dirty="0" smtClean="0">
              <a:solidFill>
                <a:schemeClr val="bg1">
                  <a:lumMod val="50000"/>
                </a:schemeClr>
              </a:solidFill>
              <a:latin typeface="微软雅黑" pitchFamily="34" charset="-122"/>
              <a:ea typeface="微软雅黑" pitchFamily="34" charset="-122"/>
            </a:endParaRPr>
          </a:p>
        </p:txBody>
      </p:sp>
      <p:grpSp>
        <p:nvGrpSpPr>
          <p:cNvPr id="46" name="组合 45"/>
          <p:cNvGrpSpPr/>
          <p:nvPr/>
        </p:nvGrpSpPr>
        <p:grpSpPr>
          <a:xfrm>
            <a:off x="2704471" y="2488155"/>
            <a:ext cx="846910" cy="1258648"/>
            <a:chOff x="2704471" y="2488155"/>
            <a:chExt cx="846910" cy="1258648"/>
          </a:xfrm>
        </p:grpSpPr>
        <p:sp>
          <p:nvSpPr>
            <p:cNvPr id="47" name="MH_Other_2"/>
            <p:cNvSpPr/>
            <p:nvPr>
              <p:custDataLst>
                <p:tags r:id="rId22"/>
              </p:custDataLst>
            </p:nvPr>
          </p:nvSpPr>
          <p:spPr>
            <a:xfrm>
              <a:off x="3364196" y="3551261"/>
              <a:ext cx="187185" cy="195542"/>
            </a:xfrm>
            <a:prstGeom prst="ellipse">
              <a:avLst/>
            </a:prstGeom>
            <a:solidFill>
              <a:srgbClr val="FFFFFF"/>
            </a:solidFill>
            <a:ln w="57150">
              <a:solidFill>
                <a:srgbClr val="EA5E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cxnSp>
          <p:nvCxnSpPr>
            <p:cNvPr id="48" name="MH_Other_3"/>
            <p:cNvCxnSpPr>
              <a:stCxn id="50" idx="4"/>
              <a:endCxn id="47" idx="0"/>
            </p:cNvCxnSpPr>
            <p:nvPr>
              <p:custDataLst>
                <p:tags r:id="rId23"/>
              </p:custDataLst>
            </p:nvPr>
          </p:nvCxnSpPr>
          <p:spPr>
            <a:xfrm rot="16200000" flipH="1">
              <a:off x="3016567" y="3110039"/>
              <a:ext cx="457935" cy="424509"/>
            </a:xfrm>
            <a:prstGeom prst="curvedConnector3">
              <a:avLst>
                <a:gd name="adj1" fmla="val 50000"/>
              </a:avLst>
            </a:prstGeom>
            <a:ln w="38100">
              <a:solidFill>
                <a:srgbClr val="EA5E66"/>
              </a:solidFill>
            </a:ln>
          </p:spPr>
          <p:style>
            <a:lnRef idx="1">
              <a:schemeClr val="accent1"/>
            </a:lnRef>
            <a:fillRef idx="0">
              <a:schemeClr val="accent1"/>
            </a:fillRef>
            <a:effectRef idx="0">
              <a:schemeClr val="accent1"/>
            </a:effectRef>
            <a:fontRef idx="minor">
              <a:schemeClr val="tx1"/>
            </a:fontRef>
          </p:style>
        </p:cxnSp>
        <p:sp>
          <p:nvSpPr>
            <p:cNvPr id="49" name="MH_Other_4"/>
            <p:cNvSpPr/>
            <p:nvPr>
              <p:custDataLst>
                <p:tags r:id="rId24"/>
              </p:custDataLst>
            </p:nvPr>
          </p:nvSpPr>
          <p:spPr>
            <a:xfrm>
              <a:off x="2704471" y="2488155"/>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微软雅黑" pitchFamily="34" charset="-122"/>
                <a:ea typeface="微软雅黑" pitchFamily="34" charset="-122"/>
              </a:endParaRPr>
            </a:p>
          </p:txBody>
        </p:sp>
        <p:sp>
          <p:nvSpPr>
            <p:cNvPr id="50" name="MH_Other_5"/>
            <p:cNvSpPr/>
            <p:nvPr>
              <p:custDataLst>
                <p:tags r:id="rId25"/>
              </p:custDataLst>
            </p:nvPr>
          </p:nvSpPr>
          <p:spPr>
            <a:xfrm>
              <a:off x="2771503" y="2559659"/>
              <a:ext cx="524296" cy="533408"/>
            </a:xfrm>
            <a:prstGeom prst="ellipse">
              <a:avLst/>
            </a:prstGeom>
            <a:solidFill>
              <a:srgbClr val="EA5E66"/>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sp>
          <p:nvSpPr>
            <p:cNvPr id="51" name="KSO_Shape"/>
            <p:cNvSpPr>
              <a:spLocks/>
            </p:cNvSpPr>
            <p:nvPr/>
          </p:nvSpPr>
          <p:spPr bwMode="auto">
            <a:xfrm>
              <a:off x="2888706" y="2709682"/>
              <a:ext cx="289890" cy="233362"/>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chemeClr val="bg1">
                    <a:lumMod val="50000"/>
                  </a:schemeClr>
                </a:solidFill>
                <a:latin typeface="微软雅黑" pitchFamily="34" charset="-122"/>
                <a:ea typeface="微软雅黑" pitchFamily="34" charset="-122"/>
              </a:endParaRPr>
            </a:p>
          </p:txBody>
        </p:sp>
      </p:grpSp>
      <p:grpSp>
        <p:nvGrpSpPr>
          <p:cNvPr id="52" name="组合 51"/>
          <p:cNvGrpSpPr/>
          <p:nvPr/>
        </p:nvGrpSpPr>
        <p:grpSpPr>
          <a:xfrm>
            <a:off x="5033819" y="3551261"/>
            <a:ext cx="774238" cy="1336448"/>
            <a:chOff x="5033819" y="3551261"/>
            <a:chExt cx="774238" cy="1336448"/>
          </a:xfrm>
        </p:grpSpPr>
        <p:sp>
          <p:nvSpPr>
            <p:cNvPr id="53" name="MH_Other_7"/>
            <p:cNvSpPr/>
            <p:nvPr>
              <p:custDataLst>
                <p:tags r:id="rId18"/>
              </p:custDataLst>
            </p:nvPr>
          </p:nvSpPr>
          <p:spPr>
            <a:xfrm>
              <a:off x="5033819" y="3551261"/>
              <a:ext cx="188857" cy="195542"/>
            </a:xfrm>
            <a:prstGeom prst="ellipse">
              <a:avLst/>
            </a:prstGeom>
            <a:solidFill>
              <a:srgbClr val="FFFFFF"/>
            </a:solidFill>
            <a:ln w="57150">
              <a:solidFill>
                <a:srgbClr val="EA610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cxnSp>
          <p:nvCxnSpPr>
            <p:cNvPr id="54" name="MH_Other_8"/>
            <p:cNvCxnSpPr/>
            <p:nvPr>
              <p:custDataLst>
                <p:tags r:id="rId19"/>
              </p:custDataLst>
            </p:nvPr>
          </p:nvCxnSpPr>
          <p:spPr>
            <a:xfrm rot="16200000" flipV="1">
              <a:off x="5034655" y="3836217"/>
              <a:ext cx="531472" cy="355985"/>
            </a:xfrm>
            <a:prstGeom prst="curvedConnector3">
              <a:avLst>
                <a:gd name="adj1" fmla="val 50000"/>
              </a:avLst>
            </a:prstGeom>
            <a:ln w="38100">
              <a:solidFill>
                <a:srgbClr val="EA6103"/>
              </a:solidFill>
            </a:ln>
          </p:spPr>
          <p:style>
            <a:lnRef idx="1">
              <a:schemeClr val="accent1"/>
            </a:lnRef>
            <a:fillRef idx="0">
              <a:schemeClr val="accent1"/>
            </a:fillRef>
            <a:effectRef idx="0">
              <a:schemeClr val="accent1"/>
            </a:effectRef>
            <a:fontRef idx="minor">
              <a:schemeClr val="tx1"/>
            </a:fontRef>
          </p:style>
        </p:cxnSp>
        <p:sp>
          <p:nvSpPr>
            <p:cNvPr id="55" name="MH_Other_9"/>
            <p:cNvSpPr/>
            <p:nvPr>
              <p:custDataLst>
                <p:tags r:id="rId20"/>
              </p:custDataLst>
            </p:nvPr>
          </p:nvSpPr>
          <p:spPr>
            <a:xfrm>
              <a:off x="5149698" y="4220037"/>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微软雅黑" pitchFamily="34" charset="-122"/>
                <a:ea typeface="微软雅黑" pitchFamily="34" charset="-122"/>
              </a:endParaRPr>
            </a:p>
          </p:txBody>
        </p:sp>
        <p:sp>
          <p:nvSpPr>
            <p:cNvPr id="56" name="MH_Other_10"/>
            <p:cNvSpPr/>
            <p:nvPr>
              <p:custDataLst>
                <p:tags r:id="rId21"/>
              </p:custDataLst>
            </p:nvPr>
          </p:nvSpPr>
          <p:spPr>
            <a:xfrm>
              <a:off x="5216730" y="4291541"/>
              <a:ext cx="524296" cy="533408"/>
            </a:xfrm>
            <a:prstGeom prst="ellipse">
              <a:avLst/>
            </a:prstGeom>
            <a:solidFill>
              <a:srgbClr val="EA610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sp>
          <p:nvSpPr>
            <p:cNvPr id="60" name="KSO_Shape"/>
            <p:cNvSpPr>
              <a:spLocks/>
            </p:cNvSpPr>
            <p:nvPr/>
          </p:nvSpPr>
          <p:spPr bwMode="auto">
            <a:xfrm>
              <a:off x="5375920" y="4422484"/>
              <a:ext cx="205916" cy="271522"/>
            </a:xfrm>
            <a:custGeom>
              <a:avLst/>
              <a:gdLst>
                <a:gd name="T0" fmla="*/ 858367 w 2404"/>
                <a:gd name="T1" fmla="*/ 0 h 3172"/>
                <a:gd name="T2" fmla="*/ 107296 w 2404"/>
                <a:gd name="T3" fmla="*/ 0 h 3172"/>
                <a:gd name="T4" fmla="*/ 0 w 2404"/>
                <a:gd name="T5" fmla="*/ 107275 h 3172"/>
                <a:gd name="T6" fmla="*/ 0 w 2404"/>
                <a:gd name="T7" fmla="*/ 1693690 h 3172"/>
                <a:gd name="T8" fmla="*/ 107296 w 2404"/>
                <a:gd name="T9" fmla="*/ 1800397 h 3172"/>
                <a:gd name="T10" fmla="*/ 1257462 w 2404"/>
                <a:gd name="T11" fmla="*/ 1800397 h 3172"/>
                <a:gd name="T12" fmla="*/ 1364758 w 2404"/>
                <a:gd name="T13" fmla="*/ 1693690 h 3172"/>
                <a:gd name="T14" fmla="*/ 1364758 w 2404"/>
                <a:gd name="T15" fmla="*/ 492669 h 3172"/>
                <a:gd name="T16" fmla="*/ 858367 w 2404"/>
                <a:gd name="T17" fmla="*/ 0 h 3172"/>
                <a:gd name="T18" fmla="*/ 1308555 w 2404"/>
                <a:gd name="T19" fmla="*/ 562482 h 3172"/>
                <a:gd name="T20" fmla="*/ 929898 w 2404"/>
                <a:gd name="T21" fmla="*/ 562482 h 3172"/>
                <a:gd name="T22" fmla="*/ 787972 w 2404"/>
                <a:gd name="T23" fmla="*/ 420585 h 3172"/>
                <a:gd name="T24" fmla="*/ 787972 w 2404"/>
                <a:gd name="T25" fmla="*/ 56191 h 3172"/>
                <a:gd name="T26" fmla="*/ 858367 w 2404"/>
                <a:gd name="T27" fmla="*/ 56191 h 3172"/>
                <a:gd name="T28" fmla="*/ 858367 w 2404"/>
                <a:gd name="T29" fmla="*/ 420585 h 3172"/>
                <a:gd name="T30" fmla="*/ 929898 w 2404"/>
                <a:gd name="T31" fmla="*/ 492669 h 3172"/>
                <a:gd name="T32" fmla="*/ 1308555 w 2404"/>
                <a:gd name="T33" fmla="*/ 492669 h 3172"/>
                <a:gd name="T34" fmla="*/ 1308555 w 2404"/>
                <a:gd name="T35" fmla="*/ 562482 h 317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404" h="3172">
                  <a:moveTo>
                    <a:pt x="1512" y="0"/>
                  </a:moveTo>
                  <a:cubicBezTo>
                    <a:pt x="189" y="0"/>
                    <a:pt x="189" y="0"/>
                    <a:pt x="189" y="0"/>
                  </a:cubicBezTo>
                  <a:cubicBezTo>
                    <a:pt x="84" y="0"/>
                    <a:pt x="0" y="85"/>
                    <a:pt x="0" y="189"/>
                  </a:cubicBezTo>
                  <a:cubicBezTo>
                    <a:pt x="0" y="2984"/>
                    <a:pt x="0" y="2984"/>
                    <a:pt x="0" y="2984"/>
                  </a:cubicBezTo>
                  <a:cubicBezTo>
                    <a:pt x="0" y="3088"/>
                    <a:pt x="84" y="3172"/>
                    <a:pt x="189" y="3172"/>
                  </a:cubicBezTo>
                  <a:cubicBezTo>
                    <a:pt x="2215" y="3172"/>
                    <a:pt x="2215" y="3172"/>
                    <a:pt x="2215" y="3172"/>
                  </a:cubicBezTo>
                  <a:cubicBezTo>
                    <a:pt x="2320" y="3172"/>
                    <a:pt x="2404" y="3088"/>
                    <a:pt x="2404" y="2984"/>
                  </a:cubicBezTo>
                  <a:cubicBezTo>
                    <a:pt x="2404" y="868"/>
                    <a:pt x="2404" y="868"/>
                    <a:pt x="2404" y="868"/>
                  </a:cubicBezTo>
                  <a:lnTo>
                    <a:pt x="1512" y="0"/>
                  </a:lnTo>
                  <a:close/>
                  <a:moveTo>
                    <a:pt x="2305" y="991"/>
                  </a:moveTo>
                  <a:cubicBezTo>
                    <a:pt x="1638" y="991"/>
                    <a:pt x="1638" y="991"/>
                    <a:pt x="1638" y="991"/>
                  </a:cubicBezTo>
                  <a:cubicBezTo>
                    <a:pt x="1500" y="991"/>
                    <a:pt x="1388" y="879"/>
                    <a:pt x="1388" y="741"/>
                  </a:cubicBezTo>
                  <a:cubicBezTo>
                    <a:pt x="1388" y="99"/>
                    <a:pt x="1388" y="99"/>
                    <a:pt x="1388" y="99"/>
                  </a:cubicBezTo>
                  <a:cubicBezTo>
                    <a:pt x="1512" y="99"/>
                    <a:pt x="1512" y="99"/>
                    <a:pt x="1512" y="99"/>
                  </a:cubicBezTo>
                  <a:cubicBezTo>
                    <a:pt x="1512" y="741"/>
                    <a:pt x="1512" y="741"/>
                    <a:pt x="1512" y="741"/>
                  </a:cubicBezTo>
                  <a:cubicBezTo>
                    <a:pt x="1512" y="811"/>
                    <a:pt x="1568" y="868"/>
                    <a:pt x="1638" y="868"/>
                  </a:cubicBezTo>
                  <a:cubicBezTo>
                    <a:pt x="2305" y="868"/>
                    <a:pt x="2305" y="868"/>
                    <a:pt x="2305" y="868"/>
                  </a:cubicBezTo>
                  <a:lnTo>
                    <a:pt x="2305" y="991"/>
                  </a:lnTo>
                  <a:close/>
                </a:path>
              </a:pathLst>
            </a:custGeom>
            <a:solidFill>
              <a:schemeClr val="bg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solidFill>
                  <a:schemeClr val="bg1">
                    <a:lumMod val="50000"/>
                  </a:schemeClr>
                </a:solidFill>
                <a:latin typeface="微软雅黑" pitchFamily="34" charset="-122"/>
                <a:ea typeface="微软雅黑" pitchFamily="34" charset="-122"/>
              </a:endParaRPr>
            </a:p>
          </p:txBody>
        </p:sp>
      </p:grpSp>
      <p:grpSp>
        <p:nvGrpSpPr>
          <p:cNvPr id="61" name="组合 60"/>
          <p:cNvGrpSpPr/>
          <p:nvPr/>
        </p:nvGrpSpPr>
        <p:grpSpPr>
          <a:xfrm>
            <a:off x="6045246" y="2488155"/>
            <a:ext cx="847053" cy="1258648"/>
            <a:chOff x="6045246" y="2488155"/>
            <a:chExt cx="847053" cy="1258648"/>
          </a:xfrm>
        </p:grpSpPr>
        <p:sp>
          <p:nvSpPr>
            <p:cNvPr id="62" name="MH_Other_12"/>
            <p:cNvSpPr/>
            <p:nvPr>
              <p:custDataLst>
                <p:tags r:id="rId14"/>
              </p:custDataLst>
            </p:nvPr>
          </p:nvSpPr>
          <p:spPr>
            <a:xfrm>
              <a:off x="6705114" y="3551261"/>
              <a:ext cx="187185" cy="195542"/>
            </a:xfrm>
            <a:prstGeom prst="ellipse">
              <a:avLst/>
            </a:prstGeom>
            <a:solidFill>
              <a:srgbClr val="FFFFFF"/>
            </a:solidFill>
            <a:ln w="57150">
              <a:solidFill>
                <a:srgbClr val="F69F1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cxnSp>
          <p:nvCxnSpPr>
            <p:cNvPr id="63" name="MH_Other_13"/>
            <p:cNvCxnSpPr/>
            <p:nvPr>
              <p:custDataLst>
                <p:tags r:id="rId15"/>
              </p:custDataLst>
            </p:nvPr>
          </p:nvCxnSpPr>
          <p:spPr>
            <a:xfrm rot="16200000" flipH="1">
              <a:off x="6363334" y="3104190"/>
              <a:ext cx="444564" cy="422838"/>
            </a:xfrm>
            <a:prstGeom prst="curvedConnector3">
              <a:avLst>
                <a:gd name="adj1" fmla="val 63047"/>
              </a:avLst>
            </a:prstGeom>
            <a:ln w="38100">
              <a:solidFill>
                <a:srgbClr val="F69F1E"/>
              </a:solidFill>
            </a:ln>
          </p:spPr>
          <p:style>
            <a:lnRef idx="1">
              <a:schemeClr val="accent1"/>
            </a:lnRef>
            <a:fillRef idx="0">
              <a:schemeClr val="accent1"/>
            </a:fillRef>
            <a:effectRef idx="0">
              <a:schemeClr val="accent1"/>
            </a:effectRef>
            <a:fontRef idx="minor">
              <a:schemeClr val="tx1"/>
            </a:fontRef>
          </p:style>
        </p:cxnSp>
        <p:sp>
          <p:nvSpPr>
            <p:cNvPr id="64" name="MH_Other_14"/>
            <p:cNvSpPr/>
            <p:nvPr>
              <p:custDataLst>
                <p:tags r:id="rId16"/>
              </p:custDataLst>
            </p:nvPr>
          </p:nvSpPr>
          <p:spPr>
            <a:xfrm>
              <a:off x="6045246" y="2488155"/>
              <a:ext cx="658359"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微软雅黑" pitchFamily="34" charset="-122"/>
                <a:ea typeface="微软雅黑" pitchFamily="34" charset="-122"/>
              </a:endParaRPr>
            </a:p>
          </p:txBody>
        </p:sp>
        <p:sp>
          <p:nvSpPr>
            <p:cNvPr id="65" name="MH_Other_15"/>
            <p:cNvSpPr/>
            <p:nvPr>
              <p:custDataLst>
                <p:tags r:id="rId17"/>
              </p:custDataLst>
            </p:nvPr>
          </p:nvSpPr>
          <p:spPr>
            <a:xfrm>
              <a:off x="6112278" y="2559659"/>
              <a:ext cx="524296" cy="533408"/>
            </a:xfrm>
            <a:prstGeom prst="ellipse">
              <a:avLst/>
            </a:prstGeom>
            <a:solidFill>
              <a:srgbClr val="F69F1E"/>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sp>
          <p:nvSpPr>
            <p:cNvPr id="66" name="KSO_Shape"/>
            <p:cNvSpPr>
              <a:spLocks/>
            </p:cNvSpPr>
            <p:nvPr/>
          </p:nvSpPr>
          <p:spPr bwMode="auto">
            <a:xfrm>
              <a:off x="6217235" y="2708731"/>
              <a:ext cx="314382" cy="23526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chemeClr val="bg1">
                    <a:lumMod val="50000"/>
                  </a:schemeClr>
                </a:solidFill>
                <a:latin typeface="微软雅黑" pitchFamily="34" charset="-122"/>
                <a:ea typeface="微软雅黑" pitchFamily="34" charset="-122"/>
              </a:endParaRPr>
            </a:p>
          </p:txBody>
        </p:sp>
      </p:grpSp>
      <p:grpSp>
        <p:nvGrpSpPr>
          <p:cNvPr id="67" name="组合 66"/>
          <p:cNvGrpSpPr/>
          <p:nvPr/>
        </p:nvGrpSpPr>
        <p:grpSpPr>
          <a:xfrm>
            <a:off x="8374738" y="3551261"/>
            <a:ext cx="828640" cy="1336448"/>
            <a:chOff x="8374738" y="3551261"/>
            <a:chExt cx="828640" cy="1336448"/>
          </a:xfrm>
        </p:grpSpPr>
        <p:sp>
          <p:nvSpPr>
            <p:cNvPr id="68" name="MH_Other_17"/>
            <p:cNvSpPr/>
            <p:nvPr>
              <p:custDataLst>
                <p:tags r:id="rId10"/>
              </p:custDataLst>
            </p:nvPr>
          </p:nvSpPr>
          <p:spPr>
            <a:xfrm>
              <a:off x="8374738" y="3551261"/>
              <a:ext cx="188856" cy="195542"/>
            </a:xfrm>
            <a:prstGeom prst="ellipse">
              <a:avLst/>
            </a:prstGeom>
            <a:solidFill>
              <a:srgbClr val="FFFFFF"/>
            </a:solidFill>
            <a:ln w="57150">
              <a:solidFill>
                <a:srgbClr val="0099A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cxnSp>
          <p:nvCxnSpPr>
            <p:cNvPr id="69" name="MH_Other_18"/>
            <p:cNvCxnSpPr/>
            <p:nvPr>
              <p:custDataLst>
                <p:tags r:id="rId11"/>
              </p:custDataLst>
            </p:nvPr>
          </p:nvCxnSpPr>
          <p:spPr>
            <a:xfrm rot="16200000" flipV="1">
              <a:off x="8414014" y="3854601"/>
              <a:ext cx="533142" cy="357657"/>
            </a:xfrm>
            <a:prstGeom prst="curvedConnector3">
              <a:avLst>
                <a:gd name="adj1" fmla="val 50000"/>
              </a:avLst>
            </a:prstGeom>
            <a:ln w="38100">
              <a:solidFill>
                <a:srgbClr val="0099A9"/>
              </a:solidFill>
            </a:ln>
          </p:spPr>
          <p:style>
            <a:lnRef idx="1">
              <a:schemeClr val="accent1"/>
            </a:lnRef>
            <a:fillRef idx="0">
              <a:schemeClr val="accent1"/>
            </a:fillRef>
            <a:effectRef idx="0">
              <a:schemeClr val="accent1"/>
            </a:effectRef>
            <a:fontRef idx="minor">
              <a:schemeClr val="tx1"/>
            </a:fontRef>
          </p:style>
        </p:cxnSp>
        <p:sp>
          <p:nvSpPr>
            <p:cNvPr id="70" name="MH_Other_19"/>
            <p:cNvSpPr/>
            <p:nvPr>
              <p:custDataLst>
                <p:tags r:id="rId12"/>
              </p:custDataLst>
            </p:nvPr>
          </p:nvSpPr>
          <p:spPr>
            <a:xfrm>
              <a:off x="8545021" y="4220037"/>
              <a:ext cx="658357" cy="667672"/>
            </a:xfrm>
            <a:prstGeom prst="ellipse">
              <a:avLst/>
            </a:prstGeom>
            <a:gradFill flip="none" rotWithShape="1">
              <a:gsLst>
                <a:gs pos="30000">
                  <a:srgbClr val="E8E8E8"/>
                </a:gs>
                <a:gs pos="0">
                  <a:srgbClr val="E4E4E4"/>
                </a:gs>
                <a:gs pos="61000">
                  <a:srgbClr val="F2F2F2"/>
                </a:gs>
                <a:gs pos="100000">
                  <a:schemeClr val="bg1">
                    <a:tint val="23500"/>
                    <a:satMod val="160000"/>
                    <a:lumMod val="96000"/>
                  </a:schemeClr>
                </a:gs>
              </a:gsLst>
              <a:lin ang="7800000" scaled="0"/>
              <a:tileRect/>
            </a:gradFill>
            <a:ln w="12700" cap="flat" cmpd="sng">
              <a:gradFill flip="none" rotWithShape="1">
                <a:gsLst>
                  <a:gs pos="100000">
                    <a:schemeClr val="tx1">
                      <a:lumMod val="40000"/>
                      <a:lumOff val="60000"/>
                    </a:schemeClr>
                  </a:gs>
                  <a:gs pos="0">
                    <a:schemeClr val="bg1">
                      <a:lumMod val="0"/>
                      <a:lumOff val="100000"/>
                    </a:schemeClr>
                  </a:gs>
                  <a:gs pos="54000">
                    <a:schemeClr val="tx1">
                      <a:lumMod val="20000"/>
                      <a:lumOff val="80000"/>
                    </a:schemeClr>
                  </a:gs>
                </a:gsLst>
                <a:lin ang="7800000" scaled="0"/>
                <a:tileRect/>
              </a:gradFill>
              <a:prstDash val="solid"/>
              <a:round/>
            </a:ln>
            <a:effectLst>
              <a:outerShdw blurRad="50800" dist="38100" dir="5400000" algn="t" rotWithShape="0">
                <a:prstClr val="black">
                  <a:alpha val="40000"/>
                </a:prstClr>
              </a:outerShdw>
              <a:softEdge rad="0"/>
            </a:effectLst>
            <a:scene3d>
              <a:camera prst="orthographicFront"/>
              <a:lightRig rig="flat" dir="t"/>
            </a:scene3d>
            <a:sp3d/>
          </p:spPr>
          <p:style>
            <a:lnRef idx="2">
              <a:schemeClr val="accent1">
                <a:shade val="50000"/>
              </a:schemeClr>
            </a:lnRef>
            <a:fillRef idx="1">
              <a:schemeClr val="accent1"/>
            </a:fillRef>
            <a:effectRef idx="0">
              <a:schemeClr val="accent1"/>
            </a:effectRef>
            <a:fontRef idx="minor">
              <a:schemeClr val="lt1"/>
            </a:fontRef>
          </p:style>
          <p:txBody>
            <a:bodyPr anchor="ctr">
              <a:flatTx/>
            </a:bodyPr>
            <a:lstStyle/>
            <a:p>
              <a:pPr algn="ctr" eaLnBrk="1" fontAlgn="auto" hangingPunct="1">
                <a:spcBef>
                  <a:spcPts val="0"/>
                </a:spcBef>
                <a:spcAft>
                  <a:spcPts val="0"/>
                </a:spcAft>
                <a:defRPr/>
              </a:pPr>
              <a:endParaRPr lang="zh-CN" altLang="en-US" dirty="0">
                <a:solidFill>
                  <a:schemeClr val="bg1">
                    <a:lumMod val="50000"/>
                  </a:schemeClr>
                </a:solidFill>
                <a:latin typeface="微软雅黑" pitchFamily="34" charset="-122"/>
                <a:ea typeface="微软雅黑" pitchFamily="34" charset="-122"/>
              </a:endParaRPr>
            </a:p>
          </p:txBody>
        </p:sp>
        <p:sp>
          <p:nvSpPr>
            <p:cNvPr id="71" name="MH_Other_20"/>
            <p:cNvSpPr/>
            <p:nvPr>
              <p:custDataLst>
                <p:tags r:id="rId13"/>
              </p:custDataLst>
            </p:nvPr>
          </p:nvSpPr>
          <p:spPr>
            <a:xfrm>
              <a:off x="8612051" y="4291541"/>
              <a:ext cx="524295" cy="533408"/>
            </a:xfrm>
            <a:prstGeom prst="ellipse">
              <a:avLst/>
            </a:prstGeom>
            <a:solidFill>
              <a:srgbClr val="0099A9"/>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sp>
          <p:nvSpPr>
            <p:cNvPr id="72" name="KSO_Shape"/>
            <p:cNvSpPr/>
            <p:nvPr/>
          </p:nvSpPr>
          <p:spPr>
            <a:xfrm>
              <a:off x="8727687" y="4413191"/>
              <a:ext cx="293024" cy="280815"/>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chemeClr val="bg1">
                    <a:lumMod val="50000"/>
                  </a:schemeClr>
                </a:solidFill>
                <a:latin typeface="微软雅黑" pitchFamily="34" charset="-122"/>
                <a:ea typeface="微软雅黑" pitchFamily="34" charset="-122"/>
              </a:endParaRPr>
            </a:p>
          </p:txBody>
        </p:sp>
      </p:grpSp>
      <p:sp>
        <p:nvSpPr>
          <p:cNvPr id="36" name="TextBox 35"/>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57" name="Picture 3" descr="C:\Users\Administrator\Desktop\微立体创业计划\005.png"/>
          <p:cNvPicPr>
            <a:picLocks noChangeAspect="1" noChangeArrowheads="1"/>
          </p:cNvPicPr>
          <p:nvPr/>
        </p:nvPicPr>
        <p:blipFill>
          <a:blip r:embed="rId28" cstate="print">
            <a:duotone>
              <a:schemeClr val="bg2">
                <a:shade val="45000"/>
                <a:satMod val="135000"/>
              </a:schemeClr>
              <a:prstClr val="white"/>
            </a:duotone>
            <a:extLst>
              <a:ext uri="{BEBA8EAE-BF5A-486C-A8C5-ECC9F3942E4B}">
                <a14:imgProps xmlns:a14="http://schemas.microsoft.com/office/drawing/2010/main">
                  <a14:imgLayer r:embed="rId29">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8" name="Picture 4" descr="C:\Users\Administrator\Desktop\微立体创业计划\004.png"/>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9" name="椭圆 58"/>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72"/>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学情分析</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2978670359"/>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2" presetClass="entr" presetSubtype="2" decel="100000" fill="hold" nodeType="withEffect">
                                      <p:stCondLst>
                                        <p:cond delay="20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par>
                                    <p:cTn id="23" presetID="22" presetClass="entr" presetSubtype="1" fill="hold" grpId="0" nodeType="withEffect">
                                      <p:stCondLst>
                                        <p:cond delay="700"/>
                                      </p:stCondLst>
                                      <p:childTnLst>
                                        <p:set>
                                          <p:cBhvr>
                                            <p:cTn id="24" dur="1" fill="hold">
                                              <p:stCondLst>
                                                <p:cond delay="0"/>
                                              </p:stCondLst>
                                            </p:cTn>
                                            <p:tgtEl>
                                              <p:spTgt spid="44"/>
                                            </p:tgtEl>
                                            <p:attrNameLst>
                                              <p:attrName>style.visibility</p:attrName>
                                            </p:attrNameLst>
                                          </p:cBhvr>
                                          <p:to>
                                            <p:strVal val="visible"/>
                                          </p:to>
                                        </p:set>
                                        <p:animEffect transition="in" filter="wipe(up)">
                                          <p:cBhvr>
                                            <p:cTn id="25" dur="500"/>
                                            <p:tgtEl>
                                              <p:spTgt spid="44"/>
                                            </p:tgtEl>
                                          </p:cBhvr>
                                        </p:animEffect>
                                      </p:childTnLst>
                                    </p:cTn>
                                  </p:par>
                                  <p:par>
                                    <p:cTn id="26" presetID="10" presetClass="entr" presetSubtype="0" fill="hold" grpId="0" nodeType="withEffect">
                                      <p:stCondLst>
                                        <p:cond delay="70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2" presetClass="entr" presetSubtype="2" decel="100000" fill="hold" nodeType="withEffect">
                                      <p:stCondLst>
                                        <p:cond delay="40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1+#ppt_w/2"/>
                                              </p:val>
                                            </p:tav>
                                            <p:tav tm="100000">
                                              <p:val>
                                                <p:strVal val="#ppt_x"/>
                                              </p:val>
                                            </p:tav>
                                          </p:tavLst>
                                        </p:anim>
                                        <p:anim calcmode="lin" valueType="num">
                                          <p:cBhvr additive="base">
                                            <p:cTn id="32" dur="500" fill="hold"/>
                                            <p:tgtEl>
                                              <p:spTgt spid="61"/>
                                            </p:tgtEl>
                                            <p:attrNameLst>
                                              <p:attrName>ppt_y</p:attrName>
                                            </p:attrNameLst>
                                          </p:cBhvr>
                                          <p:tavLst>
                                            <p:tav tm="0">
                                              <p:val>
                                                <p:strVal val="#ppt_y"/>
                                              </p:val>
                                            </p:tav>
                                            <p:tav tm="100000">
                                              <p:val>
                                                <p:strVal val="#ppt_y"/>
                                              </p:val>
                                            </p:tav>
                                          </p:tavLst>
                                        </p:anim>
                                      </p:childTnLst>
                                    </p:cTn>
                                  </p:par>
                                  <p:par>
                                    <p:cTn id="33" presetID="22" presetClass="entr" presetSubtype="4" fill="hold" grpId="0" nodeType="withEffect">
                                      <p:stCondLst>
                                        <p:cond delay="900"/>
                                      </p:stCondLst>
                                      <p:childTnLst>
                                        <p:set>
                                          <p:cBhvr>
                                            <p:cTn id="34" dur="1" fill="hold">
                                              <p:stCondLst>
                                                <p:cond delay="0"/>
                                              </p:stCondLst>
                                            </p:cTn>
                                            <p:tgtEl>
                                              <p:spTgt spid="43"/>
                                            </p:tgtEl>
                                            <p:attrNameLst>
                                              <p:attrName>style.visibility</p:attrName>
                                            </p:attrNameLst>
                                          </p:cBhvr>
                                          <p:to>
                                            <p:strVal val="visible"/>
                                          </p:to>
                                        </p:set>
                                        <p:animEffect transition="in" filter="wipe(down)">
                                          <p:cBhvr>
                                            <p:cTn id="35" dur="500"/>
                                            <p:tgtEl>
                                              <p:spTgt spid="43"/>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2" decel="100000" fill="hold" nodeType="withEffect">
                                      <p:stCondLst>
                                        <p:cond delay="700"/>
                                      </p:stCondLst>
                                      <p:childTnLst>
                                        <p:set>
                                          <p:cBhvr>
                                            <p:cTn id="40" dur="1" fill="hold">
                                              <p:stCondLst>
                                                <p:cond delay="0"/>
                                              </p:stCondLst>
                                            </p:cTn>
                                            <p:tgtEl>
                                              <p:spTgt spid="67"/>
                                            </p:tgtEl>
                                            <p:attrNameLst>
                                              <p:attrName>style.visibility</p:attrName>
                                            </p:attrNameLst>
                                          </p:cBhvr>
                                          <p:to>
                                            <p:strVal val="visible"/>
                                          </p:to>
                                        </p:set>
                                        <p:anim calcmode="lin" valueType="num">
                                          <p:cBhvr additive="base">
                                            <p:cTn id="41" dur="500" fill="hold"/>
                                            <p:tgtEl>
                                              <p:spTgt spid="67"/>
                                            </p:tgtEl>
                                            <p:attrNameLst>
                                              <p:attrName>ppt_x</p:attrName>
                                            </p:attrNameLst>
                                          </p:cBhvr>
                                          <p:tavLst>
                                            <p:tav tm="0">
                                              <p:val>
                                                <p:strVal val="1+#ppt_w/2"/>
                                              </p:val>
                                            </p:tav>
                                            <p:tav tm="100000">
                                              <p:val>
                                                <p:strVal val="#ppt_x"/>
                                              </p:val>
                                            </p:tav>
                                          </p:tavLst>
                                        </p:anim>
                                        <p:anim calcmode="lin" valueType="num">
                                          <p:cBhvr additive="base">
                                            <p:cTn id="42" dur="500" fill="hold"/>
                                            <p:tgtEl>
                                              <p:spTgt spid="67"/>
                                            </p:tgtEl>
                                            <p:attrNameLst>
                                              <p:attrName>ppt_y</p:attrName>
                                            </p:attrNameLst>
                                          </p:cBhvr>
                                          <p:tavLst>
                                            <p:tav tm="0">
                                              <p:val>
                                                <p:strVal val="#ppt_y"/>
                                              </p:val>
                                            </p:tav>
                                            <p:tav tm="100000">
                                              <p:val>
                                                <p:strVal val="#ppt_y"/>
                                              </p:val>
                                            </p:tav>
                                          </p:tavLst>
                                        </p:anim>
                                      </p:childTnLst>
                                    </p:cTn>
                                  </p:par>
                                  <p:par>
                                    <p:cTn id="43" presetID="22" presetClass="entr" presetSubtype="1" fill="hold" grpId="0" nodeType="withEffect">
                                      <p:stCondLst>
                                        <p:cond delay="1100"/>
                                      </p:stCondLst>
                                      <p:childTnLst>
                                        <p:set>
                                          <p:cBhvr>
                                            <p:cTn id="44" dur="1" fill="hold">
                                              <p:stCondLst>
                                                <p:cond delay="0"/>
                                              </p:stCondLst>
                                            </p:cTn>
                                            <p:tgtEl>
                                              <p:spTgt spid="45"/>
                                            </p:tgtEl>
                                            <p:attrNameLst>
                                              <p:attrName>style.visibility</p:attrName>
                                            </p:attrNameLst>
                                          </p:cBhvr>
                                          <p:to>
                                            <p:strVal val="visible"/>
                                          </p:to>
                                        </p:set>
                                        <p:animEffect transition="in" filter="wipe(up)">
                                          <p:cBhvr>
                                            <p:cTn id="45" dur="500"/>
                                            <p:tgtEl>
                                              <p:spTgt spid="45"/>
                                            </p:tgtEl>
                                          </p:cBhvr>
                                        </p:animEffect>
                                      </p:childTnLst>
                                    </p:cTn>
                                  </p:par>
                                  <p:par>
                                    <p:cTn id="46" presetID="10" presetClass="entr" presetSubtype="0" fill="hold" grpId="0" nodeType="withEffect">
                                      <p:stCondLst>
                                        <p:cond delay="110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1600"/>
                                </p:stCondLst>
                                <p:childTnLst>
                                  <p:par>
                                    <p:cTn id="50" presetID="2" presetClass="entr" presetSubtype="9" fill="hold" nodeType="afterEffect" p14:presetBounceEnd="50000">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14:bounceEnd="50000">
                                          <p:cBhvr additive="base">
                                            <p:cTn id="52" dur="1200" fill="hold"/>
                                            <p:tgtEl>
                                              <p:spTgt spid="57"/>
                                            </p:tgtEl>
                                            <p:attrNameLst>
                                              <p:attrName>ppt_x</p:attrName>
                                            </p:attrNameLst>
                                          </p:cBhvr>
                                          <p:tavLst>
                                            <p:tav tm="0">
                                              <p:val>
                                                <p:strVal val="0-#ppt_w/2"/>
                                              </p:val>
                                            </p:tav>
                                            <p:tav tm="100000">
                                              <p:val>
                                                <p:strVal val="#ppt_x"/>
                                              </p:val>
                                            </p:tav>
                                          </p:tavLst>
                                        </p:anim>
                                        <p:anim calcmode="lin" valueType="num" p14:bounceEnd="50000">
                                          <p:cBhvr additive="base">
                                            <p:cTn id="53" dur="1200" fill="hold"/>
                                            <p:tgtEl>
                                              <p:spTgt spid="57"/>
                                            </p:tgtEl>
                                            <p:attrNameLst>
                                              <p:attrName>ppt_y</p:attrName>
                                            </p:attrNameLst>
                                          </p:cBhvr>
                                          <p:tavLst>
                                            <p:tav tm="0">
                                              <p:val>
                                                <p:strVal val="0-#ppt_h/2"/>
                                              </p:val>
                                            </p:tav>
                                            <p:tav tm="100000">
                                              <p:val>
                                                <p:strVal val="#ppt_y"/>
                                              </p:val>
                                            </p:tav>
                                          </p:tavLst>
                                        </p:anim>
                                      </p:childTnLst>
                                    </p:cTn>
                                  </p:par>
                                  <p:par>
                                    <p:cTn id="54" presetID="2" presetClass="entr" presetSubtype="1" fill="hold" nodeType="withEffect" p14:presetBounceEnd="50000">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14:bounceEnd="50000">
                                          <p:cBhvr additive="base">
                                            <p:cTn id="56" dur="1200" fill="hold"/>
                                            <p:tgtEl>
                                              <p:spTgt spid="58"/>
                                            </p:tgtEl>
                                            <p:attrNameLst>
                                              <p:attrName>ppt_x</p:attrName>
                                            </p:attrNameLst>
                                          </p:cBhvr>
                                          <p:tavLst>
                                            <p:tav tm="0">
                                              <p:val>
                                                <p:strVal val="#ppt_x"/>
                                              </p:val>
                                            </p:tav>
                                            <p:tav tm="100000">
                                              <p:val>
                                                <p:strVal val="#ppt_x"/>
                                              </p:val>
                                            </p:tav>
                                          </p:tavLst>
                                        </p:anim>
                                        <p:anim calcmode="lin" valueType="num" p14:bounceEnd="50000">
                                          <p:cBhvr additive="base">
                                            <p:cTn id="57" dur="1200" fill="hold"/>
                                            <p:tgtEl>
                                              <p:spTgt spid="58"/>
                                            </p:tgtEl>
                                            <p:attrNameLst>
                                              <p:attrName>ppt_y</p:attrName>
                                            </p:attrNameLst>
                                          </p:cBhvr>
                                          <p:tavLst>
                                            <p:tav tm="0">
                                              <p:val>
                                                <p:strVal val="0-#ppt_h/2"/>
                                              </p:val>
                                            </p:tav>
                                            <p:tav tm="100000">
                                              <p:val>
                                                <p:strVal val="#ppt_y"/>
                                              </p:val>
                                            </p:tav>
                                          </p:tavLst>
                                        </p:anim>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childTnLst>
                              </p:cTn>
                            </p:par>
                            <p:par>
                              <p:cTn id="62" fill="hold">
                                <p:stCondLst>
                                  <p:cond delay="3300"/>
                                </p:stCondLst>
                                <p:childTnLst>
                                  <p:par>
                                    <p:cTn id="63" presetID="10" presetClass="entr" presetSubtype="0"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500"/>
                                            <p:tgtEl>
                                              <p:spTgt spid="59"/>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wipe(left)">
                                          <p:cBhvr>
                                            <p:cTn id="6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P spid="36" grpId="0"/>
          <p:bldP spid="59" grpId="0" animBg="1"/>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1+#ppt_w/2"/>
                                              </p:val>
                                            </p:tav>
                                            <p:tav tm="100000">
                                              <p:val>
                                                <p:strVal val="#ppt_x"/>
                                              </p:val>
                                            </p:tav>
                                          </p:tavLst>
                                        </p:anim>
                                        <p:anim calcmode="lin" valueType="num">
                                          <p:cBhvr additive="base">
                                            <p:cTn id="12" dur="500" fill="hold"/>
                                            <p:tgtEl>
                                              <p:spTgt spid="46"/>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50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par>
                                    <p:cTn id="16" presetID="10" presetClass="entr" presetSubtype="0" fill="hold" grpId="0" nodeType="withEffect">
                                      <p:stCondLst>
                                        <p:cond delay="50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2" presetClass="entr" presetSubtype="2" decel="100000" fill="hold" nodeType="withEffect">
                                      <p:stCondLst>
                                        <p:cond delay="200"/>
                                      </p:stCondLst>
                                      <p:childTnLst>
                                        <p:set>
                                          <p:cBhvr>
                                            <p:cTn id="20" dur="1" fill="hold">
                                              <p:stCondLst>
                                                <p:cond delay="0"/>
                                              </p:stCondLst>
                                            </p:cTn>
                                            <p:tgtEl>
                                              <p:spTgt spid="52"/>
                                            </p:tgtEl>
                                            <p:attrNameLst>
                                              <p:attrName>style.visibility</p:attrName>
                                            </p:attrNameLst>
                                          </p:cBhvr>
                                          <p:to>
                                            <p:strVal val="visible"/>
                                          </p:to>
                                        </p:set>
                                        <p:anim calcmode="lin" valueType="num">
                                          <p:cBhvr additive="base">
                                            <p:cTn id="21" dur="500" fill="hold"/>
                                            <p:tgtEl>
                                              <p:spTgt spid="52"/>
                                            </p:tgtEl>
                                            <p:attrNameLst>
                                              <p:attrName>ppt_x</p:attrName>
                                            </p:attrNameLst>
                                          </p:cBhvr>
                                          <p:tavLst>
                                            <p:tav tm="0">
                                              <p:val>
                                                <p:strVal val="1+#ppt_w/2"/>
                                              </p:val>
                                            </p:tav>
                                            <p:tav tm="100000">
                                              <p:val>
                                                <p:strVal val="#ppt_x"/>
                                              </p:val>
                                            </p:tav>
                                          </p:tavLst>
                                        </p:anim>
                                        <p:anim calcmode="lin" valueType="num">
                                          <p:cBhvr additive="base">
                                            <p:cTn id="22" dur="500" fill="hold"/>
                                            <p:tgtEl>
                                              <p:spTgt spid="52"/>
                                            </p:tgtEl>
                                            <p:attrNameLst>
                                              <p:attrName>ppt_y</p:attrName>
                                            </p:attrNameLst>
                                          </p:cBhvr>
                                          <p:tavLst>
                                            <p:tav tm="0">
                                              <p:val>
                                                <p:strVal val="#ppt_y"/>
                                              </p:val>
                                            </p:tav>
                                            <p:tav tm="100000">
                                              <p:val>
                                                <p:strVal val="#ppt_y"/>
                                              </p:val>
                                            </p:tav>
                                          </p:tavLst>
                                        </p:anim>
                                      </p:childTnLst>
                                    </p:cTn>
                                  </p:par>
                                  <p:par>
                                    <p:cTn id="23" presetID="22" presetClass="entr" presetSubtype="1" fill="hold" grpId="0" nodeType="withEffect">
                                      <p:stCondLst>
                                        <p:cond delay="700"/>
                                      </p:stCondLst>
                                      <p:childTnLst>
                                        <p:set>
                                          <p:cBhvr>
                                            <p:cTn id="24" dur="1" fill="hold">
                                              <p:stCondLst>
                                                <p:cond delay="0"/>
                                              </p:stCondLst>
                                            </p:cTn>
                                            <p:tgtEl>
                                              <p:spTgt spid="44"/>
                                            </p:tgtEl>
                                            <p:attrNameLst>
                                              <p:attrName>style.visibility</p:attrName>
                                            </p:attrNameLst>
                                          </p:cBhvr>
                                          <p:to>
                                            <p:strVal val="visible"/>
                                          </p:to>
                                        </p:set>
                                        <p:animEffect transition="in" filter="wipe(up)">
                                          <p:cBhvr>
                                            <p:cTn id="25" dur="500"/>
                                            <p:tgtEl>
                                              <p:spTgt spid="44"/>
                                            </p:tgtEl>
                                          </p:cBhvr>
                                        </p:animEffect>
                                      </p:childTnLst>
                                    </p:cTn>
                                  </p:par>
                                  <p:par>
                                    <p:cTn id="26" presetID="10" presetClass="entr" presetSubtype="0" fill="hold" grpId="0" nodeType="withEffect">
                                      <p:stCondLst>
                                        <p:cond delay="70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2" presetClass="entr" presetSubtype="2" decel="100000" fill="hold" nodeType="withEffect">
                                      <p:stCondLst>
                                        <p:cond delay="40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500" fill="hold"/>
                                            <p:tgtEl>
                                              <p:spTgt spid="61"/>
                                            </p:tgtEl>
                                            <p:attrNameLst>
                                              <p:attrName>ppt_x</p:attrName>
                                            </p:attrNameLst>
                                          </p:cBhvr>
                                          <p:tavLst>
                                            <p:tav tm="0">
                                              <p:val>
                                                <p:strVal val="1+#ppt_w/2"/>
                                              </p:val>
                                            </p:tav>
                                            <p:tav tm="100000">
                                              <p:val>
                                                <p:strVal val="#ppt_x"/>
                                              </p:val>
                                            </p:tav>
                                          </p:tavLst>
                                        </p:anim>
                                        <p:anim calcmode="lin" valueType="num">
                                          <p:cBhvr additive="base">
                                            <p:cTn id="32" dur="500" fill="hold"/>
                                            <p:tgtEl>
                                              <p:spTgt spid="61"/>
                                            </p:tgtEl>
                                            <p:attrNameLst>
                                              <p:attrName>ppt_y</p:attrName>
                                            </p:attrNameLst>
                                          </p:cBhvr>
                                          <p:tavLst>
                                            <p:tav tm="0">
                                              <p:val>
                                                <p:strVal val="#ppt_y"/>
                                              </p:val>
                                            </p:tav>
                                            <p:tav tm="100000">
                                              <p:val>
                                                <p:strVal val="#ppt_y"/>
                                              </p:val>
                                            </p:tav>
                                          </p:tavLst>
                                        </p:anim>
                                      </p:childTnLst>
                                    </p:cTn>
                                  </p:par>
                                  <p:par>
                                    <p:cTn id="33" presetID="22" presetClass="entr" presetSubtype="4" fill="hold" grpId="0" nodeType="withEffect">
                                      <p:stCondLst>
                                        <p:cond delay="900"/>
                                      </p:stCondLst>
                                      <p:childTnLst>
                                        <p:set>
                                          <p:cBhvr>
                                            <p:cTn id="34" dur="1" fill="hold">
                                              <p:stCondLst>
                                                <p:cond delay="0"/>
                                              </p:stCondLst>
                                            </p:cTn>
                                            <p:tgtEl>
                                              <p:spTgt spid="43"/>
                                            </p:tgtEl>
                                            <p:attrNameLst>
                                              <p:attrName>style.visibility</p:attrName>
                                            </p:attrNameLst>
                                          </p:cBhvr>
                                          <p:to>
                                            <p:strVal val="visible"/>
                                          </p:to>
                                        </p:set>
                                        <p:animEffect transition="in" filter="wipe(down)">
                                          <p:cBhvr>
                                            <p:cTn id="35" dur="500"/>
                                            <p:tgtEl>
                                              <p:spTgt spid="43"/>
                                            </p:tgtEl>
                                          </p:cBhvr>
                                        </p:animEffect>
                                      </p:childTnLst>
                                    </p:cTn>
                                  </p:par>
                                  <p:par>
                                    <p:cTn id="36" presetID="10" presetClass="entr" presetSubtype="0" fill="hold" grpId="0" nodeType="withEffect">
                                      <p:stCondLst>
                                        <p:cond delay="90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500"/>
                                            <p:tgtEl>
                                              <p:spTgt spid="41"/>
                                            </p:tgtEl>
                                          </p:cBhvr>
                                        </p:animEffect>
                                      </p:childTnLst>
                                    </p:cTn>
                                  </p:par>
                                  <p:par>
                                    <p:cTn id="39" presetID="2" presetClass="entr" presetSubtype="2" decel="100000" fill="hold" nodeType="withEffect">
                                      <p:stCondLst>
                                        <p:cond delay="700"/>
                                      </p:stCondLst>
                                      <p:childTnLst>
                                        <p:set>
                                          <p:cBhvr>
                                            <p:cTn id="40" dur="1" fill="hold">
                                              <p:stCondLst>
                                                <p:cond delay="0"/>
                                              </p:stCondLst>
                                            </p:cTn>
                                            <p:tgtEl>
                                              <p:spTgt spid="67"/>
                                            </p:tgtEl>
                                            <p:attrNameLst>
                                              <p:attrName>style.visibility</p:attrName>
                                            </p:attrNameLst>
                                          </p:cBhvr>
                                          <p:to>
                                            <p:strVal val="visible"/>
                                          </p:to>
                                        </p:set>
                                        <p:anim calcmode="lin" valueType="num">
                                          <p:cBhvr additive="base">
                                            <p:cTn id="41" dur="500" fill="hold"/>
                                            <p:tgtEl>
                                              <p:spTgt spid="67"/>
                                            </p:tgtEl>
                                            <p:attrNameLst>
                                              <p:attrName>ppt_x</p:attrName>
                                            </p:attrNameLst>
                                          </p:cBhvr>
                                          <p:tavLst>
                                            <p:tav tm="0">
                                              <p:val>
                                                <p:strVal val="1+#ppt_w/2"/>
                                              </p:val>
                                            </p:tav>
                                            <p:tav tm="100000">
                                              <p:val>
                                                <p:strVal val="#ppt_x"/>
                                              </p:val>
                                            </p:tav>
                                          </p:tavLst>
                                        </p:anim>
                                        <p:anim calcmode="lin" valueType="num">
                                          <p:cBhvr additive="base">
                                            <p:cTn id="42" dur="500" fill="hold"/>
                                            <p:tgtEl>
                                              <p:spTgt spid="67"/>
                                            </p:tgtEl>
                                            <p:attrNameLst>
                                              <p:attrName>ppt_y</p:attrName>
                                            </p:attrNameLst>
                                          </p:cBhvr>
                                          <p:tavLst>
                                            <p:tav tm="0">
                                              <p:val>
                                                <p:strVal val="#ppt_y"/>
                                              </p:val>
                                            </p:tav>
                                            <p:tav tm="100000">
                                              <p:val>
                                                <p:strVal val="#ppt_y"/>
                                              </p:val>
                                            </p:tav>
                                          </p:tavLst>
                                        </p:anim>
                                      </p:childTnLst>
                                    </p:cTn>
                                  </p:par>
                                  <p:par>
                                    <p:cTn id="43" presetID="22" presetClass="entr" presetSubtype="1" fill="hold" grpId="0" nodeType="withEffect">
                                      <p:stCondLst>
                                        <p:cond delay="1100"/>
                                      </p:stCondLst>
                                      <p:childTnLst>
                                        <p:set>
                                          <p:cBhvr>
                                            <p:cTn id="44" dur="1" fill="hold">
                                              <p:stCondLst>
                                                <p:cond delay="0"/>
                                              </p:stCondLst>
                                            </p:cTn>
                                            <p:tgtEl>
                                              <p:spTgt spid="45"/>
                                            </p:tgtEl>
                                            <p:attrNameLst>
                                              <p:attrName>style.visibility</p:attrName>
                                            </p:attrNameLst>
                                          </p:cBhvr>
                                          <p:to>
                                            <p:strVal val="visible"/>
                                          </p:to>
                                        </p:set>
                                        <p:animEffect transition="in" filter="wipe(up)">
                                          <p:cBhvr>
                                            <p:cTn id="45" dur="500"/>
                                            <p:tgtEl>
                                              <p:spTgt spid="45"/>
                                            </p:tgtEl>
                                          </p:cBhvr>
                                        </p:animEffect>
                                      </p:childTnLst>
                                    </p:cTn>
                                  </p:par>
                                  <p:par>
                                    <p:cTn id="46" presetID="10" presetClass="entr" presetSubtype="0" fill="hold" grpId="0" nodeType="withEffect">
                                      <p:stCondLst>
                                        <p:cond delay="110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500"/>
                                            <p:tgtEl>
                                              <p:spTgt spid="42"/>
                                            </p:tgtEl>
                                          </p:cBhvr>
                                        </p:animEffect>
                                      </p:childTnLst>
                                    </p:cTn>
                                  </p:par>
                                </p:childTnLst>
                              </p:cTn>
                            </p:par>
                            <p:par>
                              <p:cTn id="49" fill="hold">
                                <p:stCondLst>
                                  <p:cond delay="1600"/>
                                </p:stCondLst>
                                <p:childTnLst>
                                  <p:par>
                                    <p:cTn id="50" presetID="2" presetClass="entr" presetSubtype="9"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additive="base">
                                            <p:cTn id="52" dur="1200" fill="hold"/>
                                            <p:tgtEl>
                                              <p:spTgt spid="57"/>
                                            </p:tgtEl>
                                            <p:attrNameLst>
                                              <p:attrName>ppt_x</p:attrName>
                                            </p:attrNameLst>
                                          </p:cBhvr>
                                          <p:tavLst>
                                            <p:tav tm="0">
                                              <p:val>
                                                <p:strVal val="0-#ppt_w/2"/>
                                              </p:val>
                                            </p:tav>
                                            <p:tav tm="100000">
                                              <p:val>
                                                <p:strVal val="#ppt_x"/>
                                              </p:val>
                                            </p:tav>
                                          </p:tavLst>
                                        </p:anim>
                                        <p:anim calcmode="lin" valueType="num">
                                          <p:cBhvr additive="base">
                                            <p:cTn id="53" dur="1200" fill="hold"/>
                                            <p:tgtEl>
                                              <p:spTgt spid="57"/>
                                            </p:tgtEl>
                                            <p:attrNameLst>
                                              <p:attrName>ppt_y</p:attrName>
                                            </p:attrNameLst>
                                          </p:cBhvr>
                                          <p:tavLst>
                                            <p:tav tm="0">
                                              <p:val>
                                                <p:strVal val="0-#ppt_h/2"/>
                                              </p:val>
                                            </p:tav>
                                            <p:tav tm="100000">
                                              <p:val>
                                                <p:strVal val="#ppt_y"/>
                                              </p:val>
                                            </p:tav>
                                          </p:tavLst>
                                        </p:anim>
                                      </p:childTnLst>
                                    </p:cTn>
                                  </p:par>
                                  <p:par>
                                    <p:cTn id="54" presetID="2" presetClass="entr" presetSubtype="1" fill="hold" nodeType="withEffect">
                                      <p:stCondLst>
                                        <p:cond delay="0"/>
                                      </p:stCondLst>
                                      <p:childTnLst>
                                        <p:set>
                                          <p:cBhvr>
                                            <p:cTn id="55" dur="1" fill="hold">
                                              <p:stCondLst>
                                                <p:cond delay="0"/>
                                              </p:stCondLst>
                                            </p:cTn>
                                            <p:tgtEl>
                                              <p:spTgt spid="58"/>
                                            </p:tgtEl>
                                            <p:attrNameLst>
                                              <p:attrName>style.visibility</p:attrName>
                                            </p:attrNameLst>
                                          </p:cBhvr>
                                          <p:to>
                                            <p:strVal val="visible"/>
                                          </p:to>
                                        </p:set>
                                        <p:anim calcmode="lin" valueType="num">
                                          <p:cBhvr additive="base">
                                            <p:cTn id="56" dur="1200" fill="hold"/>
                                            <p:tgtEl>
                                              <p:spTgt spid="58"/>
                                            </p:tgtEl>
                                            <p:attrNameLst>
                                              <p:attrName>ppt_x</p:attrName>
                                            </p:attrNameLst>
                                          </p:cBhvr>
                                          <p:tavLst>
                                            <p:tav tm="0">
                                              <p:val>
                                                <p:strVal val="#ppt_x"/>
                                              </p:val>
                                            </p:tav>
                                            <p:tav tm="100000">
                                              <p:val>
                                                <p:strVal val="#ppt_x"/>
                                              </p:val>
                                            </p:tav>
                                          </p:tavLst>
                                        </p:anim>
                                        <p:anim calcmode="lin" valueType="num">
                                          <p:cBhvr additive="base">
                                            <p:cTn id="57" dur="1200" fill="hold"/>
                                            <p:tgtEl>
                                              <p:spTgt spid="58"/>
                                            </p:tgtEl>
                                            <p:attrNameLst>
                                              <p:attrName>ppt_y</p:attrName>
                                            </p:attrNameLst>
                                          </p:cBhvr>
                                          <p:tavLst>
                                            <p:tav tm="0">
                                              <p:val>
                                                <p:strVal val="0-#ppt_h/2"/>
                                              </p:val>
                                            </p:tav>
                                            <p:tav tm="100000">
                                              <p:val>
                                                <p:strVal val="#ppt_y"/>
                                              </p:val>
                                            </p:tav>
                                          </p:tavLst>
                                        </p:anim>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500"/>
                                            <p:tgtEl>
                                              <p:spTgt spid="36"/>
                                            </p:tgtEl>
                                          </p:cBhvr>
                                        </p:animEffect>
                                      </p:childTnLst>
                                    </p:cTn>
                                  </p:par>
                                </p:childTnLst>
                              </p:cTn>
                            </p:par>
                            <p:par>
                              <p:cTn id="62" fill="hold">
                                <p:stCondLst>
                                  <p:cond delay="3300"/>
                                </p:stCondLst>
                                <p:childTnLst>
                                  <p:par>
                                    <p:cTn id="63" presetID="10" presetClass="entr" presetSubtype="0" fill="hold" grpId="0"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fade">
                                          <p:cBhvr>
                                            <p:cTn id="65" dur="500"/>
                                            <p:tgtEl>
                                              <p:spTgt spid="59"/>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wipe(left)">
                                          <p:cBhvr>
                                            <p:cTn id="68"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p:bldP spid="45" grpId="0"/>
          <p:bldP spid="36" grpId="0"/>
          <p:bldP spid="59" grpId="0" animBg="1"/>
          <p:bldP spid="73"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MH_Other_6"/>
          <p:cNvSpPr>
            <a:spLocks noEditPoints="1"/>
          </p:cNvSpPr>
          <p:nvPr>
            <p:custDataLst>
              <p:tags r:id="rId1"/>
            </p:custDataLst>
          </p:nvPr>
        </p:nvSpPr>
        <p:spPr bwMode="auto">
          <a:xfrm>
            <a:off x="4712491" y="3064022"/>
            <a:ext cx="2752183" cy="2752184"/>
          </a:xfrm>
          <a:custGeom>
            <a:avLst/>
            <a:gdLst>
              <a:gd name="T0" fmla="*/ 556 w 1252"/>
              <a:gd name="T1" fmla="*/ 1248 h 1252"/>
              <a:gd name="T2" fmla="*/ 375 w 1252"/>
              <a:gd name="T3" fmla="*/ 1200 h 1252"/>
              <a:gd name="T4" fmla="*/ 255 w 1252"/>
              <a:gd name="T5" fmla="*/ 1130 h 1252"/>
              <a:gd name="T6" fmla="*/ 122 w 1252"/>
              <a:gd name="T7" fmla="*/ 998 h 1252"/>
              <a:gd name="T8" fmla="*/ 52 w 1252"/>
              <a:gd name="T9" fmla="*/ 877 h 1252"/>
              <a:gd name="T10" fmla="*/ 4 w 1252"/>
              <a:gd name="T11" fmla="*/ 696 h 1252"/>
              <a:gd name="T12" fmla="*/ 4 w 1252"/>
              <a:gd name="T13" fmla="*/ 560 h 1252"/>
              <a:gd name="T14" fmla="*/ 137 w 1252"/>
              <a:gd name="T15" fmla="*/ 458 h 1252"/>
              <a:gd name="T16" fmla="*/ 120 w 1252"/>
              <a:gd name="T17" fmla="*/ 257 h 1252"/>
              <a:gd name="T18" fmla="*/ 287 w 1252"/>
              <a:gd name="T19" fmla="*/ 236 h 1252"/>
              <a:gd name="T20" fmla="*/ 372 w 1252"/>
              <a:gd name="T21" fmla="*/ 54 h 1252"/>
              <a:gd name="T22" fmla="*/ 528 w 1252"/>
              <a:gd name="T23" fmla="*/ 119 h 1252"/>
              <a:gd name="T24" fmla="*/ 626 w 1252"/>
              <a:gd name="T25" fmla="*/ 0 h 1252"/>
              <a:gd name="T26" fmla="*/ 724 w 1252"/>
              <a:gd name="T27" fmla="*/ 119 h 1252"/>
              <a:gd name="T28" fmla="*/ 879 w 1252"/>
              <a:gd name="T29" fmla="*/ 54 h 1252"/>
              <a:gd name="T30" fmla="*/ 965 w 1252"/>
              <a:gd name="T31" fmla="*/ 236 h 1252"/>
              <a:gd name="T32" fmla="*/ 1132 w 1252"/>
              <a:gd name="T33" fmla="*/ 257 h 1252"/>
              <a:gd name="T34" fmla="*/ 1115 w 1252"/>
              <a:gd name="T35" fmla="*/ 458 h 1252"/>
              <a:gd name="T36" fmla="*/ 1248 w 1252"/>
              <a:gd name="T37" fmla="*/ 560 h 1252"/>
              <a:gd name="T38" fmla="*/ 1248 w 1252"/>
              <a:gd name="T39" fmla="*/ 696 h 1252"/>
              <a:gd name="T40" fmla="*/ 1200 w 1252"/>
              <a:gd name="T41" fmla="*/ 877 h 1252"/>
              <a:gd name="T42" fmla="*/ 1130 w 1252"/>
              <a:gd name="T43" fmla="*/ 998 h 1252"/>
              <a:gd name="T44" fmla="*/ 997 w 1252"/>
              <a:gd name="T45" fmla="*/ 1130 h 1252"/>
              <a:gd name="T46" fmla="*/ 877 w 1252"/>
              <a:gd name="T47" fmla="*/ 1200 h 1252"/>
              <a:gd name="T48" fmla="*/ 696 w 1252"/>
              <a:gd name="T49" fmla="*/ 1248 h 1252"/>
              <a:gd name="T50" fmla="*/ 563 w 1252"/>
              <a:gd name="T51" fmla="*/ 1241 h 1252"/>
              <a:gd name="T52" fmla="*/ 717 w 1252"/>
              <a:gd name="T53" fmla="*/ 1126 h 1252"/>
              <a:gd name="T54" fmla="*/ 797 w 1252"/>
              <a:gd name="T55" fmla="*/ 1105 h 1252"/>
              <a:gd name="T56" fmla="*/ 955 w 1252"/>
              <a:gd name="T57" fmla="*/ 1014 h 1252"/>
              <a:gd name="T58" fmla="*/ 1013 w 1252"/>
              <a:gd name="T59" fmla="*/ 955 h 1252"/>
              <a:gd name="T60" fmla="*/ 1105 w 1252"/>
              <a:gd name="T61" fmla="*/ 797 h 1252"/>
              <a:gd name="T62" fmla="*/ 1126 w 1252"/>
              <a:gd name="T63" fmla="*/ 718 h 1252"/>
              <a:gd name="T64" fmla="*/ 1240 w 1252"/>
              <a:gd name="T65" fmla="*/ 563 h 1252"/>
              <a:gd name="T66" fmla="*/ 1106 w 1252"/>
              <a:gd name="T67" fmla="*/ 458 h 1252"/>
              <a:gd name="T68" fmla="*/ 1127 w 1252"/>
              <a:gd name="T69" fmla="*/ 265 h 1252"/>
              <a:gd name="T70" fmla="*/ 957 w 1252"/>
              <a:gd name="T71" fmla="*/ 241 h 1252"/>
              <a:gd name="T72" fmla="*/ 879 w 1252"/>
              <a:gd name="T73" fmla="*/ 63 h 1252"/>
              <a:gd name="T74" fmla="*/ 720 w 1252"/>
              <a:gd name="T75" fmla="*/ 127 h 1252"/>
              <a:gd name="T76" fmla="*/ 626 w 1252"/>
              <a:gd name="T77" fmla="*/ 9 h 1252"/>
              <a:gd name="T78" fmla="*/ 532 w 1252"/>
              <a:gd name="T79" fmla="*/ 127 h 1252"/>
              <a:gd name="T80" fmla="*/ 373 w 1252"/>
              <a:gd name="T81" fmla="*/ 63 h 1252"/>
              <a:gd name="T82" fmla="*/ 295 w 1252"/>
              <a:gd name="T83" fmla="*/ 241 h 1252"/>
              <a:gd name="T84" fmla="*/ 125 w 1252"/>
              <a:gd name="T85" fmla="*/ 265 h 1252"/>
              <a:gd name="T86" fmla="*/ 146 w 1252"/>
              <a:gd name="T87" fmla="*/ 458 h 1252"/>
              <a:gd name="T88" fmla="*/ 12 w 1252"/>
              <a:gd name="T89" fmla="*/ 563 h 1252"/>
              <a:gd name="T90" fmla="*/ 126 w 1252"/>
              <a:gd name="T91" fmla="*/ 718 h 1252"/>
              <a:gd name="T92" fmla="*/ 147 w 1252"/>
              <a:gd name="T93" fmla="*/ 797 h 1252"/>
              <a:gd name="T94" fmla="*/ 239 w 1252"/>
              <a:gd name="T95" fmla="*/ 955 h 1252"/>
              <a:gd name="T96" fmla="*/ 297 w 1252"/>
              <a:gd name="T97" fmla="*/ 1014 h 1252"/>
              <a:gd name="T98" fmla="*/ 455 w 1252"/>
              <a:gd name="T99" fmla="*/ 1105 h 1252"/>
              <a:gd name="T100" fmla="*/ 535 w 1252"/>
              <a:gd name="T101" fmla="*/ 1126 h 1252"/>
              <a:gd name="T102" fmla="*/ 288 w 1252"/>
              <a:gd name="T103" fmla="*/ 964 h 1252"/>
              <a:gd name="T104" fmla="*/ 626 w 1252"/>
              <a:gd name="T105" fmla="*/ 148 h 1252"/>
              <a:gd name="T106" fmla="*/ 964 w 1252"/>
              <a:gd name="T107" fmla="*/ 964 h 1252"/>
              <a:gd name="T108" fmla="*/ 157 w 1252"/>
              <a:gd name="T109" fmla="*/ 626 h 1252"/>
              <a:gd name="T110" fmla="*/ 626 w 1252"/>
              <a:gd name="T111" fmla="*/ 157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52" h="1252">
                <a:moveTo>
                  <a:pt x="626" y="1252"/>
                </a:moveTo>
                <a:cubicBezTo>
                  <a:pt x="604" y="1252"/>
                  <a:pt x="581" y="1251"/>
                  <a:pt x="559" y="1249"/>
                </a:cubicBezTo>
                <a:cubicBezTo>
                  <a:pt x="556" y="1248"/>
                  <a:pt x="556" y="1248"/>
                  <a:pt x="556" y="1248"/>
                </a:cubicBezTo>
                <a:cubicBezTo>
                  <a:pt x="528" y="1134"/>
                  <a:pt x="528" y="1134"/>
                  <a:pt x="528" y="1134"/>
                </a:cubicBezTo>
                <a:cubicBezTo>
                  <a:pt x="504" y="1129"/>
                  <a:pt x="480" y="1123"/>
                  <a:pt x="458" y="1115"/>
                </a:cubicBezTo>
                <a:cubicBezTo>
                  <a:pt x="375" y="1200"/>
                  <a:pt x="375" y="1200"/>
                  <a:pt x="375" y="1200"/>
                </a:cubicBezTo>
                <a:cubicBezTo>
                  <a:pt x="372" y="1199"/>
                  <a:pt x="372" y="1199"/>
                  <a:pt x="372" y="1199"/>
                </a:cubicBezTo>
                <a:cubicBezTo>
                  <a:pt x="332" y="1181"/>
                  <a:pt x="293" y="1158"/>
                  <a:pt x="257" y="1132"/>
                </a:cubicBezTo>
                <a:cubicBezTo>
                  <a:pt x="255" y="1130"/>
                  <a:pt x="255" y="1130"/>
                  <a:pt x="255" y="1130"/>
                </a:cubicBezTo>
                <a:cubicBezTo>
                  <a:pt x="287" y="1016"/>
                  <a:pt x="287" y="1016"/>
                  <a:pt x="287" y="1016"/>
                </a:cubicBezTo>
                <a:cubicBezTo>
                  <a:pt x="269" y="1001"/>
                  <a:pt x="252" y="983"/>
                  <a:pt x="236" y="965"/>
                </a:cubicBezTo>
                <a:cubicBezTo>
                  <a:pt x="122" y="998"/>
                  <a:pt x="122" y="998"/>
                  <a:pt x="122" y="998"/>
                </a:cubicBezTo>
                <a:cubicBezTo>
                  <a:pt x="120" y="995"/>
                  <a:pt x="120" y="995"/>
                  <a:pt x="120" y="995"/>
                </a:cubicBezTo>
                <a:cubicBezTo>
                  <a:pt x="94" y="959"/>
                  <a:pt x="72" y="921"/>
                  <a:pt x="54" y="880"/>
                </a:cubicBezTo>
                <a:cubicBezTo>
                  <a:pt x="52" y="877"/>
                  <a:pt x="52" y="877"/>
                  <a:pt x="52" y="877"/>
                </a:cubicBezTo>
                <a:cubicBezTo>
                  <a:pt x="137" y="795"/>
                  <a:pt x="137" y="795"/>
                  <a:pt x="137" y="795"/>
                </a:cubicBezTo>
                <a:cubicBezTo>
                  <a:pt x="130" y="772"/>
                  <a:pt x="123" y="748"/>
                  <a:pt x="119" y="725"/>
                </a:cubicBezTo>
                <a:cubicBezTo>
                  <a:pt x="4" y="696"/>
                  <a:pt x="4" y="696"/>
                  <a:pt x="4" y="696"/>
                </a:cubicBezTo>
                <a:cubicBezTo>
                  <a:pt x="4" y="693"/>
                  <a:pt x="4" y="693"/>
                  <a:pt x="4" y="693"/>
                </a:cubicBezTo>
                <a:cubicBezTo>
                  <a:pt x="1" y="671"/>
                  <a:pt x="0" y="648"/>
                  <a:pt x="0" y="626"/>
                </a:cubicBezTo>
                <a:cubicBezTo>
                  <a:pt x="0" y="604"/>
                  <a:pt x="1" y="582"/>
                  <a:pt x="4" y="560"/>
                </a:cubicBezTo>
                <a:cubicBezTo>
                  <a:pt x="4" y="557"/>
                  <a:pt x="4" y="557"/>
                  <a:pt x="4" y="557"/>
                </a:cubicBezTo>
                <a:cubicBezTo>
                  <a:pt x="119" y="528"/>
                  <a:pt x="119" y="528"/>
                  <a:pt x="119" y="528"/>
                </a:cubicBezTo>
                <a:cubicBezTo>
                  <a:pt x="123" y="504"/>
                  <a:pt x="130" y="481"/>
                  <a:pt x="137" y="458"/>
                </a:cubicBezTo>
                <a:cubicBezTo>
                  <a:pt x="52" y="376"/>
                  <a:pt x="52" y="376"/>
                  <a:pt x="52" y="376"/>
                </a:cubicBezTo>
                <a:cubicBezTo>
                  <a:pt x="54" y="373"/>
                  <a:pt x="54" y="373"/>
                  <a:pt x="54" y="373"/>
                </a:cubicBezTo>
                <a:cubicBezTo>
                  <a:pt x="72" y="332"/>
                  <a:pt x="94" y="293"/>
                  <a:pt x="120" y="257"/>
                </a:cubicBezTo>
                <a:cubicBezTo>
                  <a:pt x="122" y="255"/>
                  <a:pt x="122" y="255"/>
                  <a:pt x="122" y="255"/>
                </a:cubicBezTo>
                <a:cubicBezTo>
                  <a:pt x="236" y="287"/>
                  <a:pt x="236" y="287"/>
                  <a:pt x="236" y="287"/>
                </a:cubicBezTo>
                <a:cubicBezTo>
                  <a:pt x="252" y="269"/>
                  <a:pt x="269" y="252"/>
                  <a:pt x="287" y="236"/>
                </a:cubicBezTo>
                <a:cubicBezTo>
                  <a:pt x="255" y="122"/>
                  <a:pt x="255" y="122"/>
                  <a:pt x="255" y="122"/>
                </a:cubicBezTo>
                <a:cubicBezTo>
                  <a:pt x="257" y="121"/>
                  <a:pt x="257" y="121"/>
                  <a:pt x="257" y="121"/>
                </a:cubicBezTo>
                <a:cubicBezTo>
                  <a:pt x="293" y="94"/>
                  <a:pt x="332" y="72"/>
                  <a:pt x="372" y="54"/>
                </a:cubicBezTo>
                <a:cubicBezTo>
                  <a:pt x="375" y="53"/>
                  <a:pt x="375" y="53"/>
                  <a:pt x="375" y="53"/>
                </a:cubicBezTo>
                <a:cubicBezTo>
                  <a:pt x="458" y="138"/>
                  <a:pt x="458" y="138"/>
                  <a:pt x="458" y="138"/>
                </a:cubicBezTo>
                <a:cubicBezTo>
                  <a:pt x="480" y="130"/>
                  <a:pt x="504" y="123"/>
                  <a:pt x="528" y="119"/>
                </a:cubicBezTo>
                <a:cubicBezTo>
                  <a:pt x="556" y="4"/>
                  <a:pt x="556" y="4"/>
                  <a:pt x="556" y="4"/>
                </a:cubicBezTo>
                <a:cubicBezTo>
                  <a:pt x="559" y="4"/>
                  <a:pt x="559" y="4"/>
                  <a:pt x="559" y="4"/>
                </a:cubicBezTo>
                <a:cubicBezTo>
                  <a:pt x="581" y="2"/>
                  <a:pt x="604" y="0"/>
                  <a:pt x="626" y="0"/>
                </a:cubicBezTo>
                <a:cubicBezTo>
                  <a:pt x="648" y="0"/>
                  <a:pt x="671" y="2"/>
                  <a:pt x="693" y="4"/>
                </a:cubicBezTo>
                <a:cubicBezTo>
                  <a:pt x="696" y="4"/>
                  <a:pt x="696" y="4"/>
                  <a:pt x="696" y="4"/>
                </a:cubicBezTo>
                <a:cubicBezTo>
                  <a:pt x="724" y="119"/>
                  <a:pt x="724" y="119"/>
                  <a:pt x="724" y="119"/>
                </a:cubicBezTo>
                <a:cubicBezTo>
                  <a:pt x="748" y="123"/>
                  <a:pt x="772" y="130"/>
                  <a:pt x="794" y="138"/>
                </a:cubicBezTo>
                <a:cubicBezTo>
                  <a:pt x="877" y="53"/>
                  <a:pt x="877" y="53"/>
                  <a:pt x="877" y="53"/>
                </a:cubicBezTo>
                <a:cubicBezTo>
                  <a:pt x="879" y="54"/>
                  <a:pt x="879" y="54"/>
                  <a:pt x="879" y="54"/>
                </a:cubicBezTo>
                <a:cubicBezTo>
                  <a:pt x="920" y="72"/>
                  <a:pt x="959" y="94"/>
                  <a:pt x="995" y="121"/>
                </a:cubicBezTo>
                <a:cubicBezTo>
                  <a:pt x="997" y="122"/>
                  <a:pt x="997" y="122"/>
                  <a:pt x="997" y="122"/>
                </a:cubicBezTo>
                <a:cubicBezTo>
                  <a:pt x="965" y="236"/>
                  <a:pt x="965" y="236"/>
                  <a:pt x="965" y="236"/>
                </a:cubicBezTo>
                <a:cubicBezTo>
                  <a:pt x="983" y="252"/>
                  <a:pt x="1000" y="269"/>
                  <a:pt x="1016" y="287"/>
                </a:cubicBezTo>
                <a:cubicBezTo>
                  <a:pt x="1130" y="255"/>
                  <a:pt x="1130" y="255"/>
                  <a:pt x="1130" y="255"/>
                </a:cubicBezTo>
                <a:cubicBezTo>
                  <a:pt x="1132" y="257"/>
                  <a:pt x="1132" y="257"/>
                  <a:pt x="1132" y="257"/>
                </a:cubicBezTo>
                <a:cubicBezTo>
                  <a:pt x="1158" y="293"/>
                  <a:pt x="1180" y="332"/>
                  <a:pt x="1198" y="373"/>
                </a:cubicBezTo>
                <a:cubicBezTo>
                  <a:pt x="1200" y="376"/>
                  <a:pt x="1200" y="376"/>
                  <a:pt x="1200" y="376"/>
                </a:cubicBezTo>
                <a:cubicBezTo>
                  <a:pt x="1115" y="458"/>
                  <a:pt x="1115" y="458"/>
                  <a:pt x="1115" y="458"/>
                </a:cubicBezTo>
                <a:cubicBezTo>
                  <a:pt x="1123" y="481"/>
                  <a:pt x="1129" y="504"/>
                  <a:pt x="1133" y="528"/>
                </a:cubicBezTo>
                <a:cubicBezTo>
                  <a:pt x="1248" y="557"/>
                  <a:pt x="1248" y="557"/>
                  <a:pt x="1248" y="557"/>
                </a:cubicBezTo>
                <a:cubicBezTo>
                  <a:pt x="1248" y="560"/>
                  <a:pt x="1248" y="560"/>
                  <a:pt x="1248" y="560"/>
                </a:cubicBezTo>
                <a:cubicBezTo>
                  <a:pt x="1251" y="582"/>
                  <a:pt x="1252" y="604"/>
                  <a:pt x="1252" y="626"/>
                </a:cubicBezTo>
                <a:cubicBezTo>
                  <a:pt x="1252" y="649"/>
                  <a:pt x="1251" y="671"/>
                  <a:pt x="1248" y="693"/>
                </a:cubicBezTo>
                <a:cubicBezTo>
                  <a:pt x="1248" y="696"/>
                  <a:pt x="1248" y="696"/>
                  <a:pt x="1248" y="696"/>
                </a:cubicBezTo>
                <a:cubicBezTo>
                  <a:pt x="1133" y="725"/>
                  <a:pt x="1133" y="725"/>
                  <a:pt x="1133" y="725"/>
                </a:cubicBezTo>
                <a:cubicBezTo>
                  <a:pt x="1129" y="748"/>
                  <a:pt x="1122" y="772"/>
                  <a:pt x="1115" y="795"/>
                </a:cubicBezTo>
                <a:cubicBezTo>
                  <a:pt x="1200" y="877"/>
                  <a:pt x="1200" y="877"/>
                  <a:pt x="1200" y="877"/>
                </a:cubicBezTo>
                <a:cubicBezTo>
                  <a:pt x="1198" y="880"/>
                  <a:pt x="1198" y="880"/>
                  <a:pt x="1198" y="880"/>
                </a:cubicBezTo>
                <a:cubicBezTo>
                  <a:pt x="1180" y="920"/>
                  <a:pt x="1158" y="959"/>
                  <a:pt x="1132" y="995"/>
                </a:cubicBezTo>
                <a:cubicBezTo>
                  <a:pt x="1130" y="998"/>
                  <a:pt x="1130" y="998"/>
                  <a:pt x="1130" y="998"/>
                </a:cubicBezTo>
                <a:cubicBezTo>
                  <a:pt x="1016" y="965"/>
                  <a:pt x="1016" y="965"/>
                  <a:pt x="1016" y="965"/>
                </a:cubicBezTo>
                <a:cubicBezTo>
                  <a:pt x="1000" y="983"/>
                  <a:pt x="983" y="1001"/>
                  <a:pt x="965" y="1016"/>
                </a:cubicBezTo>
                <a:cubicBezTo>
                  <a:pt x="997" y="1130"/>
                  <a:pt x="997" y="1130"/>
                  <a:pt x="997" y="1130"/>
                </a:cubicBezTo>
                <a:cubicBezTo>
                  <a:pt x="995" y="1132"/>
                  <a:pt x="995" y="1132"/>
                  <a:pt x="995" y="1132"/>
                </a:cubicBezTo>
                <a:cubicBezTo>
                  <a:pt x="959" y="1158"/>
                  <a:pt x="920" y="1181"/>
                  <a:pt x="879" y="1199"/>
                </a:cubicBezTo>
                <a:cubicBezTo>
                  <a:pt x="877" y="1200"/>
                  <a:pt x="877" y="1200"/>
                  <a:pt x="877" y="1200"/>
                </a:cubicBezTo>
                <a:cubicBezTo>
                  <a:pt x="794" y="1115"/>
                  <a:pt x="794" y="1115"/>
                  <a:pt x="794" y="1115"/>
                </a:cubicBezTo>
                <a:cubicBezTo>
                  <a:pt x="772" y="1123"/>
                  <a:pt x="748" y="1129"/>
                  <a:pt x="724" y="1134"/>
                </a:cubicBezTo>
                <a:cubicBezTo>
                  <a:pt x="696" y="1248"/>
                  <a:pt x="696" y="1248"/>
                  <a:pt x="696" y="1248"/>
                </a:cubicBezTo>
                <a:cubicBezTo>
                  <a:pt x="693" y="1249"/>
                  <a:pt x="693" y="1249"/>
                  <a:pt x="693" y="1249"/>
                </a:cubicBezTo>
                <a:cubicBezTo>
                  <a:pt x="671" y="1251"/>
                  <a:pt x="648" y="1252"/>
                  <a:pt x="626" y="1252"/>
                </a:cubicBezTo>
                <a:close/>
                <a:moveTo>
                  <a:pt x="563" y="1241"/>
                </a:moveTo>
                <a:cubicBezTo>
                  <a:pt x="584" y="1243"/>
                  <a:pt x="605" y="1244"/>
                  <a:pt x="626" y="1244"/>
                </a:cubicBezTo>
                <a:cubicBezTo>
                  <a:pt x="647" y="1244"/>
                  <a:pt x="668" y="1243"/>
                  <a:pt x="689" y="1241"/>
                </a:cubicBezTo>
                <a:cubicBezTo>
                  <a:pt x="717" y="1126"/>
                  <a:pt x="717" y="1126"/>
                  <a:pt x="717" y="1126"/>
                </a:cubicBezTo>
                <a:cubicBezTo>
                  <a:pt x="720" y="1126"/>
                  <a:pt x="720" y="1126"/>
                  <a:pt x="720" y="1126"/>
                </a:cubicBezTo>
                <a:cubicBezTo>
                  <a:pt x="745" y="1121"/>
                  <a:pt x="770" y="1114"/>
                  <a:pt x="794" y="1106"/>
                </a:cubicBezTo>
                <a:cubicBezTo>
                  <a:pt x="797" y="1105"/>
                  <a:pt x="797" y="1105"/>
                  <a:pt x="797" y="1105"/>
                </a:cubicBezTo>
                <a:cubicBezTo>
                  <a:pt x="879" y="1190"/>
                  <a:pt x="879" y="1190"/>
                  <a:pt x="879" y="1190"/>
                </a:cubicBezTo>
                <a:cubicBezTo>
                  <a:pt x="917" y="1173"/>
                  <a:pt x="953" y="1151"/>
                  <a:pt x="988" y="1127"/>
                </a:cubicBezTo>
                <a:cubicBezTo>
                  <a:pt x="955" y="1014"/>
                  <a:pt x="955" y="1014"/>
                  <a:pt x="955" y="1014"/>
                </a:cubicBezTo>
                <a:cubicBezTo>
                  <a:pt x="957" y="1012"/>
                  <a:pt x="957" y="1012"/>
                  <a:pt x="957" y="1012"/>
                </a:cubicBezTo>
                <a:cubicBezTo>
                  <a:pt x="977" y="995"/>
                  <a:pt x="995" y="977"/>
                  <a:pt x="1011" y="958"/>
                </a:cubicBezTo>
                <a:cubicBezTo>
                  <a:pt x="1013" y="955"/>
                  <a:pt x="1013" y="955"/>
                  <a:pt x="1013" y="955"/>
                </a:cubicBezTo>
                <a:cubicBezTo>
                  <a:pt x="1127" y="988"/>
                  <a:pt x="1127" y="988"/>
                  <a:pt x="1127" y="988"/>
                </a:cubicBezTo>
                <a:cubicBezTo>
                  <a:pt x="1151" y="954"/>
                  <a:pt x="1172" y="917"/>
                  <a:pt x="1189" y="879"/>
                </a:cubicBezTo>
                <a:cubicBezTo>
                  <a:pt x="1105" y="797"/>
                  <a:pt x="1105" y="797"/>
                  <a:pt x="1105" y="797"/>
                </a:cubicBezTo>
                <a:cubicBezTo>
                  <a:pt x="1106" y="795"/>
                  <a:pt x="1106" y="795"/>
                  <a:pt x="1106" y="795"/>
                </a:cubicBezTo>
                <a:cubicBezTo>
                  <a:pt x="1114" y="771"/>
                  <a:pt x="1121" y="746"/>
                  <a:pt x="1125" y="720"/>
                </a:cubicBezTo>
                <a:cubicBezTo>
                  <a:pt x="1126" y="718"/>
                  <a:pt x="1126" y="718"/>
                  <a:pt x="1126" y="718"/>
                </a:cubicBezTo>
                <a:cubicBezTo>
                  <a:pt x="1240" y="689"/>
                  <a:pt x="1240" y="689"/>
                  <a:pt x="1240" y="689"/>
                </a:cubicBezTo>
                <a:cubicBezTo>
                  <a:pt x="1242" y="668"/>
                  <a:pt x="1243" y="647"/>
                  <a:pt x="1243" y="626"/>
                </a:cubicBezTo>
                <a:cubicBezTo>
                  <a:pt x="1243" y="605"/>
                  <a:pt x="1242" y="584"/>
                  <a:pt x="1240" y="563"/>
                </a:cubicBezTo>
                <a:cubicBezTo>
                  <a:pt x="1126" y="535"/>
                  <a:pt x="1126" y="535"/>
                  <a:pt x="1126" y="535"/>
                </a:cubicBezTo>
                <a:cubicBezTo>
                  <a:pt x="1125" y="532"/>
                  <a:pt x="1125" y="532"/>
                  <a:pt x="1125" y="532"/>
                </a:cubicBezTo>
                <a:cubicBezTo>
                  <a:pt x="1121" y="507"/>
                  <a:pt x="1114" y="482"/>
                  <a:pt x="1106" y="458"/>
                </a:cubicBezTo>
                <a:cubicBezTo>
                  <a:pt x="1105" y="455"/>
                  <a:pt x="1105" y="455"/>
                  <a:pt x="1105" y="455"/>
                </a:cubicBezTo>
                <a:cubicBezTo>
                  <a:pt x="1189" y="374"/>
                  <a:pt x="1189" y="374"/>
                  <a:pt x="1189" y="374"/>
                </a:cubicBezTo>
                <a:cubicBezTo>
                  <a:pt x="1172" y="335"/>
                  <a:pt x="1151" y="299"/>
                  <a:pt x="1127" y="265"/>
                </a:cubicBezTo>
                <a:cubicBezTo>
                  <a:pt x="1013" y="297"/>
                  <a:pt x="1013" y="297"/>
                  <a:pt x="1013" y="297"/>
                </a:cubicBezTo>
                <a:cubicBezTo>
                  <a:pt x="1011" y="295"/>
                  <a:pt x="1011" y="295"/>
                  <a:pt x="1011" y="295"/>
                </a:cubicBezTo>
                <a:cubicBezTo>
                  <a:pt x="995" y="276"/>
                  <a:pt x="977" y="257"/>
                  <a:pt x="957" y="241"/>
                </a:cubicBezTo>
                <a:cubicBezTo>
                  <a:pt x="955" y="239"/>
                  <a:pt x="955" y="239"/>
                  <a:pt x="955" y="239"/>
                </a:cubicBezTo>
                <a:cubicBezTo>
                  <a:pt x="988" y="126"/>
                  <a:pt x="988" y="126"/>
                  <a:pt x="988" y="126"/>
                </a:cubicBezTo>
                <a:cubicBezTo>
                  <a:pt x="953" y="101"/>
                  <a:pt x="917" y="80"/>
                  <a:pt x="879" y="63"/>
                </a:cubicBezTo>
                <a:cubicBezTo>
                  <a:pt x="797" y="148"/>
                  <a:pt x="797" y="148"/>
                  <a:pt x="797" y="148"/>
                </a:cubicBezTo>
                <a:cubicBezTo>
                  <a:pt x="794" y="147"/>
                  <a:pt x="794" y="147"/>
                  <a:pt x="794" y="147"/>
                </a:cubicBezTo>
                <a:cubicBezTo>
                  <a:pt x="770" y="138"/>
                  <a:pt x="745" y="131"/>
                  <a:pt x="720" y="127"/>
                </a:cubicBezTo>
                <a:cubicBezTo>
                  <a:pt x="717" y="126"/>
                  <a:pt x="717" y="126"/>
                  <a:pt x="717" y="126"/>
                </a:cubicBezTo>
                <a:cubicBezTo>
                  <a:pt x="689" y="12"/>
                  <a:pt x="689" y="12"/>
                  <a:pt x="689" y="12"/>
                </a:cubicBezTo>
                <a:cubicBezTo>
                  <a:pt x="668" y="10"/>
                  <a:pt x="647" y="9"/>
                  <a:pt x="626" y="9"/>
                </a:cubicBezTo>
                <a:cubicBezTo>
                  <a:pt x="605" y="9"/>
                  <a:pt x="584" y="10"/>
                  <a:pt x="563" y="12"/>
                </a:cubicBezTo>
                <a:cubicBezTo>
                  <a:pt x="535" y="126"/>
                  <a:pt x="535" y="126"/>
                  <a:pt x="535" y="126"/>
                </a:cubicBezTo>
                <a:cubicBezTo>
                  <a:pt x="532" y="127"/>
                  <a:pt x="532" y="127"/>
                  <a:pt x="532" y="127"/>
                </a:cubicBezTo>
                <a:cubicBezTo>
                  <a:pt x="507" y="131"/>
                  <a:pt x="482" y="138"/>
                  <a:pt x="458" y="147"/>
                </a:cubicBezTo>
                <a:cubicBezTo>
                  <a:pt x="455" y="148"/>
                  <a:pt x="455" y="148"/>
                  <a:pt x="455" y="148"/>
                </a:cubicBezTo>
                <a:cubicBezTo>
                  <a:pt x="373" y="63"/>
                  <a:pt x="373" y="63"/>
                  <a:pt x="373" y="63"/>
                </a:cubicBezTo>
                <a:cubicBezTo>
                  <a:pt x="335" y="80"/>
                  <a:pt x="298" y="101"/>
                  <a:pt x="264" y="126"/>
                </a:cubicBezTo>
                <a:cubicBezTo>
                  <a:pt x="297" y="239"/>
                  <a:pt x="297" y="239"/>
                  <a:pt x="297" y="239"/>
                </a:cubicBezTo>
                <a:cubicBezTo>
                  <a:pt x="295" y="241"/>
                  <a:pt x="295" y="241"/>
                  <a:pt x="295" y="241"/>
                </a:cubicBezTo>
                <a:cubicBezTo>
                  <a:pt x="275" y="257"/>
                  <a:pt x="257" y="276"/>
                  <a:pt x="241" y="295"/>
                </a:cubicBezTo>
                <a:cubicBezTo>
                  <a:pt x="239" y="297"/>
                  <a:pt x="239" y="297"/>
                  <a:pt x="239" y="297"/>
                </a:cubicBezTo>
                <a:cubicBezTo>
                  <a:pt x="125" y="265"/>
                  <a:pt x="125" y="265"/>
                  <a:pt x="125" y="265"/>
                </a:cubicBezTo>
                <a:cubicBezTo>
                  <a:pt x="101" y="299"/>
                  <a:pt x="80" y="335"/>
                  <a:pt x="63" y="374"/>
                </a:cubicBezTo>
                <a:cubicBezTo>
                  <a:pt x="147" y="455"/>
                  <a:pt x="147" y="455"/>
                  <a:pt x="147" y="455"/>
                </a:cubicBezTo>
                <a:cubicBezTo>
                  <a:pt x="146" y="458"/>
                  <a:pt x="146" y="458"/>
                  <a:pt x="146" y="458"/>
                </a:cubicBezTo>
                <a:cubicBezTo>
                  <a:pt x="138" y="482"/>
                  <a:pt x="131" y="507"/>
                  <a:pt x="127" y="532"/>
                </a:cubicBezTo>
                <a:cubicBezTo>
                  <a:pt x="126" y="535"/>
                  <a:pt x="126" y="535"/>
                  <a:pt x="126" y="535"/>
                </a:cubicBezTo>
                <a:cubicBezTo>
                  <a:pt x="12" y="563"/>
                  <a:pt x="12" y="563"/>
                  <a:pt x="12" y="563"/>
                </a:cubicBezTo>
                <a:cubicBezTo>
                  <a:pt x="10" y="584"/>
                  <a:pt x="9" y="606"/>
                  <a:pt x="9" y="626"/>
                </a:cubicBezTo>
                <a:cubicBezTo>
                  <a:pt x="9" y="647"/>
                  <a:pt x="10" y="668"/>
                  <a:pt x="12" y="689"/>
                </a:cubicBezTo>
                <a:cubicBezTo>
                  <a:pt x="126" y="718"/>
                  <a:pt x="126" y="718"/>
                  <a:pt x="126" y="718"/>
                </a:cubicBezTo>
                <a:cubicBezTo>
                  <a:pt x="127" y="720"/>
                  <a:pt x="127" y="720"/>
                  <a:pt x="127" y="720"/>
                </a:cubicBezTo>
                <a:cubicBezTo>
                  <a:pt x="131" y="746"/>
                  <a:pt x="138" y="771"/>
                  <a:pt x="146" y="795"/>
                </a:cubicBezTo>
                <a:cubicBezTo>
                  <a:pt x="147" y="797"/>
                  <a:pt x="147" y="797"/>
                  <a:pt x="147" y="797"/>
                </a:cubicBezTo>
                <a:cubicBezTo>
                  <a:pt x="63" y="879"/>
                  <a:pt x="63" y="879"/>
                  <a:pt x="63" y="879"/>
                </a:cubicBezTo>
                <a:cubicBezTo>
                  <a:pt x="80" y="917"/>
                  <a:pt x="101" y="954"/>
                  <a:pt x="125" y="988"/>
                </a:cubicBezTo>
                <a:cubicBezTo>
                  <a:pt x="239" y="955"/>
                  <a:pt x="239" y="955"/>
                  <a:pt x="239" y="955"/>
                </a:cubicBezTo>
                <a:cubicBezTo>
                  <a:pt x="241" y="958"/>
                  <a:pt x="241" y="958"/>
                  <a:pt x="241" y="958"/>
                </a:cubicBezTo>
                <a:cubicBezTo>
                  <a:pt x="257" y="977"/>
                  <a:pt x="275" y="995"/>
                  <a:pt x="295" y="1012"/>
                </a:cubicBezTo>
                <a:cubicBezTo>
                  <a:pt x="297" y="1014"/>
                  <a:pt x="297" y="1014"/>
                  <a:pt x="297" y="1014"/>
                </a:cubicBezTo>
                <a:cubicBezTo>
                  <a:pt x="264" y="1127"/>
                  <a:pt x="264" y="1127"/>
                  <a:pt x="264" y="1127"/>
                </a:cubicBezTo>
                <a:cubicBezTo>
                  <a:pt x="298" y="1151"/>
                  <a:pt x="335" y="1173"/>
                  <a:pt x="373" y="1190"/>
                </a:cubicBezTo>
                <a:cubicBezTo>
                  <a:pt x="455" y="1105"/>
                  <a:pt x="455" y="1105"/>
                  <a:pt x="455" y="1105"/>
                </a:cubicBezTo>
                <a:cubicBezTo>
                  <a:pt x="458" y="1106"/>
                  <a:pt x="458" y="1106"/>
                  <a:pt x="458" y="1106"/>
                </a:cubicBezTo>
                <a:cubicBezTo>
                  <a:pt x="482" y="1114"/>
                  <a:pt x="507" y="1121"/>
                  <a:pt x="532" y="1126"/>
                </a:cubicBezTo>
                <a:cubicBezTo>
                  <a:pt x="535" y="1126"/>
                  <a:pt x="535" y="1126"/>
                  <a:pt x="535" y="1126"/>
                </a:cubicBezTo>
                <a:lnTo>
                  <a:pt x="563" y="1241"/>
                </a:lnTo>
                <a:close/>
                <a:moveTo>
                  <a:pt x="626" y="1104"/>
                </a:moveTo>
                <a:cubicBezTo>
                  <a:pt x="498" y="1104"/>
                  <a:pt x="378" y="1055"/>
                  <a:pt x="288" y="964"/>
                </a:cubicBezTo>
                <a:cubicBezTo>
                  <a:pt x="198" y="874"/>
                  <a:pt x="148" y="754"/>
                  <a:pt x="148" y="626"/>
                </a:cubicBezTo>
                <a:cubicBezTo>
                  <a:pt x="148" y="499"/>
                  <a:pt x="198" y="379"/>
                  <a:pt x="288" y="288"/>
                </a:cubicBezTo>
                <a:cubicBezTo>
                  <a:pt x="378" y="198"/>
                  <a:pt x="498" y="148"/>
                  <a:pt x="626" y="148"/>
                </a:cubicBezTo>
                <a:cubicBezTo>
                  <a:pt x="754" y="148"/>
                  <a:pt x="874" y="198"/>
                  <a:pt x="964" y="288"/>
                </a:cubicBezTo>
                <a:cubicBezTo>
                  <a:pt x="1054" y="379"/>
                  <a:pt x="1104" y="499"/>
                  <a:pt x="1104" y="626"/>
                </a:cubicBezTo>
                <a:cubicBezTo>
                  <a:pt x="1104" y="754"/>
                  <a:pt x="1054" y="874"/>
                  <a:pt x="964" y="964"/>
                </a:cubicBezTo>
                <a:cubicBezTo>
                  <a:pt x="874" y="1055"/>
                  <a:pt x="754" y="1104"/>
                  <a:pt x="626" y="1104"/>
                </a:cubicBezTo>
                <a:close/>
                <a:moveTo>
                  <a:pt x="626" y="157"/>
                </a:moveTo>
                <a:cubicBezTo>
                  <a:pt x="367" y="157"/>
                  <a:pt x="157" y="367"/>
                  <a:pt x="157" y="626"/>
                </a:cubicBezTo>
                <a:cubicBezTo>
                  <a:pt x="157" y="885"/>
                  <a:pt x="367" y="1096"/>
                  <a:pt x="626" y="1096"/>
                </a:cubicBezTo>
                <a:cubicBezTo>
                  <a:pt x="885" y="1096"/>
                  <a:pt x="1095" y="885"/>
                  <a:pt x="1095" y="626"/>
                </a:cubicBezTo>
                <a:cubicBezTo>
                  <a:pt x="1095" y="367"/>
                  <a:pt x="885" y="157"/>
                  <a:pt x="626" y="157"/>
                </a:cubicBezTo>
                <a:close/>
              </a:path>
            </a:pathLst>
          </a:custGeom>
          <a:solidFill>
            <a:schemeClr val="bg1">
              <a:lumMod val="75000"/>
            </a:schemeClr>
          </a:solidFill>
          <a:ln>
            <a:noFill/>
          </a:ln>
        </p:spPr>
        <p:txBody>
          <a:bodyPr/>
          <a:lstStyle/>
          <a:p>
            <a:pPr>
              <a:defRPr/>
            </a:pPr>
            <a:endParaRPr lang="zh-CN" altLang="en-US"/>
          </a:p>
        </p:txBody>
      </p:sp>
      <p:sp>
        <p:nvSpPr>
          <p:cNvPr id="242" name="MH_Other_7"/>
          <p:cNvSpPr>
            <a:spLocks/>
          </p:cNvSpPr>
          <p:nvPr>
            <p:custDataLst>
              <p:tags r:id="rId2"/>
            </p:custDataLst>
          </p:nvPr>
        </p:nvSpPr>
        <p:spPr bwMode="auto">
          <a:xfrm>
            <a:off x="5168654" y="3489774"/>
            <a:ext cx="1852298" cy="2883503"/>
          </a:xfrm>
          <a:custGeom>
            <a:avLst/>
            <a:gdLst>
              <a:gd name="T0" fmla="*/ 2147483646 w 842"/>
              <a:gd name="T1" fmla="*/ 2147483646 h 1312"/>
              <a:gd name="T2" fmla="*/ 2147483646 w 842"/>
              <a:gd name="T3" fmla="*/ 2147483646 h 1312"/>
              <a:gd name="T4" fmla="*/ 2147483646 w 842"/>
              <a:gd name="T5" fmla="*/ 2147483646 h 1312"/>
              <a:gd name="T6" fmla="*/ 2147483646 w 842"/>
              <a:gd name="T7" fmla="*/ 2147483646 h 1312"/>
              <a:gd name="T8" fmla="*/ 2147483646 w 842"/>
              <a:gd name="T9" fmla="*/ 2147483646 h 1312"/>
              <a:gd name="T10" fmla="*/ 2147483646 w 842"/>
              <a:gd name="T11" fmla="*/ 2147483646 h 1312"/>
              <a:gd name="T12" fmla="*/ 2147483646 w 842"/>
              <a:gd name="T13" fmla="*/ 2147483646 h 1312"/>
              <a:gd name="T14" fmla="*/ 2147483646 w 842"/>
              <a:gd name="T15" fmla="*/ 2147483646 h 1312"/>
              <a:gd name="T16" fmla="*/ 2147483646 w 842"/>
              <a:gd name="T17" fmla="*/ 2147483646 h 1312"/>
              <a:gd name="T18" fmla="*/ 2147483646 w 842"/>
              <a:gd name="T19" fmla="*/ 2147483646 h 1312"/>
              <a:gd name="T20" fmla="*/ 2147483646 w 842"/>
              <a:gd name="T21" fmla="*/ 2147483646 h 1312"/>
              <a:gd name="T22" fmla="*/ 2147483646 w 842"/>
              <a:gd name="T23" fmla="*/ 2147483646 h 1312"/>
              <a:gd name="T24" fmla="*/ 2147483646 w 842"/>
              <a:gd name="T25" fmla="*/ 2147483646 h 1312"/>
              <a:gd name="T26" fmla="*/ 2147483646 w 842"/>
              <a:gd name="T27" fmla="*/ 2147483646 h 1312"/>
              <a:gd name="T28" fmla="*/ 2147483646 w 842"/>
              <a:gd name="T29" fmla="*/ 2147483646 h 1312"/>
              <a:gd name="T30" fmla="*/ 2147483646 w 842"/>
              <a:gd name="T31" fmla="*/ 2147483646 h 1312"/>
              <a:gd name="T32" fmla="*/ 2147483646 w 842"/>
              <a:gd name="T33" fmla="*/ 2147483646 h 1312"/>
              <a:gd name="T34" fmla="*/ 0 w 842"/>
              <a:gd name="T35" fmla="*/ 2147483646 h 1312"/>
              <a:gd name="T36" fmla="*/ 2147483646 w 842"/>
              <a:gd name="T37" fmla="*/ 0 h 1312"/>
              <a:gd name="T38" fmla="*/ 2147483646 w 842"/>
              <a:gd name="T39" fmla="*/ 0 h 1312"/>
              <a:gd name="T40" fmla="*/ 2147483646 w 842"/>
              <a:gd name="T41" fmla="*/ 2147483646 h 1312"/>
              <a:gd name="T42" fmla="*/ 2147483646 w 842"/>
              <a:gd name="T43" fmla="*/ 2147483646 h 1312"/>
              <a:gd name="T44" fmla="*/ 2147483646 w 842"/>
              <a:gd name="T45" fmla="*/ 2147483646 h 1312"/>
              <a:gd name="T46" fmla="*/ 2147483646 w 842"/>
              <a:gd name="T47" fmla="*/ 2147483646 h 1312"/>
              <a:gd name="T48" fmla="*/ 2147483646 w 842"/>
              <a:gd name="T49" fmla="*/ 2147483646 h 1312"/>
              <a:gd name="T50" fmla="*/ 2147483646 w 842"/>
              <a:gd name="T51" fmla="*/ 2147483646 h 1312"/>
              <a:gd name="T52" fmla="*/ 2147483646 w 842"/>
              <a:gd name="T53" fmla="*/ 2147483646 h 1312"/>
              <a:gd name="T54" fmla="*/ 2147483646 w 842"/>
              <a:gd name="T55" fmla="*/ 2147483646 h 1312"/>
              <a:gd name="T56" fmla="*/ 2147483646 w 842"/>
              <a:gd name="T57" fmla="*/ 2147483646 h 1312"/>
              <a:gd name="T58" fmla="*/ 2147483646 w 842"/>
              <a:gd name="T59" fmla="*/ 2147483646 h 1312"/>
              <a:gd name="T60" fmla="*/ 2147483646 w 842"/>
              <a:gd name="T61" fmla="*/ 2147483646 h 1312"/>
              <a:gd name="T62" fmla="*/ 2147483646 w 842"/>
              <a:gd name="T63" fmla="*/ 2147483646 h 1312"/>
              <a:gd name="T64" fmla="*/ 2147483646 w 842"/>
              <a:gd name="T65" fmla="*/ 2147483646 h 1312"/>
              <a:gd name="T66" fmla="*/ 2147483646 w 842"/>
              <a:gd name="T67" fmla="*/ 2147483646 h 13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43" name="组合 242"/>
          <p:cNvGrpSpPr/>
          <p:nvPr/>
        </p:nvGrpSpPr>
        <p:grpSpPr>
          <a:xfrm>
            <a:off x="5246064" y="3564418"/>
            <a:ext cx="1700244" cy="2742508"/>
            <a:chOff x="5246064" y="3564418"/>
            <a:chExt cx="1700244" cy="2742508"/>
          </a:xfrm>
        </p:grpSpPr>
        <p:sp>
          <p:nvSpPr>
            <p:cNvPr id="244" name="MH_Other_8"/>
            <p:cNvSpPr>
              <a:spLocks/>
            </p:cNvSpPr>
            <p:nvPr>
              <p:custDataLst>
                <p:tags r:id="rId13"/>
              </p:custDataLst>
            </p:nvPr>
          </p:nvSpPr>
          <p:spPr bwMode="auto">
            <a:xfrm>
              <a:off x="5993894" y="6250252"/>
              <a:ext cx="203200" cy="56674"/>
            </a:xfrm>
            <a:custGeom>
              <a:avLst/>
              <a:gdLst>
                <a:gd name="T0" fmla="*/ 2147483646 w 93"/>
                <a:gd name="T1" fmla="*/ 2147483646 h 26"/>
                <a:gd name="T2" fmla="*/ 0 w 93"/>
                <a:gd name="T3" fmla="*/ 2147483646 h 26"/>
                <a:gd name="T4" fmla="*/ 2147483646 w 93"/>
                <a:gd name="T5" fmla="*/ 0 h 26"/>
                <a:gd name="T6" fmla="*/ 2147483646 w 93"/>
                <a:gd name="T7" fmla="*/ 0 h 26"/>
                <a:gd name="T8" fmla="*/ 2147483646 w 93"/>
                <a:gd name="T9" fmla="*/ 2147483646 h 26"/>
                <a:gd name="T10" fmla="*/ 2147483646 w 93"/>
                <a:gd name="T11" fmla="*/ 2147483646 h 26"/>
                <a:gd name="T12" fmla="*/ 2147483646 w 93"/>
                <a:gd name="T13" fmla="*/ 2147483646 h 2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p>
          </p:txBody>
        </p:sp>
        <p:sp>
          <p:nvSpPr>
            <p:cNvPr id="245" name="MH_Other_9"/>
            <p:cNvSpPr>
              <a:spLocks/>
            </p:cNvSpPr>
            <p:nvPr>
              <p:custDataLst>
                <p:tags r:id="rId14"/>
              </p:custDataLst>
            </p:nvPr>
          </p:nvSpPr>
          <p:spPr bwMode="auto">
            <a:xfrm>
              <a:off x="5745078" y="6096814"/>
              <a:ext cx="699450" cy="71880"/>
            </a:xfrm>
            <a:custGeom>
              <a:avLst/>
              <a:gdLst>
                <a:gd name="T0" fmla="*/ 2147483646 w 318"/>
                <a:gd name="T1" fmla="*/ 2147483646 h 33"/>
                <a:gd name="T2" fmla="*/ 0 w 318"/>
                <a:gd name="T3" fmla="*/ 2147483646 h 33"/>
                <a:gd name="T4" fmla="*/ 2147483646 w 318"/>
                <a:gd name="T5" fmla="*/ 0 h 33"/>
                <a:gd name="T6" fmla="*/ 2147483646 w 318"/>
                <a:gd name="T7" fmla="*/ 0 h 33"/>
                <a:gd name="T8" fmla="*/ 2147483646 w 318"/>
                <a:gd name="T9" fmla="*/ 2147483646 h 33"/>
                <a:gd name="T10" fmla="*/ 2147483646 w 318"/>
                <a:gd name="T11" fmla="*/ 2147483646 h 33"/>
                <a:gd name="T12" fmla="*/ 2147483646 w 318"/>
                <a:gd name="T13" fmla="*/ 2147483646 h 3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p>
          </p:txBody>
        </p:sp>
        <p:sp>
          <p:nvSpPr>
            <p:cNvPr id="246" name="MH_Other_10"/>
            <p:cNvSpPr>
              <a:spLocks/>
            </p:cNvSpPr>
            <p:nvPr>
              <p:custDataLst>
                <p:tags r:id="rId15"/>
              </p:custDataLst>
            </p:nvPr>
          </p:nvSpPr>
          <p:spPr bwMode="auto">
            <a:xfrm>
              <a:off x="5722960" y="5912968"/>
              <a:ext cx="729861" cy="74645"/>
            </a:xfrm>
            <a:custGeom>
              <a:avLst/>
              <a:gdLst>
                <a:gd name="T0" fmla="*/ 2147483646 w 332"/>
                <a:gd name="T1" fmla="*/ 2147483646 h 34"/>
                <a:gd name="T2" fmla="*/ 0 w 332"/>
                <a:gd name="T3" fmla="*/ 2147483646 h 34"/>
                <a:gd name="T4" fmla="*/ 2147483646 w 332"/>
                <a:gd name="T5" fmla="*/ 0 h 34"/>
                <a:gd name="T6" fmla="*/ 2147483646 w 332"/>
                <a:gd name="T7" fmla="*/ 0 h 34"/>
                <a:gd name="T8" fmla="*/ 2147483646 w 332"/>
                <a:gd name="T9" fmla="*/ 2147483646 h 34"/>
                <a:gd name="T10" fmla="*/ 2147483646 w 332"/>
                <a:gd name="T11" fmla="*/ 2147483646 h 34"/>
                <a:gd name="T12" fmla="*/ 2147483646 w 332"/>
                <a:gd name="T13" fmla="*/ 2147483646 h 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p>
          </p:txBody>
        </p:sp>
        <p:sp>
          <p:nvSpPr>
            <p:cNvPr id="247" name="MH_Other_11"/>
            <p:cNvSpPr>
              <a:spLocks/>
            </p:cNvSpPr>
            <p:nvPr>
              <p:custDataLst>
                <p:tags r:id="rId16"/>
              </p:custDataLst>
            </p:nvPr>
          </p:nvSpPr>
          <p:spPr bwMode="auto">
            <a:xfrm>
              <a:off x="5670433" y="5437452"/>
              <a:ext cx="848740" cy="382900"/>
            </a:xfrm>
            <a:custGeom>
              <a:avLst/>
              <a:gdLst>
                <a:gd name="T0" fmla="*/ 2147483646 w 386"/>
                <a:gd name="T1" fmla="*/ 2147483646 h 174"/>
                <a:gd name="T2" fmla="*/ 2147483646 w 386"/>
                <a:gd name="T3" fmla="*/ 2147483646 h 174"/>
                <a:gd name="T4" fmla="*/ 2147483646 w 386"/>
                <a:gd name="T5" fmla="*/ 2147483646 h 174"/>
                <a:gd name="T6" fmla="*/ 2147483646 w 386"/>
                <a:gd name="T7" fmla="*/ 2147483646 h 174"/>
                <a:gd name="T8" fmla="*/ 2147483646 w 386"/>
                <a:gd name="T9" fmla="*/ 2147483646 h 174"/>
                <a:gd name="T10" fmla="*/ 2147483646 w 386"/>
                <a:gd name="T11" fmla="*/ 2147483646 h 174"/>
                <a:gd name="T12" fmla="*/ 2147483646 w 386"/>
                <a:gd name="T13" fmla="*/ 2147483646 h 174"/>
                <a:gd name="T14" fmla="*/ 2147483646 w 386"/>
                <a:gd name="T15" fmla="*/ 2147483646 h 174"/>
                <a:gd name="T16" fmla="*/ 2147483646 w 386"/>
                <a:gd name="T17" fmla="*/ 2147483646 h 174"/>
                <a:gd name="T18" fmla="*/ 2147483646 w 386"/>
                <a:gd name="T19" fmla="*/ 2147483646 h 174"/>
                <a:gd name="T20" fmla="*/ 2147483646 w 386"/>
                <a:gd name="T21" fmla="*/ 2147483646 h 174"/>
                <a:gd name="T22" fmla="*/ 2147483646 w 386"/>
                <a:gd name="T23" fmla="*/ 0 h 174"/>
                <a:gd name="T24" fmla="*/ 0 w 386"/>
                <a:gd name="T25" fmla="*/ 0 h 174"/>
                <a:gd name="T26" fmla="*/ 2147483646 w 386"/>
                <a:gd name="T27" fmla="*/ 2147483646 h 17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chemeClr val="bg1">
                <a:lumMod val="75000"/>
              </a:schemeClr>
            </a:solidFill>
            <a:ln>
              <a:noFill/>
            </a:ln>
            <a:effectLst>
              <a:outerShdw blurRad="63500" sx="102000" sy="102000" algn="ctr" rotWithShape="0">
                <a:prstClr val="black">
                  <a:alpha val="40000"/>
                </a:prstClr>
              </a:outerShdw>
            </a:effectLst>
          </p:spPr>
          <p:txBody>
            <a:bodyPr/>
            <a:lstStyle/>
            <a:p>
              <a:endParaRPr lang="zh-CN" altLang="en-US"/>
            </a:p>
          </p:txBody>
        </p:sp>
        <p:sp>
          <p:nvSpPr>
            <p:cNvPr id="248" name="MH_Other_12"/>
            <p:cNvSpPr>
              <a:spLocks/>
            </p:cNvSpPr>
            <p:nvPr>
              <p:custDataLst>
                <p:tags r:id="rId17"/>
              </p:custDataLst>
            </p:nvPr>
          </p:nvSpPr>
          <p:spPr bwMode="auto">
            <a:xfrm>
              <a:off x="5246064" y="3564418"/>
              <a:ext cx="1700244" cy="1787330"/>
            </a:xfrm>
            <a:custGeom>
              <a:avLst/>
              <a:gdLst>
                <a:gd name="T0" fmla="*/ 2147483646 w 773"/>
                <a:gd name="T1" fmla="*/ 2147483646 h 813"/>
                <a:gd name="T2" fmla="*/ 2147483646 w 773"/>
                <a:gd name="T3" fmla="*/ 2147483646 h 813"/>
                <a:gd name="T4" fmla="*/ 2147483646 w 773"/>
                <a:gd name="T5" fmla="*/ 2147483646 h 813"/>
                <a:gd name="T6" fmla="*/ 2147483646 w 773"/>
                <a:gd name="T7" fmla="*/ 0 h 813"/>
                <a:gd name="T8" fmla="*/ 2147483646 w 773"/>
                <a:gd name="T9" fmla="*/ 0 h 813"/>
                <a:gd name="T10" fmla="*/ 0 w 773"/>
                <a:gd name="T11" fmla="*/ 2147483646 h 813"/>
                <a:gd name="T12" fmla="*/ 2147483646 w 773"/>
                <a:gd name="T13" fmla="*/ 2147483646 h 813"/>
                <a:gd name="T14" fmla="*/ 2147483646 w 773"/>
                <a:gd name="T15" fmla="*/ 2147483646 h 813"/>
                <a:gd name="T16" fmla="*/ 2147483646 w 773"/>
                <a:gd name="T17" fmla="*/ 2147483646 h 813"/>
                <a:gd name="T18" fmla="*/ 2147483646 w 773"/>
                <a:gd name="T19" fmla="*/ 2147483646 h 813"/>
                <a:gd name="T20" fmla="*/ 2147483646 w 773"/>
                <a:gd name="T21" fmla="*/ 2147483646 h 8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gradFill>
              <a:gsLst>
                <a:gs pos="0">
                  <a:srgbClr val="DEDEDE"/>
                </a:gs>
                <a:gs pos="100000">
                  <a:srgbClr val="FBFBFB"/>
                </a:gs>
              </a:gsLst>
              <a:lin ang="5400000" scaled="1"/>
            </a:gradFill>
            <a:ln w="19050" cap="flat">
              <a:gradFill>
                <a:gsLst>
                  <a:gs pos="0">
                    <a:schemeClr val="bg1"/>
                  </a:gs>
                  <a:gs pos="100000">
                    <a:srgbClr val="DDDDDD"/>
                  </a:gs>
                </a:gsLst>
                <a:lin ang="5400000" scaled="1"/>
              </a:gradFill>
              <a:prstDash val="solid"/>
              <a:miter lim="800000"/>
              <a:headEnd/>
              <a:tailEnd/>
            </a:ln>
            <a:effectLst>
              <a:outerShdw blurRad="152400" dist="50800" dir="8100000" algn="c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nvGrpSpPr>
            <p:cNvPr id="249" name="组合 248"/>
            <p:cNvGrpSpPr/>
            <p:nvPr/>
          </p:nvGrpSpPr>
          <p:grpSpPr>
            <a:xfrm>
              <a:off x="5884691" y="4864361"/>
              <a:ext cx="403635" cy="415508"/>
              <a:chOff x="5884691" y="4864361"/>
              <a:chExt cx="403635" cy="415508"/>
            </a:xfrm>
            <a:solidFill>
              <a:schemeClr val="accent2"/>
            </a:solidFill>
          </p:grpSpPr>
          <p:sp>
            <p:nvSpPr>
              <p:cNvPr id="251" name="MH_Other_26"/>
              <p:cNvSpPr>
                <a:spLocks/>
              </p:cNvSpPr>
              <p:nvPr>
                <p:custDataLst>
                  <p:tags r:id="rId19"/>
                </p:custDataLst>
              </p:nvPr>
            </p:nvSpPr>
            <p:spPr bwMode="auto">
              <a:xfrm>
                <a:off x="5892985" y="5212521"/>
                <a:ext cx="64968" cy="67348"/>
              </a:xfrm>
              <a:custGeom>
                <a:avLst/>
                <a:gdLst>
                  <a:gd name="T0" fmla="*/ 2147483646 w 14"/>
                  <a:gd name="T1" fmla="*/ 0 h 21"/>
                  <a:gd name="T2" fmla="*/ 2147483646 w 14"/>
                  <a:gd name="T3" fmla="*/ 0 h 21"/>
                  <a:gd name="T4" fmla="*/ 0 w 14"/>
                  <a:gd name="T5" fmla="*/ 2147483646 h 21"/>
                  <a:gd name="T6" fmla="*/ 0 w 14"/>
                  <a:gd name="T7" fmla="*/ 2147483646 h 21"/>
                  <a:gd name="T8" fmla="*/ 2147483646 w 14"/>
                  <a:gd name="T9" fmla="*/ 2147483646 h 21"/>
                  <a:gd name="T10" fmla="*/ 2147483646 w 14"/>
                  <a:gd name="T11" fmla="*/ 2147483646 h 21"/>
                  <a:gd name="T12" fmla="*/ 2147483646 w 14"/>
                  <a:gd name="T13" fmla="*/ 2147483646 h 21"/>
                  <a:gd name="T14" fmla="*/ 2147483646 w 14"/>
                  <a:gd name="T15" fmla="*/ 2147483646 h 21"/>
                  <a:gd name="T16" fmla="*/ 2147483646 w 14"/>
                  <a:gd name="T17" fmla="*/ 0 h 2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21">
                    <a:moveTo>
                      <a:pt x="13" y="0"/>
                    </a:moveTo>
                    <a:cubicBezTo>
                      <a:pt x="1" y="0"/>
                      <a:pt x="1" y="0"/>
                      <a:pt x="1" y="0"/>
                    </a:cubicBezTo>
                    <a:cubicBezTo>
                      <a:pt x="1" y="0"/>
                      <a:pt x="0" y="0"/>
                      <a:pt x="0" y="1"/>
                    </a:cubicBezTo>
                    <a:cubicBezTo>
                      <a:pt x="0" y="20"/>
                      <a:pt x="0" y="20"/>
                      <a:pt x="0" y="20"/>
                    </a:cubicBezTo>
                    <a:cubicBezTo>
                      <a:pt x="0" y="21"/>
                      <a:pt x="1" y="21"/>
                      <a:pt x="1" y="21"/>
                    </a:cubicBezTo>
                    <a:cubicBezTo>
                      <a:pt x="13" y="21"/>
                      <a:pt x="13" y="21"/>
                      <a:pt x="13" y="21"/>
                    </a:cubicBezTo>
                    <a:cubicBezTo>
                      <a:pt x="14" y="21"/>
                      <a:pt x="14" y="21"/>
                      <a:pt x="14" y="20"/>
                    </a:cubicBezTo>
                    <a:cubicBezTo>
                      <a:pt x="14" y="1"/>
                      <a:pt x="14" y="1"/>
                      <a:pt x="14" y="1"/>
                    </a:cubicBezTo>
                    <a:cubicBezTo>
                      <a:pt x="14" y="0"/>
                      <a:pt x="14" y="0"/>
                      <a:pt x="13" y="0"/>
                    </a:cubicBez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52" name="MH_Other_27"/>
              <p:cNvSpPr>
                <a:spLocks/>
              </p:cNvSpPr>
              <p:nvPr>
                <p:custDataLst>
                  <p:tags r:id="rId20"/>
                </p:custDataLst>
              </p:nvPr>
            </p:nvSpPr>
            <p:spPr bwMode="auto">
              <a:xfrm>
                <a:off x="6002187" y="5234148"/>
                <a:ext cx="66351" cy="45719"/>
              </a:xfrm>
              <a:custGeom>
                <a:avLst/>
                <a:gdLst>
                  <a:gd name="T0" fmla="*/ 2147483646 w 14"/>
                  <a:gd name="T1" fmla="*/ 0 h 12"/>
                  <a:gd name="T2" fmla="*/ 2147483646 w 14"/>
                  <a:gd name="T3" fmla="*/ 0 h 12"/>
                  <a:gd name="T4" fmla="*/ 0 w 14"/>
                  <a:gd name="T5" fmla="*/ 0 h 12"/>
                  <a:gd name="T6" fmla="*/ 0 w 14"/>
                  <a:gd name="T7" fmla="*/ 2147483646 h 12"/>
                  <a:gd name="T8" fmla="*/ 2147483646 w 14"/>
                  <a:gd name="T9" fmla="*/ 2147483646 h 12"/>
                  <a:gd name="T10" fmla="*/ 2147483646 w 14"/>
                  <a:gd name="T11" fmla="*/ 2147483646 h 12"/>
                  <a:gd name="T12" fmla="*/ 2147483646 w 14"/>
                  <a:gd name="T13" fmla="*/ 2147483646 h 12"/>
                  <a:gd name="T14" fmla="*/ 2147483646 w 14"/>
                  <a:gd name="T15" fmla="*/ 0 h 12"/>
                  <a:gd name="T16" fmla="*/ 2147483646 w 14"/>
                  <a:gd name="T17" fmla="*/ 0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12">
                    <a:moveTo>
                      <a:pt x="13" y="0"/>
                    </a:moveTo>
                    <a:cubicBezTo>
                      <a:pt x="1" y="0"/>
                      <a:pt x="1" y="0"/>
                      <a:pt x="1" y="0"/>
                    </a:cubicBezTo>
                    <a:cubicBezTo>
                      <a:pt x="0" y="0"/>
                      <a:pt x="0" y="0"/>
                      <a:pt x="0" y="0"/>
                    </a:cubicBezTo>
                    <a:cubicBezTo>
                      <a:pt x="0" y="12"/>
                      <a:pt x="0" y="12"/>
                      <a:pt x="0" y="12"/>
                    </a:cubicBezTo>
                    <a:cubicBezTo>
                      <a:pt x="0" y="12"/>
                      <a:pt x="0" y="12"/>
                      <a:pt x="1" y="12"/>
                    </a:cubicBezTo>
                    <a:cubicBezTo>
                      <a:pt x="13" y="12"/>
                      <a:pt x="13" y="12"/>
                      <a:pt x="13" y="12"/>
                    </a:cubicBezTo>
                    <a:cubicBezTo>
                      <a:pt x="13" y="12"/>
                      <a:pt x="14" y="12"/>
                      <a:pt x="14" y="12"/>
                    </a:cubicBezTo>
                    <a:cubicBezTo>
                      <a:pt x="14" y="0"/>
                      <a:pt x="14" y="0"/>
                      <a:pt x="14" y="0"/>
                    </a:cubicBezTo>
                    <a:cubicBezTo>
                      <a:pt x="14" y="0"/>
                      <a:pt x="13" y="0"/>
                      <a:pt x="13" y="0"/>
                    </a:cubicBez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53" name="MH_Other_28"/>
              <p:cNvSpPr>
                <a:spLocks/>
              </p:cNvSpPr>
              <p:nvPr>
                <p:custDataLst>
                  <p:tags r:id="rId21"/>
                </p:custDataLst>
              </p:nvPr>
            </p:nvSpPr>
            <p:spPr bwMode="auto">
              <a:xfrm>
                <a:off x="6108627" y="5161529"/>
                <a:ext cx="63586" cy="118340"/>
              </a:xfrm>
              <a:custGeom>
                <a:avLst/>
                <a:gdLst>
                  <a:gd name="T0" fmla="*/ 2147483646 w 14"/>
                  <a:gd name="T1" fmla="*/ 0 h 37"/>
                  <a:gd name="T2" fmla="*/ 2147483646 w 14"/>
                  <a:gd name="T3" fmla="*/ 0 h 37"/>
                  <a:gd name="T4" fmla="*/ 0 w 14"/>
                  <a:gd name="T5" fmla="*/ 2147483646 h 37"/>
                  <a:gd name="T6" fmla="*/ 0 w 14"/>
                  <a:gd name="T7" fmla="*/ 2147483646 h 37"/>
                  <a:gd name="T8" fmla="*/ 2147483646 w 14"/>
                  <a:gd name="T9" fmla="*/ 2147483646 h 37"/>
                  <a:gd name="T10" fmla="*/ 2147483646 w 14"/>
                  <a:gd name="T11" fmla="*/ 2147483646 h 37"/>
                  <a:gd name="T12" fmla="*/ 2147483646 w 14"/>
                  <a:gd name="T13" fmla="*/ 2147483646 h 37"/>
                  <a:gd name="T14" fmla="*/ 2147483646 w 14"/>
                  <a:gd name="T15" fmla="*/ 2147483646 h 37"/>
                  <a:gd name="T16" fmla="*/ 2147483646 w 14"/>
                  <a:gd name="T17" fmla="*/ 0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37">
                    <a:moveTo>
                      <a:pt x="13" y="0"/>
                    </a:moveTo>
                    <a:cubicBezTo>
                      <a:pt x="1" y="0"/>
                      <a:pt x="1" y="0"/>
                      <a:pt x="1" y="0"/>
                    </a:cubicBezTo>
                    <a:cubicBezTo>
                      <a:pt x="1" y="0"/>
                      <a:pt x="0" y="1"/>
                      <a:pt x="0" y="2"/>
                    </a:cubicBezTo>
                    <a:cubicBezTo>
                      <a:pt x="0" y="35"/>
                      <a:pt x="0" y="35"/>
                      <a:pt x="0" y="35"/>
                    </a:cubicBezTo>
                    <a:cubicBezTo>
                      <a:pt x="0" y="36"/>
                      <a:pt x="1" y="37"/>
                      <a:pt x="1" y="37"/>
                    </a:cubicBezTo>
                    <a:cubicBezTo>
                      <a:pt x="13" y="37"/>
                      <a:pt x="13" y="37"/>
                      <a:pt x="13" y="37"/>
                    </a:cubicBezTo>
                    <a:cubicBezTo>
                      <a:pt x="14" y="37"/>
                      <a:pt x="14" y="36"/>
                      <a:pt x="14" y="35"/>
                    </a:cubicBezTo>
                    <a:cubicBezTo>
                      <a:pt x="14" y="2"/>
                      <a:pt x="14" y="2"/>
                      <a:pt x="14" y="2"/>
                    </a:cubicBezTo>
                    <a:cubicBezTo>
                      <a:pt x="14" y="1"/>
                      <a:pt x="14" y="0"/>
                      <a:pt x="13" y="0"/>
                    </a:cubicBez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54" name="MH_Other_29"/>
              <p:cNvSpPr>
                <a:spLocks/>
              </p:cNvSpPr>
              <p:nvPr>
                <p:custDataLst>
                  <p:tags r:id="rId22"/>
                </p:custDataLst>
              </p:nvPr>
            </p:nvSpPr>
            <p:spPr bwMode="auto">
              <a:xfrm>
                <a:off x="6217828" y="5048962"/>
                <a:ext cx="66351" cy="230906"/>
              </a:xfrm>
              <a:custGeom>
                <a:avLst/>
                <a:gdLst>
                  <a:gd name="T0" fmla="*/ 2147483646 w 14"/>
                  <a:gd name="T1" fmla="*/ 0 h 72"/>
                  <a:gd name="T2" fmla="*/ 2147483646 w 14"/>
                  <a:gd name="T3" fmla="*/ 0 h 72"/>
                  <a:gd name="T4" fmla="*/ 0 w 14"/>
                  <a:gd name="T5" fmla="*/ 2147483646 h 72"/>
                  <a:gd name="T6" fmla="*/ 0 w 14"/>
                  <a:gd name="T7" fmla="*/ 2147483646 h 72"/>
                  <a:gd name="T8" fmla="*/ 2147483646 w 14"/>
                  <a:gd name="T9" fmla="*/ 2147483646 h 72"/>
                  <a:gd name="T10" fmla="*/ 2147483646 w 14"/>
                  <a:gd name="T11" fmla="*/ 2147483646 h 72"/>
                  <a:gd name="T12" fmla="*/ 2147483646 w 14"/>
                  <a:gd name="T13" fmla="*/ 2147483646 h 72"/>
                  <a:gd name="T14" fmla="*/ 2147483646 w 14"/>
                  <a:gd name="T15" fmla="*/ 2147483646 h 72"/>
                  <a:gd name="T16" fmla="*/ 2147483646 w 14"/>
                  <a:gd name="T17" fmla="*/ 0 h 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 h="72">
                    <a:moveTo>
                      <a:pt x="13" y="0"/>
                    </a:moveTo>
                    <a:cubicBezTo>
                      <a:pt x="1" y="0"/>
                      <a:pt x="1" y="0"/>
                      <a:pt x="1" y="0"/>
                    </a:cubicBezTo>
                    <a:cubicBezTo>
                      <a:pt x="1" y="0"/>
                      <a:pt x="0" y="2"/>
                      <a:pt x="0" y="4"/>
                    </a:cubicBezTo>
                    <a:cubicBezTo>
                      <a:pt x="0" y="68"/>
                      <a:pt x="0" y="68"/>
                      <a:pt x="0" y="68"/>
                    </a:cubicBezTo>
                    <a:cubicBezTo>
                      <a:pt x="0" y="70"/>
                      <a:pt x="1" y="72"/>
                      <a:pt x="1" y="72"/>
                    </a:cubicBezTo>
                    <a:cubicBezTo>
                      <a:pt x="13" y="72"/>
                      <a:pt x="13" y="72"/>
                      <a:pt x="13" y="72"/>
                    </a:cubicBezTo>
                    <a:cubicBezTo>
                      <a:pt x="14" y="72"/>
                      <a:pt x="14" y="70"/>
                      <a:pt x="14" y="68"/>
                    </a:cubicBezTo>
                    <a:cubicBezTo>
                      <a:pt x="14" y="4"/>
                      <a:pt x="14" y="4"/>
                      <a:pt x="14" y="4"/>
                    </a:cubicBezTo>
                    <a:cubicBezTo>
                      <a:pt x="14" y="2"/>
                      <a:pt x="14" y="0"/>
                      <a:pt x="13" y="0"/>
                    </a:cubicBez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55" name="MH_Other_30"/>
              <p:cNvSpPr>
                <a:spLocks/>
              </p:cNvSpPr>
              <p:nvPr>
                <p:custDataLst>
                  <p:tags r:id="rId23"/>
                </p:custDataLst>
              </p:nvPr>
            </p:nvSpPr>
            <p:spPr bwMode="auto">
              <a:xfrm>
                <a:off x="5884691" y="4864361"/>
                <a:ext cx="403635" cy="292481"/>
              </a:xfrm>
              <a:custGeom>
                <a:avLst/>
                <a:gdLst>
                  <a:gd name="T0" fmla="*/ 2147483646 w 209"/>
                  <a:gd name="T1" fmla="*/ 2147483646 h 218"/>
                  <a:gd name="T2" fmla="*/ 2147483646 w 209"/>
                  <a:gd name="T3" fmla="*/ 2147483646 h 218"/>
                  <a:gd name="T4" fmla="*/ 2147483646 w 209"/>
                  <a:gd name="T5" fmla="*/ 2147483646 h 218"/>
                  <a:gd name="T6" fmla="*/ 2147483646 w 209"/>
                  <a:gd name="T7" fmla="*/ 2147483646 h 218"/>
                  <a:gd name="T8" fmla="*/ 0 w 209"/>
                  <a:gd name="T9" fmla="*/ 2147483646 h 218"/>
                  <a:gd name="T10" fmla="*/ 2147483646 w 209"/>
                  <a:gd name="T11" fmla="*/ 2147483646 h 218"/>
                  <a:gd name="T12" fmla="*/ 2147483646 w 209"/>
                  <a:gd name="T13" fmla="*/ 2147483646 h 218"/>
                  <a:gd name="T14" fmla="*/ 2147483646 w 209"/>
                  <a:gd name="T15" fmla="*/ 2147483646 h 218"/>
                  <a:gd name="T16" fmla="*/ 2147483646 w 209"/>
                  <a:gd name="T17" fmla="*/ 2147483646 h 218"/>
                  <a:gd name="T18" fmla="*/ 2147483646 w 209"/>
                  <a:gd name="T19" fmla="*/ 2147483646 h 218"/>
                  <a:gd name="T20" fmla="*/ 2147483646 w 209"/>
                  <a:gd name="T21" fmla="*/ 2147483646 h 218"/>
                  <a:gd name="T22" fmla="*/ 2147483646 w 209"/>
                  <a:gd name="T23" fmla="*/ 0 h 218"/>
                  <a:gd name="T24" fmla="*/ 2147483646 w 209"/>
                  <a:gd name="T25" fmla="*/ 2147483646 h 218"/>
                  <a:gd name="T26" fmla="*/ 2147483646 w 209"/>
                  <a:gd name="T27" fmla="*/ 2147483646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09" h="218">
                    <a:moveTo>
                      <a:pt x="147" y="48"/>
                    </a:moveTo>
                    <a:lnTo>
                      <a:pt x="159" y="58"/>
                    </a:lnTo>
                    <a:lnTo>
                      <a:pt x="71" y="191"/>
                    </a:lnTo>
                    <a:lnTo>
                      <a:pt x="19" y="163"/>
                    </a:lnTo>
                    <a:lnTo>
                      <a:pt x="0" y="187"/>
                    </a:lnTo>
                    <a:lnTo>
                      <a:pt x="14" y="198"/>
                    </a:lnTo>
                    <a:lnTo>
                      <a:pt x="23" y="187"/>
                    </a:lnTo>
                    <a:lnTo>
                      <a:pt x="78" y="218"/>
                    </a:lnTo>
                    <a:lnTo>
                      <a:pt x="176" y="67"/>
                    </a:lnTo>
                    <a:lnTo>
                      <a:pt x="188" y="77"/>
                    </a:lnTo>
                    <a:lnTo>
                      <a:pt x="197" y="38"/>
                    </a:lnTo>
                    <a:lnTo>
                      <a:pt x="209" y="0"/>
                    </a:lnTo>
                    <a:lnTo>
                      <a:pt x="178" y="24"/>
                    </a:lnTo>
                    <a:lnTo>
                      <a:pt x="147" y="48"/>
                    </a:ln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sp>
          <p:nvSpPr>
            <p:cNvPr id="250" name="MH_Title_1"/>
            <p:cNvSpPr txBox="1">
              <a:spLocks noChangeArrowheads="1"/>
            </p:cNvSpPr>
            <p:nvPr>
              <p:custDataLst>
                <p:tags r:id="rId18"/>
              </p:custDataLst>
            </p:nvPr>
          </p:nvSpPr>
          <p:spPr bwMode="auto">
            <a:xfrm>
              <a:off x="5468766" y="4077866"/>
              <a:ext cx="1294626" cy="764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000" b="1" dirty="0">
                  <a:solidFill>
                    <a:srgbClr val="EA5E66"/>
                  </a:solidFill>
                  <a:latin typeface="微软雅黑" pitchFamily="34" charset="-122"/>
                  <a:ea typeface="微软雅黑" pitchFamily="34" charset="-122"/>
                  <a:cs typeface="Arial Unicode MS" panose="020B0604020202020204" pitchFamily="34" charset="-122"/>
                </a:rPr>
                <a:t>标题</a:t>
              </a:r>
            </a:p>
          </p:txBody>
        </p:sp>
      </p:grpSp>
      <p:grpSp>
        <p:nvGrpSpPr>
          <p:cNvPr id="256" name="组合 255"/>
          <p:cNvGrpSpPr/>
          <p:nvPr/>
        </p:nvGrpSpPr>
        <p:grpSpPr>
          <a:xfrm>
            <a:off x="3747637" y="4269398"/>
            <a:ext cx="1004940" cy="1021529"/>
            <a:chOff x="3747637" y="4269398"/>
            <a:chExt cx="1004940" cy="1021529"/>
          </a:xfrm>
        </p:grpSpPr>
        <p:pic>
          <p:nvPicPr>
            <p:cNvPr id="257" name="MH_Other_5"/>
            <p:cNvPicPr>
              <a:picLocks noChangeAspect="1"/>
            </p:cNvPicPr>
            <p:nvPr>
              <p:custDataLst>
                <p:tags r:id="rId12"/>
              </p:custDataLst>
            </p:nvPr>
          </p:nvPicPr>
          <p:blipFill>
            <a:blip r:embed="rId26"/>
            <a:stretch>
              <a:fillRect/>
            </a:stretch>
          </p:blipFill>
          <p:spPr>
            <a:xfrm>
              <a:off x="3747637" y="4269398"/>
              <a:ext cx="1004940" cy="1021529"/>
            </a:xfrm>
            <a:prstGeom prst="rect">
              <a:avLst/>
            </a:prstGeom>
            <a:effectLst>
              <a:outerShdw blurRad="50800" dist="38100" dir="8100000" sx="102000" sy="102000" algn="tr" rotWithShape="0">
                <a:prstClr val="black">
                  <a:alpha val="40000"/>
                </a:prstClr>
              </a:outerShdw>
            </a:effectLst>
          </p:spPr>
        </p:pic>
        <p:sp>
          <p:nvSpPr>
            <p:cNvPr id="258" name="Freeform 458"/>
            <p:cNvSpPr>
              <a:spLocks/>
            </p:cNvSpPr>
            <p:nvPr/>
          </p:nvSpPr>
          <p:spPr bwMode="auto">
            <a:xfrm>
              <a:off x="4102667" y="4613368"/>
              <a:ext cx="292118" cy="333589"/>
            </a:xfrm>
            <a:custGeom>
              <a:avLst/>
              <a:gdLst>
                <a:gd name="T0" fmla="*/ 64 w 64"/>
                <a:gd name="T1" fmla="*/ 30 h 73"/>
                <a:gd name="T2" fmla="*/ 34 w 64"/>
                <a:gd name="T3" fmla="*/ 3 h 73"/>
                <a:gd name="T4" fmla="*/ 34 w 64"/>
                <a:gd name="T5" fmla="*/ 2 h 73"/>
                <a:gd name="T6" fmla="*/ 32 w 64"/>
                <a:gd name="T7" fmla="*/ 0 h 73"/>
                <a:gd name="T8" fmla="*/ 30 w 64"/>
                <a:gd name="T9" fmla="*/ 2 h 73"/>
                <a:gd name="T10" fmla="*/ 30 w 64"/>
                <a:gd name="T11" fmla="*/ 3 h 73"/>
                <a:gd name="T12" fmla="*/ 0 w 64"/>
                <a:gd name="T13" fmla="*/ 30 h 73"/>
                <a:gd name="T14" fmla="*/ 30 w 64"/>
                <a:gd name="T15" fmla="*/ 30 h 73"/>
                <a:gd name="T16" fmla="*/ 30 w 64"/>
                <a:gd name="T17" fmla="*/ 59 h 73"/>
                <a:gd name="T18" fmla="*/ 30 w 64"/>
                <a:gd name="T19" fmla="*/ 59 h 73"/>
                <a:gd name="T20" fmla="*/ 27 w 64"/>
                <a:gd name="T21" fmla="*/ 66 h 73"/>
                <a:gd name="T22" fmla="*/ 20 w 64"/>
                <a:gd name="T23" fmla="*/ 68 h 73"/>
                <a:gd name="T24" fmla="*/ 13 w 64"/>
                <a:gd name="T25" fmla="*/ 66 h 73"/>
                <a:gd name="T26" fmla="*/ 10 w 64"/>
                <a:gd name="T27" fmla="*/ 59 h 73"/>
                <a:gd name="T28" fmla="*/ 8 w 64"/>
                <a:gd name="T29" fmla="*/ 56 h 73"/>
                <a:gd name="T30" fmla="*/ 6 w 64"/>
                <a:gd name="T31" fmla="*/ 59 h 73"/>
                <a:gd name="T32" fmla="*/ 20 w 64"/>
                <a:gd name="T33" fmla="*/ 73 h 73"/>
                <a:gd name="T34" fmla="*/ 34 w 64"/>
                <a:gd name="T35" fmla="*/ 60 h 73"/>
                <a:gd name="T36" fmla="*/ 34 w 64"/>
                <a:gd name="T37" fmla="*/ 59 h 73"/>
                <a:gd name="T38" fmla="*/ 34 w 64"/>
                <a:gd name="T39" fmla="*/ 30 h 73"/>
                <a:gd name="T40" fmla="*/ 64 w 64"/>
                <a:gd name="T41" fmla="*/ 3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 h="73">
                  <a:moveTo>
                    <a:pt x="64" y="30"/>
                  </a:moveTo>
                  <a:cubicBezTo>
                    <a:pt x="64" y="16"/>
                    <a:pt x="51" y="4"/>
                    <a:pt x="34" y="3"/>
                  </a:cubicBezTo>
                  <a:cubicBezTo>
                    <a:pt x="34" y="2"/>
                    <a:pt x="34" y="2"/>
                    <a:pt x="34" y="2"/>
                  </a:cubicBezTo>
                  <a:cubicBezTo>
                    <a:pt x="34" y="1"/>
                    <a:pt x="33" y="0"/>
                    <a:pt x="32" y="0"/>
                  </a:cubicBezTo>
                  <a:cubicBezTo>
                    <a:pt x="31" y="0"/>
                    <a:pt x="30" y="1"/>
                    <a:pt x="30" y="2"/>
                  </a:cubicBezTo>
                  <a:cubicBezTo>
                    <a:pt x="30" y="3"/>
                    <a:pt x="30" y="3"/>
                    <a:pt x="30" y="3"/>
                  </a:cubicBezTo>
                  <a:cubicBezTo>
                    <a:pt x="13" y="4"/>
                    <a:pt x="0" y="16"/>
                    <a:pt x="0" y="30"/>
                  </a:cubicBezTo>
                  <a:cubicBezTo>
                    <a:pt x="30" y="30"/>
                    <a:pt x="30" y="30"/>
                    <a:pt x="30" y="30"/>
                  </a:cubicBezTo>
                  <a:cubicBezTo>
                    <a:pt x="30" y="59"/>
                    <a:pt x="30" y="59"/>
                    <a:pt x="30" y="59"/>
                  </a:cubicBezTo>
                  <a:cubicBezTo>
                    <a:pt x="30" y="59"/>
                    <a:pt x="30" y="59"/>
                    <a:pt x="30" y="59"/>
                  </a:cubicBezTo>
                  <a:cubicBezTo>
                    <a:pt x="29" y="61"/>
                    <a:pt x="28" y="64"/>
                    <a:pt x="27" y="66"/>
                  </a:cubicBezTo>
                  <a:cubicBezTo>
                    <a:pt x="25" y="67"/>
                    <a:pt x="23" y="68"/>
                    <a:pt x="20" y="68"/>
                  </a:cubicBezTo>
                  <a:cubicBezTo>
                    <a:pt x="17" y="68"/>
                    <a:pt x="15" y="67"/>
                    <a:pt x="13" y="66"/>
                  </a:cubicBezTo>
                  <a:cubicBezTo>
                    <a:pt x="11" y="64"/>
                    <a:pt x="10" y="61"/>
                    <a:pt x="10" y="59"/>
                  </a:cubicBezTo>
                  <a:cubicBezTo>
                    <a:pt x="10" y="58"/>
                    <a:pt x="9" y="56"/>
                    <a:pt x="8" y="56"/>
                  </a:cubicBezTo>
                  <a:cubicBezTo>
                    <a:pt x="7" y="56"/>
                    <a:pt x="6" y="58"/>
                    <a:pt x="6" y="59"/>
                  </a:cubicBezTo>
                  <a:cubicBezTo>
                    <a:pt x="6" y="67"/>
                    <a:pt x="12" y="73"/>
                    <a:pt x="20" y="73"/>
                  </a:cubicBezTo>
                  <a:cubicBezTo>
                    <a:pt x="28" y="73"/>
                    <a:pt x="34" y="67"/>
                    <a:pt x="34" y="60"/>
                  </a:cubicBezTo>
                  <a:cubicBezTo>
                    <a:pt x="34" y="59"/>
                    <a:pt x="34" y="59"/>
                    <a:pt x="34" y="59"/>
                  </a:cubicBezTo>
                  <a:cubicBezTo>
                    <a:pt x="34" y="30"/>
                    <a:pt x="34" y="30"/>
                    <a:pt x="34" y="30"/>
                  </a:cubicBezTo>
                  <a:lnTo>
                    <a:pt x="64" y="30"/>
                  </a:lnTo>
                  <a:close/>
                </a:path>
              </a:pathLst>
            </a:custGeom>
            <a:solidFill>
              <a:srgbClr val="EA610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9" name="组合 258"/>
          <p:cNvGrpSpPr/>
          <p:nvPr/>
        </p:nvGrpSpPr>
        <p:grpSpPr>
          <a:xfrm>
            <a:off x="4141595" y="2755766"/>
            <a:ext cx="1006323" cy="1022911"/>
            <a:chOff x="4141595" y="2755766"/>
            <a:chExt cx="1006323" cy="1022911"/>
          </a:xfrm>
        </p:grpSpPr>
        <p:pic>
          <p:nvPicPr>
            <p:cNvPr id="260" name="MH_Other_1"/>
            <p:cNvPicPr>
              <a:picLocks noChangeAspect="1"/>
            </p:cNvPicPr>
            <p:nvPr>
              <p:custDataLst>
                <p:tags r:id="rId11"/>
              </p:custDataLst>
            </p:nvPr>
          </p:nvPicPr>
          <p:blipFill>
            <a:blip r:embed="rId26"/>
            <a:stretch>
              <a:fillRect/>
            </a:stretch>
          </p:blipFill>
          <p:spPr>
            <a:xfrm>
              <a:off x="4141595" y="2755766"/>
              <a:ext cx="1006323" cy="1022911"/>
            </a:xfrm>
            <a:prstGeom prst="rect">
              <a:avLst/>
            </a:prstGeom>
            <a:effectLst>
              <a:outerShdw blurRad="50800" dist="38100" dir="8100000" sx="102000" sy="102000" algn="tr" rotWithShape="0">
                <a:prstClr val="black">
                  <a:alpha val="40000"/>
                </a:prstClr>
              </a:outerShdw>
            </a:effectLst>
          </p:spPr>
        </p:pic>
        <p:grpSp>
          <p:nvGrpSpPr>
            <p:cNvPr id="261" name="组合 260"/>
            <p:cNvGrpSpPr/>
            <p:nvPr/>
          </p:nvGrpSpPr>
          <p:grpSpPr>
            <a:xfrm>
              <a:off x="4477961" y="3106737"/>
              <a:ext cx="333592" cy="320968"/>
              <a:chOff x="7156593" y="1239730"/>
              <a:chExt cx="293688" cy="282574"/>
            </a:xfrm>
            <a:solidFill>
              <a:schemeClr val="accent2"/>
            </a:solidFill>
          </p:grpSpPr>
          <p:sp>
            <p:nvSpPr>
              <p:cNvPr id="262" name="Freeform 573"/>
              <p:cNvSpPr>
                <a:spLocks/>
              </p:cNvSpPr>
              <p:nvPr/>
            </p:nvSpPr>
            <p:spPr bwMode="auto">
              <a:xfrm>
                <a:off x="7204218" y="1304817"/>
                <a:ext cx="196850" cy="217487"/>
              </a:xfrm>
              <a:custGeom>
                <a:avLst/>
                <a:gdLst>
                  <a:gd name="T0" fmla="*/ 0 w 49"/>
                  <a:gd name="T1" fmla="*/ 22 h 54"/>
                  <a:gd name="T2" fmla="*/ 0 w 49"/>
                  <a:gd name="T3" fmla="*/ 52 h 54"/>
                  <a:gd name="T4" fmla="*/ 1 w 49"/>
                  <a:gd name="T5" fmla="*/ 54 h 54"/>
                  <a:gd name="T6" fmla="*/ 3 w 49"/>
                  <a:gd name="T7" fmla="*/ 54 h 54"/>
                  <a:gd name="T8" fmla="*/ 16 w 49"/>
                  <a:gd name="T9" fmla="*/ 54 h 54"/>
                  <a:gd name="T10" fmla="*/ 17 w 49"/>
                  <a:gd name="T11" fmla="*/ 54 h 54"/>
                  <a:gd name="T12" fmla="*/ 18 w 49"/>
                  <a:gd name="T13" fmla="*/ 53 h 54"/>
                  <a:gd name="T14" fmla="*/ 18 w 49"/>
                  <a:gd name="T15" fmla="*/ 39 h 54"/>
                  <a:gd name="T16" fmla="*/ 31 w 49"/>
                  <a:gd name="T17" fmla="*/ 39 h 54"/>
                  <a:gd name="T18" fmla="*/ 31 w 49"/>
                  <a:gd name="T19" fmla="*/ 53 h 54"/>
                  <a:gd name="T20" fmla="*/ 32 w 49"/>
                  <a:gd name="T21" fmla="*/ 54 h 54"/>
                  <a:gd name="T22" fmla="*/ 33 w 49"/>
                  <a:gd name="T23" fmla="*/ 54 h 54"/>
                  <a:gd name="T24" fmla="*/ 46 w 49"/>
                  <a:gd name="T25" fmla="*/ 54 h 54"/>
                  <a:gd name="T26" fmla="*/ 48 w 49"/>
                  <a:gd name="T27" fmla="*/ 54 h 54"/>
                  <a:gd name="T28" fmla="*/ 49 w 49"/>
                  <a:gd name="T29" fmla="*/ 52 h 54"/>
                  <a:gd name="T30" fmla="*/ 49 w 49"/>
                  <a:gd name="T31" fmla="*/ 22 h 54"/>
                  <a:gd name="T32" fmla="*/ 25 w 49"/>
                  <a:gd name="T33" fmla="*/ 0 h 54"/>
                  <a:gd name="T34" fmla="*/ 0 w 49"/>
                  <a:gd name="T35" fmla="*/ 2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54">
                    <a:moveTo>
                      <a:pt x="0" y="22"/>
                    </a:moveTo>
                    <a:cubicBezTo>
                      <a:pt x="0" y="52"/>
                      <a:pt x="0" y="52"/>
                      <a:pt x="0" y="52"/>
                    </a:cubicBezTo>
                    <a:cubicBezTo>
                      <a:pt x="0" y="53"/>
                      <a:pt x="0" y="54"/>
                      <a:pt x="1" y="54"/>
                    </a:cubicBezTo>
                    <a:cubicBezTo>
                      <a:pt x="2" y="54"/>
                      <a:pt x="2" y="54"/>
                      <a:pt x="3" y="54"/>
                    </a:cubicBezTo>
                    <a:cubicBezTo>
                      <a:pt x="16" y="54"/>
                      <a:pt x="16" y="54"/>
                      <a:pt x="16" y="54"/>
                    </a:cubicBezTo>
                    <a:cubicBezTo>
                      <a:pt x="17" y="54"/>
                      <a:pt x="17" y="54"/>
                      <a:pt x="17" y="54"/>
                    </a:cubicBezTo>
                    <a:cubicBezTo>
                      <a:pt x="18" y="54"/>
                      <a:pt x="18" y="53"/>
                      <a:pt x="18" y="53"/>
                    </a:cubicBezTo>
                    <a:cubicBezTo>
                      <a:pt x="18" y="39"/>
                      <a:pt x="18" y="39"/>
                      <a:pt x="18" y="39"/>
                    </a:cubicBezTo>
                    <a:cubicBezTo>
                      <a:pt x="31" y="39"/>
                      <a:pt x="31" y="39"/>
                      <a:pt x="31" y="39"/>
                    </a:cubicBezTo>
                    <a:cubicBezTo>
                      <a:pt x="31" y="53"/>
                      <a:pt x="31" y="53"/>
                      <a:pt x="31" y="53"/>
                    </a:cubicBezTo>
                    <a:cubicBezTo>
                      <a:pt x="31" y="53"/>
                      <a:pt x="31" y="54"/>
                      <a:pt x="32" y="54"/>
                    </a:cubicBezTo>
                    <a:cubicBezTo>
                      <a:pt x="32" y="54"/>
                      <a:pt x="32" y="54"/>
                      <a:pt x="33" y="54"/>
                    </a:cubicBezTo>
                    <a:cubicBezTo>
                      <a:pt x="46" y="54"/>
                      <a:pt x="46" y="54"/>
                      <a:pt x="46" y="54"/>
                    </a:cubicBezTo>
                    <a:cubicBezTo>
                      <a:pt x="47" y="54"/>
                      <a:pt x="48" y="54"/>
                      <a:pt x="48" y="54"/>
                    </a:cubicBezTo>
                    <a:cubicBezTo>
                      <a:pt x="49" y="54"/>
                      <a:pt x="49" y="53"/>
                      <a:pt x="49" y="52"/>
                    </a:cubicBezTo>
                    <a:cubicBezTo>
                      <a:pt x="49" y="22"/>
                      <a:pt x="49" y="22"/>
                      <a:pt x="49" y="22"/>
                    </a:cubicBezTo>
                    <a:cubicBezTo>
                      <a:pt x="25" y="0"/>
                      <a:pt x="25" y="0"/>
                      <a:pt x="25" y="0"/>
                    </a:cubicBezTo>
                    <a:lnTo>
                      <a:pt x="0" y="22"/>
                    </a:lnTo>
                    <a:close/>
                  </a:path>
                </a:pathLst>
              </a:custGeom>
              <a:solidFill>
                <a:srgbClr val="F69F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574"/>
              <p:cNvSpPr>
                <a:spLocks/>
              </p:cNvSpPr>
              <p:nvPr/>
            </p:nvSpPr>
            <p:spPr bwMode="auto">
              <a:xfrm>
                <a:off x="7156593" y="1239730"/>
                <a:ext cx="293688" cy="157162"/>
              </a:xfrm>
              <a:custGeom>
                <a:avLst/>
                <a:gdLst>
                  <a:gd name="T0" fmla="*/ 71 w 73"/>
                  <a:gd name="T1" fmla="*/ 30 h 39"/>
                  <a:gd name="T2" fmla="*/ 60 w 73"/>
                  <a:gd name="T3" fmla="*/ 20 h 39"/>
                  <a:gd name="T4" fmla="*/ 60 w 73"/>
                  <a:gd name="T5" fmla="*/ 3 h 39"/>
                  <a:gd name="T6" fmla="*/ 58 w 73"/>
                  <a:gd name="T7" fmla="*/ 1 h 39"/>
                  <a:gd name="T8" fmla="*/ 53 w 73"/>
                  <a:gd name="T9" fmla="*/ 1 h 39"/>
                  <a:gd name="T10" fmla="*/ 52 w 73"/>
                  <a:gd name="T11" fmla="*/ 3 h 39"/>
                  <a:gd name="T12" fmla="*/ 52 w 73"/>
                  <a:gd name="T13" fmla="*/ 12 h 39"/>
                  <a:gd name="T14" fmla="*/ 40 w 73"/>
                  <a:gd name="T15" fmla="*/ 2 h 39"/>
                  <a:gd name="T16" fmla="*/ 33 w 73"/>
                  <a:gd name="T17" fmla="*/ 2 h 39"/>
                  <a:gd name="T18" fmla="*/ 2 w 73"/>
                  <a:gd name="T19" fmla="*/ 30 h 39"/>
                  <a:gd name="T20" fmla="*/ 2 w 73"/>
                  <a:gd name="T21" fmla="*/ 37 h 39"/>
                  <a:gd name="T22" fmla="*/ 2 w 73"/>
                  <a:gd name="T23" fmla="*/ 37 h 39"/>
                  <a:gd name="T24" fmla="*/ 5 w 73"/>
                  <a:gd name="T25" fmla="*/ 38 h 39"/>
                  <a:gd name="T26" fmla="*/ 8 w 73"/>
                  <a:gd name="T27" fmla="*/ 37 h 39"/>
                  <a:gd name="T28" fmla="*/ 37 w 73"/>
                  <a:gd name="T29" fmla="*/ 11 h 39"/>
                  <a:gd name="T30" fmla="*/ 65 w 73"/>
                  <a:gd name="T31" fmla="*/ 37 h 39"/>
                  <a:gd name="T32" fmla="*/ 71 w 73"/>
                  <a:gd name="T33" fmla="*/ 37 h 39"/>
                  <a:gd name="T34" fmla="*/ 71 w 73"/>
                  <a:gd name="T35" fmla="*/ 3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3" h="39">
                    <a:moveTo>
                      <a:pt x="71" y="30"/>
                    </a:moveTo>
                    <a:cubicBezTo>
                      <a:pt x="60" y="20"/>
                      <a:pt x="60" y="20"/>
                      <a:pt x="60" y="20"/>
                    </a:cubicBezTo>
                    <a:cubicBezTo>
                      <a:pt x="60" y="3"/>
                      <a:pt x="60" y="3"/>
                      <a:pt x="60" y="3"/>
                    </a:cubicBezTo>
                    <a:cubicBezTo>
                      <a:pt x="60" y="2"/>
                      <a:pt x="59" y="1"/>
                      <a:pt x="58" y="1"/>
                    </a:cubicBezTo>
                    <a:cubicBezTo>
                      <a:pt x="53" y="1"/>
                      <a:pt x="53" y="1"/>
                      <a:pt x="53" y="1"/>
                    </a:cubicBezTo>
                    <a:cubicBezTo>
                      <a:pt x="52" y="1"/>
                      <a:pt x="52" y="2"/>
                      <a:pt x="52" y="3"/>
                    </a:cubicBezTo>
                    <a:cubicBezTo>
                      <a:pt x="52" y="12"/>
                      <a:pt x="52" y="12"/>
                      <a:pt x="52" y="12"/>
                    </a:cubicBezTo>
                    <a:cubicBezTo>
                      <a:pt x="40" y="2"/>
                      <a:pt x="40" y="2"/>
                      <a:pt x="40" y="2"/>
                    </a:cubicBezTo>
                    <a:cubicBezTo>
                      <a:pt x="38" y="0"/>
                      <a:pt x="35" y="0"/>
                      <a:pt x="33" y="2"/>
                    </a:cubicBezTo>
                    <a:cubicBezTo>
                      <a:pt x="2" y="30"/>
                      <a:pt x="2" y="30"/>
                      <a:pt x="2" y="30"/>
                    </a:cubicBezTo>
                    <a:cubicBezTo>
                      <a:pt x="0" y="32"/>
                      <a:pt x="0" y="35"/>
                      <a:pt x="2" y="37"/>
                    </a:cubicBezTo>
                    <a:cubicBezTo>
                      <a:pt x="2" y="37"/>
                      <a:pt x="2" y="37"/>
                      <a:pt x="2" y="37"/>
                    </a:cubicBezTo>
                    <a:cubicBezTo>
                      <a:pt x="3" y="38"/>
                      <a:pt x="4" y="38"/>
                      <a:pt x="5" y="38"/>
                    </a:cubicBezTo>
                    <a:cubicBezTo>
                      <a:pt x="6" y="38"/>
                      <a:pt x="7" y="38"/>
                      <a:pt x="8" y="37"/>
                    </a:cubicBezTo>
                    <a:cubicBezTo>
                      <a:pt x="37" y="11"/>
                      <a:pt x="37" y="11"/>
                      <a:pt x="37" y="11"/>
                    </a:cubicBezTo>
                    <a:cubicBezTo>
                      <a:pt x="65" y="37"/>
                      <a:pt x="65" y="37"/>
                      <a:pt x="65" y="37"/>
                    </a:cubicBezTo>
                    <a:cubicBezTo>
                      <a:pt x="67" y="39"/>
                      <a:pt x="70" y="39"/>
                      <a:pt x="71" y="37"/>
                    </a:cubicBezTo>
                    <a:cubicBezTo>
                      <a:pt x="73" y="35"/>
                      <a:pt x="73" y="32"/>
                      <a:pt x="71" y="30"/>
                    </a:cubicBezTo>
                    <a:close/>
                  </a:path>
                </a:pathLst>
              </a:custGeom>
              <a:solidFill>
                <a:srgbClr val="F69F1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64" name="组合 263"/>
          <p:cNvGrpSpPr/>
          <p:nvPr/>
        </p:nvGrpSpPr>
        <p:grpSpPr>
          <a:xfrm>
            <a:off x="5569524" y="1988583"/>
            <a:ext cx="1004940" cy="1021529"/>
            <a:chOff x="5569524" y="1988583"/>
            <a:chExt cx="1004940" cy="1021529"/>
          </a:xfrm>
        </p:grpSpPr>
        <p:pic>
          <p:nvPicPr>
            <p:cNvPr id="265" name="MH_Other_2"/>
            <p:cNvPicPr>
              <a:picLocks noChangeAspect="1"/>
            </p:cNvPicPr>
            <p:nvPr>
              <p:custDataLst>
                <p:tags r:id="rId10"/>
              </p:custDataLst>
            </p:nvPr>
          </p:nvPicPr>
          <p:blipFill>
            <a:blip r:embed="rId26"/>
            <a:stretch>
              <a:fillRect/>
            </a:stretch>
          </p:blipFill>
          <p:spPr>
            <a:xfrm>
              <a:off x="5569524" y="1988583"/>
              <a:ext cx="1004940" cy="1021529"/>
            </a:xfrm>
            <a:prstGeom prst="rect">
              <a:avLst/>
            </a:prstGeom>
            <a:effectLst>
              <a:outerShdw blurRad="50800" dist="38100" dir="8100000" sx="102000" sy="102000" algn="tr" rotWithShape="0">
                <a:prstClr val="black">
                  <a:alpha val="40000"/>
                </a:prstClr>
              </a:outerShdw>
            </a:effectLst>
          </p:spPr>
        </p:pic>
        <p:grpSp>
          <p:nvGrpSpPr>
            <p:cNvPr id="266" name="组合 265"/>
            <p:cNvGrpSpPr/>
            <p:nvPr/>
          </p:nvGrpSpPr>
          <p:grpSpPr>
            <a:xfrm>
              <a:off x="5926327" y="2359544"/>
              <a:ext cx="306543" cy="232610"/>
              <a:chOff x="10269681" y="2490680"/>
              <a:chExt cx="269875" cy="204787"/>
            </a:xfrm>
            <a:solidFill>
              <a:schemeClr val="accent3"/>
            </a:solidFill>
          </p:grpSpPr>
          <p:sp>
            <p:nvSpPr>
              <p:cNvPr id="267" name="Freeform 382"/>
              <p:cNvSpPr>
                <a:spLocks/>
              </p:cNvSpPr>
              <p:nvPr/>
            </p:nvSpPr>
            <p:spPr bwMode="auto">
              <a:xfrm>
                <a:off x="10269681" y="2687530"/>
                <a:ext cx="269875" cy="7937"/>
              </a:xfrm>
              <a:custGeom>
                <a:avLst/>
                <a:gdLst>
                  <a:gd name="T0" fmla="*/ 1 w 67"/>
                  <a:gd name="T1" fmla="*/ 2 h 2"/>
                  <a:gd name="T2" fmla="*/ 0 w 67"/>
                  <a:gd name="T3" fmla="*/ 1 h 2"/>
                  <a:gd name="T4" fmla="*/ 1 w 67"/>
                  <a:gd name="T5" fmla="*/ 0 h 2"/>
                  <a:gd name="T6" fmla="*/ 65 w 67"/>
                  <a:gd name="T7" fmla="*/ 0 h 2"/>
                  <a:gd name="T8" fmla="*/ 67 w 67"/>
                  <a:gd name="T9" fmla="*/ 1 h 2"/>
                  <a:gd name="T10" fmla="*/ 65 w 67"/>
                  <a:gd name="T11" fmla="*/ 2 h 2"/>
                  <a:gd name="T12" fmla="*/ 1 w 67"/>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67" h="2">
                    <a:moveTo>
                      <a:pt x="1" y="2"/>
                    </a:moveTo>
                    <a:cubicBezTo>
                      <a:pt x="1" y="2"/>
                      <a:pt x="0" y="2"/>
                      <a:pt x="0" y="1"/>
                    </a:cubicBezTo>
                    <a:cubicBezTo>
                      <a:pt x="0" y="1"/>
                      <a:pt x="1" y="0"/>
                      <a:pt x="1" y="0"/>
                    </a:cubicBezTo>
                    <a:cubicBezTo>
                      <a:pt x="65" y="0"/>
                      <a:pt x="65" y="0"/>
                      <a:pt x="65" y="0"/>
                    </a:cubicBezTo>
                    <a:cubicBezTo>
                      <a:pt x="66" y="0"/>
                      <a:pt x="67" y="1"/>
                      <a:pt x="67" y="1"/>
                    </a:cubicBezTo>
                    <a:cubicBezTo>
                      <a:pt x="67" y="2"/>
                      <a:pt x="66" y="2"/>
                      <a:pt x="65" y="2"/>
                    </a:cubicBezTo>
                    <a:lnTo>
                      <a:pt x="1" y="2"/>
                    </a:lnTo>
                    <a:close/>
                  </a:path>
                </a:pathLst>
              </a:custGeom>
              <a:solidFill>
                <a:srgbClr val="EA5E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Rectangle 383"/>
              <p:cNvSpPr>
                <a:spLocks noChangeArrowheads="1"/>
              </p:cNvSpPr>
              <p:nvPr/>
            </p:nvSpPr>
            <p:spPr bwMode="auto">
              <a:xfrm>
                <a:off x="10301431" y="2538305"/>
                <a:ext cx="41275" cy="130175"/>
              </a:xfrm>
              <a:prstGeom prst="rect">
                <a:avLst/>
              </a:prstGeom>
              <a:solidFill>
                <a:srgbClr val="EA5E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Rectangle 384"/>
              <p:cNvSpPr>
                <a:spLocks noChangeArrowheads="1"/>
              </p:cNvSpPr>
              <p:nvPr/>
            </p:nvSpPr>
            <p:spPr bwMode="auto">
              <a:xfrm>
                <a:off x="10361756" y="2490680"/>
                <a:ext cx="36513" cy="177800"/>
              </a:xfrm>
              <a:prstGeom prst="rect">
                <a:avLst/>
              </a:prstGeom>
              <a:solidFill>
                <a:srgbClr val="EA5E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Rectangle 385"/>
              <p:cNvSpPr>
                <a:spLocks noChangeArrowheads="1"/>
              </p:cNvSpPr>
              <p:nvPr/>
            </p:nvSpPr>
            <p:spPr bwMode="auto">
              <a:xfrm>
                <a:off x="10414143" y="2547830"/>
                <a:ext cx="41275" cy="120650"/>
              </a:xfrm>
              <a:prstGeom prst="rect">
                <a:avLst/>
              </a:prstGeom>
              <a:solidFill>
                <a:srgbClr val="EA5E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Rectangle 386"/>
              <p:cNvSpPr>
                <a:spLocks noChangeArrowheads="1"/>
              </p:cNvSpPr>
              <p:nvPr/>
            </p:nvSpPr>
            <p:spPr bwMode="auto">
              <a:xfrm>
                <a:off x="10474468" y="2587517"/>
                <a:ext cx="36513" cy="80962"/>
              </a:xfrm>
              <a:prstGeom prst="rect">
                <a:avLst/>
              </a:prstGeom>
              <a:solidFill>
                <a:srgbClr val="EA5E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72" name="组合 271"/>
          <p:cNvGrpSpPr/>
          <p:nvPr/>
        </p:nvGrpSpPr>
        <p:grpSpPr>
          <a:xfrm>
            <a:off x="7081773" y="2755766"/>
            <a:ext cx="1006323" cy="1022911"/>
            <a:chOff x="7081773" y="2755766"/>
            <a:chExt cx="1006323" cy="1022911"/>
          </a:xfrm>
        </p:grpSpPr>
        <p:pic>
          <p:nvPicPr>
            <p:cNvPr id="273" name="MH_Other_3"/>
            <p:cNvPicPr>
              <a:picLocks noChangeAspect="1"/>
            </p:cNvPicPr>
            <p:nvPr>
              <p:custDataLst>
                <p:tags r:id="rId9"/>
              </p:custDataLst>
            </p:nvPr>
          </p:nvPicPr>
          <p:blipFill>
            <a:blip r:embed="rId26"/>
            <a:stretch>
              <a:fillRect/>
            </a:stretch>
          </p:blipFill>
          <p:spPr>
            <a:xfrm>
              <a:off x="7081773" y="2755766"/>
              <a:ext cx="1006323" cy="1022911"/>
            </a:xfrm>
            <a:prstGeom prst="rect">
              <a:avLst/>
            </a:prstGeom>
            <a:effectLst>
              <a:outerShdw blurRad="50800" dist="38100" dir="8100000" sx="102000" sy="102000" algn="tr" rotWithShape="0">
                <a:prstClr val="black">
                  <a:alpha val="40000"/>
                </a:prstClr>
              </a:outerShdw>
            </a:effectLst>
          </p:spPr>
        </p:pic>
        <p:sp>
          <p:nvSpPr>
            <p:cNvPr id="274" name="Freeform 177"/>
            <p:cNvSpPr>
              <a:spLocks noEditPoints="1"/>
            </p:cNvSpPr>
            <p:nvPr/>
          </p:nvSpPr>
          <p:spPr bwMode="auto">
            <a:xfrm>
              <a:off x="7454325" y="3114240"/>
              <a:ext cx="309962" cy="256688"/>
            </a:xfrm>
            <a:custGeom>
              <a:avLst/>
              <a:gdLst>
                <a:gd name="T0" fmla="*/ 39 w 81"/>
                <a:gd name="T1" fmla="*/ 35 h 67"/>
                <a:gd name="T2" fmla="*/ 37 w 81"/>
                <a:gd name="T3" fmla="*/ 28 h 67"/>
                <a:gd name="T4" fmla="*/ 41 w 81"/>
                <a:gd name="T5" fmla="*/ 43 h 67"/>
                <a:gd name="T6" fmla="*/ 44 w 81"/>
                <a:gd name="T7" fmla="*/ 51 h 67"/>
                <a:gd name="T8" fmla="*/ 44 w 81"/>
                <a:gd name="T9" fmla="*/ 46 h 67"/>
                <a:gd name="T10" fmla="*/ 64 w 81"/>
                <a:gd name="T11" fmla="*/ 13 h 67"/>
                <a:gd name="T12" fmla="*/ 62 w 81"/>
                <a:gd name="T13" fmla="*/ 17 h 67"/>
                <a:gd name="T14" fmla="*/ 56 w 81"/>
                <a:gd name="T15" fmla="*/ 17 h 67"/>
                <a:gd name="T16" fmla="*/ 55 w 81"/>
                <a:gd name="T17" fmla="*/ 13 h 67"/>
                <a:gd name="T18" fmla="*/ 25 w 81"/>
                <a:gd name="T19" fmla="*/ 17 h 67"/>
                <a:gd name="T20" fmla="*/ 19 w 81"/>
                <a:gd name="T21" fmla="*/ 17 h 67"/>
                <a:gd name="T22" fmla="*/ 19 w 81"/>
                <a:gd name="T23" fmla="*/ 13 h 67"/>
                <a:gd name="T24" fmla="*/ 0 w 81"/>
                <a:gd name="T25" fmla="*/ 30 h 67"/>
                <a:gd name="T26" fmla="*/ 17 w 81"/>
                <a:gd name="T27" fmla="*/ 67 h 67"/>
                <a:gd name="T28" fmla="*/ 81 w 81"/>
                <a:gd name="T29" fmla="*/ 50 h 67"/>
                <a:gd name="T30" fmla="*/ 64 w 81"/>
                <a:gd name="T31" fmla="*/ 13 h 67"/>
                <a:gd name="T32" fmla="*/ 41 w 81"/>
                <a:gd name="T33" fmla="*/ 54 h 67"/>
                <a:gd name="T34" fmla="*/ 39 w 81"/>
                <a:gd name="T35" fmla="*/ 57 h 67"/>
                <a:gd name="T36" fmla="*/ 32 w 81"/>
                <a:gd name="T37" fmla="*/ 51 h 67"/>
                <a:gd name="T38" fmla="*/ 33 w 81"/>
                <a:gd name="T39" fmla="*/ 45 h 67"/>
                <a:gd name="T40" fmla="*/ 39 w 81"/>
                <a:gd name="T41" fmla="*/ 42 h 67"/>
                <a:gd name="T42" fmla="*/ 32 w 81"/>
                <a:gd name="T43" fmla="*/ 33 h 67"/>
                <a:gd name="T44" fmla="*/ 39 w 81"/>
                <a:gd name="T45" fmla="*/ 25 h 67"/>
                <a:gd name="T46" fmla="*/ 41 w 81"/>
                <a:gd name="T47" fmla="*/ 23 h 67"/>
                <a:gd name="T48" fmla="*/ 48 w 81"/>
                <a:gd name="T49" fmla="*/ 28 h 67"/>
                <a:gd name="T50" fmla="*/ 46 w 81"/>
                <a:gd name="T51" fmla="*/ 34 h 67"/>
                <a:gd name="T52" fmla="*/ 41 w 81"/>
                <a:gd name="T53" fmla="*/ 27 h 67"/>
                <a:gd name="T54" fmla="*/ 48 w 81"/>
                <a:gd name="T55" fmla="*/ 42 h 67"/>
                <a:gd name="T56" fmla="*/ 47 w 81"/>
                <a:gd name="T57" fmla="*/ 52 h 67"/>
                <a:gd name="T58" fmla="*/ 34 w 81"/>
                <a:gd name="T59" fmla="*/ 3 h 67"/>
                <a:gd name="T60" fmla="*/ 56 w 81"/>
                <a:gd name="T61" fmla="*/ 13 h 67"/>
                <a:gd name="T62" fmla="*/ 61 w 81"/>
                <a:gd name="T63" fmla="*/ 16 h 67"/>
                <a:gd name="T64" fmla="*/ 50 w 81"/>
                <a:gd name="T65" fmla="*/ 0 h 67"/>
                <a:gd name="T66" fmla="*/ 20 w 81"/>
                <a:gd name="T67" fmla="*/ 13 h 67"/>
                <a:gd name="T68" fmla="*/ 24 w 81"/>
                <a:gd name="T69" fmla="*/ 16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1" h="67">
                  <a:moveTo>
                    <a:pt x="35" y="30"/>
                  </a:moveTo>
                  <a:cubicBezTo>
                    <a:pt x="35" y="32"/>
                    <a:pt x="37" y="33"/>
                    <a:pt x="39" y="35"/>
                  </a:cubicBezTo>
                  <a:cubicBezTo>
                    <a:pt x="39" y="27"/>
                    <a:pt x="39" y="27"/>
                    <a:pt x="39" y="27"/>
                  </a:cubicBezTo>
                  <a:cubicBezTo>
                    <a:pt x="38" y="27"/>
                    <a:pt x="37" y="27"/>
                    <a:pt x="37" y="28"/>
                  </a:cubicBezTo>
                  <a:cubicBezTo>
                    <a:pt x="36" y="29"/>
                    <a:pt x="35" y="29"/>
                    <a:pt x="35" y="30"/>
                  </a:cubicBezTo>
                  <a:close/>
                  <a:moveTo>
                    <a:pt x="41" y="43"/>
                  </a:moveTo>
                  <a:cubicBezTo>
                    <a:pt x="41" y="52"/>
                    <a:pt x="41" y="52"/>
                    <a:pt x="41" y="52"/>
                  </a:cubicBezTo>
                  <a:cubicBezTo>
                    <a:pt x="42" y="52"/>
                    <a:pt x="43" y="52"/>
                    <a:pt x="44" y="51"/>
                  </a:cubicBezTo>
                  <a:cubicBezTo>
                    <a:pt x="45" y="50"/>
                    <a:pt x="45" y="49"/>
                    <a:pt x="45" y="48"/>
                  </a:cubicBezTo>
                  <a:cubicBezTo>
                    <a:pt x="45" y="47"/>
                    <a:pt x="45" y="47"/>
                    <a:pt x="44" y="46"/>
                  </a:cubicBezTo>
                  <a:cubicBezTo>
                    <a:pt x="44" y="45"/>
                    <a:pt x="43" y="44"/>
                    <a:pt x="41" y="43"/>
                  </a:cubicBezTo>
                  <a:close/>
                  <a:moveTo>
                    <a:pt x="64" y="13"/>
                  </a:moveTo>
                  <a:cubicBezTo>
                    <a:pt x="62" y="13"/>
                    <a:pt x="62" y="13"/>
                    <a:pt x="62" y="13"/>
                  </a:cubicBezTo>
                  <a:cubicBezTo>
                    <a:pt x="62" y="14"/>
                    <a:pt x="62" y="15"/>
                    <a:pt x="62" y="17"/>
                  </a:cubicBezTo>
                  <a:cubicBezTo>
                    <a:pt x="62" y="17"/>
                    <a:pt x="62" y="17"/>
                    <a:pt x="62" y="17"/>
                  </a:cubicBezTo>
                  <a:cubicBezTo>
                    <a:pt x="56" y="17"/>
                    <a:pt x="56" y="17"/>
                    <a:pt x="56" y="17"/>
                  </a:cubicBezTo>
                  <a:cubicBezTo>
                    <a:pt x="56" y="17"/>
                    <a:pt x="56" y="17"/>
                    <a:pt x="56" y="17"/>
                  </a:cubicBezTo>
                  <a:cubicBezTo>
                    <a:pt x="56" y="15"/>
                    <a:pt x="56" y="14"/>
                    <a:pt x="55" y="13"/>
                  </a:cubicBezTo>
                  <a:cubicBezTo>
                    <a:pt x="26" y="13"/>
                    <a:pt x="26" y="13"/>
                    <a:pt x="26" y="13"/>
                  </a:cubicBezTo>
                  <a:cubicBezTo>
                    <a:pt x="25" y="14"/>
                    <a:pt x="25" y="15"/>
                    <a:pt x="25" y="17"/>
                  </a:cubicBezTo>
                  <a:cubicBezTo>
                    <a:pt x="25" y="17"/>
                    <a:pt x="25" y="17"/>
                    <a:pt x="25" y="17"/>
                  </a:cubicBezTo>
                  <a:cubicBezTo>
                    <a:pt x="19" y="17"/>
                    <a:pt x="19" y="17"/>
                    <a:pt x="19" y="17"/>
                  </a:cubicBezTo>
                  <a:cubicBezTo>
                    <a:pt x="19" y="17"/>
                    <a:pt x="19" y="17"/>
                    <a:pt x="19" y="17"/>
                  </a:cubicBezTo>
                  <a:cubicBezTo>
                    <a:pt x="19" y="15"/>
                    <a:pt x="19" y="14"/>
                    <a:pt x="19" y="13"/>
                  </a:cubicBezTo>
                  <a:cubicBezTo>
                    <a:pt x="17" y="13"/>
                    <a:pt x="17" y="13"/>
                    <a:pt x="17" y="13"/>
                  </a:cubicBezTo>
                  <a:cubicBezTo>
                    <a:pt x="8" y="13"/>
                    <a:pt x="0" y="20"/>
                    <a:pt x="0" y="30"/>
                  </a:cubicBezTo>
                  <a:cubicBezTo>
                    <a:pt x="0" y="50"/>
                    <a:pt x="0" y="50"/>
                    <a:pt x="0" y="50"/>
                  </a:cubicBezTo>
                  <a:cubicBezTo>
                    <a:pt x="0" y="59"/>
                    <a:pt x="8" y="67"/>
                    <a:pt x="17" y="67"/>
                  </a:cubicBezTo>
                  <a:cubicBezTo>
                    <a:pt x="64" y="67"/>
                    <a:pt x="64" y="67"/>
                    <a:pt x="64" y="67"/>
                  </a:cubicBezTo>
                  <a:cubicBezTo>
                    <a:pt x="73" y="67"/>
                    <a:pt x="81" y="59"/>
                    <a:pt x="81" y="50"/>
                  </a:cubicBezTo>
                  <a:cubicBezTo>
                    <a:pt x="81" y="30"/>
                    <a:pt x="81" y="30"/>
                    <a:pt x="81" y="30"/>
                  </a:cubicBezTo>
                  <a:cubicBezTo>
                    <a:pt x="81" y="20"/>
                    <a:pt x="73" y="13"/>
                    <a:pt x="64" y="13"/>
                  </a:cubicBezTo>
                  <a:close/>
                  <a:moveTo>
                    <a:pt x="47" y="52"/>
                  </a:moveTo>
                  <a:cubicBezTo>
                    <a:pt x="45" y="53"/>
                    <a:pt x="43" y="54"/>
                    <a:pt x="41" y="54"/>
                  </a:cubicBezTo>
                  <a:cubicBezTo>
                    <a:pt x="41" y="57"/>
                    <a:pt x="41" y="57"/>
                    <a:pt x="41" y="57"/>
                  </a:cubicBezTo>
                  <a:cubicBezTo>
                    <a:pt x="39" y="57"/>
                    <a:pt x="39" y="57"/>
                    <a:pt x="39" y="57"/>
                  </a:cubicBezTo>
                  <a:cubicBezTo>
                    <a:pt x="39" y="54"/>
                    <a:pt x="39" y="54"/>
                    <a:pt x="39" y="54"/>
                  </a:cubicBezTo>
                  <a:cubicBezTo>
                    <a:pt x="36" y="54"/>
                    <a:pt x="34" y="53"/>
                    <a:pt x="32" y="51"/>
                  </a:cubicBezTo>
                  <a:cubicBezTo>
                    <a:pt x="33" y="45"/>
                    <a:pt x="33" y="45"/>
                    <a:pt x="33" y="45"/>
                  </a:cubicBezTo>
                  <a:cubicBezTo>
                    <a:pt x="33" y="45"/>
                    <a:pt x="33" y="45"/>
                    <a:pt x="33" y="45"/>
                  </a:cubicBezTo>
                  <a:cubicBezTo>
                    <a:pt x="34" y="50"/>
                    <a:pt x="36" y="52"/>
                    <a:pt x="39" y="52"/>
                  </a:cubicBezTo>
                  <a:cubicBezTo>
                    <a:pt x="39" y="42"/>
                    <a:pt x="39" y="42"/>
                    <a:pt x="39" y="42"/>
                  </a:cubicBezTo>
                  <a:cubicBezTo>
                    <a:pt x="36" y="40"/>
                    <a:pt x="34" y="38"/>
                    <a:pt x="33" y="37"/>
                  </a:cubicBezTo>
                  <a:cubicBezTo>
                    <a:pt x="32" y="36"/>
                    <a:pt x="32" y="34"/>
                    <a:pt x="32" y="33"/>
                  </a:cubicBezTo>
                  <a:cubicBezTo>
                    <a:pt x="32" y="31"/>
                    <a:pt x="33" y="29"/>
                    <a:pt x="34" y="28"/>
                  </a:cubicBezTo>
                  <a:cubicBezTo>
                    <a:pt x="36" y="26"/>
                    <a:pt x="37" y="26"/>
                    <a:pt x="39" y="25"/>
                  </a:cubicBezTo>
                  <a:cubicBezTo>
                    <a:pt x="39" y="23"/>
                    <a:pt x="39" y="23"/>
                    <a:pt x="39" y="23"/>
                  </a:cubicBezTo>
                  <a:cubicBezTo>
                    <a:pt x="41" y="23"/>
                    <a:pt x="41" y="23"/>
                    <a:pt x="41" y="23"/>
                  </a:cubicBezTo>
                  <a:cubicBezTo>
                    <a:pt x="41" y="25"/>
                    <a:pt x="41" y="25"/>
                    <a:pt x="41" y="25"/>
                  </a:cubicBezTo>
                  <a:cubicBezTo>
                    <a:pt x="44" y="26"/>
                    <a:pt x="46" y="26"/>
                    <a:pt x="48" y="28"/>
                  </a:cubicBezTo>
                  <a:cubicBezTo>
                    <a:pt x="47" y="34"/>
                    <a:pt x="47" y="34"/>
                    <a:pt x="47" y="34"/>
                  </a:cubicBezTo>
                  <a:cubicBezTo>
                    <a:pt x="46" y="34"/>
                    <a:pt x="46" y="34"/>
                    <a:pt x="46" y="34"/>
                  </a:cubicBezTo>
                  <a:cubicBezTo>
                    <a:pt x="46" y="31"/>
                    <a:pt x="46" y="30"/>
                    <a:pt x="45" y="29"/>
                  </a:cubicBezTo>
                  <a:cubicBezTo>
                    <a:pt x="44" y="27"/>
                    <a:pt x="42" y="27"/>
                    <a:pt x="41" y="27"/>
                  </a:cubicBezTo>
                  <a:cubicBezTo>
                    <a:pt x="41" y="36"/>
                    <a:pt x="41" y="36"/>
                    <a:pt x="41" y="36"/>
                  </a:cubicBezTo>
                  <a:cubicBezTo>
                    <a:pt x="44" y="38"/>
                    <a:pt x="47" y="40"/>
                    <a:pt x="48" y="42"/>
                  </a:cubicBezTo>
                  <a:cubicBezTo>
                    <a:pt x="49" y="43"/>
                    <a:pt x="49" y="45"/>
                    <a:pt x="49" y="47"/>
                  </a:cubicBezTo>
                  <a:cubicBezTo>
                    <a:pt x="49" y="49"/>
                    <a:pt x="49" y="50"/>
                    <a:pt x="47" y="52"/>
                  </a:cubicBezTo>
                  <a:close/>
                  <a:moveTo>
                    <a:pt x="25" y="13"/>
                  </a:moveTo>
                  <a:cubicBezTo>
                    <a:pt x="26" y="7"/>
                    <a:pt x="29" y="3"/>
                    <a:pt x="34" y="3"/>
                  </a:cubicBezTo>
                  <a:cubicBezTo>
                    <a:pt x="47" y="3"/>
                    <a:pt x="47" y="3"/>
                    <a:pt x="47" y="3"/>
                  </a:cubicBezTo>
                  <a:cubicBezTo>
                    <a:pt x="52" y="3"/>
                    <a:pt x="55" y="7"/>
                    <a:pt x="56" y="13"/>
                  </a:cubicBezTo>
                  <a:cubicBezTo>
                    <a:pt x="57" y="14"/>
                    <a:pt x="57" y="15"/>
                    <a:pt x="57" y="16"/>
                  </a:cubicBezTo>
                  <a:cubicBezTo>
                    <a:pt x="61" y="16"/>
                    <a:pt x="61" y="16"/>
                    <a:pt x="61" y="16"/>
                  </a:cubicBezTo>
                  <a:cubicBezTo>
                    <a:pt x="61" y="15"/>
                    <a:pt x="61" y="14"/>
                    <a:pt x="61" y="13"/>
                  </a:cubicBezTo>
                  <a:cubicBezTo>
                    <a:pt x="59" y="5"/>
                    <a:pt x="55" y="0"/>
                    <a:pt x="50" y="0"/>
                  </a:cubicBezTo>
                  <a:cubicBezTo>
                    <a:pt x="31" y="0"/>
                    <a:pt x="31" y="0"/>
                    <a:pt x="31" y="0"/>
                  </a:cubicBezTo>
                  <a:cubicBezTo>
                    <a:pt x="26" y="0"/>
                    <a:pt x="22" y="5"/>
                    <a:pt x="20" y="13"/>
                  </a:cubicBezTo>
                  <a:cubicBezTo>
                    <a:pt x="20" y="14"/>
                    <a:pt x="20" y="15"/>
                    <a:pt x="20" y="16"/>
                  </a:cubicBezTo>
                  <a:cubicBezTo>
                    <a:pt x="24" y="16"/>
                    <a:pt x="24" y="16"/>
                    <a:pt x="24" y="16"/>
                  </a:cubicBezTo>
                  <a:cubicBezTo>
                    <a:pt x="24" y="15"/>
                    <a:pt x="24" y="14"/>
                    <a:pt x="25" y="13"/>
                  </a:cubicBezTo>
                  <a:close/>
                </a:path>
              </a:pathLst>
            </a:custGeom>
            <a:solidFill>
              <a:srgbClr val="0099A9"/>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75" name="组合 274"/>
          <p:cNvGrpSpPr/>
          <p:nvPr/>
        </p:nvGrpSpPr>
        <p:grpSpPr>
          <a:xfrm>
            <a:off x="7445322" y="4269398"/>
            <a:ext cx="1004941" cy="1021529"/>
            <a:chOff x="7445322" y="4269398"/>
            <a:chExt cx="1004941" cy="1021529"/>
          </a:xfrm>
        </p:grpSpPr>
        <p:pic>
          <p:nvPicPr>
            <p:cNvPr id="276" name="MH_Other_4"/>
            <p:cNvPicPr>
              <a:picLocks noChangeAspect="1"/>
            </p:cNvPicPr>
            <p:nvPr>
              <p:custDataLst>
                <p:tags r:id="rId8"/>
              </p:custDataLst>
            </p:nvPr>
          </p:nvPicPr>
          <p:blipFill>
            <a:blip r:embed="rId26"/>
            <a:stretch>
              <a:fillRect/>
            </a:stretch>
          </p:blipFill>
          <p:spPr>
            <a:xfrm>
              <a:off x="7445322" y="4269398"/>
              <a:ext cx="1004941" cy="1021529"/>
            </a:xfrm>
            <a:prstGeom prst="rect">
              <a:avLst/>
            </a:prstGeom>
            <a:effectLst>
              <a:outerShdw blurRad="50800" dist="38100" dir="8100000" sx="102000" sy="102000" algn="tr" rotWithShape="0">
                <a:prstClr val="black">
                  <a:alpha val="40000"/>
                </a:prstClr>
              </a:outerShdw>
            </a:effectLst>
          </p:spPr>
        </p:pic>
        <p:grpSp>
          <p:nvGrpSpPr>
            <p:cNvPr id="277" name="组合 276"/>
            <p:cNvGrpSpPr/>
            <p:nvPr/>
          </p:nvGrpSpPr>
          <p:grpSpPr>
            <a:xfrm>
              <a:off x="7800872" y="4615747"/>
              <a:ext cx="313191" cy="313191"/>
              <a:chOff x="2996839" y="1292034"/>
              <a:chExt cx="275727" cy="275728"/>
            </a:xfrm>
            <a:solidFill>
              <a:schemeClr val="accent2"/>
            </a:solidFill>
          </p:grpSpPr>
          <p:sp>
            <p:nvSpPr>
              <p:cNvPr id="278" name="Freeform 302"/>
              <p:cNvSpPr>
                <a:spLocks noEditPoints="1"/>
              </p:cNvSpPr>
              <p:nvPr/>
            </p:nvSpPr>
            <p:spPr bwMode="auto">
              <a:xfrm>
                <a:off x="3077851" y="1373047"/>
                <a:ext cx="194715" cy="194715"/>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03"/>
              <p:cNvSpPr>
                <a:spLocks noEditPoints="1"/>
              </p:cNvSpPr>
              <p:nvPr/>
            </p:nvSpPr>
            <p:spPr bwMode="auto">
              <a:xfrm>
                <a:off x="2996839" y="1292034"/>
                <a:ext cx="123651" cy="125072"/>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04"/>
              <p:cNvSpPr>
                <a:spLocks noEditPoints="1"/>
              </p:cNvSpPr>
              <p:nvPr/>
            </p:nvSpPr>
            <p:spPr bwMode="auto">
              <a:xfrm>
                <a:off x="2996839" y="1417106"/>
                <a:ext cx="96646" cy="93804"/>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81" name="MH_SubTitle_1"/>
          <p:cNvSpPr txBox="1">
            <a:spLocks noChangeArrowheads="1"/>
          </p:cNvSpPr>
          <p:nvPr>
            <p:custDataLst>
              <p:tags r:id="rId3"/>
            </p:custDataLst>
          </p:nvPr>
        </p:nvSpPr>
        <p:spPr bwMode="auto">
          <a:xfrm>
            <a:off x="4579081" y="1312334"/>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a:lnSpc>
                <a:spcPct val="130000"/>
              </a:lnSpc>
            </a:pPr>
            <a:r>
              <a:rPr lang="zh-CN" altLang="en-US" sz="1400" dirty="0">
                <a:solidFill>
                  <a:schemeClr val="bg1">
                    <a:lumMod val="50000"/>
                  </a:schemeClr>
                </a:solidFill>
                <a:latin typeface="+mn-lt"/>
                <a:ea typeface="+mn-ea"/>
              </a:rPr>
              <a:t>此处添加详细文本描述，建议与标题相关并符合整体语言</a:t>
            </a:r>
            <a:r>
              <a:rPr lang="zh-CN" altLang="en-US" sz="1400" dirty="0" smtClean="0">
                <a:solidFill>
                  <a:schemeClr val="bg1">
                    <a:lumMod val="50000"/>
                  </a:schemeClr>
                </a:solidFill>
                <a:latin typeface="+mn-lt"/>
                <a:ea typeface="+mn-ea"/>
              </a:rPr>
              <a:t>风格。</a:t>
            </a:r>
            <a:endParaRPr lang="en-US" altLang="zh-CN" sz="1400" dirty="0">
              <a:solidFill>
                <a:schemeClr val="bg1">
                  <a:lumMod val="50000"/>
                </a:schemeClr>
              </a:solidFill>
              <a:latin typeface="+mn-lt"/>
              <a:ea typeface="+mn-ea"/>
            </a:endParaRPr>
          </a:p>
        </p:txBody>
      </p:sp>
      <p:sp>
        <p:nvSpPr>
          <p:cNvPr id="282" name="MH_SubTitle_1"/>
          <p:cNvSpPr txBox="1">
            <a:spLocks noChangeArrowheads="1"/>
          </p:cNvSpPr>
          <p:nvPr>
            <p:custDataLst>
              <p:tags r:id="rId4"/>
            </p:custDataLst>
          </p:nvPr>
        </p:nvSpPr>
        <p:spPr bwMode="auto">
          <a:xfrm>
            <a:off x="8171217" y="2854480"/>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400" dirty="0">
                <a:solidFill>
                  <a:schemeClr val="bg1">
                    <a:lumMod val="50000"/>
                  </a:schemeClr>
                </a:solidFill>
                <a:latin typeface="+mn-lt"/>
                <a:ea typeface="+mn-ea"/>
              </a:rPr>
              <a:t>此处添加详细文本描述，建议与标题相关并符合整体语言</a:t>
            </a:r>
            <a:r>
              <a:rPr lang="zh-CN" altLang="en-US" sz="1400" dirty="0" smtClean="0">
                <a:solidFill>
                  <a:schemeClr val="bg1">
                    <a:lumMod val="50000"/>
                  </a:schemeClr>
                </a:solidFill>
                <a:latin typeface="+mn-lt"/>
                <a:ea typeface="+mn-ea"/>
              </a:rPr>
              <a:t>风格。</a:t>
            </a:r>
            <a:endParaRPr lang="en-US" altLang="zh-CN" sz="1400" dirty="0">
              <a:solidFill>
                <a:schemeClr val="bg1">
                  <a:lumMod val="50000"/>
                </a:schemeClr>
              </a:solidFill>
              <a:latin typeface="+mn-lt"/>
              <a:ea typeface="+mn-ea"/>
            </a:endParaRPr>
          </a:p>
        </p:txBody>
      </p:sp>
      <p:sp>
        <p:nvSpPr>
          <p:cNvPr id="283" name="MH_SubTitle_1"/>
          <p:cNvSpPr txBox="1">
            <a:spLocks noChangeArrowheads="1"/>
          </p:cNvSpPr>
          <p:nvPr>
            <p:custDataLst>
              <p:tags r:id="rId5"/>
            </p:custDataLst>
          </p:nvPr>
        </p:nvSpPr>
        <p:spPr bwMode="auto">
          <a:xfrm>
            <a:off x="8618549" y="4401031"/>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nSpc>
                <a:spcPct val="130000"/>
              </a:lnSpc>
            </a:pPr>
            <a:r>
              <a:rPr lang="zh-CN" altLang="en-US" sz="1400" dirty="0">
                <a:solidFill>
                  <a:schemeClr val="bg1">
                    <a:lumMod val="50000"/>
                  </a:schemeClr>
                </a:solidFill>
                <a:latin typeface="+mn-lt"/>
                <a:ea typeface="+mn-ea"/>
              </a:rPr>
              <a:t>此处添加详细文本描述，建议与标题相关并符合整体语言</a:t>
            </a:r>
            <a:r>
              <a:rPr lang="zh-CN" altLang="en-US" sz="1400" dirty="0" smtClean="0">
                <a:solidFill>
                  <a:schemeClr val="bg1">
                    <a:lumMod val="50000"/>
                  </a:schemeClr>
                </a:solidFill>
                <a:latin typeface="+mn-lt"/>
                <a:ea typeface="+mn-ea"/>
              </a:rPr>
              <a:t>风格。</a:t>
            </a:r>
            <a:endParaRPr lang="en-US" altLang="zh-CN" sz="1400" dirty="0">
              <a:solidFill>
                <a:schemeClr val="bg1">
                  <a:lumMod val="50000"/>
                </a:schemeClr>
              </a:solidFill>
              <a:latin typeface="+mn-lt"/>
              <a:ea typeface="+mn-ea"/>
            </a:endParaRPr>
          </a:p>
        </p:txBody>
      </p:sp>
      <p:sp>
        <p:nvSpPr>
          <p:cNvPr id="284" name="MH_SubTitle_1"/>
          <p:cNvSpPr txBox="1">
            <a:spLocks noChangeArrowheads="1"/>
          </p:cNvSpPr>
          <p:nvPr>
            <p:custDataLst>
              <p:tags r:id="rId6"/>
            </p:custDataLst>
          </p:nvPr>
        </p:nvSpPr>
        <p:spPr bwMode="auto">
          <a:xfrm>
            <a:off x="812672" y="2677834"/>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400" dirty="0">
                <a:solidFill>
                  <a:schemeClr val="bg1">
                    <a:lumMod val="50000"/>
                  </a:schemeClr>
                </a:solidFill>
                <a:latin typeface="+mn-lt"/>
                <a:ea typeface="+mn-ea"/>
              </a:rPr>
              <a:t>此处添加详细文本描述，建议与标题相关并符合整体语言</a:t>
            </a:r>
            <a:r>
              <a:rPr lang="zh-CN" altLang="en-US" sz="1400" dirty="0" smtClean="0">
                <a:solidFill>
                  <a:schemeClr val="bg1">
                    <a:lumMod val="50000"/>
                  </a:schemeClr>
                </a:solidFill>
                <a:latin typeface="+mn-lt"/>
                <a:ea typeface="+mn-ea"/>
              </a:rPr>
              <a:t>风格。</a:t>
            </a:r>
            <a:endParaRPr lang="en-US" altLang="zh-CN" sz="1400" dirty="0">
              <a:solidFill>
                <a:schemeClr val="bg1">
                  <a:lumMod val="50000"/>
                </a:schemeClr>
              </a:solidFill>
              <a:latin typeface="+mn-lt"/>
              <a:ea typeface="+mn-ea"/>
            </a:endParaRPr>
          </a:p>
        </p:txBody>
      </p:sp>
      <p:sp>
        <p:nvSpPr>
          <p:cNvPr id="285" name="MH_SubTitle_1"/>
          <p:cNvSpPr txBox="1">
            <a:spLocks noChangeArrowheads="1"/>
          </p:cNvSpPr>
          <p:nvPr>
            <p:custDataLst>
              <p:tags r:id="rId7"/>
            </p:custDataLst>
          </p:nvPr>
        </p:nvSpPr>
        <p:spPr bwMode="auto">
          <a:xfrm>
            <a:off x="319884" y="4357688"/>
            <a:ext cx="3114104" cy="613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r">
              <a:lnSpc>
                <a:spcPct val="130000"/>
              </a:lnSpc>
            </a:pPr>
            <a:r>
              <a:rPr lang="zh-CN" altLang="en-US" sz="1400" dirty="0">
                <a:solidFill>
                  <a:schemeClr val="bg1">
                    <a:lumMod val="50000"/>
                  </a:schemeClr>
                </a:solidFill>
                <a:latin typeface="+mn-lt"/>
                <a:ea typeface="+mn-ea"/>
              </a:rPr>
              <a:t>此处添加详细文本描述，建议与标题相关并符合整体语言</a:t>
            </a:r>
            <a:r>
              <a:rPr lang="zh-CN" altLang="en-US" sz="1400" dirty="0" smtClean="0">
                <a:solidFill>
                  <a:schemeClr val="bg1">
                    <a:lumMod val="50000"/>
                  </a:schemeClr>
                </a:solidFill>
                <a:latin typeface="+mn-lt"/>
                <a:ea typeface="+mn-ea"/>
              </a:rPr>
              <a:t>风格。</a:t>
            </a:r>
            <a:endParaRPr lang="en-US" altLang="zh-CN" sz="1400" dirty="0">
              <a:solidFill>
                <a:schemeClr val="bg1">
                  <a:lumMod val="50000"/>
                </a:schemeClr>
              </a:solidFill>
              <a:latin typeface="+mn-lt"/>
              <a:ea typeface="+mn-ea"/>
            </a:endParaRPr>
          </a:p>
        </p:txBody>
      </p:sp>
      <p:sp>
        <p:nvSpPr>
          <p:cNvPr id="286" name="TextBox 285"/>
          <p:cNvSpPr txBox="1"/>
          <p:nvPr/>
        </p:nvSpPr>
        <p:spPr>
          <a:xfrm>
            <a:off x="2188629" y="7892388"/>
            <a:ext cx="856239" cy="358871"/>
          </a:xfrm>
          <a:prstGeom prst="rect">
            <a:avLst/>
          </a:prstGeom>
          <a:noFill/>
        </p:spPr>
        <p:txBody>
          <a:bodyPr wrap="none" lIns="81079" tIns="40540" rIns="81079" bIns="40540" rtlCol="0">
            <a:spAutoFit/>
          </a:bodyPr>
          <a:lstStyle/>
          <a:p>
            <a:r>
              <a:rPr lang="zh-CN" altLang="en-US" dirty="0" smtClean="0"/>
              <a:t>延迟符</a:t>
            </a:r>
            <a:endParaRPr lang="zh-CN" altLang="en-US" dirty="0"/>
          </a:p>
        </p:txBody>
      </p:sp>
      <p:sp>
        <p:nvSpPr>
          <p:cNvPr id="49" name="TextBox 48"/>
          <p:cNvSpPr txBox="1"/>
          <p:nvPr/>
        </p:nvSpPr>
        <p:spPr>
          <a:xfrm>
            <a:off x="1319026" y="439873"/>
            <a:ext cx="1529852" cy="415498"/>
          </a:xfrm>
          <a:prstGeom prst="rect">
            <a:avLst/>
          </a:prstGeom>
          <a:noFill/>
        </p:spPr>
        <p:txBody>
          <a:bodyPr wrap="square" lIns="0" tIns="0" rIns="0" bIns="0" rtlCol="0">
            <a:spAutoFit/>
          </a:bodyPr>
          <a:lstStyle/>
          <a:p>
            <a:r>
              <a:rPr lang="zh-CN" altLang="en-US" sz="2700" b="1" dirty="0" smtClean="0">
                <a:solidFill>
                  <a:schemeClr val="tx1">
                    <a:lumMod val="65000"/>
                    <a:lumOff val="35000"/>
                  </a:schemeClr>
                </a:solidFill>
                <a:latin typeface="微软雅黑"/>
                <a:ea typeface="微软雅黑"/>
              </a:rPr>
              <a:t>教学分析</a:t>
            </a:r>
            <a:endParaRPr lang="zh-CN" altLang="en-US" sz="2700" b="1" dirty="0">
              <a:solidFill>
                <a:schemeClr val="tx1">
                  <a:lumMod val="65000"/>
                  <a:lumOff val="35000"/>
                </a:schemeClr>
              </a:solidFill>
              <a:latin typeface="微软雅黑"/>
              <a:ea typeface="微软雅黑"/>
            </a:endParaRPr>
          </a:p>
        </p:txBody>
      </p:sp>
      <p:pic>
        <p:nvPicPr>
          <p:cNvPr id="50" name="Picture 3" descr="C:\Users\Administrator\Desktop\微立体创业计划\005.png"/>
          <p:cNvPicPr>
            <a:picLocks noChangeAspect="1" noChangeArrowheads="1"/>
          </p:cNvPicPr>
          <p:nvPr/>
        </p:nvPicPr>
        <p:blipFill>
          <a:blip r:embed="rId27" cstate="print">
            <a:duotone>
              <a:schemeClr val="bg2">
                <a:shade val="45000"/>
                <a:satMod val="135000"/>
              </a:schemeClr>
              <a:prstClr val="white"/>
            </a:duotone>
            <a:extLst>
              <a:ext uri="{BEBA8EAE-BF5A-486C-A8C5-ECC9F3942E4B}">
                <a14:imgProps xmlns:a14="http://schemas.microsoft.com/office/drawing/2010/main">
                  <a14:imgLayer r:embed="rId28">
                    <a14:imgEffect>
                      <a14:sharpenSoften amount="50000"/>
                    </a14:imgEffect>
                    <a14:imgEffect>
                      <a14:colorTemperature colorTemp="11200"/>
                    </a14:imgEffect>
                    <a14:imgEffect>
                      <a14:brightnessContrast bright="-24000"/>
                    </a14:imgEffect>
                  </a14:imgLayer>
                </a14:imgProps>
              </a:ext>
              <a:ext uri="{28A0092B-C50C-407E-A947-70E740481C1C}">
                <a14:useLocalDpi xmlns:a14="http://schemas.microsoft.com/office/drawing/2010/main" val="0"/>
              </a:ext>
            </a:extLst>
          </a:blip>
          <a:srcRect/>
          <a:stretch>
            <a:fillRect/>
          </a:stretch>
        </p:blipFill>
        <p:spPr bwMode="auto">
          <a:xfrm>
            <a:off x="371883" y="3334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51" name="Picture 4" descr="C:\Users\Administrator\Desktop\微立体创业计划\004.png"/>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524282" y="342822"/>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52" name="椭圆 51"/>
          <p:cNvSpPr/>
          <p:nvPr/>
        </p:nvSpPr>
        <p:spPr>
          <a:xfrm>
            <a:off x="2848877" y="621482"/>
            <a:ext cx="132067" cy="13206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3111479" y="439873"/>
            <a:ext cx="2171349" cy="415498"/>
          </a:xfrm>
          <a:prstGeom prst="rect">
            <a:avLst/>
          </a:prstGeom>
          <a:noFill/>
        </p:spPr>
        <p:txBody>
          <a:bodyPr wrap="square" lIns="0" tIns="0" rIns="0" bIns="0" rtlCol="0">
            <a:spAutoFit/>
          </a:bodyPr>
          <a:lstStyle/>
          <a:p>
            <a:r>
              <a:rPr lang="zh-CN" altLang="en-US" sz="2700" dirty="0" smtClean="0">
                <a:solidFill>
                  <a:schemeClr val="tx1">
                    <a:lumMod val="65000"/>
                    <a:lumOff val="35000"/>
                  </a:schemeClr>
                </a:solidFill>
                <a:latin typeface="微软雅黑"/>
                <a:ea typeface="微软雅黑"/>
              </a:rPr>
              <a:t>教学难点</a:t>
            </a:r>
            <a:endParaRPr lang="zh-CN" altLang="en-US" sz="2700" dirty="0">
              <a:solidFill>
                <a:schemeClr val="tx1">
                  <a:lumMod val="65000"/>
                  <a:lumOff val="35000"/>
                </a:schemeClr>
              </a:solidFill>
              <a:latin typeface="微软雅黑"/>
              <a:ea typeface="微软雅黑"/>
            </a:endParaRPr>
          </a:p>
        </p:txBody>
      </p:sp>
    </p:spTree>
    <p:extLst>
      <p:ext uri="{BB962C8B-B14F-4D97-AF65-F5344CB8AC3E}">
        <p14:creationId xmlns:p14="http://schemas.microsoft.com/office/powerpoint/2010/main" val="3304938631"/>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3"/>
                                            </p:tgtEl>
                                            <p:attrNameLst>
                                              <p:attrName>style.visibility</p:attrName>
                                            </p:attrNameLst>
                                          </p:cBhvr>
                                          <p:to>
                                            <p:strVal val="visible"/>
                                          </p:to>
                                        </p:set>
                                        <p:anim calcmode="lin" valueType="num">
                                          <p:cBhvr additive="base">
                                            <p:cTn id="7" dur="500" fill="hold"/>
                                            <p:tgtEl>
                                              <p:spTgt spid="243"/>
                                            </p:tgtEl>
                                            <p:attrNameLst>
                                              <p:attrName>ppt_x</p:attrName>
                                            </p:attrNameLst>
                                          </p:cBhvr>
                                          <p:tavLst>
                                            <p:tav tm="0">
                                              <p:val>
                                                <p:strVal val="#ppt_x"/>
                                              </p:val>
                                            </p:tav>
                                            <p:tav tm="100000">
                                              <p:val>
                                                <p:strVal val="#ppt_x"/>
                                              </p:val>
                                            </p:tav>
                                          </p:tavLst>
                                        </p:anim>
                                        <p:anim calcmode="lin" valueType="num">
                                          <p:cBhvr additive="base">
                                            <p:cTn id="8" dur="500" fill="hold"/>
                                            <p:tgtEl>
                                              <p:spTgt spid="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41"/>
                                            </p:tgtEl>
                                            <p:attrNameLst>
                                              <p:attrName>style.visibility</p:attrName>
                                            </p:attrNameLst>
                                          </p:cBhvr>
                                          <p:to>
                                            <p:strVal val="visible"/>
                                          </p:to>
                                        </p:set>
                                        <p:animEffect transition="in" filter="wheel(1)">
                                          <p:cBhvr>
                                            <p:cTn id="12" dur="2000"/>
                                            <p:tgtEl>
                                              <p:spTgt spid="241"/>
                                            </p:tgtEl>
                                          </p:cBhvr>
                                        </p:animEffect>
                                      </p:childTnLst>
                                    </p:cTn>
                                  </p:par>
                                  <p:par>
                                    <p:cTn id="13" presetID="53" presetClass="entr" presetSubtype="16" fill="hold" nodeType="withEffect">
                                      <p:stCondLst>
                                        <p:cond delay="0"/>
                                      </p:stCondLst>
                                      <p:childTnLst>
                                        <p:set>
                                          <p:cBhvr>
                                            <p:cTn id="14" dur="1" fill="hold">
                                              <p:stCondLst>
                                                <p:cond delay="0"/>
                                              </p:stCondLst>
                                            </p:cTn>
                                            <p:tgtEl>
                                              <p:spTgt spid="264"/>
                                            </p:tgtEl>
                                            <p:attrNameLst>
                                              <p:attrName>style.visibility</p:attrName>
                                            </p:attrNameLst>
                                          </p:cBhvr>
                                          <p:to>
                                            <p:strVal val="visible"/>
                                          </p:to>
                                        </p:set>
                                        <p:anim calcmode="lin" valueType="num">
                                          <p:cBhvr>
                                            <p:cTn id="15" dur="500" fill="hold"/>
                                            <p:tgtEl>
                                              <p:spTgt spid="264"/>
                                            </p:tgtEl>
                                            <p:attrNameLst>
                                              <p:attrName>ppt_w</p:attrName>
                                            </p:attrNameLst>
                                          </p:cBhvr>
                                          <p:tavLst>
                                            <p:tav tm="0">
                                              <p:val>
                                                <p:fltVal val="0"/>
                                              </p:val>
                                            </p:tav>
                                            <p:tav tm="100000">
                                              <p:val>
                                                <p:strVal val="#ppt_w"/>
                                              </p:val>
                                            </p:tav>
                                          </p:tavLst>
                                        </p:anim>
                                        <p:anim calcmode="lin" valueType="num">
                                          <p:cBhvr>
                                            <p:cTn id="16" dur="500" fill="hold"/>
                                            <p:tgtEl>
                                              <p:spTgt spid="264"/>
                                            </p:tgtEl>
                                            <p:attrNameLst>
                                              <p:attrName>ppt_h</p:attrName>
                                            </p:attrNameLst>
                                          </p:cBhvr>
                                          <p:tavLst>
                                            <p:tav tm="0">
                                              <p:val>
                                                <p:fltVal val="0"/>
                                              </p:val>
                                            </p:tav>
                                            <p:tav tm="100000">
                                              <p:val>
                                                <p:strVal val="#ppt_h"/>
                                              </p:val>
                                            </p:tav>
                                          </p:tavLst>
                                        </p:anim>
                                        <p:animEffect transition="in" filter="fade">
                                          <p:cBhvr>
                                            <p:cTn id="17" dur="500"/>
                                            <p:tgtEl>
                                              <p:spTgt spid="264"/>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81"/>
                                            </p:tgtEl>
                                            <p:attrNameLst>
                                              <p:attrName>style.visibility</p:attrName>
                                            </p:attrNameLst>
                                          </p:cBhvr>
                                          <p:to>
                                            <p:strVal val="visible"/>
                                          </p:to>
                                        </p:set>
                                        <p:animEffect transition="in" filter="wipe(down)">
                                          <p:cBhvr>
                                            <p:cTn id="20" dur="500"/>
                                            <p:tgtEl>
                                              <p:spTgt spid="281"/>
                                            </p:tgtEl>
                                          </p:cBhvr>
                                        </p:animEffect>
                                      </p:childTnLst>
                                    </p:cTn>
                                  </p:par>
                                  <p:par>
                                    <p:cTn id="21" presetID="53" presetClass="entr" presetSubtype="16" fill="hold" nodeType="withEffect">
                                      <p:stCondLst>
                                        <p:cond delay="300"/>
                                      </p:stCondLst>
                                      <p:childTnLst>
                                        <p:set>
                                          <p:cBhvr>
                                            <p:cTn id="22" dur="1" fill="hold">
                                              <p:stCondLst>
                                                <p:cond delay="0"/>
                                              </p:stCondLst>
                                            </p:cTn>
                                            <p:tgtEl>
                                              <p:spTgt spid="272"/>
                                            </p:tgtEl>
                                            <p:attrNameLst>
                                              <p:attrName>style.visibility</p:attrName>
                                            </p:attrNameLst>
                                          </p:cBhvr>
                                          <p:to>
                                            <p:strVal val="visible"/>
                                          </p:to>
                                        </p:set>
                                        <p:anim calcmode="lin" valueType="num">
                                          <p:cBhvr>
                                            <p:cTn id="23" dur="500" fill="hold"/>
                                            <p:tgtEl>
                                              <p:spTgt spid="272"/>
                                            </p:tgtEl>
                                            <p:attrNameLst>
                                              <p:attrName>ppt_w</p:attrName>
                                            </p:attrNameLst>
                                          </p:cBhvr>
                                          <p:tavLst>
                                            <p:tav tm="0">
                                              <p:val>
                                                <p:fltVal val="0"/>
                                              </p:val>
                                            </p:tav>
                                            <p:tav tm="100000">
                                              <p:val>
                                                <p:strVal val="#ppt_w"/>
                                              </p:val>
                                            </p:tav>
                                          </p:tavLst>
                                        </p:anim>
                                        <p:anim calcmode="lin" valueType="num">
                                          <p:cBhvr>
                                            <p:cTn id="24" dur="500" fill="hold"/>
                                            <p:tgtEl>
                                              <p:spTgt spid="272"/>
                                            </p:tgtEl>
                                            <p:attrNameLst>
                                              <p:attrName>ppt_h</p:attrName>
                                            </p:attrNameLst>
                                          </p:cBhvr>
                                          <p:tavLst>
                                            <p:tav tm="0">
                                              <p:val>
                                                <p:fltVal val="0"/>
                                              </p:val>
                                            </p:tav>
                                            <p:tav tm="100000">
                                              <p:val>
                                                <p:strVal val="#ppt_h"/>
                                              </p:val>
                                            </p:tav>
                                          </p:tavLst>
                                        </p:anim>
                                        <p:animEffect transition="in" filter="fade">
                                          <p:cBhvr>
                                            <p:cTn id="25" dur="500"/>
                                            <p:tgtEl>
                                              <p:spTgt spid="272"/>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82"/>
                                            </p:tgtEl>
                                            <p:attrNameLst>
                                              <p:attrName>style.visibility</p:attrName>
                                            </p:attrNameLst>
                                          </p:cBhvr>
                                          <p:to>
                                            <p:strVal val="visible"/>
                                          </p:to>
                                        </p:set>
                                        <p:animEffect transition="in" filter="wipe(left)">
                                          <p:cBhvr>
                                            <p:cTn id="28" dur="500"/>
                                            <p:tgtEl>
                                              <p:spTgt spid="282"/>
                                            </p:tgtEl>
                                          </p:cBhvr>
                                        </p:animEffect>
                                      </p:childTnLst>
                                    </p:cTn>
                                  </p:par>
                                  <p:par>
                                    <p:cTn id="29" presetID="53" presetClass="entr" presetSubtype="16" fill="hold" nodeType="withEffect">
                                      <p:stCondLst>
                                        <p:cond delay="700"/>
                                      </p:stCondLst>
                                      <p:childTnLst>
                                        <p:set>
                                          <p:cBhvr>
                                            <p:cTn id="30" dur="1" fill="hold">
                                              <p:stCondLst>
                                                <p:cond delay="0"/>
                                              </p:stCondLst>
                                            </p:cTn>
                                            <p:tgtEl>
                                              <p:spTgt spid="275"/>
                                            </p:tgtEl>
                                            <p:attrNameLst>
                                              <p:attrName>style.visibility</p:attrName>
                                            </p:attrNameLst>
                                          </p:cBhvr>
                                          <p:to>
                                            <p:strVal val="visible"/>
                                          </p:to>
                                        </p:set>
                                        <p:anim calcmode="lin" valueType="num">
                                          <p:cBhvr>
                                            <p:cTn id="31" dur="500" fill="hold"/>
                                            <p:tgtEl>
                                              <p:spTgt spid="275"/>
                                            </p:tgtEl>
                                            <p:attrNameLst>
                                              <p:attrName>ppt_w</p:attrName>
                                            </p:attrNameLst>
                                          </p:cBhvr>
                                          <p:tavLst>
                                            <p:tav tm="0">
                                              <p:val>
                                                <p:fltVal val="0"/>
                                              </p:val>
                                            </p:tav>
                                            <p:tav tm="100000">
                                              <p:val>
                                                <p:strVal val="#ppt_w"/>
                                              </p:val>
                                            </p:tav>
                                          </p:tavLst>
                                        </p:anim>
                                        <p:anim calcmode="lin" valueType="num">
                                          <p:cBhvr>
                                            <p:cTn id="32" dur="500" fill="hold"/>
                                            <p:tgtEl>
                                              <p:spTgt spid="275"/>
                                            </p:tgtEl>
                                            <p:attrNameLst>
                                              <p:attrName>ppt_h</p:attrName>
                                            </p:attrNameLst>
                                          </p:cBhvr>
                                          <p:tavLst>
                                            <p:tav tm="0">
                                              <p:val>
                                                <p:fltVal val="0"/>
                                              </p:val>
                                            </p:tav>
                                            <p:tav tm="100000">
                                              <p:val>
                                                <p:strVal val="#ppt_h"/>
                                              </p:val>
                                            </p:tav>
                                          </p:tavLst>
                                        </p:anim>
                                        <p:animEffect transition="in" filter="fade">
                                          <p:cBhvr>
                                            <p:cTn id="33" dur="500"/>
                                            <p:tgtEl>
                                              <p:spTgt spid="275"/>
                                            </p:tgtEl>
                                          </p:cBhvr>
                                        </p:animEffect>
                                      </p:childTnLst>
                                    </p:cTn>
                                  </p:par>
                                  <p:par>
                                    <p:cTn id="34" presetID="22" presetClass="entr" presetSubtype="8" fill="hold" grpId="0" nodeType="withEffect">
                                      <p:stCondLst>
                                        <p:cond delay="1200"/>
                                      </p:stCondLst>
                                      <p:childTnLst>
                                        <p:set>
                                          <p:cBhvr>
                                            <p:cTn id="35" dur="1" fill="hold">
                                              <p:stCondLst>
                                                <p:cond delay="0"/>
                                              </p:stCondLst>
                                            </p:cTn>
                                            <p:tgtEl>
                                              <p:spTgt spid="283"/>
                                            </p:tgtEl>
                                            <p:attrNameLst>
                                              <p:attrName>style.visibility</p:attrName>
                                            </p:attrNameLst>
                                          </p:cBhvr>
                                          <p:to>
                                            <p:strVal val="visible"/>
                                          </p:to>
                                        </p:set>
                                        <p:animEffect transition="in" filter="wipe(left)">
                                          <p:cBhvr>
                                            <p:cTn id="36" dur="500"/>
                                            <p:tgtEl>
                                              <p:spTgt spid="283"/>
                                            </p:tgtEl>
                                          </p:cBhvr>
                                        </p:animEffect>
                                      </p:childTnLst>
                                    </p:cTn>
                                  </p:par>
                                  <p:par>
                                    <p:cTn id="37" presetID="53" presetClass="entr" presetSubtype="16" fill="hold" nodeType="withEffect">
                                      <p:stCondLst>
                                        <p:cond delay="1100"/>
                                      </p:stCondLst>
                                      <p:childTnLst>
                                        <p:set>
                                          <p:cBhvr>
                                            <p:cTn id="38" dur="1" fill="hold">
                                              <p:stCondLst>
                                                <p:cond delay="0"/>
                                              </p:stCondLst>
                                            </p:cTn>
                                            <p:tgtEl>
                                              <p:spTgt spid="256"/>
                                            </p:tgtEl>
                                            <p:attrNameLst>
                                              <p:attrName>style.visibility</p:attrName>
                                            </p:attrNameLst>
                                          </p:cBhvr>
                                          <p:to>
                                            <p:strVal val="visible"/>
                                          </p:to>
                                        </p:set>
                                        <p:anim calcmode="lin" valueType="num">
                                          <p:cBhvr>
                                            <p:cTn id="39" dur="500" fill="hold"/>
                                            <p:tgtEl>
                                              <p:spTgt spid="256"/>
                                            </p:tgtEl>
                                            <p:attrNameLst>
                                              <p:attrName>ppt_w</p:attrName>
                                            </p:attrNameLst>
                                          </p:cBhvr>
                                          <p:tavLst>
                                            <p:tav tm="0">
                                              <p:val>
                                                <p:fltVal val="0"/>
                                              </p:val>
                                            </p:tav>
                                            <p:tav tm="100000">
                                              <p:val>
                                                <p:strVal val="#ppt_w"/>
                                              </p:val>
                                            </p:tav>
                                          </p:tavLst>
                                        </p:anim>
                                        <p:anim calcmode="lin" valueType="num">
                                          <p:cBhvr>
                                            <p:cTn id="40" dur="500" fill="hold"/>
                                            <p:tgtEl>
                                              <p:spTgt spid="256"/>
                                            </p:tgtEl>
                                            <p:attrNameLst>
                                              <p:attrName>ppt_h</p:attrName>
                                            </p:attrNameLst>
                                          </p:cBhvr>
                                          <p:tavLst>
                                            <p:tav tm="0">
                                              <p:val>
                                                <p:fltVal val="0"/>
                                              </p:val>
                                            </p:tav>
                                            <p:tav tm="100000">
                                              <p:val>
                                                <p:strVal val="#ppt_h"/>
                                              </p:val>
                                            </p:tav>
                                          </p:tavLst>
                                        </p:anim>
                                        <p:animEffect transition="in" filter="fade">
                                          <p:cBhvr>
                                            <p:cTn id="41" dur="500"/>
                                            <p:tgtEl>
                                              <p:spTgt spid="256"/>
                                            </p:tgtEl>
                                          </p:cBhvr>
                                        </p:animEffect>
                                      </p:childTnLst>
                                    </p:cTn>
                                  </p:par>
                                  <p:par>
                                    <p:cTn id="42" presetID="22" presetClass="entr" presetSubtype="2" fill="hold" grpId="0" nodeType="withEffect">
                                      <p:stCondLst>
                                        <p:cond delay="1500"/>
                                      </p:stCondLst>
                                      <p:childTnLst>
                                        <p:set>
                                          <p:cBhvr>
                                            <p:cTn id="43" dur="1" fill="hold">
                                              <p:stCondLst>
                                                <p:cond delay="0"/>
                                              </p:stCondLst>
                                            </p:cTn>
                                            <p:tgtEl>
                                              <p:spTgt spid="285"/>
                                            </p:tgtEl>
                                            <p:attrNameLst>
                                              <p:attrName>style.visibility</p:attrName>
                                            </p:attrNameLst>
                                          </p:cBhvr>
                                          <p:to>
                                            <p:strVal val="visible"/>
                                          </p:to>
                                        </p:set>
                                        <p:animEffect transition="in" filter="wipe(right)">
                                          <p:cBhvr>
                                            <p:cTn id="44" dur="500"/>
                                            <p:tgtEl>
                                              <p:spTgt spid="285"/>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59"/>
                                            </p:tgtEl>
                                            <p:attrNameLst>
                                              <p:attrName>style.visibility</p:attrName>
                                            </p:attrNameLst>
                                          </p:cBhvr>
                                          <p:to>
                                            <p:strVal val="visible"/>
                                          </p:to>
                                        </p:set>
                                        <p:anim calcmode="lin" valueType="num">
                                          <p:cBhvr>
                                            <p:cTn id="47" dur="500" fill="hold"/>
                                            <p:tgtEl>
                                              <p:spTgt spid="259"/>
                                            </p:tgtEl>
                                            <p:attrNameLst>
                                              <p:attrName>ppt_w</p:attrName>
                                            </p:attrNameLst>
                                          </p:cBhvr>
                                          <p:tavLst>
                                            <p:tav tm="0">
                                              <p:val>
                                                <p:fltVal val="0"/>
                                              </p:val>
                                            </p:tav>
                                            <p:tav tm="100000">
                                              <p:val>
                                                <p:strVal val="#ppt_w"/>
                                              </p:val>
                                            </p:tav>
                                          </p:tavLst>
                                        </p:anim>
                                        <p:anim calcmode="lin" valueType="num">
                                          <p:cBhvr>
                                            <p:cTn id="48" dur="500" fill="hold"/>
                                            <p:tgtEl>
                                              <p:spTgt spid="259"/>
                                            </p:tgtEl>
                                            <p:attrNameLst>
                                              <p:attrName>ppt_h</p:attrName>
                                            </p:attrNameLst>
                                          </p:cBhvr>
                                          <p:tavLst>
                                            <p:tav tm="0">
                                              <p:val>
                                                <p:fltVal val="0"/>
                                              </p:val>
                                            </p:tav>
                                            <p:tav tm="100000">
                                              <p:val>
                                                <p:strVal val="#ppt_h"/>
                                              </p:val>
                                            </p:tav>
                                          </p:tavLst>
                                        </p:anim>
                                        <p:animEffect transition="in" filter="fade">
                                          <p:cBhvr>
                                            <p:cTn id="49" dur="500"/>
                                            <p:tgtEl>
                                              <p:spTgt spid="259"/>
                                            </p:tgtEl>
                                          </p:cBhvr>
                                        </p:animEffect>
                                      </p:childTnLst>
                                    </p:cTn>
                                  </p:par>
                                  <p:par>
                                    <p:cTn id="50" presetID="22" presetClass="entr" presetSubtype="2" fill="hold" grpId="0" nodeType="withEffect">
                                      <p:stCondLst>
                                        <p:cond delay="2000"/>
                                      </p:stCondLst>
                                      <p:childTnLst>
                                        <p:set>
                                          <p:cBhvr>
                                            <p:cTn id="51" dur="1" fill="hold">
                                              <p:stCondLst>
                                                <p:cond delay="0"/>
                                              </p:stCondLst>
                                            </p:cTn>
                                            <p:tgtEl>
                                              <p:spTgt spid="284"/>
                                            </p:tgtEl>
                                            <p:attrNameLst>
                                              <p:attrName>style.visibility</p:attrName>
                                            </p:attrNameLst>
                                          </p:cBhvr>
                                          <p:to>
                                            <p:strVal val="visible"/>
                                          </p:to>
                                        </p:set>
                                        <p:animEffect transition="in" filter="wipe(right)">
                                          <p:cBhvr>
                                            <p:cTn id="52" dur="500"/>
                                            <p:tgtEl>
                                              <p:spTgt spid="284"/>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86"/>
                                            </p:tgtEl>
                                            <p:attrNameLst>
                                              <p:attrName>style.visibility</p:attrName>
                                            </p:attrNameLst>
                                          </p:cBhvr>
                                          <p:to>
                                            <p:strVal val="visible"/>
                                          </p:to>
                                        </p:set>
                                        <p:animEffect transition="in" filter="fade">
                                          <p:cBhvr>
                                            <p:cTn id="56" dur="500"/>
                                            <p:tgtEl>
                                              <p:spTgt spid="286"/>
                                            </p:tgtEl>
                                          </p:cBhvr>
                                        </p:animEffect>
                                      </p:childTnLst>
                                    </p:cTn>
                                  </p:par>
                                </p:childTnLst>
                              </p:cTn>
                            </p:par>
                            <p:par>
                              <p:cTn id="57" fill="hold">
                                <p:stCondLst>
                                  <p:cond delay="3500"/>
                                </p:stCondLst>
                                <p:childTnLst>
                                  <p:par>
                                    <p:cTn id="58" presetID="2" presetClass="entr" presetSubtype="9" fill="hold" nodeType="afterEffect" p14:presetBounceEnd="50000">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14:bounceEnd="50000">
                                          <p:cBhvr additive="base">
                                            <p:cTn id="60" dur="1200" fill="hold"/>
                                            <p:tgtEl>
                                              <p:spTgt spid="50"/>
                                            </p:tgtEl>
                                            <p:attrNameLst>
                                              <p:attrName>ppt_x</p:attrName>
                                            </p:attrNameLst>
                                          </p:cBhvr>
                                          <p:tavLst>
                                            <p:tav tm="0">
                                              <p:val>
                                                <p:strVal val="0-#ppt_w/2"/>
                                              </p:val>
                                            </p:tav>
                                            <p:tav tm="100000">
                                              <p:val>
                                                <p:strVal val="#ppt_x"/>
                                              </p:val>
                                            </p:tav>
                                          </p:tavLst>
                                        </p:anim>
                                        <p:anim calcmode="lin" valueType="num" p14:bounceEnd="50000">
                                          <p:cBhvr additive="base">
                                            <p:cTn id="61" dur="1200" fill="hold"/>
                                            <p:tgtEl>
                                              <p:spTgt spid="50"/>
                                            </p:tgtEl>
                                            <p:attrNameLst>
                                              <p:attrName>ppt_y</p:attrName>
                                            </p:attrNameLst>
                                          </p:cBhvr>
                                          <p:tavLst>
                                            <p:tav tm="0">
                                              <p:val>
                                                <p:strVal val="0-#ppt_h/2"/>
                                              </p:val>
                                            </p:tav>
                                            <p:tav tm="100000">
                                              <p:val>
                                                <p:strVal val="#ppt_y"/>
                                              </p:val>
                                            </p:tav>
                                          </p:tavLst>
                                        </p:anim>
                                      </p:childTnLst>
                                    </p:cTn>
                                  </p:par>
                                  <p:par>
                                    <p:cTn id="62" presetID="2" presetClass="entr" presetSubtype="1" fill="hold" nodeType="withEffect" p14:presetBounceEnd="50000">
                                      <p:stCondLst>
                                        <p:cond delay="0"/>
                                      </p:stCondLst>
                                      <p:childTnLst>
                                        <p:set>
                                          <p:cBhvr>
                                            <p:cTn id="63" dur="1" fill="hold">
                                              <p:stCondLst>
                                                <p:cond delay="0"/>
                                              </p:stCondLst>
                                            </p:cTn>
                                            <p:tgtEl>
                                              <p:spTgt spid="51"/>
                                            </p:tgtEl>
                                            <p:attrNameLst>
                                              <p:attrName>style.visibility</p:attrName>
                                            </p:attrNameLst>
                                          </p:cBhvr>
                                          <p:to>
                                            <p:strVal val="visible"/>
                                          </p:to>
                                        </p:set>
                                        <p:anim calcmode="lin" valueType="num" p14:bounceEnd="50000">
                                          <p:cBhvr additive="base">
                                            <p:cTn id="64" dur="1200" fill="hold"/>
                                            <p:tgtEl>
                                              <p:spTgt spid="51"/>
                                            </p:tgtEl>
                                            <p:attrNameLst>
                                              <p:attrName>ppt_x</p:attrName>
                                            </p:attrNameLst>
                                          </p:cBhvr>
                                          <p:tavLst>
                                            <p:tav tm="0">
                                              <p:val>
                                                <p:strVal val="#ppt_x"/>
                                              </p:val>
                                            </p:tav>
                                            <p:tav tm="100000">
                                              <p:val>
                                                <p:strVal val="#ppt_x"/>
                                              </p:val>
                                            </p:tav>
                                          </p:tavLst>
                                        </p:anim>
                                        <p:anim calcmode="lin" valueType="num" p14:bounceEnd="50000">
                                          <p:cBhvr additive="base">
                                            <p:cTn id="65" dur="1200" fill="hold"/>
                                            <p:tgtEl>
                                              <p:spTgt spid="51"/>
                                            </p:tgtEl>
                                            <p:attrNameLst>
                                              <p:attrName>ppt_y</p:attrName>
                                            </p:attrNameLst>
                                          </p:cBhvr>
                                          <p:tavLst>
                                            <p:tav tm="0">
                                              <p:val>
                                                <p:strVal val="0-#ppt_h/2"/>
                                              </p:val>
                                            </p:tav>
                                            <p:tav tm="100000">
                                              <p:val>
                                                <p:strVal val="#ppt_y"/>
                                              </p:val>
                                            </p:tav>
                                          </p:tavLst>
                                        </p:anim>
                                      </p:childTnLst>
                                    </p:cTn>
                                  </p:par>
                                </p:childTnLst>
                              </p:cTn>
                            </p:par>
                            <p:par>
                              <p:cTn id="66" fill="hold">
                                <p:stCondLst>
                                  <p:cond delay="4700"/>
                                </p:stCondLst>
                                <p:childTnLst>
                                  <p:par>
                                    <p:cTn id="67" presetID="22" presetClass="entr" presetSubtype="8"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left)">
                                          <p:cBhvr>
                                            <p:cTn id="69" dur="500"/>
                                            <p:tgtEl>
                                              <p:spTgt spid="49"/>
                                            </p:tgtEl>
                                          </p:cBhvr>
                                        </p:animEffect>
                                      </p:childTnLst>
                                    </p:cTn>
                                  </p:par>
                                </p:childTnLst>
                              </p:cTn>
                            </p:par>
                            <p:par>
                              <p:cTn id="70" fill="hold">
                                <p:stCondLst>
                                  <p:cond delay="5200"/>
                                </p:stCondLst>
                                <p:childTnLst>
                                  <p:par>
                                    <p:cTn id="71" presetID="10" presetClass="entr" presetSubtype="0" fill="hold" grpId="0" nodeType="after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animBg="1"/>
          <p:bldP spid="281" grpId="0"/>
          <p:bldP spid="282" grpId="0"/>
          <p:bldP spid="283" grpId="0"/>
          <p:bldP spid="284" grpId="0"/>
          <p:bldP spid="285" grpId="0"/>
          <p:bldP spid="286" grpId="0"/>
          <p:bldP spid="49" grpId="0"/>
          <p:bldP spid="52" grpId="0" animBg="1"/>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43"/>
                                            </p:tgtEl>
                                            <p:attrNameLst>
                                              <p:attrName>style.visibility</p:attrName>
                                            </p:attrNameLst>
                                          </p:cBhvr>
                                          <p:to>
                                            <p:strVal val="visible"/>
                                          </p:to>
                                        </p:set>
                                        <p:anim calcmode="lin" valueType="num">
                                          <p:cBhvr additive="base">
                                            <p:cTn id="7" dur="500" fill="hold"/>
                                            <p:tgtEl>
                                              <p:spTgt spid="243"/>
                                            </p:tgtEl>
                                            <p:attrNameLst>
                                              <p:attrName>ppt_x</p:attrName>
                                            </p:attrNameLst>
                                          </p:cBhvr>
                                          <p:tavLst>
                                            <p:tav tm="0">
                                              <p:val>
                                                <p:strVal val="#ppt_x"/>
                                              </p:val>
                                            </p:tav>
                                            <p:tav tm="100000">
                                              <p:val>
                                                <p:strVal val="#ppt_x"/>
                                              </p:val>
                                            </p:tav>
                                          </p:tavLst>
                                        </p:anim>
                                        <p:anim calcmode="lin" valueType="num">
                                          <p:cBhvr additive="base">
                                            <p:cTn id="8" dur="500" fill="hold"/>
                                            <p:tgtEl>
                                              <p:spTgt spid="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41"/>
                                            </p:tgtEl>
                                            <p:attrNameLst>
                                              <p:attrName>style.visibility</p:attrName>
                                            </p:attrNameLst>
                                          </p:cBhvr>
                                          <p:to>
                                            <p:strVal val="visible"/>
                                          </p:to>
                                        </p:set>
                                        <p:animEffect transition="in" filter="wheel(1)">
                                          <p:cBhvr>
                                            <p:cTn id="12" dur="2000"/>
                                            <p:tgtEl>
                                              <p:spTgt spid="241"/>
                                            </p:tgtEl>
                                          </p:cBhvr>
                                        </p:animEffect>
                                      </p:childTnLst>
                                    </p:cTn>
                                  </p:par>
                                  <p:par>
                                    <p:cTn id="13" presetID="53" presetClass="entr" presetSubtype="16" fill="hold" nodeType="withEffect">
                                      <p:stCondLst>
                                        <p:cond delay="0"/>
                                      </p:stCondLst>
                                      <p:childTnLst>
                                        <p:set>
                                          <p:cBhvr>
                                            <p:cTn id="14" dur="1" fill="hold">
                                              <p:stCondLst>
                                                <p:cond delay="0"/>
                                              </p:stCondLst>
                                            </p:cTn>
                                            <p:tgtEl>
                                              <p:spTgt spid="264"/>
                                            </p:tgtEl>
                                            <p:attrNameLst>
                                              <p:attrName>style.visibility</p:attrName>
                                            </p:attrNameLst>
                                          </p:cBhvr>
                                          <p:to>
                                            <p:strVal val="visible"/>
                                          </p:to>
                                        </p:set>
                                        <p:anim calcmode="lin" valueType="num">
                                          <p:cBhvr>
                                            <p:cTn id="15" dur="500" fill="hold"/>
                                            <p:tgtEl>
                                              <p:spTgt spid="264"/>
                                            </p:tgtEl>
                                            <p:attrNameLst>
                                              <p:attrName>ppt_w</p:attrName>
                                            </p:attrNameLst>
                                          </p:cBhvr>
                                          <p:tavLst>
                                            <p:tav tm="0">
                                              <p:val>
                                                <p:fltVal val="0"/>
                                              </p:val>
                                            </p:tav>
                                            <p:tav tm="100000">
                                              <p:val>
                                                <p:strVal val="#ppt_w"/>
                                              </p:val>
                                            </p:tav>
                                          </p:tavLst>
                                        </p:anim>
                                        <p:anim calcmode="lin" valueType="num">
                                          <p:cBhvr>
                                            <p:cTn id="16" dur="500" fill="hold"/>
                                            <p:tgtEl>
                                              <p:spTgt spid="264"/>
                                            </p:tgtEl>
                                            <p:attrNameLst>
                                              <p:attrName>ppt_h</p:attrName>
                                            </p:attrNameLst>
                                          </p:cBhvr>
                                          <p:tavLst>
                                            <p:tav tm="0">
                                              <p:val>
                                                <p:fltVal val="0"/>
                                              </p:val>
                                            </p:tav>
                                            <p:tav tm="100000">
                                              <p:val>
                                                <p:strVal val="#ppt_h"/>
                                              </p:val>
                                            </p:tav>
                                          </p:tavLst>
                                        </p:anim>
                                        <p:animEffect transition="in" filter="fade">
                                          <p:cBhvr>
                                            <p:cTn id="17" dur="500"/>
                                            <p:tgtEl>
                                              <p:spTgt spid="264"/>
                                            </p:tgtEl>
                                          </p:cBhvr>
                                        </p:animEffect>
                                      </p:childTnLst>
                                    </p:cTn>
                                  </p:par>
                                  <p:par>
                                    <p:cTn id="18" presetID="22" presetClass="entr" presetSubtype="4" fill="hold" grpId="0" nodeType="withEffect">
                                      <p:stCondLst>
                                        <p:cond delay="500"/>
                                      </p:stCondLst>
                                      <p:childTnLst>
                                        <p:set>
                                          <p:cBhvr>
                                            <p:cTn id="19" dur="1" fill="hold">
                                              <p:stCondLst>
                                                <p:cond delay="0"/>
                                              </p:stCondLst>
                                            </p:cTn>
                                            <p:tgtEl>
                                              <p:spTgt spid="281"/>
                                            </p:tgtEl>
                                            <p:attrNameLst>
                                              <p:attrName>style.visibility</p:attrName>
                                            </p:attrNameLst>
                                          </p:cBhvr>
                                          <p:to>
                                            <p:strVal val="visible"/>
                                          </p:to>
                                        </p:set>
                                        <p:animEffect transition="in" filter="wipe(down)">
                                          <p:cBhvr>
                                            <p:cTn id="20" dur="500"/>
                                            <p:tgtEl>
                                              <p:spTgt spid="281"/>
                                            </p:tgtEl>
                                          </p:cBhvr>
                                        </p:animEffect>
                                      </p:childTnLst>
                                    </p:cTn>
                                  </p:par>
                                  <p:par>
                                    <p:cTn id="21" presetID="53" presetClass="entr" presetSubtype="16" fill="hold" nodeType="withEffect">
                                      <p:stCondLst>
                                        <p:cond delay="300"/>
                                      </p:stCondLst>
                                      <p:childTnLst>
                                        <p:set>
                                          <p:cBhvr>
                                            <p:cTn id="22" dur="1" fill="hold">
                                              <p:stCondLst>
                                                <p:cond delay="0"/>
                                              </p:stCondLst>
                                            </p:cTn>
                                            <p:tgtEl>
                                              <p:spTgt spid="272"/>
                                            </p:tgtEl>
                                            <p:attrNameLst>
                                              <p:attrName>style.visibility</p:attrName>
                                            </p:attrNameLst>
                                          </p:cBhvr>
                                          <p:to>
                                            <p:strVal val="visible"/>
                                          </p:to>
                                        </p:set>
                                        <p:anim calcmode="lin" valueType="num">
                                          <p:cBhvr>
                                            <p:cTn id="23" dur="500" fill="hold"/>
                                            <p:tgtEl>
                                              <p:spTgt spid="272"/>
                                            </p:tgtEl>
                                            <p:attrNameLst>
                                              <p:attrName>ppt_w</p:attrName>
                                            </p:attrNameLst>
                                          </p:cBhvr>
                                          <p:tavLst>
                                            <p:tav tm="0">
                                              <p:val>
                                                <p:fltVal val="0"/>
                                              </p:val>
                                            </p:tav>
                                            <p:tav tm="100000">
                                              <p:val>
                                                <p:strVal val="#ppt_w"/>
                                              </p:val>
                                            </p:tav>
                                          </p:tavLst>
                                        </p:anim>
                                        <p:anim calcmode="lin" valueType="num">
                                          <p:cBhvr>
                                            <p:cTn id="24" dur="500" fill="hold"/>
                                            <p:tgtEl>
                                              <p:spTgt spid="272"/>
                                            </p:tgtEl>
                                            <p:attrNameLst>
                                              <p:attrName>ppt_h</p:attrName>
                                            </p:attrNameLst>
                                          </p:cBhvr>
                                          <p:tavLst>
                                            <p:tav tm="0">
                                              <p:val>
                                                <p:fltVal val="0"/>
                                              </p:val>
                                            </p:tav>
                                            <p:tav tm="100000">
                                              <p:val>
                                                <p:strVal val="#ppt_h"/>
                                              </p:val>
                                            </p:tav>
                                          </p:tavLst>
                                        </p:anim>
                                        <p:animEffect transition="in" filter="fade">
                                          <p:cBhvr>
                                            <p:cTn id="25" dur="500"/>
                                            <p:tgtEl>
                                              <p:spTgt spid="272"/>
                                            </p:tgtEl>
                                          </p:cBhvr>
                                        </p:animEffect>
                                      </p:childTnLst>
                                    </p:cTn>
                                  </p:par>
                                  <p:par>
                                    <p:cTn id="26" presetID="22" presetClass="entr" presetSubtype="8" fill="hold" grpId="0" nodeType="withEffect">
                                      <p:stCondLst>
                                        <p:cond delay="800"/>
                                      </p:stCondLst>
                                      <p:childTnLst>
                                        <p:set>
                                          <p:cBhvr>
                                            <p:cTn id="27" dur="1" fill="hold">
                                              <p:stCondLst>
                                                <p:cond delay="0"/>
                                              </p:stCondLst>
                                            </p:cTn>
                                            <p:tgtEl>
                                              <p:spTgt spid="282"/>
                                            </p:tgtEl>
                                            <p:attrNameLst>
                                              <p:attrName>style.visibility</p:attrName>
                                            </p:attrNameLst>
                                          </p:cBhvr>
                                          <p:to>
                                            <p:strVal val="visible"/>
                                          </p:to>
                                        </p:set>
                                        <p:animEffect transition="in" filter="wipe(left)">
                                          <p:cBhvr>
                                            <p:cTn id="28" dur="500"/>
                                            <p:tgtEl>
                                              <p:spTgt spid="282"/>
                                            </p:tgtEl>
                                          </p:cBhvr>
                                        </p:animEffect>
                                      </p:childTnLst>
                                    </p:cTn>
                                  </p:par>
                                  <p:par>
                                    <p:cTn id="29" presetID="53" presetClass="entr" presetSubtype="16" fill="hold" nodeType="withEffect">
                                      <p:stCondLst>
                                        <p:cond delay="700"/>
                                      </p:stCondLst>
                                      <p:childTnLst>
                                        <p:set>
                                          <p:cBhvr>
                                            <p:cTn id="30" dur="1" fill="hold">
                                              <p:stCondLst>
                                                <p:cond delay="0"/>
                                              </p:stCondLst>
                                            </p:cTn>
                                            <p:tgtEl>
                                              <p:spTgt spid="275"/>
                                            </p:tgtEl>
                                            <p:attrNameLst>
                                              <p:attrName>style.visibility</p:attrName>
                                            </p:attrNameLst>
                                          </p:cBhvr>
                                          <p:to>
                                            <p:strVal val="visible"/>
                                          </p:to>
                                        </p:set>
                                        <p:anim calcmode="lin" valueType="num">
                                          <p:cBhvr>
                                            <p:cTn id="31" dur="500" fill="hold"/>
                                            <p:tgtEl>
                                              <p:spTgt spid="275"/>
                                            </p:tgtEl>
                                            <p:attrNameLst>
                                              <p:attrName>ppt_w</p:attrName>
                                            </p:attrNameLst>
                                          </p:cBhvr>
                                          <p:tavLst>
                                            <p:tav tm="0">
                                              <p:val>
                                                <p:fltVal val="0"/>
                                              </p:val>
                                            </p:tav>
                                            <p:tav tm="100000">
                                              <p:val>
                                                <p:strVal val="#ppt_w"/>
                                              </p:val>
                                            </p:tav>
                                          </p:tavLst>
                                        </p:anim>
                                        <p:anim calcmode="lin" valueType="num">
                                          <p:cBhvr>
                                            <p:cTn id="32" dur="500" fill="hold"/>
                                            <p:tgtEl>
                                              <p:spTgt spid="275"/>
                                            </p:tgtEl>
                                            <p:attrNameLst>
                                              <p:attrName>ppt_h</p:attrName>
                                            </p:attrNameLst>
                                          </p:cBhvr>
                                          <p:tavLst>
                                            <p:tav tm="0">
                                              <p:val>
                                                <p:fltVal val="0"/>
                                              </p:val>
                                            </p:tav>
                                            <p:tav tm="100000">
                                              <p:val>
                                                <p:strVal val="#ppt_h"/>
                                              </p:val>
                                            </p:tav>
                                          </p:tavLst>
                                        </p:anim>
                                        <p:animEffect transition="in" filter="fade">
                                          <p:cBhvr>
                                            <p:cTn id="33" dur="500"/>
                                            <p:tgtEl>
                                              <p:spTgt spid="275"/>
                                            </p:tgtEl>
                                          </p:cBhvr>
                                        </p:animEffect>
                                      </p:childTnLst>
                                    </p:cTn>
                                  </p:par>
                                  <p:par>
                                    <p:cTn id="34" presetID="22" presetClass="entr" presetSubtype="8" fill="hold" grpId="0" nodeType="withEffect">
                                      <p:stCondLst>
                                        <p:cond delay="1200"/>
                                      </p:stCondLst>
                                      <p:childTnLst>
                                        <p:set>
                                          <p:cBhvr>
                                            <p:cTn id="35" dur="1" fill="hold">
                                              <p:stCondLst>
                                                <p:cond delay="0"/>
                                              </p:stCondLst>
                                            </p:cTn>
                                            <p:tgtEl>
                                              <p:spTgt spid="283"/>
                                            </p:tgtEl>
                                            <p:attrNameLst>
                                              <p:attrName>style.visibility</p:attrName>
                                            </p:attrNameLst>
                                          </p:cBhvr>
                                          <p:to>
                                            <p:strVal val="visible"/>
                                          </p:to>
                                        </p:set>
                                        <p:animEffect transition="in" filter="wipe(left)">
                                          <p:cBhvr>
                                            <p:cTn id="36" dur="500"/>
                                            <p:tgtEl>
                                              <p:spTgt spid="283"/>
                                            </p:tgtEl>
                                          </p:cBhvr>
                                        </p:animEffect>
                                      </p:childTnLst>
                                    </p:cTn>
                                  </p:par>
                                  <p:par>
                                    <p:cTn id="37" presetID="53" presetClass="entr" presetSubtype="16" fill="hold" nodeType="withEffect">
                                      <p:stCondLst>
                                        <p:cond delay="1100"/>
                                      </p:stCondLst>
                                      <p:childTnLst>
                                        <p:set>
                                          <p:cBhvr>
                                            <p:cTn id="38" dur="1" fill="hold">
                                              <p:stCondLst>
                                                <p:cond delay="0"/>
                                              </p:stCondLst>
                                            </p:cTn>
                                            <p:tgtEl>
                                              <p:spTgt spid="256"/>
                                            </p:tgtEl>
                                            <p:attrNameLst>
                                              <p:attrName>style.visibility</p:attrName>
                                            </p:attrNameLst>
                                          </p:cBhvr>
                                          <p:to>
                                            <p:strVal val="visible"/>
                                          </p:to>
                                        </p:set>
                                        <p:anim calcmode="lin" valueType="num">
                                          <p:cBhvr>
                                            <p:cTn id="39" dur="500" fill="hold"/>
                                            <p:tgtEl>
                                              <p:spTgt spid="256"/>
                                            </p:tgtEl>
                                            <p:attrNameLst>
                                              <p:attrName>ppt_w</p:attrName>
                                            </p:attrNameLst>
                                          </p:cBhvr>
                                          <p:tavLst>
                                            <p:tav tm="0">
                                              <p:val>
                                                <p:fltVal val="0"/>
                                              </p:val>
                                            </p:tav>
                                            <p:tav tm="100000">
                                              <p:val>
                                                <p:strVal val="#ppt_w"/>
                                              </p:val>
                                            </p:tav>
                                          </p:tavLst>
                                        </p:anim>
                                        <p:anim calcmode="lin" valueType="num">
                                          <p:cBhvr>
                                            <p:cTn id="40" dur="500" fill="hold"/>
                                            <p:tgtEl>
                                              <p:spTgt spid="256"/>
                                            </p:tgtEl>
                                            <p:attrNameLst>
                                              <p:attrName>ppt_h</p:attrName>
                                            </p:attrNameLst>
                                          </p:cBhvr>
                                          <p:tavLst>
                                            <p:tav tm="0">
                                              <p:val>
                                                <p:fltVal val="0"/>
                                              </p:val>
                                            </p:tav>
                                            <p:tav tm="100000">
                                              <p:val>
                                                <p:strVal val="#ppt_h"/>
                                              </p:val>
                                            </p:tav>
                                          </p:tavLst>
                                        </p:anim>
                                        <p:animEffect transition="in" filter="fade">
                                          <p:cBhvr>
                                            <p:cTn id="41" dur="500"/>
                                            <p:tgtEl>
                                              <p:spTgt spid="256"/>
                                            </p:tgtEl>
                                          </p:cBhvr>
                                        </p:animEffect>
                                      </p:childTnLst>
                                    </p:cTn>
                                  </p:par>
                                  <p:par>
                                    <p:cTn id="42" presetID="22" presetClass="entr" presetSubtype="2" fill="hold" grpId="0" nodeType="withEffect">
                                      <p:stCondLst>
                                        <p:cond delay="1500"/>
                                      </p:stCondLst>
                                      <p:childTnLst>
                                        <p:set>
                                          <p:cBhvr>
                                            <p:cTn id="43" dur="1" fill="hold">
                                              <p:stCondLst>
                                                <p:cond delay="0"/>
                                              </p:stCondLst>
                                            </p:cTn>
                                            <p:tgtEl>
                                              <p:spTgt spid="285"/>
                                            </p:tgtEl>
                                            <p:attrNameLst>
                                              <p:attrName>style.visibility</p:attrName>
                                            </p:attrNameLst>
                                          </p:cBhvr>
                                          <p:to>
                                            <p:strVal val="visible"/>
                                          </p:to>
                                        </p:set>
                                        <p:animEffect transition="in" filter="wipe(right)">
                                          <p:cBhvr>
                                            <p:cTn id="44" dur="500"/>
                                            <p:tgtEl>
                                              <p:spTgt spid="285"/>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59"/>
                                            </p:tgtEl>
                                            <p:attrNameLst>
                                              <p:attrName>style.visibility</p:attrName>
                                            </p:attrNameLst>
                                          </p:cBhvr>
                                          <p:to>
                                            <p:strVal val="visible"/>
                                          </p:to>
                                        </p:set>
                                        <p:anim calcmode="lin" valueType="num">
                                          <p:cBhvr>
                                            <p:cTn id="47" dur="500" fill="hold"/>
                                            <p:tgtEl>
                                              <p:spTgt spid="259"/>
                                            </p:tgtEl>
                                            <p:attrNameLst>
                                              <p:attrName>ppt_w</p:attrName>
                                            </p:attrNameLst>
                                          </p:cBhvr>
                                          <p:tavLst>
                                            <p:tav tm="0">
                                              <p:val>
                                                <p:fltVal val="0"/>
                                              </p:val>
                                            </p:tav>
                                            <p:tav tm="100000">
                                              <p:val>
                                                <p:strVal val="#ppt_w"/>
                                              </p:val>
                                            </p:tav>
                                          </p:tavLst>
                                        </p:anim>
                                        <p:anim calcmode="lin" valueType="num">
                                          <p:cBhvr>
                                            <p:cTn id="48" dur="500" fill="hold"/>
                                            <p:tgtEl>
                                              <p:spTgt spid="259"/>
                                            </p:tgtEl>
                                            <p:attrNameLst>
                                              <p:attrName>ppt_h</p:attrName>
                                            </p:attrNameLst>
                                          </p:cBhvr>
                                          <p:tavLst>
                                            <p:tav tm="0">
                                              <p:val>
                                                <p:fltVal val="0"/>
                                              </p:val>
                                            </p:tav>
                                            <p:tav tm="100000">
                                              <p:val>
                                                <p:strVal val="#ppt_h"/>
                                              </p:val>
                                            </p:tav>
                                          </p:tavLst>
                                        </p:anim>
                                        <p:animEffect transition="in" filter="fade">
                                          <p:cBhvr>
                                            <p:cTn id="49" dur="500"/>
                                            <p:tgtEl>
                                              <p:spTgt spid="259"/>
                                            </p:tgtEl>
                                          </p:cBhvr>
                                        </p:animEffect>
                                      </p:childTnLst>
                                    </p:cTn>
                                  </p:par>
                                  <p:par>
                                    <p:cTn id="50" presetID="22" presetClass="entr" presetSubtype="2" fill="hold" grpId="0" nodeType="withEffect">
                                      <p:stCondLst>
                                        <p:cond delay="2000"/>
                                      </p:stCondLst>
                                      <p:childTnLst>
                                        <p:set>
                                          <p:cBhvr>
                                            <p:cTn id="51" dur="1" fill="hold">
                                              <p:stCondLst>
                                                <p:cond delay="0"/>
                                              </p:stCondLst>
                                            </p:cTn>
                                            <p:tgtEl>
                                              <p:spTgt spid="284"/>
                                            </p:tgtEl>
                                            <p:attrNameLst>
                                              <p:attrName>style.visibility</p:attrName>
                                            </p:attrNameLst>
                                          </p:cBhvr>
                                          <p:to>
                                            <p:strVal val="visible"/>
                                          </p:to>
                                        </p:set>
                                        <p:animEffect transition="in" filter="wipe(right)">
                                          <p:cBhvr>
                                            <p:cTn id="52" dur="500"/>
                                            <p:tgtEl>
                                              <p:spTgt spid="284"/>
                                            </p:tgtEl>
                                          </p:cBhvr>
                                        </p:animEffect>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86"/>
                                            </p:tgtEl>
                                            <p:attrNameLst>
                                              <p:attrName>style.visibility</p:attrName>
                                            </p:attrNameLst>
                                          </p:cBhvr>
                                          <p:to>
                                            <p:strVal val="visible"/>
                                          </p:to>
                                        </p:set>
                                        <p:animEffect transition="in" filter="fade">
                                          <p:cBhvr>
                                            <p:cTn id="56" dur="500"/>
                                            <p:tgtEl>
                                              <p:spTgt spid="286"/>
                                            </p:tgtEl>
                                          </p:cBhvr>
                                        </p:animEffect>
                                      </p:childTnLst>
                                    </p:cTn>
                                  </p:par>
                                </p:childTnLst>
                              </p:cTn>
                            </p:par>
                            <p:par>
                              <p:cTn id="57" fill="hold">
                                <p:stCondLst>
                                  <p:cond delay="3500"/>
                                </p:stCondLst>
                                <p:childTnLst>
                                  <p:par>
                                    <p:cTn id="58" presetID="2" presetClass="entr" presetSubtype="9" fill="hold" nodeType="afterEffect">
                                      <p:stCondLst>
                                        <p:cond delay="0"/>
                                      </p:stCondLst>
                                      <p:childTnLst>
                                        <p:set>
                                          <p:cBhvr>
                                            <p:cTn id="59" dur="1" fill="hold">
                                              <p:stCondLst>
                                                <p:cond delay="0"/>
                                              </p:stCondLst>
                                            </p:cTn>
                                            <p:tgtEl>
                                              <p:spTgt spid="50"/>
                                            </p:tgtEl>
                                            <p:attrNameLst>
                                              <p:attrName>style.visibility</p:attrName>
                                            </p:attrNameLst>
                                          </p:cBhvr>
                                          <p:to>
                                            <p:strVal val="visible"/>
                                          </p:to>
                                        </p:set>
                                        <p:anim calcmode="lin" valueType="num">
                                          <p:cBhvr additive="base">
                                            <p:cTn id="60" dur="1200" fill="hold"/>
                                            <p:tgtEl>
                                              <p:spTgt spid="50"/>
                                            </p:tgtEl>
                                            <p:attrNameLst>
                                              <p:attrName>ppt_x</p:attrName>
                                            </p:attrNameLst>
                                          </p:cBhvr>
                                          <p:tavLst>
                                            <p:tav tm="0">
                                              <p:val>
                                                <p:strVal val="0-#ppt_w/2"/>
                                              </p:val>
                                            </p:tav>
                                            <p:tav tm="100000">
                                              <p:val>
                                                <p:strVal val="#ppt_x"/>
                                              </p:val>
                                            </p:tav>
                                          </p:tavLst>
                                        </p:anim>
                                        <p:anim calcmode="lin" valueType="num">
                                          <p:cBhvr additive="base">
                                            <p:cTn id="61" dur="1200" fill="hold"/>
                                            <p:tgtEl>
                                              <p:spTgt spid="50"/>
                                            </p:tgtEl>
                                            <p:attrNameLst>
                                              <p:attrName>ppt_y</p:attrName>
                                            </p:attrNameLst>
                                          </p:cBhvr>
                                          <p:tavLst>
                                            <p:tav tm="0">
                                              <p:val>
                                                <p:strVal val="0-#ppt_h/2"/>
                                              </p:val>
                                            </p:tav>
                                            <p:tav tm="100000">
                                              <p:val>
                                                <p:strVal val="#ppt_y"/>
                                              </p:val>
                                            </p:tav>
                                          </p:tavLst>
                                        </p:anim>
                                      </p:childTnLst>
                                    </p:cTn>
                                  </p:par>
                                  <p:par>
                                    <p:cTn id="62" presetID="2" presetClass="entr" presetSubtype="1" fill="hold" nodeType="withEffect">
                                      <p:stCondLst>
                                        <p:cond delay="0"/>
                                      </p:stCondLst>
                                      <p:childTnLst>
                                        <p:set>
                                          <p:cBhvr>
                                            <p:cTn id="63" dur="1" fill="hold">
                                              <p:stCondLst>
                                                <p:cond delay="0"/>
                                              </p:stCondLst>
                                            </p:cTn>
                                            <p:tgtEl>
                                              <p:spTgt spid="51"/>
                                            </p:tgtEl>
                                            <p:attrNameLst>
                                              <p:attrName>style.visibility</p:attrName>
                                            </p:attrNameLst>
                                          </p:cBhvr>
                                          <p:to>
                                            <p:strVal val="visible"/>
                                          </p:to>
                                        </p:set>
                                        <p:anim calcmode="lin" valueType="num">
                                          <p:cBhvr additive="base">
                                            <p:cTn id="64" dur="1200" fill="hold"/>
                                            <p:tgtEl>
                                              <p:spTgt spid="51"/>
                                            </p:tgtEl>
                                            <p:attrNameLst>
                                              <p:attrName>ppt_x</p:attrName>
                                            </p:attrNameLst>
                                          </p:cBhvr>
                                          <p:tavLst>
                                            <p:tav tm="0">
                                              <p:val>
                                                <p:strVal val="#ppt_x"/>
                                              </p:val>
                                            </p:tav>
                                            <p:tav tm="100000">
                                              <p:val>
                                                <p:strVal val="#ppt_x"/>
                                              </p:val>
                                            </p:tav>
                                          </p:tavLst>
                                        </p:anim>
                                        <p:anim calcmode="lin" valueType="num">
                                          <p:cBhvr additive="base">
                                            <p:cTn id="65" dur="1200" fill="hold"/>
                                            <p:tgtEl>
                                              <p:spTgt spid="51"/>
                                            </p:tgtEl>
                                            <p:attrNameLst>
                                              <p:attrName>ppt_y</p:attrName>
                                            </p:attrNameLst>
                                          </p:cBhvr>
                                          <p:tavLst>
                                            <p:tav tm="0">
                                              <p:val>
                                                <p:strVal val="0-#ppt_h/2"/>
                                              </p:val>
                                            </p:tav>
                                            <p:tav tm="100000">
                                              <p:val>
                                                <p:strVal val="#ppt_y"/>
                                              </p:val>
                                            </p:tav>
                                          </p:tavLst>
                                        </p:anim>
                                      </p:childTnLst>
                                    </p:cTn>
                                  </p:par>
                                </p:childTnLst>
                              </p:cTn>
                            </p:par>
                            <p:par>
                              <p:cTn id="66" fill="hold">
                                <p:stCondLst>
                                  <p:cond delay="4700"/>
                                </p:stCondLst>
                                <p:childTnLst>
                                  <p:par>
                                    <p:cTn id="67" presetID="22" presetClass="entr" presetSubtype="8"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left)">
                                          <p:cBhvr>
                                            <p:cTn id="69" dur="500"/>
                                            <p:tgtEl>
                                              <p:spTgt spid="49"/>
                                            </p:tgtEl>
                                          </p:cBhvr>
                                        </p:animEffect>
                                      </p:childTnLst>
                                    </p:cTn>
                                  </p:par>
                                </p:childTnLst>
                              </p:cTn>
                            </p:par>
                            <p:par>
                              <p:cTn id="70" fill="hold">
                                <p:stCondLst>
                                  <p:cond delay="5200"/>
                                </p:stCondLst>
                                <p:childTnLst>
                                  <p:par>
                                    <p:cTn id="71" presetID="10" presetClass="entr" presetSubtype="0" fill="hold" grpId="0" nodeType="after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500"/>
                                            <p:tgtEl>
                                              <p:spTgt spid="52"/>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0" animBg="1"/>
          <p:bldP spid="281" grpId="0"/>
          <p:bldP spid="282" grpId="0"/>
          <p:bldP spid="283" grpId="0"/>
          <p:bldP spid="284" grpId="0"/>
          <p:bldP spid="285" grpId="0"/>
          <p:bldP spid="286" grpId="0"/>
          <p:bldP spid="49" grpId="0"/>
          <p:bldP spid="52" grpId="0" animBg="1"/>
          <p:bldP spid="5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Lst>
</file>

<file path=ppt/tags/tag10.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7"/>
</p:tagLst>
</file>

<file path=ppt/tags/tag1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8"/>
</p:tagLst>
</file>

<file path=ppt/tags/tag1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9"/>
</p:tagLst>
</file>

<file path=ppt/tags/tag1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0"/>
</p:tagLst>
</file>

<file path=ppt/tags/tag1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3"/>
</p:tagLst>
</file>

<file path=ppt/tags/tag1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4"/>
</p:tagLst>
</file>

<file path=ppt/tags/tag1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5"/>
</p:tagLst>
</file>

<file path=ppt/tags/tag19.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7"/>
</p:tagLst>
</file>

<file path=ppt/tags/tag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8"/>
</p:tagLst>
</file>

<file path=ppt/tags/tag21.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9"/>
</p:tagLst>
</file>

<file path=ppt/tags/tag22.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10"/>
</p:tagLst>
</file>

<file path=ppt/tags/tag2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Other"/>
  <p:tag name="MH_ORDER" val="5"/>
</p:tagLst>
</file>

<file path=ppt/tags/tag2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6"/>
</p:tagLst>
</file>

<file path=ppt/tags/tag2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7"/>
</p:tagLst>
</file>

<file path=ppt/tags/tag29.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4"/>
</p:tagLst>
</file>

<file path=ppt/tags/tag3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
</p:tagLst>
</file>

<file path=ppt/tags/tag3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5"/>
</p:tagLst>
</file>

<file path=ppt/tags/tag3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8"/>
</p:tagLst>
</file>

<file path=ppt/tags/tag4.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9"/>
</p:tagLst>
</file>

<file path=ppt/tags/tag41.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0"/>
</p:tagLst>
</file>

<file path=ppt/tags/tag42.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1"/>
</p:tagLst>
</file>

<file path=ppt/tags/tag43.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12"/>
</p:tagLst>
</file>

<file path=ppt/tags/tag44.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Title"/>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6"/>
</p:tagLst>
</file>

<file path=ppt/tags/tag46.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7"/>
</p:tagLst>
</file>

<file path=ppt/tags/tag47.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8"/>
</p:tagLst>
</file>

<file path=ppt/tags/tag48.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29"/>
</p:tagLst>
</file>

<file path=ppt/tags/tag49.xml><?xml version="1.0" encoding="utf-8"?>
<p:tagLst xmlns:a="http://schemas.openxmlformats.org/drawingml/2006/main" xmlns:r="http://schemas.openxmlformats.org/officeDocument/2006/relationships" xmlns:p="http://schemas.openxmlformats.org/presentationml/2006/main">
  <p:tag name="MH" val="20151222212658"/>
  <p:tag name="MH_LIBRARY" val="GRAPHIC"/>
  <p:tag name="MH_TYPE" val="Other"/>
  <p:tag name="MH_ORDER" val="30"/>
</p:tagLst>
</file>

<file path=ppt/tags/tag5.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SELECTED" val="True"/>
</p:tagLst>
</file>

<file path=ppt/tags/tag6.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08221311"/>
  <p:tag name="MH_LIBRARY" val="GRAPHIC"/>
  <p:tag name="MH_TYPE" val="Text"/>
  <p:tag name="MH_ORDER" val="1"/>
</p:tagLst>
</file>

<file path=ppt/theme/theme1.xml><?xml version="1.0" encoding="utf-8"?>
<a:theme xmlns:a="http://schemas.openxmlformats.org/drawingml/2006/main" name="Office 主题​​">
  <a:themeElements>
    <a:clrScheme name="自定义 2">
      <a:dk1>
        <a:sysClr val="windowText" lastClr="000000"/>
      </a:dk1>
      <a:lt1>
        <a:sysClr val="window" lastClr="FFFFFF"/>
      </a:lt1>
      <a:dk2>
        <a:srgbClr val="FFFFFF"/>
      </a:dk2>
      <a:lt2>
        <a:srgbClr val="FFFFFF"/>
      </a:lt2>
      <a:accent1>
        <a:srgbClr val="0E647C"/>
      </a:accent1>
      <a:accent2>
        <a:srgbClr val="2DB2A4"/>
      </a:accent2>
      <a:accent3>
        <a:srgbClr val="74AF47"/>
      </a:accent3>
      <a:accent4>
        <a:srgbClr val="755DA1"/>
      </a:accent4>
      <a:accent5>
        <a:srgbClr val="4BACC6"/>
      </a:accent5>
      <a:accent6>
        <a:srgbClr val="F87A08"/>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8074</TotalTime>
  <Words>3341</Words>
  <Application>Microsoft Office PowerPoint</Application>
  <PresentationFormat>自定义</PresentationFormat>
  <Paragraphs>546</Paragraphs>
  <Slides>39</Slides>
  <Notes>38</Notes>
  <HiddenSlides>0</HiddenSlides>
  <MMClips>1</MMClips>
  <ScaleCrop>false</ScaleCrop>
  <HeadingPairs>
    <vt:vector size="4" baseType="variant">
      <vt:variant>
        <vt:lpstr>主题</vt:lpstr>
      </vt:variant>
      <vt:variant>
        <vt:i4>1</vt:i4>
      </vt:variant>
      <vt:variant>
        <vt:lpstr>幻灯片标题</vt:lpstr>
      </vt:variant>
      <vt:variant>
        <vt:i4>39</vt:i4>
      </vt:variant>
    </vt:vector>
  </HeadingPairs>
  <TitlesOfParts>
    <vt:vector size="4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hl81829782</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hl81829782</dc:creator>
  <cp:keywords>hl81829782</cp:keywords>
  <cp:lastModifiedBy>Administrator</cp:lastModifiedBy>
  <cp:revision>836</cp:revision>
  <dcterms:created xsi:type="dcterms:W3CDTF">2015-04-24T01:01:13Z</dcterms:created>
  <dcterms:modified xsi:type="dcterms:W3CDTF">2016-10-23T13:36:32Z</dcterms:modified>
  <cp:category>hl81829782</cp:category>
  <cp:contentStatus>hl81829782</cp:contentStatus>
</cp:coreProperties>
</file>