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sldIdLst>
    <p:sldId id="257" r:id="rId5"/>
    <p:sldId id="256" r:id="rId6"/>
    <p:sldId id="266" r:id="rId7"/>
    <p:sldId id="261" r:id="rId8"/>
    <p:sldId id="267" r:id="rId9"/>
    <p:sldId id="260" r:id="rId10"/>
    <p:sldId id="271" r:id="rId11"/>
    <p:sldId id="263" r:id="rId12"/>
    <p:sldId id="272" r:id="rId13"/>
    <p:sldId id="264" r:id="rId14"/>
    <p:sldId id="270" r:id="rId15"/>
    <p:sldId id="274" r:id="rId16"/>
    <p:sldId id="275" r:id="rId17"/>
    <p:sldId id="276" r:id="rId18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000000"/>
    <a:srgbClr val="393F41"/>
    <a:srgbClr val="2B2F32"/>
    <a:srgbClr val="324444"/>
    <a:srgbClr val="2CBD94"/>
    <a:srgbClr val="1A1E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90" autoAdjust="0"/>
    <p:restoredTop sz="94646"/>
  </p:normalViewPr>
  <p:slideViewPr>
    <p:cSldViewPr snapToGrid="0" snapToObjects="1">
      <p:cViewPr>
        <p:scale>
          <a:sx n="107" d="100"/>
          <a:sy n="107" d="100"/>
        </p:scale>
        <p:origin x="1032" y="858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1812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519" y="2130426"/>
            <a:ext cx="10364550" cy="1470025"/>
          </a:xfrm>
          <a:prstGeom prst="rect">
            <a:avLst/>
          </a:prstGeom>
        </p:spPr>
        <p:txBody>
          <a:bodyPr lIns="121926" tIns="60963" rIns="121926" bIns="6096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038" y="3886200"/>
            <a:ext cx="8535512" cy="1752600"/>
          </a:xfrm>
          <a:prstGeom prst="rect">
            <a:avLst/>
          </a:prstGeom>
        </p:spPr>
        <p:txBody>
          <a:bodyPr lIns="121926" tIns="60963" rIns="121926" bIns="60963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1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7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79" y="6356351"/>
            <a:ext cx="2845171" cy="365125"/>
          </a:xfrm>
          <a:prstGeom prst="rect">
            <a:avLst/>
          </a:prstGeom>
        </p:spPr>
        <p:txBody>
          <a:bodyPr lIns="121926" tIns="60963" rIns="121926" bIns="60963"/>
          <a:lstStyle/>
          <a:p>
            <a:fld id="{530820CF-B880-4189-942D-D702A7CBA73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143" y="6356351"/>
            <a:ext cx="3861303" cy="365125"/>
          </a:xfrm>
          <a:prstGeom prst="rect">
            <a:avLst/>
          </a:prstGeom>
        </p:spPr>
        <p:txBody>
          <a:bodyPr lIns="121926" tIns="60963" rIns="121926" bIns="60963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8738" y="6356351"/>
            <a:ext cx="2845171" cy="365125"/>
          </a:xfrm>
          <a:prstGeom prst="rect">
            <a:avLst/>
          </a:prstGeom>
        </p:spPr>
        <p:txBody>
          <a:bodyPr lIns="121926" tIns="60963" rIns="121926" bIns="60963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775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1A1E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775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2CBD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775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3244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775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rgbClr val="2B2F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775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rgbClr val="393F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775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538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8717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7" r:id="rId8"/>
    <p:sldLayoutId id="2147493466" r:id="rId9"/>
    <p:sldLayoutId id="2147493469" r:id="rId10"/>
    <p:sldLayoutId id="2147493470" r:id="rId1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4" y="0"/>
            <a:ext cx="12192000" cy="6858000"/>
          </a:xfrm>
          <a:prstGeom prst="rect">
            <a:avLst/>
          </a:prstGeom>
          <a:solidFill>
            <a:srgbClr val="1A1E21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2CBD94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5222957" y="659623"/>
            <a:ext cx="1747677" cy="1747677"/>
          </a:xfrm>
          <a:prstGeom prst="ellipse">
            <a:avLst/>
          </a:prstGeom>
          <a:noFill/>
          <a:ln w="6350" cmpd="sng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solidFill>
                  <a:srgbClr val="FFFFFF"/>
                </a:solidFill>
              </a:rPr>
              <a:t>LOGO</a:t>
            </a:r>
            <a:r>
              <a:rPr kumimoji="1" lang="zh-CN" altLang="en-US" dirty="0">
                <a:solidFill>
                  <a:srgbClr val="FFFFFF"/>
                </a:solidFill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</a:rPr>
              <a:t>HERE</a:t>
            </a:r>
            <a:endParaRPr kumimoji="1" lang="zh-CN" altLang="en-US" dirty="0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48794" y="2774179"/>
            <a:ext cx="6096000" cy="748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kumimoji="1" lang="en-US" altLang="zh-CN" sz="4267" dirty="0" smtClean="0">
                <a:solidFill>
                  <a:srgbClr val="2CBD94"/>
                </a:solidFill>
              </a:rPr>
              <a:t>2016</a:t>
            </a:r>
            <a:r>
              <a:rPr kumimoji="1" lang="zh-CN" altLang="en-US" sz="4267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4267" dirty="0">
                <a:solidFill>
                  <a:srgbClr val="FFFFFF"/>
                </a:solidFill>
              </a:rPr>
              <a:t>BUSINESS</a:t>
            </a:r>
            <a:r>
              <a:rPr kumimoji="1" lang="zh-CN" altLang="en-US" sz="4267" dirty="0">
                <a:solidFill>
                  <a:srgbClr val="FFFFFF"/>
                </a:solidFill>
              </a:rPr>
              <a:t> </a:t>
            </a:r>
            <a:r>
              <a:rPr kumimoji="1" lang="en-US" altLang="zh-CN" sz="4267" dirty="0">
                <a:solidFill>
                  <a:srgbClr val="FFFFFF"/>
                </a:solidFill>
              </a:rPr>
              <a:t>REPORT</a:t>
            </a:r>
            <a:r>
              <a:rPr kumimoji="1" lang="zh-CN" altLang="en-US" sz="4267" dirty="0">
                <a:solidFill>
                  <a:srgbClr val="FFFFFF"/>
                </a:solidFill>
              </a:rPr>
              <a:t> </a:t>
            </a:r>
            <a:endParaRPr kumimoji="1" lang="en-US" altLang="zh-CN" sz="4267" dirty="0">
              <a:solidFill>
                <a:srgbClr val="FFFFFF"/>
              </a:solidFill>
            </a:endParaRPr>
          </a:p>
        </p:txBody>
      </p:sp>
      <p:cxnSp>
        <p:nvCxnSpPr>
          <p:cNvPr id="6" name="直线连接符 5"/>
          <p:cNvCxnSpPr/>
          <p:nvPr/>
        </p:nvCxnSpPr>
        <p:spPr>
          <a:xfrm flipH="1">
            <a:off x="1344187" y="3205065"/>
            <a:ext cx="1525312" cy="0"/>
          </a:xfrm>
          <a:prstGeom prst="line">
            <a:avLst/>
          </a:prstGeom>
          <a:ln w="635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线连接符 6"/>
          <p:cNvCxnSpPr/>
          <p:nvPr/>
        </p:nvCxnSpPr>
        <p:spPr>
          <a:xfrm flipH="1">
            <a:off x="9271903" y="3212323"/>
            <a:ext cx="1525312" cy="0"/>
          </a:xfrm>
          <a:prstGeom prst="line">
            <a:avLst/>
          </a:prstGeom>
          <a:ln w="635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4790191" y="4254507"/>
            <a:ext cx="26132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600" dirty="0">
                <a:solidFill>
                  <a:srgbClr val="FFFFFF"/>
                </a:solidFill>
              </a:rPr>
              <a:t>Work summary template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48794" y="3459468"/>
            <a:ext cx="6096000" cy="748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kumimoji="1" lang="zh-CN" altLang="en-US" sz="4267" dirty="0">
                <a:solidFill>
                  <a:srgbClr val="FFFFFF"/>
                </a:solidFill>
              </a:rPr>
              <a:t>工作报告</a:t>
            </a:r>
            <a:endParaRPr kumimoji="1" lang="en-US" altLang="zh-CN" sz="4267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53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oman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955" y="3373647"/>
            <a:ext cx="1226227" cy="1226227"/>
          </a:xfrm>
          <a:prstGeom prst="rect">
            <a:avLst/>
          </a:prstGeom>
        </p:spPr>
      </p:pic>
      <p:pic>
        <p:nvPicPr>
          <p:cNvPr id="3" name="图片 2" descr="man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349" y="3373647"/>
            <a:ext cx="1226229" cy="1226227"/>
          </a:xfrm>
          <a:prstGeom prst="rect">
            <a:avLst/>
          </a:prstGeom>
        </p:spPr>
      </p:pic>
      <p:pic>
        <p:nvPicPr>
          <p:cNvPr id="4" name="图片 3" descr="man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5745" y="3373647"/>
            <a:ext cx="1226227" cy="122622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V="1">
            <a:off x="10488106" y="820909"/>
            <a:ext cx="893745" cy="60959"/>
          </a:xfrm>
          <a:prstGeom prst="rect">
            <a:avLst/>
          </a:prstGeom>
          <a:solidFill>
            <a:srgbClr val="2CBD9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b="1" dirty="0">
              <a:solidFill>
                <a:srgbClr val="1A1E2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58201" y="41776"/>
            <a:ext cx="1047082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rgbClr val="A6A6A6"/>
                </a:solidFill>
              </a:rPr>
              <a:t>CONTENTS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A6A6A6"/>
                </a:solidFill>
              </a:rPr>
              <a:t>目录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421226" y="4959610"/>
            <a:ext cx="19934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JANE</a:t>
            </a:r>
            <a:r>
              <a:rPr lang="zh-CN" altLang="en-US" sz="1600" b="1" dirty="0">
                <a:solidFill>
                  <a:schemeClr val="bg1"/>
                </a:solidFill>
              </a:rPr>
              <a:t> </a:t>
            </a:r>
            <a:r>
              <a:rPr lang="en-US" altLang="zh-CN" sz="1600" b="1" dirty="0">
                <a:solidFill>
                  <a:schemeClr val="bg1"/>
                </a:solidFill>
              </a:rPr>
              <a:t>DOE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281871" y="4978143"/>
            <a:ext cx="19934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JOHN</a:t>
            </a:r>
            <a:r>
              <a:rPr lang="zh-CN" altLang="en-US" sz="1600" b="1" dirty="0">
                <a:solidFill>
                  <a:schemeClr val="bg1"/>
                </a:solidFill>
              </a:rPr>
              <a:t> </a:t>
            </a:r>
            <a:r>
              <a:rPr lang="en-US" altLang="zh-CN" sz="1600" b="1" dirty="0">
                <a:solidFill>
                  <a:schemeClr val="bg1"/>
                </a:solidFill>
              </a:rPr>
              <a:t>DOE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083425" y="4996676"/>
            <a:ext cx="19934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JOHN</a:t>
            </a:r>
            <a:r>
              <a:rPr lang="zh-CN" altLang="en-US" sz="1600" b="1" dirty="0">
                <a:solidFill>
                  <a:schemeClr val="bg1"/>
                </a:solidFill>
              </a:rPr>
              <a:t> </a:t>
            </a:r>
            <a:r>
              <a:rPr lang="en-US" altLang="zh-CN" sz="1600" b="1" dirty="0">
                <a:solidFill>
                  <a:schemeClr val="bg1"/>
                </a:solidFill>
              </a:rPr>
              <a:t>DOE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414526" y="5359270"/>
            <a:ext cx="1993491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33" dirty="0">
                <a:solidFill>
                  <a:schemeClr val="bg1">
                    <a:lumMod val="65000"/>
                  </a:schemeClr>
                </a:solidFill>
              </a:rPr>
              <a:t>点击此处添加简短介绍</a:t>
            </a:r>
            <a:endParaRPr lang="en-US" altLang="zh-CN" sz="1333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275171" y="5377804"/>
            <a:ext cx="1993491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33" dirty="0">
                <a:solidFill>
                  <a:schemeClr val="bg1">
                    <a:lumMod val="65000"/>
                  </a:schemeClr>
                </a:solidFill>
              </a:rPr>
              <a:t>点击此处添加简短介绍</a:t>
            </a:r>
            <a:endParaRPr lang="en-US" altLang="zh-CN" sz="1333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076725" y="5396337"/>
            <a:ext cx="1993491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33" dirty="0">
                <a:solidFill>
                  <a:schemeClr val="bg1">
                    <a:lumMod val="65000"/>
                  </a:schemeClr>
                </a:solidFill>
              </a:rPr>
              <a:t>点击此处添加简短介绍</a:t>
            </a:r>
            <a:endParaRPr lang="en-US" altLang="zh-CN" sz="1333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54410" y="1615620"/>
            <a:ext cx="2938137" cy="1567543"/>
            <a:chOff x="640211" y="1211715"/>
            <a:chExt cx="2203603" cy="1175657"/>
          </a:xfrm>
        </p:grpSpPr>
        <p:grpSp>
          <p:nvGrpSpPr>
            <p:cNvPr id="22" name="组 21"/>
            <p:cNvGrpSpPr/>
            <p:nvPr/>
          </p:nvGrpSpPr>
          <p:grpSpPr>
            <a:xfrm>
              <a:off x="640211" y="1211715"/>
              <a:ext cx="2203603" cy="1175657"/>
              <a:chOff x="640211" y="1102178"/>
              <a:chExt cx="2203603" cy="1175657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640211" y="1102178"/>
                <a:ext cx="2203603" cy="1049694"/>
              </a:xfrm>
              <a:prstGeom prst="roundRect">
                <a:avLst>
                  <a:gd name="adj" fmla="val 5669"/>
                </a:avLst>
              </a:prstGeom>
              <a:solidFill>
                <a:srgbClr val="393F4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flipV="1">
                <a:off x="1621317" y="2151872"/>
                <a:ext cx="241391" cy="125963"/>
              </a:xfrm>
              <a:prstGeom prst="triangle">
                <a:avLst/>
              </a:prstGeom>
              <a:solidFill>
                <a:srgbClr val="393F4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738672" y="1321252"/>
              <a:ext cx="1979601" cy="823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</a:rPr>
                <a:t>点击此处添加文本信息。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</a:rPr>
                <a:t>顶部“开始”面板中可以对字体、字号、颜色、行距等进行修改。建议正文</a:t>
              </a:r>
              <a:r>
                <a:rPr lang="en-US" altLang="zh-CN" sz="1333" dirty="0">
                  <a:solidFill>
                    <a:schemeClr val="bg1">
                      <a:lumMod val="65000"/>
                    </a:schemeClr>
                  </a:solidFill>
                </a:rPr>
                <a:t>10</a:t>
              </a:r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</a:rPr>
                <a:t>号字，</a:t>
              </a:r>
              <a:r>
                <a:rPr lang="en-US" altLang="zh-CN" sz="1333" dirty="0">
                  <a:solidFill>
                    <a:schemeClr val="bg1">
                      <a:lumMod val="65000"/>
                    </a:schemeClr>
                  </a:solidFill>
                </a:rPr>
                <a:t>1.3</a:t>
              </a:r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</a:rPr>
                <a:t>倍字间距。</a:t>
              </a:r>
              <a:endParaRPr lang="en-US" altLang="zh-CN" sz="1333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53395" y="1615620"/>
            <a:ext cx="2938137" cy="1567543"/>
            <a:chOff x="3564450" y="1211715"/>
            <a:chExt cx="2203603" cy="1175657"/>
          </a:xfrm>
        </p:grpSpPr>
        <p:grpSp>
          <p:nvGrpSpPr>
            <p:cNvPr id="26" name="组 25"/>
            <p:cNvGrpSpPr/>
            <p:nvPr/>
          </p:nvGrpSpPr>
          <p:grpSpPr>
            <a:xfrm>
              <a:off x="3564450" y="1211715"/>
              <a:ext cx="2203603" cy="1175657"/>
              <a:chOff x="640211" y="1102178"/>
              <a:chExt cx="2203603" cy="1175657"/>
            </a:xfrm>
          </p:grpSpPr>
          <p:sp>
            <p:nvSpPr>
              <p:cNvPr id="28" name="圆角矩形 27"/>
              <p:cNvSpPr/>
              <p:nvPr/>
            </p:nvSpPr>
            <p:spPr>
              <a:xfrm>
                <a:off x="640211" y="1102178"/>
                <a:ext cx="2203603" cy="1049694"/>
              </a:xfrm>
              <a:prstGeom prst="roundRect">
                <a:avLst>
                  <a:gd name="adj" fmla="val 5669"/>
                </a:avLst>
              </a:prstGeom>
              <a:solidFill>
                <a:srgbClr val="393F4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flipV="1">
                <a:off x="1621317" y="2151872"/>
                <a:ext cx="241391" cy="125963"/>
              </a:xfrm>
              <a:prstGeom prst="triangle">
                <a:avLst/>
              </a:prstGeom>
              <a:solidFill>
                <a:srgbClr val="393F4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662911" y="1321252"/>
              <a:ext cx="1979601" cy="823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</a:rPr>
                <a:t>点击此处添加文本信息。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</a:rPr>
                <a:t>顶部“开始”面板中可以对字体、字号、颜色、行距等进行修改。建议正文</a:t>
              </a:r>
              <a:r>
                <a:rPr lang="en-US" altLang="zh-CN" sz="1333" dirty="0">
                  <a:solidFill>
                    <a:schemeClr val="bg1">
                      <a:lumMod val="65000"/>
                    </a:schemeClr>
                  </a:solidFill>
                </a:rPr>
                <a:t>10</a:t>
              </a:r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</a:rPr>
                <a:t>号字，</a:t>
              </a:r>
              <a:r>
                <a:rPr lang="en-US" altLang="zh-CN" sz="1333" dirty="0">
                  <a:solidFill>
                    <a:schemeClr val="bg1">
                      <a:lumMod val="65000"/>
                    </a:schemeClr>
                  </a:solidFill>
                </a:rPr>
                <a:t>1.3</a:t>
              </a:r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</a:rPr>
                <a:t>倍字间距。</a:t>
              </a:r>
              <a:endParaRPr lang="en-US" altLang="zh-CN" sz="1333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34" name="等腰三角形 33"/>
          <p:cNvSpPr/>
          <p:nvPr/>
        </p:nvSpPr>
        <p:spPr>
          <a:xfrm flipV="1">
            <a:off x="9919243" y="3015213"/>
            <a:ext cx="321855" cy="167951"/>
          </a:xfrm>
          <a:prstGeom prst="triangle">
            <a:avLst/>
          </a:prstGeom>
          <a:solidFill>
            <a:srgbClr val="393F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8" name="组合 7"/>
          <p:cNvGrpSpPr/>
          <p:nvPr/>
        </p:nvGrpSpPr>
        <p:grpSpPr>
          <a:xfrm>
            <a:off x="8611102" y="1615620"/>
            <a:ext cx="2938137" cy="1399592"/>
            <a:chOff x="6457730" y="1211715"/>
            <a:chExt cx="2203603" cy="1049694"/>
          </a:xfrm>
        </p:grpSpPr>
        <p:sp>
          <p:nvSpPr>
            <p:cNvPr id="33" name="圆角矩形 32"/>
            <p:cNvSpPr/>
            <p:nvPr/>
          </p:nvSpPr>
          <p:spPr>
            <a:xfrm>
              <a:off x="6457730" y="1211715"/>
              <a:ext cx="2203603" cy="1049694"/>
            </a:xfrm>
            <a:prstGeom prst="roundRect">
              <a:avLst>
                <a:gd name="adj" fmla="val 5669"/>
              </a:avLst>
            </a:prstGeom>
            <a:solidFill>
              <a:srgbClr val="393F4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556191" y="1321252"/>
              <a:ext cx="1979601" cy="823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</a:rPr>
                <a:t>点击此处添加文本信息。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</a:rPr>
                <a:t>顶部“开始”面板中可以对字体、字号、颜色、行距等进行修改。建议正文</a:t>
              </a:r>
              <a:r>
                <a:rPr lang="en-US" altLang="zh-CN" sz="1333" dirty="0">
                  <a:solidFill>
                    <a:schemeClr val="bg1">
                      <a:lumMod val="65000"/>
                    </a:schemeClr>
                  </a:solidFill>
                </a:rPr>
                <a:t>10</a:t>
              </a:r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</a:rPr>
                <a:t>号字，</a:t>
              </a:r>
              <a:r>
                <a:rPr lang="en-US" altLang="zh-CN" sz="1333" dirty="0">
                  <a:solidFill>
                    <a:schemeClr val="bg1">
                      <a:lumMod val="65000"/>
                    </a:schemeClr>
                  </a:solidFill>
                </a:rPr>
                <a:t>1.3</a:t>
              </a:r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</a:rPr>
                <a:t>倍字间距。</a:t>
              </a:r>
              <a:endParaRPr lang="en-US" altLang="zh-CN" sz="1333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247014" y="45242"/>
            <a:ext cx="1003801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kumimoji="1" lang="zh-CN" altLang="en-US" sz="1333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kumimoji="1" lang="en-US" altLang="zh-CN" sz="1333" dirty="0">
                <a:solidFill>
                  <a:schemeClr val="bg1">
                    <a:lumMod val="65000"/>
                  </a:schemeClr>
                </a:solidFill>
              </a:rPr>
              <a:t>ONE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>
                    <a:lumMod val="65000"/>
                  </a:schemeClr>
                </a:solidFill>
              </a:rPr>
              <a:t>行业分析 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586582" y="63775"/>
            <a:ext cx="1021433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kumimoji="1" lang="zh-CN" altLang="en-US" sz="1333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kumimoji="1" lang="en-US" altLang="zh-CN" sz="1333" dirty="0">
                <a:solidFill>
                  <a:schemeClr val="bg1">
                    <a:lumMod val="65000"/>
                  </a:schemeClr>
                </a:solidFill>
              </a:rPr>
              <a:t>TWO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>
                    <a:lumMod val="65000"/>
                  </a:schemeClr>
                </a:solidFill>
              </a:rPr>
              <a:t>项目目的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942340" y="63775"/>
            <a:ext cx="1112805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kumimoji="1" lang="zh-CN" altLang="en-US" sz="1333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kumimoji="1" lang="en-US" altLang="zh-CN" sz="1333" dirty="0">
                <a:solidFill>
                  <a:schemeClr val="bg1">
                    <a:lumMod val="65000"/>
                  </a:schemeClr>
                </a:solidFill>
              </a:rPr>
              <a:t>THREE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>
                    <a:lumMod val="65000"/>
                  </a:schemeClr>
                </a:solidFill>
              </a:rPr>
              <a:t>进度安排 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0388258" y="63775"/>
            <a:ext cx="1085554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rgbClr val="2CBD94"/>
                </a:solidFill>
              </a:rPr>
              <a:t>PART</a:t>
            </a:r>
            <a:r>
              <a:rPr kumimoji="1" lang="zh-CN" altLang="en-US" sz="1333" dirty="0">
                <a:solidFill>
                  <a:srgbClr val="2CBD94"/>
                </a:solidFill>
              </a:rPr>
              <a:t> </a:t>
            </a:r>
            <a:r>
              <a:rPr kumimoji="1" lang="en-US" altLang="zh-CN" sz="1333" dirty="0">
                <a:solidFill>
                  <a:srgbClr val="2CBD94"/>
                </a:solidFill>
              </a:rPr>
              <a:t>FOUR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2CBD94"/>
                </a:solidFill>
              </a:rPr>
              <a:t>预算需求 </a:t>
            </a:r>
          </a:p>
        </p:txBody>
      </p:sp>
    </p:spTree>
    <p:extLst>
      <p:ext uri="{BB962C8B-B14F-4D97-AF65-F5344CB8AC3E}">
        <p14:creationId xmlns:p14="http://schemas.microsoft.com/office/powerpoint/2010/main" val="71356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4" y="0"/>
            <a:ext cx="12192000" cy="6858000"/>
          </a:xfrm>
          <a:prstGeom prst="rect">
            <a:avLst/>
          </a:prstGeom>
          <a:solidFill>
            <a:srgbClr val="1A1E21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2CBD94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5222957" y="659623"/>
            <a:ext cx="1747677" cy="1747677"/>
          </a:xfrm>
          <a:prstGeom prst="ellipse">
            <a:avLst/>
          </a:prstGeom>
          <a:noFill/>
          <a:ln w="6350" cmpd="sng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solidFill>
                  <a:srgbClr val="FFFFFF"/>
                </a:solidFill>
              </a:rPr>
              <a:t>LOGO</a:t>
            </a:r>
            <a:r>
              <a:rPr kumimoji="1" lang="zh-CN" altLang="en-US" dirty="0">
                <a:solidFill>
                  <a:srgbClr val="FFFFFF"/>
                </a:solidFill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</a:rPr>
              <a:t>HERE</a:t>
            </a:r>
            <a:endParaRPr kumimoji="1" lang="zh-CN" altLang="en-US" dirty="0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48794" y="2774179"/>
            <a:ext cx="6096000" cy="140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kumimoji="1" lang="en-US" altLang="zh-CN" sz="4267" dirty="0">
                <a:solidFill>
                  <a:srgbClr val="2CBD94"/>
                </a:solidFill>
              </a:rPr>
              <a:t>THANK </a:t>
            </a:r>
            <a:r>
              <a:rPr kumimoji="1" lang="en-US" altLang="zh-CN" sz="4267" dirty="0">
                <a:solidFill>
                  <a:srgbClr val="FFFFFF"/>
                </a:solidFill>
              </a:rPr>
              <a:t>YOU</a:t>
            </a:r>
          </a:p>
          <a:p>
            <a:pPr algn="ctr"/>
            <a:r>
              <a:rPr kumimoji="1" lang="en-US" altLang="zh-CN" sz="4267" dirty="0">
                <a:solidFill>
                  <a:srgbClr val="FFFFFF"/>
                </a:solidFill>
              </a:rPr>
              <a:t>FOR</a:t>
            </a:r>
            <a:r>
              <a:rPr kumimoji="1" lang="zh-CN" altLang="en-US" sz="4267" dirty="0">
                <a:solidFill>
                  <a:srgbClr val="FFFFFF"/>
                </a:solidFill>
              </a:rPr>
              <a:t> </a:t>
            </a:r>
            <a:r>
              <a:rPr kumimoji="1" lang="en-US" altLang="zh-CN" sz="4267" dirty="0">
                <a:solidFill>
                  <a:srgbClr val="FFFFFF"/>
                </a:solidFill>
              </a:rPr>
              <a:t>WATCHING</a:t>
            </a:r>
          </a:p>
        </p:txBody>
      </p:sp>
      <p:cxnSp>
        <p:nvCxnSpPr>
          <p:cNvPr id="6" name="直线连接符 5"/>
          <p:cNvCxnSpPr/>
          <p:nvPr/>
        </p:nvCxnSpPr>
        <p:spPr>
          <a:xfrm flipH="1">
            <a:off x="1344187" y="3205065"/>
            <a:ext cx="1525312" cy="0"/>
          </a:xfrm>
          <a:prstGeom prst="line">
            <a:avLst/>
          </a:prstGeom>
          <a:ln w="635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线连接符 6"/>
          <p:cNvCxnSpPr/>
          <p:nvPr/>
        </p:nvCxnSpPr>
        <p:spPr>
          <a:xfrm flipH="1">
            <a:off x="9271903" y="3212323"/>
            <a:ext cx="1525312" cy="0"/>
          </a:xfrm>
          <a:prstGeom prst="line">
            <a:avLst/>
          </a:prstGeom>
          <a:ln w="635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4790186" y="4458767"/>
            <a:ext cx="26132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600" dirty="0">
                <a:solidFill>
                  <a:srgbClr val="FFFFFF"/>
                </a:solidFill>
              </a:rPr>
              <a:t>Work summary template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972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41398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>
                <a:solidFill>
                  <a:prstClr val="black">
                    <a:lumMod val="85000"/>
                    <a:lumOff val="15000"/>
                  </a:prst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</p:spTree>
    <p:extLst>
      <p:ext uri="{BB962C8B-B14F-4D97-AF65-F5344CB8AC3E}">
        <p14:creationId xmlns:p14="http://schemas.microsoft.com/office/powerpoint/2010/main" val="4999077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35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4" y="-1"/>
            <a:ext cx="12213292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94" y="0"/>
            <a:ext cx="12192000" cy="881869"/>
          </a:xfrm>
          <a:prstGeom prst="rect">
            <a:avLst/>
          </a:prstGeom>
          <a:solidFill>
            <a:srgbClr val="1A1E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6247014" y="45242"/>
            <a:ext cx="1003801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rgbClr val="A6A6A6"/>
                </a:solidFill>
              </a:rPr>
              <a:t>PART</a:t>
            </a:r>
            <a:r>
              <a:rPr kumimoji="1" lang="zh-CN" altLang="en-US" sz="1333" dirty="0">
                <a:solidFill>
                  <a:srgbClr val="A6A6A6"/>
                </a:solidFill>
              </a:rPr>
              <a:t> </a:t>
            </a:r>
            <a:r>
              <a:rPr kumimoji="1" lang="en-US" altLang="zh-CN" sz="1333" dirty="0">
                <a:solidFill>
                  <a:srgbClr val="A6A6A6"/>
                </a:solidFill>
              </a:rPr>
              <a:t>ONE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A6A6A6"/>
                </a:solidFill>
              </a:rPr>
              <a:t>行业分析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586582" y="63775"/>
            <a:ext cx="1021433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rgbClr val="A6A6A6"/>
                </a:solidFill>
              </a:rPr>
              <a:t>PART</a:t>
            </a:r>
            <a:r>
              <a:rPr kumimoji="1" lang="zh-CN" altLang="en-US" sz="1333" dirty="0">
                <a:solidFill>
                  <a:srgbClr val="A6A6A6"/>
                </a:solidFill>
              </a:rPr>
              <a:t> </a:t>
            </a:r>
            <a:r>
              <a:rPr kumimoji="1" lang="en-US" altLang="zh-CN" sz="1333" dirty="0">
                <a:solidFill>
                  <a:srgbClr val="A6A6A6"/>
                </a:solidFill>
              </a:rPr>
              <a:t>TWO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A6A6A6"/>
                </a:solidFill>
              </a:rPr>
              <a:t>项目目的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942340" y="63775"/>
            <a:ext cx="1112805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rgbClr val="A6A6A6"/>
                </a:solidFill>
              </a:rPr>
              <a:t>PART</a:t>
            </a:r>
            <a:r>
              <a:rPr kumimoji="1" lang="zh-CN" altLang="en-US" sz="1333" dirty="0">
                <a:solidFill>
                  <a:srgbClr val="A6A6A6"/>
                </a:solidFill>
              </a:rPr>
              <a:t> </a:t>
            </a:r>
            <a:r>
              <a:rPr kumimoji="1" lang="en-US" altLang="zh-CN" sz="1333" dirty="0">
                <a:solidFill>
                  <a:srgbClr val="A6A6A6"/>
                </a:solidFill>
              </a:rPr>
              <a:t>THREE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A6A6A6"/>
                </a:solidFill>
              </a:rPr>
              <a:t>进度安排 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388258" y="63775"/>
            <a:ext cx="1085554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rgbClr val="A6A6A6"/>
                </a:solidFill>
              </a:rPr>
              <a:t>PART</a:t>
            </a:r>
            <a:r>
              <a:rPr kumimoji="1" lang="zh-CN" altLang="en-US" sz="1333" dirty="0">
                <a:solidFill>
                  <a:srgbClr val="A6A6A6"/>
                </a:solidFill>
              </a:rPr>
              <a:t> </a:t>
            </a:r>
            <a:r>
              <a:rPr kumimoji="1" lang="en-US" altLang="zh-CN" sz="1333" dirty="0">
                <a:solidFill>
                  <a:srgbClr val="A6A6A6"/>
                </a:solidFill>
              </a:rPr>
              <a:t>FOUR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A6A6A6"/>
                </a:solidFill>
              </a:rPr>
              <a:t>预算需求 </a:t>
            </a:r>
          </a:p>
        </p:txBody>
      </p:sp>
      <p:sp>
        <p:nvSpPr>
          <p:cNvPr id="13" name="矩形 12"/>
          <p:cNvSpPr/>
          <p:nvPr/>
        </p:nvSpPr>
        <p:spPr>
          <a:xfrm flipV="1">
            <a:off x="4951363" y="820909"/>
            <a:ext cx="893745" cy="60959"/>
          </a:xfrm>
          <a:prstGeom prst="rect">
            <a:avLst/>
          </a:prstGeom>
          <a:solidFill>
            <a:srgbClr val="2CBD9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b="1" dirty="0">
              <a:solidFill>
                <a:srgbClr val="1A1E2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58201" y="41776"/>
            <a:ext cx="1047082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bg1"/>
                </a:solidFill>
              </a:rPr>
              <a:t>CONTENTS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/>
                </a:solidFill>
              </a:rPr>
              <a:t>目录</a:t>
            </a:r>
          </a:p>
        </p:txBody>
      </p:sp>
      <p:sp>
        <p:nvSpPr>
          <p:cNvPr id="17" name="矩形 16"/>
          <p:cNvSpPr/>
          <p:nvPr/>
        </p:nvSpPr>
        <p:spPr>
          <a:xfrm>
            <a:off x="662628" y="1402540"/>
            <a:ext cx="4288735" cy="3782849"/>
          </a:xfrm>
          <a:prstGeom prst="rect">
            <a:avLst/>
          </a:prstGeom>
          <a:solidFill>
            <a:srgbClr val="2CBD94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b="1" dirty="0">
              <a:solidFill>
                <a:srgbClr val="1A1E2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94" y="6302422"/>
            <a:ext cx="12192000" cy="555577"/>
          </a:xfrm>
          <a:prstGeom prst="rect">
            <a:avLst/>
          </a:prstGeom>
          <a:solidFill>
            <a:srgbClr val="1A1E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9" name="文本框 18"/>
          <p:cNvSpPr txBox="1"/>
          <p:nvPr/>
        </p:nvSpPr>
        <p:spPr>
          <a:xfrm>
            <a:off x="1000060" y="1567155"/>
            <a:ext cx="2686954" cy="6258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2667" dirty="0">
                <a:solidFill>
                  <a:schemeClr val="bg1"/>
                </a:solidFill>
              </a:rPr>
              <a:t>CONTENTS</a:t>
            </a:r>
            <a:r>
              <a:rPr kumimoji="1" lang="zh-CN" altLang="en-US" sz="2667" dirty="0">
                <a:solidFill>
                  <a:schemeClr val="bg1"/>
                </a:solidFill>
              </a:rPr>
              <a:t> 目录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000060" y="2748541"/>
            <a:ext cx="1737976" cy="3590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bg1"/>
                </a:solidFill>
              </a:rPr>
              <a:t>PART</a:t>
            </a:r>
            <a:r>
              <a:rPr kumimoji="1" lang="zh-CN" altLang="en-US" sz="1333" dirty="0">
                <a:solidFill>
                  <a:schemeClr val="bg1"/>
                </a:solidFill>
              </a:rPr>
              <a:t> </a:t>
            </a:r>
            <a:r>
              <a:rPr kumimoji="1" lang="en-US" altLang="zh-CN" sz="1333" dirty="0">
                <a:solidFill>
                  <a:schemeClr val="bg1"/>
                </a:solidFill>
              </a:rPr>
              <a:t>ONE</a:t>
            </a:r>
            <a:r>
              <a:rPr kumimoji="1" lang="zh-CN" altLang="en-US" sz="1333" dirty="0">
                <a:solidFill>
                  <a:schemeClr val="bg1"/>
                </a:solidFill>
              </a:rPr>
              <a:t> 第一部分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000060" y="3178353"/>
            <a:ext cx="1755609" cy="3590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bg1"/>
                </a:solidFill>
              </a:rPr>
              <a:t>PART</a:t>
            </a:r>
            <a:r>
              <a:rPr kumimoji="1" lang="zh-CN" altLang="en-US" sz="1333" dirty="0">
                <a:solidFill>
                  <a:schemeClr val="bg1"/>
                </a:solidFill>
              </a:rPr>
              <a:t> </a:t>
            </a:r>
            <a:r>
              <a:rPr kumimoji="1" lang="en-US" altLang="zh-CN" sz="1333" dirty="0">
                <a:solidFill>
                  <a:schemeClr val="bg1"/>
                </a:solidFill>
              </a:rPr>
              <a:t>TWO</a:t>
            </a:r>
            <a:r>
              <a:rPr kumimoji="1" lang="zh-CN" altLang="en-US" sz="1333" dirty="0">
                <a:solidFill>
                  <a:schemeClr val="bg1"/>
                </a:solidFill>
              </a:rPr>
              <a:t> 第二部分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000059" y="3608165"/>
            <a:ext cx="1846980" cy="3590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bg1"/>
                </a:solidFill>
              </a:rPr>
              <a:t>PART</a:t>
            </a:r>
            <a:r>
              <a:rPr kumimoji="1" lang="zh-CN" altLang="en-US" sz="1333" dirty="0">
                <a:solidFill>
                  <a:schemeClr val="bg1"/>
                </a:solidFill>
              </a:rPr>
              <a:t> </a:t>
            </a:r>
            <a:r>
              <a:rPr kumimoji="1" lang="en-US" altLang="zh-CN" sz="1333" dirty="0">
                <a:solidFill>
                  <a:schemeClr val="bg1"/>
                </a:solidFill>
              </a:rPr>
              <a:t>THREE</a:t>
            </a:r>
            <a:r>
              <a:rPr kumimoji="1" lang="zh-CN" altLang="en-US" sz="1333" dirty="0">
                <a:solidFill>
                  <a:schemeClr val="bg1"/>
                </a:solidFill>
              </a:rPr>
              <a:t> 第三部分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000060" y="4037978"/>
            <a:ext cx="1819729" cy="3590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bg1"/>
                </a:solidFill>
              </a:rPr>
              <a:t>PART</a:t>
            </a:r>
            <a:r>
              <a:rPr kumimoji="1" lang="zh-CN" altLang="en-US" sz="1333" dirty="0">
                <a:solidFill>
                  <a:schemeClr val="bg1"/>
                </a:solidFill>
              </a:rPr>
              <a:t> </a:t>
            </a:r>
            <a:r>
              <a:rPr kumimoji="1" lang="en-US" altLang="zh-CN" sz="1333" dirty="0">
                <a:solidFill>
                  <a:schemeClr val="bg1"/>
                </a:solidFill>
              </a:rPr>
              <a:t>FOUR</a:t>
            </a:r>
            <a:r>
              <a:rPr kumimoji="1" lang="zh-CN" altLang="en-US" sz="1333" dirty="0">
                <a:solidFill>
                  <a:schemeClr val="bg1"/>
                </a:solidFill>
              </a:rPr>
              <a:t> 第四部分</a:t>
            </a:r>
          </a:p>
        </p:txBody>
      </p:sp>
      <p:sp>
        <p:nvSpPr>
          <p:cNvPr id="2" name="矩形 1"/>
          <p:cNvSpPr/>
          <p:nvPr/>
        </p:nvSpPr>
        <p:spPr>
          <a:xfrm>
            <a:off x="2701831" y="2757022"/>
            <a:ext cx="918841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FFFFFF"/>
                </a:solidFill>
              </a:rPr>
              <a:t>行业分析 </a:t>
            </a:r>
          </a:p>
        </p:txBody>
      </p:sp>
      <p:sp>
        <p:nvSpPr>
          <p:cNvPr id="24" name="矩形 23"/>
          <p:cNvSpPr/>
          <p:nvPr/>
        </p:nvSpPr>
        <p:spPr>
          <a:xfrm>
            <a:off x="2701831" y="3184007"/>
            <a:ext cx="918841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FFFFFF"/>
                </a:solidFill>
              </a:rPr>
              <a:t>项目目的 </a:t>
            </a:r>
          </a:p>
        </p:txBody>
      </p:sp>
      <p:sp>
        <p:nvSpPr>
          <p:cNvPr id="25" name="矩形 24"/>
          <p:cNvSpPr/>
          <p:nvPr/>
        </p:nvSpPr>
        <p:spPr>
          <a:xfrm>
            <a:off x="2701831" y="3610993"/>
            <a:ext cx="918841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FFFFFF"/>
                </a:solidFill>
              </a:rPr>
              <a:t>进度安排 </a:t>
            </a:r>
          </a:p>
        </p:txBody>
      </p:sp>
      <p:sp>
        <p:nvSpPr>
          <p:cNvPr id="26" name="矩形 25"/>
          <p:cNvSpPr/>
          <p:nvPr/>
        </p:nvSpPr>
        <p:spPr>
          <a:xfrm>
            <a:off x="2701831" y="4037978"/>
            <a:ext cx="918841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FFFFFF"/>
                </a:solidFill>
              </a:rPr>
              <a:t>预算需求 </a:t>
            </a:r>
          </a:p>
        </p:txBody>
      </p:sp>
    </p:spTree>
    <p:extLst>
      <p:ext uri="{BB962C8B-B14F-4D97-AF65-F5344CB8AC3E}">
        <p14:creationId xmlns:p14="http://schemas.microsoft.com/office/powerpoint/2010/main" val="30933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240920" y="1245315"/>
            <a:ext cx="1711749" cy="1711749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12000" dirty="0">
                <a:solidFill>
                  <a:schemeClr val="bg1"/>
                </a:solidFill>
              </a:rPr>
              <a:t>1</a:t>
            </a:r>
            <a:endParaRPr kumimoji="1" lang="zh-CN" altLang="en-US" sz="12000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37765" y="3166869"/>
            <a:ext cx="3918059" cy="12249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3200" dirty="0">
                <a:solidFill>
                  <a:schemeClr val="bg1"/>
                </a:solidFill>
              </a:rPr>
              <a:t>SECTION</a:t>
            </a:r>
            <a:r>
              <a:rPr kumimoji="1" lang="zh-CN" altLang="en-US" sz="3200" dirty="0">
                <a:solidFill>
                  <a:schemeClr val="bg1"/>
                </a:solidFill>
              </a:rPr>
              <a:t> </a:t>
            </a:r>
            <a:r>
              <a:rPr kumimoji="1" lang="en-US" altLang="zh-CN" sz="3200" dirty="0">
                <a:solidFill>
                  <a:schemeClr val="bg1"/>
                </a:solidFill>
              </a:rPr>
              <a:t>TITLE</a:t>
            </a:r>
            <a:r>
              <a:rPr kumimoji="1" lang="zh-CN" altLang="en-US" sz="3200" dirty="0">
                <a:solidFill>
                  <a:schemeClr val="bg1"/>
                </a:solidFill>
              </a:rPr>
              <a:t> </a:t>
            </a:r>
            <a:r>
              <a:rPr kumimoji="1" lang="en-US" altLang="zh-CN" sz="3200" dirty="0">
                <a:solidFill>
                  <a:schemeClr val="bg1"/>
                </a:solidFill>
              </a:rPr>
              <a:t>HERE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3200" dirty="0">
                <a:solidFill>
                  <a:srgbClr val="FFFFFF"/>
                </a:solidFill>
              </a:rPr>
              <a:t>行业分析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183870" y="4397975"/>
            <a:ext cx="3825848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</a:rPr>
              <a:t>10</a:t>
            </a:r>
            <a:r>
              <a:rPr lang="zh-CN" altLang="en-US" sz="1333" dirty="0">
                <a:solidFill>
                  <a:srgbClr val="FFFFFF"/>
                </a:solidFill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</a:rPr>
              <a:t>倍字间距。</a:t>
            </a:r>
            <a:endParaRPr kumimoji="1" lang="zh-CN" altLang="en-US" sz="1333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25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 flipV="1">
            <a:off x="6334578" y="820909"/>
            <a:ext cx="893745" cy="60959"/>
          </a:xfrm>
          <a:prstGeom prst="rect">
            <a:avLst/>
          </a:prstGeom>
          <a:solidFill>
            <a:srgbClr val="2CBD9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b="1" dirty="0">
              <a:solidFill>
                <a:srgbClr val="1A1E2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58201" y="41776"/>
            <a:ext cx="1047082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bg1">
                    <a:lumMod val="65000"/>
                  </a:schemeClr>
                </a:solidFill>
              </a:rPr>
              <a:t>CONTENTS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>
                    <a:lumMod val="65000"/>
                  </a:schemeClr>
                </a:solidFill>
              </a:rPr>
              <a:t>目录</a:t>
            </a:r>
          </a:p>
        </p:txBody>
      </p:sp>
      <p:grpSp>
        <p:nvGrpSpPr>
          <p:cNvPr id="57" name="组 56"/>
          <p:cNvGrpSpPr/>
          <p:nvPr/>
        </p:nvGrpSpPr>
        <p:grpSpPr>
          <a:xfrm>
            <a:off x="687209" y="1875454"/>
            <a:ext cx="4816959" cy="3988836"/>
            <a:chOff x="622283" y="1187126"/>
            <a:chExt cx="3997679" cy="3310405"/>
          </a:xfrm>
        </p:grpSpPr>
        <p:cxnSp>
          <p:nvCxnSpPr>
            <p:cNvPr id="23" name="直线连接符 22"/>
            <p:cNvCxnSpPr/>
            <p:nvPr/>
          </p:nvCxnSpPr>
          <p:spPr>
            <a:xfrm>
              <a:off x="2164230" y="1909015"/>
              <a:ext cx="238161" cy="520775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线连接符 25"/>
            <p:cNvCxnSpPr/>
            <p:nvPr/>
          </p:nvCxnSpPr>
          <p:spPr>
            <a:xfrm flipH="1">
              <a:off x="2937830" y="1810049"/>
              <a:ext cx="268128" cy="758847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/>
            <p:nvPr/>
          </p:nvCxnSpPr>
          <p:spPr>
            <a:xfrm>
              <a:off x="1279895" y="2939401"/>
              <a:ext cx="699483" cy="0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线连接符 31"/>
            <p:cNvCxnSpPr/>
            <p:nvPr/>
          </p:nvCxnSpPr>
          <p:spPr>
            <a:xfrm>
              <a:off x="3284094" y="2928592"/>
              <a:ext cx="699483" cy="0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线连接符 32"/>
            <p:cNvCxnSpPr/>
            <p:nvPr/>
          </p:nvCxnSpPr>
          <p:spPr>
            <a:xfrm flipV="1">
              <a:off x="2016014" y="3202545"/>
              <a:ext cx="256484" cy="806243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线连接符 36"/>
            <p:cNvCxnSpPr/>
            <p:nvPr/>
          </p:nvCxnSpPr>
          <p:spPr>
            <a:xfrm flipH="1" flipV="1">
              <a:off x="2937830" y="3078506"/>
              <a:ext cx="346264" cy="860322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矩形 2"/>
            <p:cNvSpPr/>
            <p:nvPr/>
          </p:nvSpPr>
          <p:spPr>
            <a:xfrm>
              <a:off x="1859579" y="2364243"/>
              <a:ext cx="1578403" cy="903850"/>
            </a:xfrm>
            <a:custGeom>
              <a:avLst/>
              <a:gdLst/>
              <a:ahLst/>
              <a:cxnLst/>
              <a:rect l="l" t="t" r="r" b="b"/>
              <a:pathLst>
                <a:path w="3421550" h="1763487">
                  <a:moveTo>
                    <a:pt x="1328648" y="0"/>
                  </a:moveTo>
                  <a:cubicBezTo>
                    <a:pt x="1584363" y="0"/>
                    <a:pt x="1809817" y="129561"/>
                    <a:pt x="1942948" y="326620"/>
                  </a:cubicBezTo>
                  <a:lnTo>
                    <a:pt x="1955795" y="350289"/>
                  </a:lnTo>
                  <a:lnTo>
                    <a:pt x="1961105" y="345908"/>
                  </a:lnTo>
                  <a:cubicBezTo>
                    <a:pt x="2042399" y="290987"/>
                    <a:pt x="2140401" y="258918"/>
                    <a:pt x="2245892" y="258918"/>
                  </a:cubicBezTo>
                  <a:cubicBezTo>
                    <a:pt x="2456875" y="258918"/>
                    <a:pt x="2637898" y="387194"/>
                    <a:pt x="2715222" y="570011"/>
                  </a:cubicBezTo>
                  <a:lnTo>
                    <a:pt x="2724181" y="598872"/>
                  </a:lnTo>
                  <a:lnTo>
                    <a:pt x="2833721" y="587829"/>
                  </a:lnTo>
                  <a:cubicBezTo>
                    <a:pt x="3158370" y="587829"/>
                    <a:pt x="3421550" y="851009"/>
                    <a:pt x="3421550" y="1175658"/>
                  </a:cubicBezTo>
                  <a:cubicBezTo>
                    <a:pt x="3421550" y="1500307"/>
                    <a:pt x="3158370" y="1763487"/>
                    <a:pt x="2833721" y="1763487"/>
                  </a:cubicBezTo>
                  <a:lnTo>
                    <a:pt x="2833711" y="1763486"/>
                  </a:lnTo>
                  <a:lnTo>
                    <a:pt x="629716" y="1763486"/>
                  </a:lnTo>
                  <a:lnTo>
                    <a:pt x="629716" y="1759265"/>
                  </a:lnTo>
                  <a:lnTo>
                    <a:pt x="587829" y="1763487"/>
                  </a:lnTo>
                  <a:cubicBezTo>
                    <a:pt x="263180" y="1763487"/>
                    <a:pt x="0" y="1500307"/>
                    <a:pt x="0" y="1175658"/>
                  </a:cubicBezTo>
                  <a:cubicBezTo>
                    <a:pt x="0" y="851009"/>
                    <a:pt x="263180" y="587829"/>
                    <a:pt x="587829" y="587829"/>
                  </a:cubicBezTo>
                  <a:lnTo>
                    <a:pt x="603652" y="589026"/>
                  </a:lnTo>
                  <a:lnTo>
                    <a:pt x="646045" y="452459"/>
                  </a:lnTo>
                  <a:cubicBezTo>
                    <a:pt x="758508" y="186568"/>
                    <a:pt x="1021790" y="0"/>
                    <a:pt x="1328648" y="0"/>
                  </a:cubicBezTo>
                  <a:close/>
                </a:path>
              </a:pathLst>
            </a:custGeom>
            <a:solidFill>
              <a:srgbClr val="2CBD94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6" name="椭圆 15"/>
            <p:cNvSpPr/>
            <p:nvPr/>
          </p:nvSpPr>
          <p:spPr>
            <a:xfrm>
              <a:off x="1629636" y="1226208"/>
              <a:ext cx="772755" cy="772755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200" dirty="0"/>
                <a:t>1</a:t>
              </a:r>
              <a:endParaRPr kumimoji="1" lang="zh-CN" altLang="en-US" sz="3200" dirty="0"/>
            </a:p>
          </p:txBody>
        </p:sp>
        <p:sp>
          <p:nvSpPr>
            <p:cNvPr id="17" name="椭圆 16"/>
            <p:cNvSpPr/>
            <p:nvPr/>
          </p:nvSpPr>
          <p:spPr>
            <a:xfrm>
              <a:off x="2937830" y="1226208"/>
              <a:ext cx="772755" cy="772755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200" dirty="0"/>
                <a:t>2</a:t>
              </a:r>
              <a:endParaRPr kumimoji="1" lang="zh-CN" altLang="en-US" sz="3200" dirty="0"/>
            </a:p>
          </p:txBody>
        </p:sp>
        <p:sp>
          <p:nvSpPr>
            <p:cNvPr id="18" name="椭圆 17"/>
            <p:cNvSpPr/>
            <p:nvPr/>
          </p:nvSpPr>
          <p:spPr>
            <a:xfrm>
              <a:off x="700446" y="2429790"/>
              <a:ext cx="772755" cy="772755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200" dirty="0"/>
                <a:t>6</a:t>
              </a:r>
              <a:endParaRPr kumimoji="1" lang="zh-CN" altLang="en-US" sz="3200" dirty="0"/>
            </a:p>
          </p:txBody>
        </p:sp>
        <p:sp>
          <p:nvSpPr>
            <p:cNvPr id="19" name="椭圆 18"/>
            <p:cNvSpPr/>
            <p:nvPr/>
          </p:nvSpPr>
          <p:spPr>
            <a:xfrm>
              <a:off x="1629636" y="3724776"/>
              <a:ext cx="772755" cy="772755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200" dirty="0"/>
                <a:t>5</a:t>
              </a:r>
              <a:endParaRPr kumimoji="1" lang="zh-CN" altLang="en-US" sz="3200" dirty="0"/>
            </a:p>
          </p:txBody>
        </p:sp>
        <p:sp>
          <p:nvSpPr>
            <p:cNvPr id="20" name="椭圆 19"/>
            <p:cNvSpPr/>
            <p:nvPr/>
          </p:nvSpPr>
          <p:spPr>
            <a:xfrm>
              <a:off x="2937830" y="3724776"/>
              <a:ext cx="772755" cy="772755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200" dirty="0"/>
                <a:t>4</a:t>
              </a:r>
              <a:endParaRPr kumimoji="1" lang="zh-CN" altLang="en-US" sz="3200" dirty="0"/>
            </a:p>
          </p:txBody>
        </p:sp>
        <p:sp>
          <p:nvSpPr>
            <p:cNvPr id="21" name="椭圆 20"/>
            <p:cNvSpPr/>
            <p:nvPr/>
          </p:nvSpPr>
          <p:spPr>
            <a:xfrm>
              <a:off x="3847207" y="2429790"/>
              <a:ext cx="772755" cy="772755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200" dirty="0"/>
                <a:t>3</a:t>
              </a:r>
              <a:endParaRPr kumimoji="1" lang="zh-CN" altLang="en-US" sz="3200" dirty="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431341" y="2113185"/>
              <a:ext cx="454993" cy="454993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1" name="椭圆 40"/>
            <p:cNvSpPr/>
            <p:nvPr/>
          </p:nvSpPr>
          <p:spPr>
            <a:xfrm>
              <a:off x="2402392" y="1827336"/>
              <a:ext cx="343254" cy="343254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2" name="椭圆 41"/>
            <p:cNvSpPr/>
            <p:nvPr/>
          </p:nvSpPr>
          <p:spPr>
            <a:xfrm>
              <a:off x="2335361" y="3384829"/>
              <a:ext cx="234182" cy="234182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3" name="椭圆 42"/>
            <p:cNvSpPr/>
            <p:nvPr/>
          </p:nvSpPr>
          <p:spPr>
            <a:xfrm>
              <a:off x="3476403" y="3150647"/>
              <a:ext cx="234182" cy="234182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4" name="椭圆 43"/>
            <p:cNvSpPr/>
            <p:nvPr/>
          </p:nvSpPr>
          <p:spPr>
            <a:xfrm>
              <a:off x="1586932" y="3033911"/>
              <a:ext cx="234182" cy="234182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5" name="椭圆 44"/>
            <p:cNvSpPr/>
            <p:nvPr/>
          </p:nvSpPr>
          <p:spPr>
            <a:xfrm>
              <a:off x="3160442" y="2133270"/>
              <a:ext cx="473393" cy="473393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20651" y="3349818"/>
              <a:ext cx="138928" cy="138928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7" name="椭圆 46"/>
            <p:cNvSpPr/>
            <p:nvPr/>
          </p:nvSpPr>
          <p:spPr>
            <a:xfrm>
              <a:off x="1421158" y="1827336"/>
              <a:ext cx="171627" cy="171627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8" name="椭圆 47"/>
            <p:cNvSpPr/>
            <p:nvPr/>
          </p:nvSpPr>
          <p:spPr>
            <a:xfrm>
              <a:off x="2773500" y="1187126"/>
              <a:ext cx="78163" cy="78163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3671503" y="2074103"/>
              <a:ext cx="78163" cy="78163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0" name="椭圆 49"/>
            <p:cNvSpPr/>
            <p:nvPr/>
          </p:nvSpPr>
          <p:spPr>
            <a:xfrm>
              <a:off x="622283" y="2325161"/>
              <a:ext cx="78163" cy="78163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1" name="椭圆 50"/>
            <p:cNvSpPr/>
            <p:nvPr/>
          </p:nvSpPr>
          <p:spPr>
            <a:xfrm>
              <a:off x="4457153" y="3310736"/>
              <a:ext cx="78163" cy="78163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2" name="椭圆 51"/>
            <p:cNvSpPr/>
            <p:nvPr/>
          </p:nvSpPr>
          <p:spPr>
            <a:xfrm>
              <a:off x="2583125" y="3728594"/>
              <a:ext cx="78163" cy="78163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3" name="椭圆 52"/>
            <p:cNvSpPr/>
            <p:nvPr/>
          </p:nvSpPr>
          <p:spPr>
            <a:xfrm>
              <a:off x="2693689" y="4008788"/>
              <a:ext cx="144847" cy="144847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4" name="椭圆 53"/>
            <p:cNvSpPr/>
            <p:nvPr/>
          </p:nvSpPr>
          <p:spPr>
            <a:xfrm>
              <a:off x="1382076" y="3619011"/>
              <a:ext cx="78163" cy="78163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6665009" y="2182619"/>
            <a:ext cx="4752827" cy="3025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</a:rPr>
              <a:t>10</a:t>
            </a:r>
            <a:r>
              <a:rPr lang="zh-CN" altLang="en-US" sz="1333" dirty="0">
                <a:solidFill>
                  <a:srgbClr val="FFFFFF"/>
                </a:solidFill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</a:rPr>
              <a:t>倍字间距。</a:t>
            </a:r>
            <a:endParaRPr lang="en-US" altLang="zh-CN" sz="1333" dirty="0">
              <a:solidFill>
                <a:srgbClr val="FFFFFF"/>
              </a:solidFill>
            </a:endParaRPr>
          </a:p>
          <a:p>
            <a:pPr>
              <a:lnSpc>
                <a:spcPct val="130000"/>
              </a:lnSpc>
            </a:pPr>
            <a:endParaRPr kumimoji="1" lang="en-US" altLang="zh-CN" sz="1333" dirty="0">
              <a:solidFill>
                <a:srgbClr val="FFFFFF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</a:rPr>
              <a:t>10</a:t>
            </a:r>
            <a:r>
              <a:rPr lang="zh-CN" altLang="en-US" sz="1333" dirty="0">
                <a:solidFill>
                  <a:srgbClr val="FFFFFF"/>
                </a:solidFill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</a:rPr>
              <a:t>倍字间距。</a:t>
            </a:r>
            <a:endParaRPr kumimoji="1" lang="zh-CN" altLang="en-US" sz="1333" dirty="0">
              <a:solidFill>
                <a:srgbClr val="FFFFFF"/>
              </a:solidFill>
            </a:endParaRPr>
          </a:p>
          <a:p>
            <a:pPr>
              <a:lnSpc>
                <a:spcPct val="130000"/>
              </a:lnSpc>
            </a:pPr>
            <a:endParaRPr kumimoji="1" lang="en-US" altLang="zh-CN" sz="1333" dirty="0">
              <a:solidFill>
                <a:srgbClr val="FFFFFF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</a:rPr>
              <a:t>10</a:t>
            </a:r>
            <a:r>
              <a:rPr lang="zh-CN" altLang="en-US" sz="1333" dirty="0">
                <a:solidFill>
                  <a:srgbClr val="FFFFFF"/>
                </a:solidFill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</a:rPr>
              <a:t>倍字间距。</a:t>
            </a:r>
            <a:endParaRPr kumimoji="1" lang="zh-CN" altLang="en-US" sz="1333" dirty="0">
              <a:solidFill>
                <a:srgbClr val="FFFFFF"/>
              </a:solidFill>
            </a:endParaRPr>
          </a:p>
        </p:txBody>
      </p:sp>
      <p:grpSp>
        <p:nvGrpSpPr>
          <p:cNvPr id="62" name="组 61"/>
          <p:cNvGrpSpPr/>
          <p:nvPr/>
        </p:nvGrpSpPr>
        <p:grpSpPr>
          <a:xfrm>
            <a:off x="6264797" y="2239003"/>
            <a:ext cx="322547" cy="322547"/>
            <a:chOff x="4698002" y="1679252"/>
            <a:chExt cx="241910" cy="241910"/>
          </a:xfrm>
        </p:grpSpPr>
        <p:sp>
          <p:nvSpPr>
            <p:cNvPr id="58" name="椭圆 57"/>
            <p:cNvSpPr/>
            <p:nvPr/>
          </p:nvSpPr>
          <p:spPr>
            <a:xfrm>
              <a:off x="4698002" y="1679252"/>
              <a:ext cx="241910" cy="241910"/>
            </a:xfrm>
            <a:prstGeom prst="ellipse">
              <a:avLst/>
            </a:prstGeom>
            <a:solidFill>
              <a:srgbClr val="2CBD9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 dirty="0"/>
            </a:p>
          </p:txBody>
        </p:sp>
        <p:grpSp>
          <p:nvGrpSpPr>
            <p:cNvPr id="61" name="组 60"/>
            <p:cNvGrpSpPr/>
            <p:nvPr/>
          </p:nvGrpSpPr>
          <p:grpSpPr>
            <a:xfrm>
              <a:off x="4774151" y="1756188"/>
              <a:ext cx="67207" cy="118600"/>
              <a:chOff x="4874449" y="957803"/>
              <a:chExt cx="339228" cy="598633"/>
            </a:xfrm>
            <a:solidFill>
              <a:srgbClr val="1A1E21"/>
            </a:solidFill>
          </p:grpSpPr>
          <p:sp>
            <p:nvSpPr>
              <p:cNvPr id="59" name="矩形 58"/>
              <p:cNvSpPr/>
              <p:nvPr/>
            </p:nvSpPr>
            <p:spPr>
              <a:xfrm rot="2704067">
                <a:off x="4750337" y="1329531"/>
                <a:ext cx="293944" cy="45719"/>
              </a:xfrm>
              <a:prstGeom prst="rect">
                <a:avLst/>
              </a:prstGeom>
              <a:grpFill/>
              <a:ln w="19050" cmpd="sng">
                <a:solidFill>
                  <a:srgbClr val="1A1E2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60" name="矩形 59"/>
              <p:cNvSpPr/>
              <p:nvPr/>
            </p:nvSpPr>
            <p:spPr>
              <a:xfrm rot="18895933" flipH="1" flipV="1">
                <a:off x="4891501" y="1234260"/>
                <a:ext cx="598633" cy="45719"/>
              </a:xfrm>
              <a:prstGeom prst="rect">
                <a:avLst/>
              </a:prstGeom>
              <a:grpFill/>
              <a:ln w="19050" cmpd="sng">
                <a:solidFill>
                  <a:srgbClr val="1A1E2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</p:grpSp>
      <p:grpSp>
        <p:nvGrpSpPr>
          <p:cNvPr id="63" name="组 62"/>
          <p:cNvGrpSpPr/>
          <p:nvPr/>
        </p:nvGrpSpPr>
        <p:grpSpPr>
          <a:xfrm>
            <a:off x="6264797" y="3286384"/>
            <a:ext cx="322547" cy="322547"/>
            <a:chOff x="4698002" y="1679252"/>
            <a:chExt cx="241910" cy="241910"/>
          </a:xfrm>
        </p:grpSpPr>
        <p:sp>
          <p:nvSpPr>
            <p:cNvPr id="64" name="椭圆 63"/>
            <p:cNvSpPr/>
            <p:nvPr/>
          </p:nvSpPr>
          <p:spPr>
            <a:xfrm>
              <a:off x="4698002" y="1679252"/>
              <a:ext cx="241910" cy="241910"/>
            </a:xfrm>
            <a:prstGeom prst="ellipse">
              <a:avLst/>
            </a:prstGeom>
            <a:solidFill>
              <a:srgbClr val="2CBD9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 dirty="0"/>
            </a:p>
          </p:txBody>
        </p:sp>
        <p:grpSp>
          <p:nvGrpSpPr>
            <p:cNvPr id="65" name="组 64"/>
            <p:cNvGrpSpPr/>
            <p:nvPr/>
          </p:nvGrpSpPr>
          <p:grpSpPr>
            <a:xfrm>
              <a:off x="4774151" y="1756188"/>
              <a:ext cx="67207" cy="118600"/>
              <a:chOff x="4874449" y="957803"/>
              <a:chExt cx="339228" cy="598633"/>
            </a:xfrm>
            <a:solidFill>
              <a:srgbClr val="1A1E21"/>
            </a:solidFill>
          </p:grpSpPr>
          <p:sp>
            <p:nvSpPr>
              <p:cNvPr id="66" name="矩形 65"/>
              <p:cNvSpPr/>
              <p:nvPr/>
            </p:nvSpPr>
            <p:spPr>
              <a:xfrm rot="2704067">
                <a:off x="4750337" y="1329531"/>
                <a:ext cx="293944" cy="45719"/>
              </a:xfrm>
              <a:prstGeom prst="rect">
                <a:avLst/>
              </a:prstGeom>
              <a:grpFill/>
              <a:ln w="19050" cmpd="sng">
                <a:solidFill>
                  <a:srgbClr val="1A1E2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67" name="矩形 66"/>
              <p:cNvSpPr/>
              <p:nvPr/>
            </p:nvSpPr>
            <p:spPr>
              <a:xfrm rot="18895933" flipH="1" flipV="1">
                <a:off x="4891501" y="1234260"/>
                <a:ext cx="598633" cy="45719"/>
              </a:xfrm>
              <a:prstGeom prst="rect">
                <a:avLst/>
              </a:prstGeom>
              <a:grpFill/>
              <a:ln w="19050" cmpd="sng">
                <a:solidFill>
                  <a:srgbClr val="1A1E2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</p:grpSp>
      <p:grpSp>
        <p:nvGrpSpPr>
          <p:cNvPr id="68" name="组 67"/>
          <p:cNvGrpSpPr/>
          <p:nvPr/>
        </p:nvGrpSpPr>
        <p:grpSpPr>
          <a:xfrm>
            <a:off x="6264797" y="4333767"/>
            <a:ext cx="322547" cy="322547"/>
            <a:chOff x="4698002" y="1679252"/>
            <a:chExt cx="241910" cy="241910"/>
          </a:xfrm>
        </p:grpSpPr>
        <p:sp>
          <p:nvSpPr>
            <p:cNvPr id="69" name="椭圆 68"/>
            <p:cNvSpPr/>
            <p:nvPr/>
          </p:nvSpPr>
          <p:spPr>
            <a:xfrm>
              <a:off x="4698002" y="1679252"/>
              <a:ext cx="241910" cy="241910"/>
            </a:xfrm>
            <a:prstGeom prst="ellipse">
              <a:avLst/>
            </a:prstGeom>
            <a:solidFill>
              <a:srgbClr val="2CBD9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 dirty="0"/>
            </a:p>
          </p:txBody>
        </p:sp>
        <p:grpSp>
          <p:nvGrpSpPr>
            <p:cNvPr id="70" name="组 69"/>
            <p:cNvGrpSpPr/>
            <p:nvPr/>
          </p:nvGrpSpPr>
          <p:grpSpPr>
            <a:xfrm>
              <a:off x="4774151" y="1756188"/>
              <a:ext cx="67207" cy="118600"/>
              <a:chOff x="4874449" y="957803"/>
              <a:chExt cx="339228" cy="598633"/>
            </a:xfrm>
            <a:solidFill>
              <a:srgbClr val="1A1E21"/>
            </a:solidFill>
          </p:grpSpPr>
          <p:sp>
            <p:nvSpPr>
              <p:cNvPr id="71" name="矩形 70"/>
              <p:cNvSpPr/>
              <p:nvPr/>
            </p:nvSpPr>
            <p:spPr>
              <a:xfrm rot="2704067">
                <a:off x="4750337" y="1329531"/>
                <a:ext cx="293944" cy="45719"/>
              </a:xfrm>
              <a:prstGeom prst="rect">
                <a:avLst/>
              </a:prstGeom>
              <a:grpFill/>
              <a:ln w="19050" cmpd="sng">
                <a:solidFill>
                  <a:srgbClr val="1A1E2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72" name="矩形 71"/>
              <p:cNvSpPr/>
              <p:nvPr/>
            </p:nvSpPr>
            <p:spPr>
              <a:xfrm rot="18895933" flipH="1" flipV="1">
                <a:off x="4891501" y="1234260"/>
                <a:ext cx="598633" cy="45719"/>
              </a:xfrm>
              <a:prstGeom prst="rect">
                <a:avLst/>
              </a:prstGeom>
              <a:grpFill/>
              <a:ln w="19050" cmpd="sng">
                <a:solidFill>
                  <a:srgbClr val="1A1E2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</p:grpSp>
      <p:sp>
        <p:nvSpPr>
          <p:cNvPr id="55" name="文本框 54"/>
          <p:cNvSpPr txBox="1"/>
          <p:nvPr/>
        </p:nvSpPr>
        <p:spPr>
          <a:xfrm>
            <a:off x="6247014" y="45242"/>
            <a:ext cx="1003801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rgbClr val="FFFFFF"/>
                </a:solidFill>
              </a:rPr>
              <a:t>PART</a:t>
            </a:r>
            <a:r>
              <a:rPr kumimoji="1" lang="zh-CN" altLang="en-US" sz="1333" dirty="0">
                <a:solidFill>
                  <a:srgbClr val="FFFFFF"/>
                </a:solidFill>
              </a:rPr>
              <a:t> </a:t>
            </a:r>
            <a:r>
              <a:rPr kumimoji="1" lang="en-US" altLang="zh-CN" sz="1333" dirty="0">
                <a:solidFill>
                  <a:srgbClr val="FFFFFF"/>
                </a:solidFill>
              </a:rPr>
              <a:t>ONE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FFFFFF"/>
                </a:solidFill>
              </a:rPr>
              <a:t>行业分析 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7586582" y="63775"/>
            <a:ext cx="1021433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rgbClr val="A6A6A6"/>
                </a:solidFill>
              </a:rPr>
              <a:t>PART</a:t>
            </a:r>
            <a:r>
              <a:rPr kumimoji="1" lang="zh-CN" altLang="en-US" sz="1333" dirty="0">
                <a:solidFill>
                  <a:srgbClr val="A6A6A6"/>
                </a:solidFill>
              </a:rPr>
              <a:t> </a:t>
            </a:r>
            <a:r>
              <a:rPr kumimoji="1" lang="en-US" altLang="zh-CN" sz="1333" dirty="0">
                <a:solidFill>
                  <a:srgbClr val="A6A6A6"/>
                </a:solidFill>
              </a:rPr>
              <a:t>TWO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A6A6A6"/>
                </a:solidFill>
              </a:rPr>
              <a:t>项目目的 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8942340" y="63775"/>
            <a:ext cx="1112805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rgbClr val="A6A6A6"/>
                </a:solidFill>
              </a:rPr>
              <a:t>PART</a:t>
            </a:r>
            <a:r>
              <a:rPr kumimoji="1" lang="zh-CN" altLang="en-US" sz="1333" dirty="0">
                <a:solidFill>
                  <a:srgbClr val="A6A6A6"/>
                </a:solidFill>
              </a:rPr>
              <a:t> </a:t>
            </a:r>
            <a:r>
              <a:rPr kumimoji="1" lang="en-US" altLang="zh-CN" sz="1333" dirty="0">
                <a:solidFill>
                  <a:srgbClr val="A6A6A6"/>
                </a:solidFill>
              </a:rPr>
              <a:t>THREE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A6A6A6"/>
                </a:solidFill>
              </a:rPr>
              <a:t>进度安排 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10388258" y="63775"/>
            <a:ext cx="1085554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rgbClr val="A6A6A6"/>
                </a:solidFill>
              </a:rPr>
              <a:t>PART</a:t>
            </a:r>
            <a:r>
              <a:rPr kumimoji="1" lang="zh-CN" altLang="en-US" sz="1333" dirty="0">
                <a:solidFill>
                  <a:srgbClr val="A6A6A6"/>
                </a:solidFill>
              </a:rPr>
              <a:t> </a:t>
            </a:r>
            <a:r>
              <a:rPr kumimoji="1" lang="en-US" altLang="zh-CN" sz="1333" dirty="0">
                <a:solidFill>
                  <a:srgbClr val="A6A6A6"/>
                </a:solidFill>
              </a:rPr>
              <a:t>FOUR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A6A6A6"/>
                </a:solidFill>
              </a:rPr>
              <a:t>预算需求 </a:t>
            </a:r>
          </a:p>
        </p:txBody>
      </p:sp>
    </p:spTree>
    <p:extLst>
      <p:ext uri="{BB962C8B-B14F-4D97-AF65-F5344CB8AC3E}">
        <p14:creationId xmlns:p14="http://schemas.microsoft.com/office/powerpoint/2010/main" val="2908276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5240920" y="1245315"/>
            <a:ext cx="1711749" cy="1711749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12000" dirty="0">
                <a:solidFill>
                  <a:schemeClr val="bg1"/>
                </a:solidFill>
              </a:rPr>
              <a:t>2</a:t>
            </a:r>
            <a:endParaRPr kumimoji="1" lang="zh-CN" altLang="en-US" sz="120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28563" y="3166869"/>
            <a:ext cx="3936462" cy="12249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3200" dirty="0">
                <a:solidFill>
                  <a:schemeClr val="bg1"/>
                </a:solidFill>
              </a:rPr>
              <a:t>SECTION</a:t>
            </a:r>
            <a:r>
              <a:rPr kumimoji="1" lang="zh-CN" altLang="en-US" sz="3200" dirty="0">
                <a:solidFill>
                  <a:schemeClr val="bg1"/>
                </a:solidFill>
              </a:rPr>
              <a:t> </a:t>
            </a:r>
            <a:r>
              <a:rPr kumimoji="1" lang="en-US" altLang="zh-CN" sz="3200" dirty="0">
                <a:solidFill>
                  <a:schemeClr val="bg1"/>
                </a:solidFill>
              </a:rPr>
              <a:t>TITLE</a:t>
            </a:r>
            <a:r>
              <a:rPr kumimoji="1" lang="zh-CN" altLang="en-US" sz="3200" dirty="0">
                <a:solidFill>
                  <a:schemeClr val="bg1"/>
                </a:solidFill>
              </a:rPr>
              <a:t> </a:t>
            </a:r>
            <a:r>
              <a:rPr kumimoji="1" lang="en-US" altLang="zh-CN" sz="3200" dirty="0">
                <a:solidFill>
                  <a:schemeClr val="bg1"/>
                </a:solidFill>
              </a:rPr>
              <a:t>HERE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3200" dirty="0">
                <a:solidFill>
                  <a:srgbClr val="FFFFFF"/>
                </a:solidFill>
              </a:rPr>
              <a:t>项目目的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183870" y="4397975"/>
            <a:ext cx="3825848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</a:rPr>
              <a:t>10</a:t>
            </a:r>
            <a:r>
              <a:rPr lang="zh-CN" altLang="en-US" sz="1333" dirty="0">
                <a:solidFill>
                  <a:srgbClr val="FFFFFF"/>
                </a:solidFill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</a:rPr>
              <a:t>倍字间距。</a:t>
            </a:r>
            <a:endParaRPr kumimoji="1" lang="zh-CN" altLang="en-US" sz="1333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56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 flipV="1">
            <a:off x="794" y="5192485"/>
            <a:ext cx="12192000" cy="1665515"/>
          </a:xfrm>
          <a:prstGeom prst="rect">
            <a:avLst/>
          </a:prstGeom>
          <a:solidFill>
            <a:srgbClr val="1A1E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b="1" dirty="0">
              <a:solidFill>
                <a:srgbClr val="1A1E21"/>
              </a:solidFill>
            </a:endParaRPr>
          </a:p>
        </p:txBody>
      </p:sp>
      <p:grpSp>
        <p:nvGrpSpPr>
          <p:cNvPr id="42" name="组 41"/>
          <p:cNvGrpSpPr/>
          <p:nvPr/>
        </p:nvGrpSpPr>
        <p:grpSpPr>
          <a:xfrm>
            <a:off x="8209029" y="1343937"/>
            <a:ext cx="603451" cy="603451"/>
            <a:chOff x="6156176" y="1007953"/>
            <a:chExt cx="452588" cy="452588"/>
          </a:xfrm>
        </p:grpSpPr>
        <p:sp>
          <p:nvSpPr>
            <p:cNvPr id="3" name="椭圆 2"/>
            <p:cNvSpPr/>
            <p:nvPr/>
          </p:nvSpPr>
          <p:spPr>
            <a:xfrm>
              <a:off x="6156176" y="1007953"/>
              <a:ext cx="452588" cy="452588"/>
            </a:xfrm>
            <a:prstGeom prst="ellipse">
              <a:avLst/>
            </a:prstGeom>
            <a:noFill/>
            <a:ln w="6350" cmpd="sng">
              <a:solidFill>
                <a:srgbClr val="1A1E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grpSp>
          <p:nvGrpSpPr>
            <p:cNvPr id="4" name="组合 124"/>
            <p:cNvGrpSpPr/>
            <p:nvPr/>
          </p:nvGrpSpPr>
          <p:grpSpPr>
            <a:xfrm>
              <a:off x="6259715" y="1104364"/>
              <a:ext cx="245510" cy="259766"/>
              <a:chOff x="5908675" y="1281113"/>
              <a:chExt cx="246063" cy="260350"/>
            </a:xfrm>
            <a:solidFill>
              <a:srgbClr val="1A1E21"/>
            </a:solidFill>
            <a:effectLst/>
          </p:grpSpPr>
          <p:sp>
            <p:nvSpPr>
              <p:cNvPr id="5" name="Rectangle 5"/>
              <p:cNvSpPr>
                <a:spLocks noChangeArrowheads="1"/>
              </p:cNvSpPr>
              <p:nvPr/>
            </p:nvSpPr>
            <p:spPr bwMode="auto">
              <a:xfrm>
                <a:off x="6024563" y="1320800"/>
                <a:ext cx="15875" cy="163513"/>
              </a:xfrm>
              <a:prstGeom prst="rect">
                <a:avLst/>
              </a:prstGeom>
              <a:grpFill/>
              <a:ln w="6350" cmpd="sng">
                <a:noFill/>
                <a:miter lim="800000"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3200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5908675" y="1501775"/>
                <a:ext cx="131762" cy="39688"/>
              </a:xfrm>
              <a:custGeom>
                <a:avLst/>
                <a:gdLst>
                  <a:gd name="T0" fmla="*/ 64 w 64"/>
                  <a:gd name="T1" fmla="*/ 20 h 20"/>
                  <a:gd name="T2" fmla="*/ 56 w 64"/>
                  <a:gd name="T3" fmla="*/ 20 h 20"/>
                  <a:gd name="T4" fmla="*/ 44 w 64"/>
                  <a:gd name="T5" fmla="*/ 8 h 20"/>
                  <a:gd name="T6" fmla="*/ 0 w 64"/>
                  <a:gd name="T7" fmla="*/ 8 h 20"/>
                  <a:gd name="T8" fmla="*/ 0 w 64"/>
                  <a:gd name="T9" fmla="*/ 0 h 20"/>
                  <a:gd name="T10" fmla="*/ 44 w 64"/>
                  <a:gd name="T11" fmla="*/ 0 h 20"/>
                  <a:gd name="T12" fmla="*/ 64 w 64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0">
                    <a:moveTo>
                      <a:pt x="64" y="20"/>
                    </a:move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13"/>
                      <a:pt x="51" y="8"/>
                      <a:pt x="44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5" y="0"/>
                      <a:pt x="64" y="9"/>
                      <a:pt x="64" y="20"/>
                    </a:cubicBezTo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3200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  <p:sp>
            <p:nvSpPr>
              <p:cNvPr id="7" name="Freeform 7"/>
              <p:cNvSpPr>
                <a:spLocks/>
              </p:cNvSpPr>
              <p:nvPr/>
            </p:nvSpPr>
            <p:spPr bwMode="auto">
              <a:xfrm>
                <a:off x="6024563" y="1501775"/>
                <a:ext cx="130175" cy="39688"/>
              </a:xfrm>
              <a:custGeom>
                <a:avLst/>
                <a:gdLst>
                  <a:gd name="T0" fmla="*/ 8 w 64"/>
                  <a:gd name="T1" fmla="*/ 20 h 20"/>
                  <a:gd name="T2" fmla="*/ 0 w 64"/>
                  <a:gd name="T3" fmla="*/ 20 h 20"/>
                  <a:gd name="T4" fmla="*/ 20 w 64"/>
                  <a:gd name="T5" fmla="*/ 0 h 20"/>
                  <a:gd name="T6" fmla="*/ 64 w 64"/>
                  <a:gd name="T7" fmla="*/ 0 h 20"/>
                  <a:gd name="T8" fmla="*/ 64 w 64"/>
                  <a:gd name="T9" fmla="*/ 8 h 20"/>
                  <a:gd name="T10" fmla="*/ 20 w 64"/>
                  <a:gd name="T11" fmla="*/ 8 h 20"/>
                  <a:gd name="T12" fmla="*/ 8 w 64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0">
                    <a:moveTo>
                      <a:pt x="8" y="2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3200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  <p:sp>
            <p:nvSpPr>
              <p:cNvPr id="8" name="Freeform 8"/>
              <p:cNvSpPr>
                <a:spLocks/>
              </p:cNvSpPr>
              <p:nvPr/>
            </p:nvSpPr>
            <p:spPr bwMode="auto">
              <a:xfrm>
                <a:off x="5908675" y="1281113"/>
                <a:ext cx="131762" cy="203200"/>
              </a:xfrm>
              <a:custGeom>
                <a:avLst/>
                <a:gdLst>
                  <a:gd name="T0" fmla="*/ 48 w 64"/>
                  <a:gd name="T1" fmla="*/ 100 h 100"/>
                  <a:gd name="T2" fmla="*/ 0 w 64"/>
                  <a:gd name="T3" fmla="*/ 100 h 100"/>
                  <a:gd name="T4" fmla="*/ 0 w 64"/>
                  <a:gd name="T5" fmla="*/ 0 h 100"/>
                  <a:gd name="T6" fmla="*/ 44 w 64"/>
                  <a:gd name="T7" fmla="*/ 0 h 100"/>
                  <a:gd name="T8" fmla="*/ 64 w 64"/>
                  <a:gd name="T9" fmla="*/ 20 h 100"/>
                  <a:gd name="T10" fmla="*/ 56 w 64"/>
                  <a:gd name="T11" fmla="*/ 20 h 100"/>
                  <a:gd name="T12" fmla="*/ 44 w 64"/>
                  <a:gd name="T13" fmla="*/ 8 h 100"/>
                  <a:gd name="T14" fmla="*/ 8 w 64"/>
                  <a:gd name="T15" fmla="*/ 8 h 100"/>
                  <a:gd name="T16" fmla="*/ 8 w 64"/>
                  <a:gd name="T17" fmla="*/ 92 h 100"/>
                  <a:gd name="T18" fmla="*/ 48 w 64"/>
                  <a:gd name="T19" fmla="*/ 92 h 100"/>
                  <a:gd name="T20" fmla="*/ 48 w 64"/>
                  <a:gd name="T2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100">
                    <a:moveTo>
                      <a:pt x="48" y="100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5" y="0"/>
                      <a:pt x="64" y="9"/>
                      <a:pt x="64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13"/>
                      <a:pt x="51" y="8"/>
                      <a:pt x="44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48" y="92"/>
                      <a:pt x="48" y="92"/>
                      <a:pt x="48" y="92"/>
                    </a:cubicBezTo>
                    <a:lnTo>
                      <a:pt x="48" y="100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3200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6024563" y="1281113"/>
                <a:ext cx="130175" cy="203200"/>
              </a:xfrm>
              <a:custGeom>
                <a:avLst/>
                <a:gdLst>
                  <a:gd name="T0" fmla="*/ 64 w 64"/>
                  <a:gd name="T1" fmla="*/ 100 h 100"/>
                  <a:gd name="T2" fmla="*/ 16 w 64"/>
                  <a:gd name="T3" fmla="*/ 100 h 100"/>
                  <a:gd name="T4" fmla="*/ 16 w 64"/>
                  <a:gd name="T5" fmla="*/ 92 h 100"/>
                  <a:gd name="T6" fmla="*/ 56 w 64"/>
                  <a:gd name="T7" fmla="*/ 92 h 100"/>
                  <a:gd name="T8" fmla="*/ 56 w 64"/>
                  <a:gd name="T9" fmla="*/ 8 h 100"/>
                  <a:gd name="T10" fmla="*/ 20 w 64"/>
                  <a:gd name="T11" fmla="*/ 8 h 100"/>
                  <a:gd name="T12" fmla="*/ 8 w 64"/>
                  <a:gd name="T13" fmla="*/ 20 h 100"/>
                  <a:gd name="T14" fmla="*/ 0 w 64"/>
                  <a:gd name="T15" fmla="*/ 20 h 100"/>
                  <a:gd name="T16" fmla="*/ 20 w 64"/>
                  <a:gd name="T17" fmla="*/ 0 h 100"/>
                  <a:gd name="T18" fmla="*/ 64 w 64"/>
                  <a:gd name="T19" fmla="*/ 0 h 100"/>
                  <a:gd name="T20" fmla="*/ 64 w 64"/>
                  <a:gd name="T2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100">
                    <a:moveTo>
                      <a:pt x="64" y="100"/>
                    </a:move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56" y="92"/>
                      <a:pt x="56" y="92"/>
                      <a:pt x="56" y="92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64" y="100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3200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</p:grpSp>
      </p:grpSp>
      <p:grpSp>
        <p:nvGrpSpPr>
          <p:cNvPr id="40" name="组 39"/>
          <p:cNvGrpSpPr/>
          <p:nvPr/>
        </p:nvGrpSpPr>
        <p:grpSpPr>
          <a:xfrm>
            <a:off x="3381109" y="1343937"/>
            <a:ext cx="603451" cy="603451"/>
            <a:chOff x="2535236" y="1007953"/>
            <a:chExt cx="452588" cy="452588"/>
          </a:xfrm>
        </p:grpSpPr>
        <p:sp>
          <p:nvSpPr>
            <p:cNvPr id="11" name="椭圆 10"/>
            <p:cNvSpPr/>
            <p:nvPr/>
          </p:nvSpPr>
          <p:spPr>
            <a:xfrm>
              <a:off x="2535236" y="1007953"/>
              <a:ext cx="452588" cy="452588"/>
            </a:xfrm>
            <a:prstGeom prst="ellipse">
              <a:avLst/>
            </a:prstGeom>
            <a:noFill/>
            <a:ln w="6350" cmpd="sng">
              <a:solidFill>
                <a:srgbClr val="1A1E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2" name="组合 138"/>
            <p:cNvGrpSpPr/>
            <p:nvPr/>
          </p:nvGrpSpPr>
          <p:grpSpPr>
            <a:xfrm>
              <a:off x="2633231" y="1105948"/>
              <a:ext cx="256597" cy="256598"/>
              <a:chOff x="5903913" y="4632325"/>
              <a:chExt cx="257175" cy="257176"/>
            </a:xfrm>
            <a:solidFill>
              <a:srgbClr val="1A1E21"/>
            </a:solidFill>
            <a:effectLst/>
          </p:grpSpPr>
          <p:sp>
            <p:nvSpPr>
              <p:cNvPr id="13" name="Freeform 16"/>
              <p:cNvSpPr>
                <a:spLocks/>
              </p:cNvSpPr>
              <p:nvPr/>
            </p:nvSpPr>
            <p:spPr bwMode="auto">
              <a:xfrm>
                <a:off x="5934075" y="4783138"/>
                <a:ext cx="195262" cy="106363"/>
              </a:xfrm>
              <a:custGeom>
                <a:avLst/>
                <a:gdLst>
                  <a:gd name="T0" fmla="*/ 123 w 123"/>
                  <a:gd name="T1" fmla="*/ 67 h 67"/>
                  <a:gd name="T2" fmla="*/ 0 w 123"/>
                  <a:gd name="T3" fmla="*/ 67 h 67"/>
                  <a:gd name="T4" fmla="*/ 0 w 123"/>
                  <a:gd name="T5" fmla="*/ 0 h 67"/>
                  <a:gd name="T6" fmla="*/ 10 w 123"/>
                  <a:gd name="T7" fmla="*/ 0 h 67"/>
                  <a:gd name="T8" fmla="*/ 10 w 123"/>
                  <a:gd name="T9" fmla="*/ 57 h 67"/>
                  <a:gd name="T10" fmla="*/ 113 w 123"/>
                  <a:gd name="T11" fmla="*/ 57 h 67"/>
                  <a:gd name="T12" fmla="*/ 113 w 123"/>
                  <a:gd name="T13" fmla="*/ 0 h 67"/>
                  <a:gd name="T14" fmla="*/ 123 w 123"/>
                  <a:gd name="T15" fmla="*/ 0 h 67"/>
                  <a:gd name="T16" fmla="*/ 123 w 123"/>
                  <a:gd name="T1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" h="67">
                    <a:moveTo>
                      <a:pt x="123" y="67"/>
                    </a:moveTo>
                    <a:lnTo>
                      <a:pt x="0" y="67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57"/>
                    </a:lnTo>
                    <a:lnTo>
                      <a:pt x="113" y="57"/>
                    </a:lnTo>
                    <a:lnTo>
                      <a:pt x="113" y="0"/>
                    </a:lnTo>
                    <a:lnTo>
                      <a:pt x="123" y="0"/>
                    </a:lnTo>
                    <a:lnTo>
                      <a:pt x="123" y="67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3200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/>
            </p:nvSpPr>
            <p:spPr bwMode="auto">
              <a:xfrm>
                <a:off x="5903913" y="4632325"/>
                <a:ext cx="257175" cy="149225"/>
              </a:xfrm>
              <a:custGeom>
                <a:avLst/>
                <a:gdLst>
                  <a:gd name="T0" fmla="*/ 154 w 162"/>
                  <a:gd name="T1" fmla="*/ 94 h 94"/>
                  <a:gd name="T2" fmla="*/ 81 w 162"/>
                  <a:gd name="T3" fmla="*/ 15 h 94"/>
                  <a:gd name="T4" fmla="*/ 7 w 162"/>
                  <a:gd name="T5" fmla="*/ 94 h 94"/>
                  <a:gd name="T6" fmla="*/ 0 w 162"/>
                  <a:gd name="T7" fmla="*/ 86 h 94"/>
                  <a:gd name="T8" fmla="*/ 81 w 162"/>
                  <a:gd name="T9" fmla="*/ 0 h 94"/>
                  <a:gd name="T10" fmla="*/ 162 w 162"/>
                  <a:gd name="T11" fmla="*/ 86 h 94"/>
                  <a:gd name="T12" fmla="*/ 154 w 162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4">
                    <a:moveTo>
                      <a:pt x="154" y="94"/>
                    </a:moveTo>
                    <a:lnTo>
                      <a:pt x="81" y="15"/>
                    </a:lnTo>
                    <a:lnTo>
                      <a:pt x="7" y="94"/>
                    </a:lnTo>
                    <a:lnTo>
                      <a:pt x="0" y="86"/>
                    </a:lnTo>
                    <a:lnTo>
                      <a:pt x="81" y="0"/>
                    </a:lnTo>
                    <a:lnTo>
                      <a:pt x="162" y="86"/>
                    </a:lnTo>
                    <a:lnTo>
                      <a:pt x="154" y="94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3200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  <p:sp>
            <p:nvSpPr>
              <p:cNvPr id="15" name="Freeform 18"/>
              <p:cNvSpPr>
                <a:spLocks/>
              </p:cNvSpPr>
              <p:nvPr/>
            </p:nvSpPr>
            <p:spPr bwMode="auto">
              <a:xfrm>
                <a:off x="5999163" y="4783138"/>
                <a:ext cx="65087" cy="73025"/>
              </a:xfrm>
              <a:custGeom>
                <a:avLst/>
                <a:gdLst>
                  <a:gd name="T0" fmla="*/ 41 w 41"/>
                  <a:gd name="T1" fmla="*/ 46 h 46"/>
                  <a:gd name="T2" fmla="*/ 31 w 41"/>
                  <a:gd name="T3" fmla="*/ 46 h 46"/>
                  <a:gd name="T4" fmla="*/ 31 w 41"/>
                  <a:gd name="T5" fmla="*/ 10 h 46"/>
                  <a:gd name="T6" fmla="*/ 10 w 41"/>
                  <a:gd name="T7" fmla="*/ 10 h 46"/>
                  <a:gd name="T8" fmla="*/ 10 w 41"/>
                  <a:gd name="T9" fmla="*/ 46 h 46"/>
                  <a:gd name="T10" fmla="*/ 0 w 41"/>
                  <a:gd name="T11" fmla="*/ 46 h 46"/>
                  <a:gd name="T12" fmla="*/ 0 w 41"/>
                  <a:gd name="T13" fmla="*/ 0 h 46"/>
                  <a:gd name="T14" fmla="*/ 41 w 41"/>
                  <a:gd name="T15" fmla="*/ 0 h 46"/>
                  <a:gd name="T16" fmla="*/ 41 w 41"/>
                  <a:gd name="T1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46">
                    <a:moveTo>
                      <a:pt x="41" y="46"/>
                    </a:moveTo>
                    <a:lnTo>
                      <a:pt x="31" y="46"/>
                    </a:lnTo>
                    <a:lnTo>
                      <a:pt x="31" y="10"/>
                    </a:lnTo>
                    <a:lnTo>
                      <a:pt x="10" y="10"/>
                    </a:lnTo>
                    <a:lnTo>
                      <a:pt x="10" y="46"/>
                    </a:lnTo>
                    <a:lnTo>
                      <a:pt x="0" y="46"/>
                    </a:lnTo>
                    <a:lnTo>
                      <a:pt x="0" y="0"/>
                    </a:lnTo>
                    <a:lnTo>
                      <a:pt x="41" y="0"/>
                    </a:lnTo>
                    <a:lnTo>
                      <a:pt x="41" y="46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3200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  <p:sp>
            <p:nvSpPr>
              <p:cNvPr id="16" name="Freeform 19"/>
              <p:cNvSpPr>
                <a:spLocks noEditPoints="1"/>
              </p:cNvSpPr>
              <p:nvPr/>
            </p:nvSpPr>
            <p:spPr bwMode="auto">
              <a:xfrm>
                <a:off x="5999163" y="4702175"/>
                <a:ext cx="65087" cy="65088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8 h 32"/>
                  <a:gd name="T12" fmla="*/ 8 w 32"/>
                  <a:gd name="T13" fmla="*/ 16 h 32"/>
                  <a:gd name="T14" fmla="*/ 16 w 32"/>
                  <a:gd name="T15" fmla="*/ 24 h 32"/>
                  <a:gd name="T16" fmla="*/ 24 w 32"/>
                  <a:gd name="T17" fmla="*/ 16 h 32"/>
                  <a:gd name="T18" fmla="*/ 16 w 32"/>
                  <a:gd name="T1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moveTo>
                      <a:pt x="16" y="8"/>
                    </a:move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12"/>
                      <a:pt x="20" y="8"/>
                      <a:pt x="16" y="8"/>
                    </a:cubicBezTo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3200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</p:grpSp>
      </p:grpSp>
      <p:grpSp>
        <p:nvGrpSpPr>
          <p:cNvPr id="41" name="组 40"/>
          <p:cNvGrpSpPr/>
          <p:nvPr/>
        </p:nvGrpSpPr>
        <p:grpSpPr>
          <a:xfrm>
            <a:off x="3380050" y="3257597"/>
            <a:ext cx="603451" cy="603451"/>
            <a:chOff x="2534442" y="2443198"/>
            <a:chExt cx="452588" cy="452588"/>
          </a:xfrm>
        </p:grpSpPr>
        <p:sp>
          <p:nvSpPr>
            <p:cNvPr id="18" name="椭圆 17"/>
            <p:cNvSpPr/>
            <p:nvPr/>
          </p:nvSpPr>
          <p:spPr>
            <a:xfrm>
              <a:off x="2534442" y="2443198"/>
              <a:ext cx="452588" cy="452588"/>
            </a:xfrm>
            <a:prstGeom prst="ellipse">
              <a:avLst/>
            </a:prstGeom>
            <a:noFill/>
            <a:ln w="6350" cmpd="sng">
              <a:solidFill>
                <a:srgbClr val="1A1E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2630061" y="2546737"/>
              <a:ext cx="261349" cy="245511"/>
            </a:xfrm>
            <a:custGeom>
              <a:avLst/>
              <a:gdLst>
                <a:gd name="T0" fmla="*/ 40 w 128"/>
                <a:gd name="T1" fmla="*/ 120 h 120"/>
                <a:gd name="T2" fmla="*/ 12 w 128"/>
                <a:gd name="T3" fmla="*/ 108 h 120"/>
                <a:gd name="T4" fmla="*/ 0 w 128"/>
                <a:gd name="T5" fmla="*/ 80 h 120"/>
                <a:gd name="T6" fmla="*/ 12 w 128"/>
                <a:gd name="T7" fmla="*/ 52 h 120"/>
                <a:gd name="T8" fmla="*/ 58 w 128"/>
                <a:gd name="T9" fmla="*/ 2 h 120"/>
                <a:gd name="T10" fmla="*/ 64 w 128"/>
                <a:gd name="T11" fmla="*/ 8 h 120"/>
                <a:gd name="T12" fmla="*/ 17 w 128"/>
                <a:gd name="T13" fmla="*/ 57 h 120"/>
                <a:gd name="T14" fmla="*/ 8 w 128"/>
                <a:gd name="T15" fmla="*/ 80 h 120"/>
                <a:gd name="T16" fmla="*/ 17 w 128"/>
                <a:gd name="T17" fmla="*/ 103 h 120"/>
                <a:gd name="T18" fmla="*/ 40 w 128"/>
                <a:gd name="T19" fmla="*/ 112 h 120"/>
                <a:gd name="T20" fmla="*/ 63 w 128"/>
                <a:gd name="T21" fmla="*/ 103 h 120"/>
                <a:gd name="T22" fmla="*/ 113 w 128"/>
                <a:gd name="T23" fmla="*/ 49 h 120"/>
                <a:gd name="T24" fmla="*/ 120 w 128"/>
                <a:gd name="T25" fmla="*/ 32 h 120"/>
                <a:gd name="T26" fmla="*/ 113 w 128"/>
                <a:gd name="T27" fmla="*/ 15 h 120"/>
                <a:gd name="T28" fmla="*/ 96 w 128"/>
                <a:gd name="T29" fmla="*/ 8 h 120"/>
                <a:gd name="T30" fmla="*/ 79 w 128"/>
                <a:gd name="T31" fmla="*/ 15 h 120"/>
                <a:gd name="T32" fmla="*/ 29 w 128"/>
                <a:gd name="T33" fmla="*/ 69 h 120"/>
                <a:gd name="T34" fmla="*/ 29 w 128"/>
                <a:gd name="T35" fmla="*/ 91 h 120"/>
                <a:gd name="T36" fmla="*/ 40 w 128"/>
                <a:gd name="T37" fmla="*/ 96 h 120"/>
                <a:gd name="T38" fmla="*/ 40 w 128"/>
                <a:gd name="T39" fmla="*/ 96 h 120"/>
                <a:gd name="T40" fmla="*/ 51 w 128"/>
                <a:gd name="T41" fmla="*/ 91 h 120"/>
                <a:gd name="T42" fmla="*/ 100 w 128"/>
                <a:gd name="T43" fmla="*/ 41 h 120"/>
                <a:gd name="T44" fmla="*/ 105 w 128"/>
                <a:gd name="T45" fmla="*/ 47 h 120"/>
                <a:gd name="T46" fmla="*/ 57 w 128"/>
                <a:gd name="T47" fmla="*/ 97 h 120"/>
                <a:gd name="T48" fmla="*/ 40 w 128"/>
                <a:gd name="T49" fmla="*/ 104 h 120"/>
                <a:gd name="T50" fmla="*/ 40 w 128"/>
                <a:gd name="T51" fmla="*/ 104 h 120"/>
                <a:gd name="T52" fmla="*/ 23 w 128"/>
                <a:gd name="T53" fmla="*/ 97 h 120"/>
                <a:gd name="T54" fmla="*/ 23 w 128"/>
                <a:gd name="T55" fmla="*/ 63 h 120"/>
                <a:gd name="T56" fmla="*/ 73 w 128"/>
                <a:gd name="T57" fmla="*/ 9 h 120"/>
                <a:gd name="T58" fmla="*/ 96 w 128"/>
                <a:gd name="T59" fmla="*/ 0 h 120"/>
                <a:gd name="T60" fmla="*/ 119 w 128"/>
                <a:gd name="T61" fmla="*/ 9 h 120"/>
                <a:gd name="T62" fmla="*/ 128 w 128"/>
                <a:gd name="T63" fmla="*/ 32 h 120"/>
                <a:gd name="T64" fmla="*/ 119 w 128"/>
                <a:gd name="T65" fmla="*/ 55 h 120"/>
                <a:gd name="T66" fmla="*/ 68 w 128"/>
                <a:gd name="T67" fmla="*/ 108 h 120"/>
                <a:gd name="T68" fmla="*/ 40 w 128"/>
                <a:gd name="T6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" h="120">
                  <a:moveTo>
                    <a:pt x="40" y="120"/>
                  </a:moveTo>
                  <a:cubicBezTo>
                    <a:pt x="29" y="120"/>
                    <a:pt x="19" y="116"/>
                    <a:pt x="12" y="108"/>
                  </a:cubicBezTo>
                  <a:cubicBezTo>
                    <a:pt x="4" y="101"/>
                    <a:pt x="0" y="91"/>
                    <a:pt x="0" y="80"/>
                  </a:cubicBezTo>
                  <a:cubicBezTo>
                    <a:pt x="0" y="69"/>
                    <a:pt x="4" y="59"/>
                    <a:pt x="12" y="5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1" y="63"/>
                    <a:pt x="8" y="71"/>
                    <a:pt x="8" y="80"/>
                  </a:cubicBezTo>
                  <a:cubicBezTo>
                    <a:pt x="8" y="89"/>
                    <a:pt x="11" y="97"/>
                    <a:pt x="17" y="103"/>
                  </a:cubicBezTo>
                  <a:cubicBezTo>
                    <a:pt x="23" y="109"/>
                    <a:pt x="31" y="112"/>
                    <a:pt x="40" y="112"/>
                  </a:cubicBezTo>
                  <a:cubicBezTo>
                    <a:pt x="49" y="112"/>
                    <a:pt x="57" y="109"/>
                    <a:pt x="63" y="103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8" y="44"/>
                    <a:pt x="120" y="38"/>
                    <a:pt x="120" y="32"/>
                  </a:cubicBezTo>
                  <a:cubicBezTo>
                    <a:pt x="120" y="26"/>
                    <a:pt x="118" y="20"/>
                    <a:pt x="113" y="15"/>
                  </a:cubicBezTo>
                  <a:cubicBezTo>
                    <a:pt x="108" y="10"/>
                    <a:pt x="102" y="8"/>
                    <a:pt x="96" y="8"/>
                  </a:cubicBezTo>
                  <a:cubicBezTo>
                    <a:pt x="90" y="8"/>
                    <a:pt x="84" y="10"/>
                    <a:pt x="79" y="15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2" y="75"/>
                    <a:pt x="22" y="85"/>
                    <a:pt x="29" y="91"/>
                  </a:cubicBezTo>
                  <a:cubicBezTo>
                    <a:pt x="32" y="94"/>
                    <a:pt x="36" y="96"/>
                    <a:pt x="4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4" y="96"/>
                    <a:pt x="48" y="94"/>
                    <a:pt x="51" y="9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2" y="102"/>
                    <a:pt x="46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4" y="104"/>
                    <a:pt x="28" y="102"/>
                    <a:pt x="23" y="97"/>
                  </a:cubicBezTo>
                  <a:cubicBezTo>
                    <a:pt x="14" y="88"/>
                    <a:pt x="14" y="72"/>
                    <a:pt x="23" y="63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9" y="3"/>
                    <a:pt x="87" y="0"/>
                    <a:pt x="96" y="0"/>
                  </a:cubicBezTo>
                  <a:cubicBezTo>
                    <a:pt x="105" y="0"/>
                    <a:pt x="113" y="3"/>
                    <a:pt x="119" y="9"/>
                  </a:cubicBezTo>
                  <a:cubicBezTo>
                    <a:pt x="125" y="15"/>
                    <a:pt x="128" y="23"/>
                    <a:pt x="128" y="32"/>
                  </a:cubicBezTo>
                  <a:cubicBezTo>
                    <a:pt x="128" y="41"/>
                    <a:pt x="125" y="49"/>
                    <a:pt x="119" y="55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1" y="116"/>
                    <a:pt x="51" y="120"/>
                    <a:pt x="40" y="120"/>
                  </a:cubicBezTo>
                </a:path>
              </a:pathLst>
            </a:custGeom>
            <a:solidFill>
              <a:srgbClr val="1A1E21"/>
            </a:solidFill>
            <a:ln w="6350" cmpd="sng"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320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43" name="组 42"/>
          <p:cNvGrpSpPr/>
          <p:nvPr/>
        </p:nvGrpSpPr>
        <p:grpSpPr>
          <a:xfrm>
            <a:off x="8209029" y="3257597"/>
            <a:ext cx="603451" cy="603451"/>
            <a:chOff x="6156176" y="2443198"/>
            <a:chExt cx="452588" cy="452588"/>
          </a:xfrm>
        </p:grpSpPr>
        <p:sp>
          <p:nvSpPr>
            <p:cNvPr id="21" name="椭圆 20"/>
            <p:cNvSpPr/>
            <p:nvPr/>
          </p:nvSpPr>
          <p:spPr>
            <a:xfrm>
              <a:off x="6156176" y="2443198"/>
              <a:ext cx="452588" cy="452588"/>
            </a:xfrm>
            <a:prstGeom prst="ellipse">
              <a:avLst/>
            </a:prstGeom>
            <a:noFill/>
            <a:ln w="6350" cmpd="sng">
              <a:solidFill>
                <a:srgbClr val="1A1E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grpSp>
          <p:nvGrpSpPr>
            <p:cNvPr id="22" name="组合 148"/>
            <p:cNvGrpSpPr/>
            <p:nvPr/>
          </p:nvGrpSpPr>
          <p:grpSpPr>
            <a:xfrm>
              <a:off x="6251795" y="2553864"/>
              <a:ext cx="261349" cy="231255"/>
              <a:chOff x="3889375" y="3302000"/>
              <a:chExt cx="261938" cy="231776"/>
            </a:xfrm>
            <a:solidFill>
              <a:srgbClr val="1A1E21"/>
            </a:solidFill>
            <a:effectLst/>
          </p:grpSpPr>
          <p:sp>
            <p:nvSpPr>
              <p:cNvPr id="23" name="Freeform 11"/>
              <p:cNvSpPr>
                <a:spLocks/>
              </p:cNvSpPr>
              <p:nvPr/>
            </p:nvSpPr>
            <p:spPr bwMode="auto">
              <a:xfrm>
                <a:off x="3956050" y="3354388"/>
                <a:ext cx="57150" cy="98425"/>
              </a:xfrm>
              <a:custGeom>
                <a:avLst/>
                <a:gdLst>
                  <a:gd name="T0" fmla="*/ 36 w 36"/>
                  <a:gd name="T1" fmla="*/ 62 h 62"/>
                  <a:gd name="T2" fmla="*/ 10 w 36"/>
                  <a:gd name="T3" fmla="*/ 62 h 62"/>
                  <a:gd name="T4" fmla="*/ 10 w 36"/>
                  <a:gd name="T5" fmla="*/ 52 h 62"/>
                  <a:gd name="T6" fmla="*/ 25 w 36"/>
                  <a:gd name="T7" fmla="*/ 52 h 62"/>
                  <a:gd name="T8" fmla="*/ 25 w 36"/>
                  <a:gd name="T9" fmla="*/ 10 h 62"/>
                  <a:gd name="T10" fmla="*/ 0 w 36"/>
                  <a:gd name="T11" fmla="*/ 10 h 62"/>
                  <a:gd name="T12" fmla="*/ 0 w 36"/>
                  <a:gd name="T13" fmla="*/ 0 h 62"/>
                  <a:gd name="T14" fmla="*/ 36 w 36"/>
                  <a:gd name="T15" fmla="*/ 0 h 62"/>
                  <a:gd name="T16" fmla="*/ 36 w 36"/>
                  <a:gd name="T1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62">
                    <a:moveTo>
                      <a:pt x="36" y="62"/>
                    </a:moveTo>
                    <a:lnTo>
                      <a:pt x="10" y="62"/>
                    </a:lnTo>
                    <a:lnTo>
                      <a:pt x="10" y="52"/>
                    </a:lnTo>
                    <a:lnTo>
                      <a:pt x="25" y="52"/>
                    </a:lnTo>
                    <a:lnTo>
                      <a:pt x="25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36" y="0"/>
                    </a:lnTo>
                    <a:lnTo>
                      <a:pt x="36" y="62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3200">
                  <a:solidFill>
                    <a:prstClr val="black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24" name="Freeform 12"/>
              <p:cNvSpPr>
                <a:spLocks/>
              </p:cNvSpPr>
              <p:nvPr/>
            </p:nvSpPr>
            <p:spPr bwMode="auto">
              <a:xfrm>
                <a:off x="4002088" y="3302000"/>
                <a:ext cx="149225" cy="203200"/>
              </a:xfrm>
              <a:custGeom>
                <a:avLst/>
                <a:gdLst>
                  <a:gd name="T0" fmla="*/ 94 w 94"/>
                  <a:gd name="T1" fmla="*/ 128 h 128"/>
                  <a:gd name="T2" fmla="*/ 0 w 94"/>
                  <a:gd name="T3" fmla="*/ 95 h 128"/>
                  <a:gd name="T4" fmla="*/ 3 w 94"/>
                  <a:gd name="T5" fmla="*/ 85 h 128"/>
                  <a:gd name="T6" fmla="*/ 84 w 94"/>
                  <a:gd name="T7" fmla="*/ 113 h 128"/>
                  <a:gd name="T8" fmla="*/ 84 w 94"/>
                  <a:gd name="T9" fmla="*/ 15 h 128"/>
                  <a:gd name="T10" fmla="*/ 3 w 94"/>
                  <a:gd name="T11" fmla="*/ 43 h 128"/>
                  <a:gd name="T12" fmla="*/ 0 w 94"/>
                  <a:gd name="T13" fmla="*/ 33 h 128"/>
                  <a:gd name="T14" fmla="*/ 94 w 94"/>
                  <a:gd name="T15" fmla="*/ 0 h 128"/>
                  <a:gd name="T16" fmla="*/ 94 w 94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28">
                    <a:moveTo>
                      <a:pt x="94" y="128"/>
                    </a:moveTo>
                    <a:lnTo>
                      <a:pt x="0" y="95"/>
                    </a:lnTo>
                    <a:lnTo>
                      <a:pt x="3" y="85"/>
                    </a:lnTo>
                    <a:lnTo>
                      <a:pt x="84" y="113"/>
                    </a:lnTo>
                    <a:lnTo>
                      <a:pt x="84" y="15"/>
                    </a:lnTo>
                    <a:lnTo>
                      <a:pt x="3" y="43"/>
                    </a:lnTo>
                    <a:lnTo>
                      <a:pt x="0" y="33"/>
                    </a:lnTo>
                    <a:lnTo>
                      <a:pt x="94" y="0"/>
                    </a:lnTo>
                    <a:lnTo>
                      <a:pt x="94" y="128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3200">
                  <a:solidFill>
                    <a:prstClr val="black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25" name="Freeform 13"/>
              <p:cNvSpPr>
                <a:spLocks/>
              </p:cNvSpPr>
              <p:nvPr/>
            </p:nvSpPr>
            <p:spPr bwMode="auto">
              <a:xfrm>
                <a:off x="4035425" y="3352800"/>
                <a:ext cx="77787" cy="42863"/>
              </a:xfrm>
              <a:custGeom>
                <a:avLst/>
                <a:gdLst>
                  <a:gd name="T0" fmla="*/ 2 w 49"/>
                  <a:gd name="T1" fmla="*/ 27 h 27"/>
                  <a:gd name="T2" fmla="*/ 0 w 49"/>
                  <a:gd name="T3" fmla="*/ 17 h 27"/>
                  <a:gd name="T4" fmla="*/ 46 w 49"/>
                  <a:gd name="T5" fmla="*/ 0 h 27"/>
                  <a:gd name="T6" fmla="*/ 49 w 49"/>
                  <a:gd name="T7" fmla="*/ 9 h 27"/>
                  <a:gd name="T8" fmla="*/ 2 w 4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7">
                    <a:moveTo>
                      <a:pt x="2" y="27"/>
                    </a:moveTo>
                    <a:lnTo>
                      <a:pt x="0" y="17"/>
                    </a:lnTo>
                    <a:lnTo>
                      <a:pt x="46" y="0"/>
                    </a:lnTo>
                    <a:lnTo>
                      <a:pt x="49" y="9"/>
                    </a:lnTo>
                    <a:lnTo>
                      <a:pt x="2" y="27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3200">
                  <a:solidFill>
                    <a:prstClr val="black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26" name="Freeform 14"/>
              <p:cNvSpPr>
                <a:spLocks noEditPoints="1"/>
              </p:cNvSpPr>
              <p:nvPr/>
            </p:nvSpPr>
            <p:spPr bwMode="auto">
              <a:xfrm>
                <a:off x="3889375" y="3354388"/>
                <a:ext cx="49212" cy="98425"/>
              </a:xfrm>
              <a:custGeom>
                <a:avLst/>
                <a:gdLst>
                  <a:gd name="T0" fmla="*/ 31 w 31"/>
                  <a:gd name="T1" fmla="*/ 62 h 62"/>
                  <a:gd name="T2" fmla="*/ 0 w 31"/>
                  <a:gd name="T3" fmla="*/ 62 h 62"/>
                  <a:gd name="T4" fmla="*/ 0 w 31"/>
                  <a:gd name="T5" fmla="*/ 0 h 62"/>
                  <a:gd name="T6" fmla="*/ 31 w 31"/>
                  <a:gd name="T7" fmla="*/ 0 h 62"/>
                  <a:gd name="T8" fmla="*/ 31 w 31"/>
                  <a:gd name="T9" fmla="*/ 62 h 62"/>
                  <a:gd name="T10" fmla="*/ 11 w 31"/>
                  <a:gd name="T11" fmla="*/ 52 h 62"/>
                  <a:gd name="T12" fmla="*/ 21 w 31"/>
                  <a:gd name="T13" fmla="*/ 52 h 62"/>
                  <a:gd name="T14" fmla="*/ 21 w 31"/>
                  <a:gd name="T15" fmla="*/ 10 h 62"/>
                  <a:gd name="T16" fmla="*/ 11 w 31"/>
                  <a:gd name="T17" fmla="*/ 10 h 62"/>
                  <a:gd name="T18" fmla="*/ 11 w 31"/>
                  <a:gd name="T19" fmla="*/ 5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62">
                    <a:moveTo>
                      <a:pt x="31" y="62"/>
                    </a:moveTo>
                    <a:lnTo>
                      <a:pt x="0" y="62"/>
                    </a:lnTo>
                    <a:lnTo>
                      <a:pt x="0" y="0"/>
                    </a:lnTo>
                    <a:lnTo>
                      <a:pt x="31" y="0"/>
                    </a:lnTo>
                    <a:lnTo>
                      <a:pt x="31" y="62"/>
                    </a:lnTo>
                    <a:close/>
                    <a:moveTo>
                      <a:pt x="11" y="52"/>
                    </a:moveTo>
                    <a:lnTo>
                      <a:pt x="21" y="52"/>
                    </a:lnTo>
                    <a:lnTo>
                      <a:pt x="21" y="10"/>
                    </a:lnTo>
                    <a:lnTo>
                      <a:pt x="11" y="10"/>
                    </a:lnTo>
                    <a:lnTo>
                      <a:pt x="11" y="52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3200">
                  <a:solidFill>
                    <a:prstClr val="black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27" name="Freeform 15"/>
              <p:cNvSpPr>
                <a:spLocks/>
              </p:cNvSpPr>
              <p:nvPr/>
            </p:nvSpPr>
            <p:spPr bwMode="auto">
              <a:xfrm>
                <a:off x="3922713" y="3468688"/>
                <a:ext cx="80962" cy="65088"/>
              </a:xfrm>
              <a:custGeom>
                <a:avLst/>
                <a:gdLst>
                  <a:gd name="T0" fmla="*/ 16 w 40"/>
                  <a:gd name="T1" fmla="*/ 32 h 32"/>
                  <a:gd name="T2" fmla="*/ 0 w 40"/>
                  <a:gd name="T3" fmla="*/ 16 h 32"/>
                  <a:gd name="T4" fmla="*/ 0 w 40"/>
                  <a:gd name="T5" fmla="*/ 0 h 32"/>
                  <a:gd name="T6" fmla="*/ 8 w 40"/>
                  <a:gd name="T7" fmla="*/ 0 h 32"/>
                  <a:gd name="T8" fmla="*/ 8 w 40"/>
                  <a:gd name="T9" fmla="*/ 16 h 32"/>
                  <a:gd name="T10" fmla="*/ 16 w 40"/>
                  <a:gd name="T11" fmla="*/ 24 h 32"/>
                  <a:gd name="T12" fmla="*/ 24 w 40"/>
                  <a:gd name="T13" fmla="*/ 16 h 32"/>
                  <a:gd name="T14" fmla="*/ 24 w 40"/>
                  <a:gd name="T15" fmla="*/ 0 h 32"/>
                  <a:gd name="T16" fmla="*/ 40 w 40"/>
                  <a:gd name="T17" fmla="*/ 0 h 32"/>
                  <a:gd name="T18" fmla="*/ 40 w 40"/>
                  <a:gd name="T19" fmla="*/ 8 h 32"/>
                  <a:gd name="T20" fmla="*/ 32 w 40"/>
                  <a:gd name="T21" fmla="*/ 8 h 32"/>
                  <a:gd name="T22" fmla="*/ 32 w 40"/>
                  <a:gd name="T23" fmla="*/ 16 h 32"/>
                  <a:gd name="T24" fmla="*/ 16 w 40"/>
                  <a:gd name="T2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3200">
                  <a:solidFill>
                    <a:prstClr val="black"/>
                  </a:solidFill>
                  <a:latin typeface="Arial"/>
                  <a:ea typeface="微软雅黑"/>
                </a:endParaRPr>
              </a:p>
            </p:txBody>
          </p:sp>
        </p:grpSp>
      </p:grpSp>
      <p:sp>
        <p:nvSpPr>
          <p:cNvPr id="28" name="矩形 27"/>
          <p:cNvSpPr/>
          <p:nvPr/>
        </p:nvSpPr>
        <p:spPr>
          <a:xfrm>
            <a:off x="411546" y="1801563"/>
            <a:ext cx="2804928" cy="10154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1219170">
              <a:lnSpc>
                <a:spcPct val="15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10</a:t>
            </a: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号字，</a:t>
            </a:r>
            <a:r>
              <a:rPr lang="en-US" altLang="zh-CN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1.3</a:t>
            </a: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倍字间距。</a:t>
            </a:r>
            <a:endParaRPr lang="en-US" altLang="zh-CN" sz="1333" dirty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</p:txBody>
      </p:sp>
      <p:sp>
        <p:nvSpPr>
          <p:cNvPr id="29" name="TextBox 155"/>
          <p:cNvSpPr txBox="1"/>
          <p:nvPr/>
        </p:nvSpPr>
        <p:spPr>
          <a:xfrm>
            <a:off x="411546" y="1364771"/>
            <a:ext cx="2804928" cy="37965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 defTabSz="1219170"/>
            <a:r>
              <a:rPr lang="zh-CN" altLang="en-US" sz="1867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</a:rPr>
              <a:t>点击此处添加文本信息。</a:t>
            </a:r>
            <a:endParaRPr lang="zh-CN" altLang="en-US" sz="1867" b="1" dirty="0">
              <a:solidFill>
                <a:prstClr val="black">
                  <a:lumMod val="85000"/>
                  <a:lumOff val="15000"/>
                </a:prstClr>
              </a:solidFill>
              <a:latin typeface="Arial"/>
              <a:ea typeface="微软雅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11546" y="3721777"/>
            <a:ext cx="2804928" cy="10154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1219170">
              <a:lnSpc>
                <a:spcPct val="15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10</a:t>
            </a: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号字，</a:t>
            </a:r>
            <a:r>
              <a:rPr lang="en-US" altLang="zh-CN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1.3</a:t>
            </a: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倍字间距。</a:t>
            </a:r>
            <a:endParaRPr lang="en-US" altLang="zh-CN" sz="1333" dirty="0">
              <a:solidFill>
                <a:prstClr val="black">
                  <a:lumMod val="65000"/>
                  <a:lumOff val="35000"/>
                </a:prstClr>
              </a:solidFill>
              <a:latin typeface="Arial"/>
            </a:endParaRPr>
          </a:p>
        </p:txBody>
      </p:sp>
      <p:sp>
        <p:nvSpPr>
          <p:cNvPr id="31" name="TextBox 157"/>
          <p:cNvSpPr txBox="1"/>
          <p:nvPr/>
        </p:nvSpPr>
        <p:spPr>
          <a:xfrm>
            <a:off x="411546" y="3284985"/>
            <a:ext cx="2804928" cy="37965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 defTabSz="1219170"/>
            <a:r>
              <a:rPr lang="zh-CN" altLang="en-US" sz="1867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</a:rPr>
              <a:t>点击此处添加文本信息。</a:t>
            </a:r>
          </a:p>
        </p:txBody>
      </p:sp>
      <p:sp>
        <p:nvSpPr>
          <p:cNvPr id="32" name="矩形 31"/>
          <p:cNvSpPr/>
          <p:nvPr/>
        </p:nvSpPr>
        <p:spPr>
          <a:xfrm>
            <a:off x="8956495" y="1801563"/>
            <a:ext cx="2804928" cy="10154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10</a:t>
            </a: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号字，</a:t>
            </a:r>
            <a:r>
              <a:rPr lang="en-US" altLang="zh-CN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1.3</a:t>
            </a: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倍字间距。</a:t>
            </a:r>
          </a:p>
        </p:txBody>
      </p:sp>
      <p:sp>
        <p:nvSpPr>
          <p:cNvPr id="33" name="TextBox 159"/>
          <p:cNvSpPr txBox="1"/>
          <p:nvPr/>
        </p:nvSpPr>
        <p:spPr>
          <a:xfrm>
            <a:off x="8956495" y="1364771"/>
            <a:ext cx="2804928" cy="37965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867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</a:rPr>
              <a:t>点击此处添加文本信息。</a:t>
            </a:r>
          </a:p>
        </p:txBody>
      </p:sp>
      <p:sp>
        <p:nvSpPr>
          <p:cNvPr id="34" name="矩形 33"/>
          <p:cNvSpPr/>
          <p:nvPr/>
        </p:nvSpPr>
        <p:spPr>
          <a:xfrm>
            <a:off x="8956495" y="3721777"/>
            <a:ext cx="2804928" cy="10154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10</a:t>
            </a: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号字，</a:t>
            </a:r>
            <a:r>
              <a:rPr lang="en-US" altLang="zh-CN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1.3</a:t>
            </a: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倍字间距。</a:t>
            </a:r>
          </a:p>
        </p:txBody>
      </p:sp>
      <p:sp>
        <p:nvSpPr>
          <p:cNvPr id="35" name="TextBox 161"/>
          <p:cNvSpPr txBox="1"/>
          <p:nvPr/>
        </p:nvSpPr>
        <p:spPr>
          <a:xfrm>
            <a:off x="8956495" y="3284985"/>
            <a:ext cx="2804928" cy="37965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867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</a:rPr>
              <a:t>点击此处添加文本信息。</a:t>
            </a:r>
          </a:p>
        </p:txBody>
      </p:sp>
      <p:grpSp>
        <p:nvGrpSpPr>
          <p:cNvPr id="36" name="组合 79"/>
          <p:cNvGrpSpPr/>
          <p:nvPr/>
        </p:nvGrpSpPr>
        <p:grpSpPr>
          <a:xfrm>
            <a:off x="4422810" y="1261482"/>
            <a:ext cx="3402176" cy="5047839"/>
            <a:chOff x="539552" y="1090127"/>
            <a:chExt cx="2551632" cy="3785879"/>
          </a:xfrm>
        </p:grpSpPr>
        <p:pic>
          <p:nvPicPr>
            <p:cNvPr id="37" name="Picture 2" descr="C:\Documents and Settings\Administrator\桌面\高清配图\高清图片01\21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52" t="405" r="31224" b="1"/>
            <a:stretch/>
          </p:blipFill>
          <p:spPr bwMode="auto">
            <a:xfrm>
              <a:off x="671252" y="1432719"/>
              <a:ext cx="2288232" cy="3227263"/>
            </a:xfrm>
            <a:prstGeom prst="hexagon">
              <a:avLst>
                <a:gd name="adj" fmla="val 0"/>
                <a:gd name="vf" fmla="val 115470"/>
              </a:avLst>
            </a:prstGeom>
            <a:noFill/>
            <a:ln w="38100"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3" descr="C:\Documents and Settings\Administrator\桌面\ipad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1090127"/>
              <a:ext cx="2551632" cy="3785879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6" name="矩形 55"/>
          <p:cNvSpPr/>
          <p:nvPr/>
        </p:nvSpPr>
        <p:spPr>
          <a:xfrm flipV="1">
            <a:off x="7655436" y="790429"/>
            <a:ext cx="893745" cy="6095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b="1" dirty="0">
              <a:solidFill>
                <a:srgbClr val="1A1E2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858201" y="41776"/>
            <a:ext cx="1047082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rgbClr val="1A1E21"/>
                </a:solidFill>
              </a:rPr>
              <a:t>CONTENTS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1A1E21"/>
                </a:solidFill>
              </a:rPr>
              <a:t>目录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6247014" y="45242"/>
            <a:ext cx="1003801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rgbClr val="1A1E21"/>
                </a:solidFill>
              </a:rPr>
              <a:t>PART</a:t>
            </a:r>
            <a:r>
              <a:rPr kumimoji="1" lang="zh-CN" altLang="en-US" sz="1333" dirty="0">
                <a:solidFill>
                  <a:srgbClr val="1A1E21"/>
                </a:solidFill>
              </a:rPr>
              <a:t> </a:t>
            </a:r>
            <a:r>
              <a:rPr kumimoji="1" lang="en-US" altLang="zh-CN" sz="1333" dirty="0">
                <a:solidFill>
                  <a:srgbClr val="1A1E21"/>
                </a:solidFill>
              </a:rPr>
              <a:t>ONE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1A1E21"/>
                </a:solidFill>
              </a:rPr>
              <a:t>行业分析 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7586582" y="63775"/>
            <a:ext cx="1021433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bg1"/>
                </a:solidFill>
              </a:rPr>
              <a:t>PART</a:t>
            </a:r>
            <a:r>
              <a:rPr kumimoji="1" lang="zh-CN" altLang="en-US" sz="1333" dirty="0">
                <a:solidFill>
                  <a:schemeClr val="bg1"/>
                </a:solidFill>
              </a:rPr>
              <a:t> </a:t>
            </a:r>
            <a:r>
              <a:rPr kumimoji="1" lang="en-US" altLang="zh-CN" sz="1333" dirty="0">
                <a:solidFill>
                  <a:schemeClr val="bg1"/>
                </a:solidFill>
              </a:rPr>
              <a:t>TWO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/>
                </a:solidFill>
              </a:rPr>
              <a:t>项目目的 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8942340" y="63775"/>
            <a:ext cx="1112805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rgbClr val="1A1E21"/>
                </a:solidFill>
              </a:rPr>
              <a:t>PART</a:t>
            </a:r>
            <a:r>
              <a:rPr kumimoji="1" lang="zh-CN" altLang="en-US" sz="1333" dirty="0">
                <a:solidFill>
                  <a:srgbClr val="1A1E21"/>
                </a:solidFill>
              </a:rPr>
              <a:t> </a:t>
            </a:r>
            <a:r>
              <a:rPr kumimoji="1" lang="en-US" altLang="zh-CN" sz="1333" dirty="0">
                <a:solidFill>
                  <a:srgbClr val="1A1E21"/>
                </a:solidFill>
              </a:rPr>
              <a:t>THREE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1A1E21"/>
                </a:solidFill>
              </a:rPr>
              <a:t>进度安排 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10388258" y="63775"/>
            <a:ext cx="1085554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rgbClr val="1A1E21"/>
                </a:solidFill>
              </a:rPr>
              <a:t>PART</a:t>
            </a:r>
            <a:r>
              <a:rPr kumimoji="1" lang="zh-CN" altLang="en-US" sz="1333" dirty="0">
                <a:solidFill>
                  <a:srgbClr val="1A1E21"/>
                </a:solidFill>
              </a:rPr>
              <a:t> </a:t>
            </a:r>
            <a:r>
              <a:rPr kumimoji="1" lang="en-US" altLang="zh-CN" sz="1333" dirty="0">
                <a:solidFill>
                  <a:srgbClr val="1A1E21"/>
                </a:solidFill>
              </a:rPr>
              <a:t>FOUR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1A1E21"/>
                </a:solidFill>
              </a:rPr>
              <a:t>预算需求 </a:t>
            </a:r>
          </a:p>
        </p:txBody>
      </p:sp>
    </p:spTree>
    <p:extLst>
      <p:ext uri="{BB962C8B-B14F-4D97-AF65-F5344CB8AC3E}">
        <p14:creationId xmlns:p14="http://schemas.microsoft.com/office/powerpoint/2010/main" val="2683232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240920" y="1245315"/>
            <a:ext cx="1711749" cy="1711749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12000" dirty="0">
                <a:solidFill>
                  <a:schemeClr val="bg1"/>
                </a:solidFill>
              </a:rPr>
              <a:t>3</a:t>
            </a:r>
            <a:endParaRPr kumimoji="1" lang="zh-CN" altLang="en-US" sz="12000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37764" y="3166869"/>
            <a:ext cx="3918059" cy="12249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3200" dirty="0">
                <a:solidFill>
                  <a:schemeClr val="bg1"/>
                </a:solidFill>
              </a:rPr>
              <a:t>SECTION</a:t>
            </a:r>
            <a:r>
              <a:rPr kumimoji="1" lang="zh-CN" altLang="en-US" sz="3200" dirty="0">
                <a:solidFill>
                  <a:schemeClr val="bg1"/>
                </a:solidFill>
              </a:rPr>
              <a:t> </a:t>
            </a:r>
            <a:r>
              <a:rPr kumimoji="1" lang="en-US" altLang="zh-CN" sz="3200" dirty="0">
                <a:solidFill>
                  <a:schemeClr val="bg1"/>
                </a:solidFill>
              </a:rPr>
              <a:t>TITLE</a:t>
            </a:r>
            <a:r>
              <a:rPr kumimoji="1" lang="zh-CN" altLang="en-US" sz="3200" dirty="0">
                <a:solidFill>
                  <a:schemeClr val="bg1"/>
                </a:solidFill>
              </a:rPr>
              <a:t> </a:t>
            </a:r>
            <a:r>
              <a:rPr kumimoji="1" lang="en-US" altLang="zh-CN" sz="3200" dirty="0">
                <a:solidFill>
                  <a:schemeClr val="bg1"/>
                </a:solidFill>
              </a:rPr>
              <a:t>HERE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3200" dirty="0">
                <a:solidFill>
                  <a:srgbClr val="FFFFFF"/>
                </a:solidFill>
              </a:rPr>
              <a:t>进度安排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183870" y="4397975"/>
            <a:ext cx="3825848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</a:rPr>
              <a:t>10</a:t>
            </a:r>
            <a:r>
              <a:rPr lang="zh-CN" altLang="en-US" sz="1333" dirty="0">
                <a:solidFill>
                  <a:srgbClr val="FFFFFF"/>
                </a:solidFill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</a:rPr>
              <a:t>倍字间距。</a:t>
            </a:r>
            <a:endParaRPr kumimoji="1" lang="zh-CN" altLang="en-US" sz="1333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072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2192" y="2084851"/>
            <a:ext cx="2576335" cy="3840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1A1E21"/>
              </a:solidFill>
            </a:endParaRPr>
          </a:p>
        </p:txBody>
      </p:sp>
      <p:pic>
        <p:nvPicPr>
          <p:cNvPr id="6" name="Picture 4" descr="C:\Documents and Settings\Administrator\桌面\高清配图\高清图片01\1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5" r="13845"/>
          <a:stretch/>
        </p:blipFill>
        <p:spPr bwMode="auto">
          <a:xfrm>
            <a:off x="760224" y="2180861"/>
            <a:ext cx="2400268" cy="2400267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672192" y="5061182"/>
            <a:ext cx="2576335" cy="400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1A1E21"/>
                </a:solidFill>
              </a:rPr>
              <a:t>建议正文</a:t>
            </a:r>
            <a:r>
              <a:rPr lang="en-US" altLang="zh-CN" sz="1333" dirty="0">
                <a:solidFill>
                  <a:srgbClr val="1A1E21"/>
                </a:solidFill>
              </a:rPr>
              <a:t>10</a:t>
            </a:r>
            <a:r>
              <a:rPr lang="zh-CN" altLang="en-US" sz="1333" dirty="0">
                <a:solidFill>
                  <a:srgbClr val="1A1E21"/>
                </a:solidFill>
              </a:rPr>
              <a:t>号字，</a:t>
            </a:r>
            <a:r>
              <a:rPr lang="en-US" altLang="zh-CN" sz="1333" dirty="0">
                <a:solidFill>
                  <a:srgbClr val="1A1E21"/>
                </a:solidFill>
              </a:rPr>
              <a:t>1.3</a:t>
            </a:r>
            <a:r>
              <a:rPr lang="zh-CN" altLang="en-US" sz="1333" dirty="0">
                <a:solidFill>
                  <a:srgbClr val="1A1E21"/>
                </a:solidFill>
              </a:rPr>
              <a:t>倍字间距。</a:t>
            </a:r>
          </a:p>
        </p:txBody>
      </p:sp>
      <p:sp>
        <p:nvSpPr>
          <p:cNvPr id="11" name="TextBox 30"/>
          <p:cNvSpPr txBox="1"/>
          <p:nvPr/>
        </p:nvSpPr>
        <p:spPr>
          <a:xfrm>
            <a:off x="672192" y="4677139"/>
            <a:ext cx="2576335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1A1E21"/>
                </a:solidFill>
              </a:rPr>
              <a:t>点击此处添加文本信息</a:t>
            </a:r>
          </a:p>
        </p:txBody>
      </p:sp>
      <p:sp>
        <p:nvSpPr>
          <p:cNvPr id="3" name="矩形 2"/>
          <p:cNvSpPr/>
          <p:nvPr/>
        </p:nvSpPr>
        <p:spPr>
          <a:xfrm>
            <a:off x="3413813" y="2084851"/>
            <a:ext cx="2576335" cy="3840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1A1E21"/>
              </a:solidFill>
            </a:endParaRPr>
          </a:p>
        </p:txBody>
      </p:sp>
      <p:pic>
        <p:nvPicPr>
          <p:cNvPr id="7" name="Picture 2" descr="C:\Documents and Settings\Administrator\桌面\高清配图\高清图片01\2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9" r="12365"/>
          <a:stretch/>
        </p:blipFill>
        <p:spPr bwMode="auto">
          <a:xfrm>
            <a:off x="3500611" y="3429000"/>
            <a:ext cx="2400268" cy="2400267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3412579" y="2612910"/>
            <a:ext cx="2576335" cy="400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1A1E21"/>
                </a:solidFill>
              </a:rPr>
              <a:t>建议正文</a:t>
            </a:r>
            <a:r>
              <a:rPr lang="en-US" altLang="zh-CN" sz="1333" dirty="0">
                <a:solidFill>
                  <a:srgbClr val="1A1E21"/>
                </a:solidFill>
              </a:rPr>
              <a:t>10</a:t>
            </a:r>
            <a:r>
              <a:rPr lang="zh-CN" altLang="en-US" sz="1333" dirty="0">
                <a:solidFill>
                  <a:srgbClr val="1A1E21"/>
                </a:solidFill>
              </a:rPr>
              <a:t>号字，</a:t>
            </a:r>
            <a:r>
              <a:rPr lang="en-US" altLang="zh-CN" sz="1333" dirty="0">
                <a:solidFill>
                  <a:srgbClr val="1A1E21"/>
                </a:solidFill>
              </a:rPr>
              <a:t>1.3</a:t>
            </a:r>
            <a:r>
              <a:rPr lang="zh-CN" altLang="en-US" sz="1333" dirty="0">
                <a:solidFill>
                  <a:srgbClr val="1A1E21"/>
                </a:solidFill>
              </a:rPr>
              <a:t>倍字间距。</a:t>
            </a:r>
          </a:p>
        </p:txBody>
      </p:sp>
      <p:sp>
        <p:nvSpPr>
          <p:cNvPr id="13" name="TextBox 32"/>
          <p:cNvSpPr txBox="1"/>
          <p:nvPr/>
        </p:nvSpPr>
        <p:spPr>
          <a:xfrm>
            <a:off x="3412579" y="2228867"/>
            <a:ext cx="2576335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1A1E21"/>
                </a:solidFill>
              </a:rPr>
              <a:t>点击此处添加文本信息</a:t>
            </a:r>
          </a:p>
        </p:txBody>
      </p:sp>
      <p:sp>
        <p:nvSpPr>
          <p:cNvPr id="4" name="矩形 3"/>
          <p:cNvSpPr/>
          <p:nvPr/>
        </p:nvSpPr>
        <p:spPr>
          <a:xfrm>
            <a:off x="6155436" y="2084851"/>
            <a:ext cx="2576335" cy="3840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1A1E21"/>
              </a:solidFill>
            </a:endParaRPr>
          </a:p>
        </p:txBody>
      </p:sp>
      <p:pic>
        <p:nvPicPr>
          <p:cNvPr id="8" name="Picture 5" descr="C:\Documents and Settings\Administrator\桌面\高清配图\高清图片01\1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10" r="3831"/>
          <a:stretch/>
        </p:blipFill>
        <p:spPr bwMode="auto">
          <a:xfrm>
            <a:off x="6243469" y="2180861"/>
            <a:ext cx="2400267" cy="2400267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6163809" y="5061182"/>
            <a:ext cx="2576335" cy="400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1A1E21"/>
                </a:solidFill>
              </a:rPr>
              <a:t>建议正文</a:t>
            </a:r>
            <a:r>
              <a:rPr lang="en-US" altLang="zh-CN" sz="1333" dirty="0">
                <a:solidFill>
                  <a:srgbClr val="1A1E21"/>
                </a:solidFill>
              </a:rPr>
              <a:t>10</a:t>
            </a:r>
            <a:r>
              <a:rPr lang="zh-CN" altLang="en-US" sz="1333" dirty="0">
                <a:solidFill>
                  <a:srgbClr val="1A1E21"/>
                </a:solidFill>
              </a:rPr>
              <a:t>号字，</a:t>
            </a:r>
            <a:r>
              <a:rPr lang="en-US" altLang="zh-CN" sz="1333" dirty="0">
                <a:solidFill>
                  <a:srgbClr val="1A1E21"/>
                </a:solidFill>
              </a:rPr>
              <a:t>1.3</a:t>
            </a:r>
            <a:r>
              <a:rPr lang="zh-CN" altLang="en-US" sz="1333" dirty="0">
                <a:solidFill>
                  <a:srgbClr val="1A1E21"/>
                </a:solidFill>
              </a:rPr>
              <a:t>倍字间距。</a:t>
            </a:r>
          </a:p>
        </p:txBody>
      </p:sp>
      <p:sp>
        <p:nvSpPr>
          <p:cNvPr id="15" name="TextBox 34"/>
          <p:cNvSpPr txBox="1"/>
          <p:nvPr/>
        </p:nvSpPr>
        <p:spPr>
          <a:xfrm>
            <a:off x="6163809" y="4677139"/>
            <a:ext cx="2576335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1A1E21"/>
                </a:solidFill>
              </a:rPr>
              <a:t>点击此处添加文本信息</a:t>
            </a:r>
          </a:p>
        </p:txBody>
      </p:sp>
      <p:sp>
        <p:nvSpPr>
          <p:cNvPr id="5" name="矩形 4"/>
          <p:cNvSpPr/>
          <p:nvPr/>
        </p:nvSpPr>
        <p:spPr>
          <a:xfrm>
            <a:off x="8897057" y="2084851"/>
            <a:ext cx="2576335" cy="3840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1A1E21"/>
              </a:solidFill>
            </a:endParaRPr>
          </a:p>
        </p:txBody>
      </p:sp>
      <p:pic>
        <p:nvPicPr>
          <p:cNvPr id="9" name="Picture 6" descr="C:\Documents and Settings\Administrator\桌面\高清配图\高清图片01\2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2" r="21011"/>
          <a:stretch/>
        </p:blipFill>
        <p:spPr bwMode="auto">
          <a:xfrm>
            <a:off x="8985087" y="3429000"/>
            <a:ext cx="2400267" cy="2400267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8897055" y="2612908"/>
            <a:ext cx="2576335" cy="400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1A1E21"/>
                </a:solidFill>
              </a:rPr>
              <a:t>建议正文</a:t>
            </a:r>
            <a:r>
              <a:rPr lang="en-US" altLang="zh-CN" sz="1333" dirty="0">
                <a:solidFill>
                  <a:srgbClr val="1A1E21"/>
                </a:solidFill>
              </a:rPr>
              <a:t>10</a:t>
            </a:r>
            <a:r>
              <a:rPr lang="zh-CN" altLang="en-US" sz="1333" dirty="0">
                <a:solidFill>
                  <a:srgbClr val="1A1E21"/>
                </a:solidFill>
              </a:rPr>
              <a:t>号字，</a:t>
            </a:r>
            <a:r>
              <a:rPr lang="en-US" altLang="zh-CN" sz="1333" dirty="0">
                <a:solidFill>
                  <a:srgbClr val="1A1E21"/>
                </a:solidFill>
              </a:rPr>
              <a:t>1.3</a:t>
            </a:r>
            <a:r>
              <a:rPr lang="zh-CN" altLang="en-US" sz="1333" dirty="0">
                <a:solidFill>
                  <a:srgbClr val="1A1E21"/>
                </a:solidFill>
              </a:rPr>
              <a:t>倍字间距。</a:t>
            </a:r>
          </a:p>
        </p:txBody>
      </p:sp>
      <p:sp>
        <p:nvSpPr>
          <p:cNvPr id="17" name="TextBox 36"/>
          <p:cNvSpPr txBox="1"/>
          <p:nvPr/>
        </p:nvSpPr>
        <p:spPr>
          <a:xfrm>
            <a:off x="8897055" y="2228866"/>
            <a:ext cx="2576335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1A1E21"/>
                </a:solidFill>
              </a:rPr>
              <a:t>点击此处添加文本信息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858201" y="41776"/>
            <a:ext cx="1047082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rgbClr val="A6A6A6"/>
                </a:solidFill>
              </a:rPr>
              <a:t>CONTENTS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A6A6A6"/>
                </a:solidFill>
              </a:rPr>
              <a:t>目录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247014" y="45242"/>
            <a:ext cx="1003801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kumimoji="1" lang="zh-CN" altLang="en-US" sz="1333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kumimoji="1" lang="en-US" altLang="zh-CN" sz="1333" dirty="0">
                <a:solidFill>
                  <a:schemeClr val="bg1">
                    <a:lumMod val="65000"/>
                  </a:schemeClr>
                </a:solidFill>
              </a:rPr>
              <a:t>ONE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>
                    <a:lumMod val="65000"/>
                  </a:schemeClr>
                </a:solidFill>
              </a:rPr>
              <a:t>行业分析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586582" y="63775"/>
            <a:ext cx="1021433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kumimoji="1" lang="zh-CN" altLang="en-US" sz="1333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kumimoji="1" lang="en-US" altLang="zh-CN" sz="1333" dirty="0">
                <a:solidFill>
                  <a:schemeClr val="bg1">
                    <a:lumMod val="65000"/>
                  </a:schemeClr>
                </a:solidFill>
              </a:rPr>
              <a:t>TWO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>
                    <a:lumMod val="65000"/>
                  </a:schemeClr>
                </a:solidFill>
              </a:rPr>
              <a:t>项目目的 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942340" y="63775"/>
            <a:ext cx="1112805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rgbClr val="FFFFFF"/>
                </a:solidFill>
              </a:rPr>
              <a:t>PART</a:t>
            </a:r>
            <a:r>
              <a:rPr kumimoji="1" lang="zh-CN" altLang="en-US" sz="1333" dirty="0">
                <a:solidFill>
                  <a:srgbClr val="FFFFFF"/>
                </a:solidFill>
              </a:rPr>
              <a:t> </a:t>
            </a:r>
            <a:r>
              <a:rPr kumimoji="1" lang="en-US" altLang="zh-CN" sz="1333" dirty="0">
                <a:solidFill>
                  <a:srgbClr val="FFFFFF"/>
                </a:solidFill>
              </a:rPr>
              <a:t>THREE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FFFFFF"/>
                </a:solidFill>
              </a:rPr>
              <a:t>进度安排 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0388258" y="63775"/>
            <a:ext cx="1085554" cy="625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kumimoji="1" lang="zh-CN" altLang="en-US" sz="1333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kumimoji="1" lang="en-US" altLang="zh-CN" sz="1333" dirty="0">
                <a:solidFill>
                  <a:schemeClr val="bg1">
                    <a:lumMod val="65000"/>
                  </a:schemeClr>
                </a:solidFill>
              </a:rPr>
              <a:t>FOUR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>
                    <a:lumMod val="65000"/>
                  </a:schemeClr>
                </a:solidFill>
              </a:rPr>
              <a:t>预算需求 </a:t>
            </a:r>
          </a:p>
        </p:txBody>
      </p:sp>
      <p:sp>
        <p:nvSpPr>
          <p:cNvPr id="33" name="矩形 32"/>
          <p:cNvSpPr/>
          <p:nvPr/>
        </p:nvSpPr>
        <p:spPr>
          <a:xfrm flipV="1">
            <a:off x="9040456" y="820909"/>
            <a:ext cx="893745" cy="6095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b="1" dirty="0">
              <a:solidFill>
                <a:srgbClr val="1A1E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055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5240920" y="1245315"/>
            <a:ext cx="1711749" cy="1711749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12000" dirty="0">
                <a:solidFill>
                  <a:schemeClr val="bg1"/>
                </a:solidFill>
              </a:rPr>
              <a:t>4</a:t>
            </a:r>
            <a:endParaRPr kumimoji="1" lang="zh-CN" altLang="en-US" sz="120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37764" y="3166869"/>
            <a:ext cx="3918060" cy="12249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3200" dirty="0">
                <a:solidFill>
                  <a:schemeClr val="bg1"/>
                </a:solidFill>
              </a:rPr>
              <a:t>SECTION</a:t>
            </a:r>
            <a:r>
              <a:rPr kumimoji="1" lang="zh-CN" altLang="en-US" sz="3200" dirty="0">
                <a:solidFill>
                  <a:schemeClr val="bg1"/>
                </a:solidFill>
              </a:rPr>
              <a:t> </a:t>
            </a:r>
            <a:r>
              <a:rPr kumimoji="1" lang="en-US" altLang="zh-CN" sz="3200" dirty="0">
                <a:solidFill>
                  <a:schemeClr val="bg1"/>
                </a:solidFill>
              </a:rPr>
              <a:t>TITLE</a:t>
            </a:r>
            <a:r>
              <a:rPr kumimoji="1" lang="zh-CN" altLang="en-US" sz="3200" dirty="0">
                <a:solidFill>
                  <a:schemeClr val="bg1"/>
                </a:solidFill>
              </a:rPr>
              <a:t> </a:t>
            </a:r>
            <a:r>
              <a:rPr kumimoji="1" lang="en-US" altLang="zh-CN" sz="3200" dirty="0">
                <a:solidFill>
                  <a:schemeClr val="bg1"/>
                </a:solidFill>
              </a:rPr>
              <a:t>HERE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3200" dirty="0">
                <a:solidFill>
                  <a:srgbClr val="FFFFFF"/>
                </a:solidFill>
              </a:rPr>
              <a:t>人员需求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183870" y="4397975"/>
            <a:ext cx="3825848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</a:rPr>
              <a:t>10</a:t>
            </a:r>
            <a:r>
              <a:rPr lang="zh-CN" altLang="en-US" sz="1333" dirty="0">
                <a:solidFill>
                  <a:srgbClr val="FFFFFF"/>
                </a:solidFill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</a:rPr>
              <a:t>倍字间距。</a:t>
            </a:r>
            <a:endParaRPr kumimoji="1" lang="zh-CN" altLang="en-US" sz="1333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62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自定义 97">
      <a:dk1>
        <a:srgbClr val="103154"/>
      </a:dk1>
      <a:lt1>
        <a:srgbClr val="FFFFFF"/>
      </a:lt1>
      <a:dk2>
        <a:srgbClr val="FF7F01"/>
      </a:dk2>
      <a:lt2>
        <a:srgbClr val="0096FF"/>
      </a:lt2>
      <a:accent1>
        <a:srgbClr val="00BFC3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purl.org/dc/dcmitype/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sharepoint/v3/field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418</TotalTime>
  <Words>834</Words>
  <Application>Microsoft Office PowerPoint</Application>
  <PresentationFormat>自定义</PresentationFormat>
  <Paragraphs>123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102</cp:revision>
  <dcterms:created xsi:type="dcterms:W3CDTF">2010-04-12T23:12:02Z</dcterms:created>
  <dcterms:modified xsi:type="dcterms:W3CDTF">2016-09-25T14:34:33Z</dcterms:modified>
  <cp:category>https://800sucai.taobao.com</cp:category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