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8" r:id="rId2"/>
  </p:sldMasterIdLst>
  <p:sldIdLst>
    <p:sldId id="281" r:id="rId3"/>
    <p:sldId id="283" r:id="rId4"/>
    <p:sldId id="259" r:id="rId5"/>
    <p:sldId id="284" r:id="rId6"/>
    <p:sldId id="285" r:id="rId7"/>
    <p:sldId id="286" r:id="rId8"/>
    <p:sldId id="263" r:id="rId9"/>
    <p:sldId id="287" r:id="rId10"/>
    <p:sldId id="288" r:id="rId11"/>
    <p:sldId id="289" r:id="rId12"/>
    <p:sldId id="267" r:id="rId13"/>
    <p:sldId id="290" r:id="rId14"/>
    <p:sldId id="291" r:id="rId15"/>
    <p:sldId id="292" r:id="rId16"/>
    <p:sldId id="271" r:id="rId17"/>
    <p:sldId id="293" r:id="rId18"/>
    <p:sldId id="294" r:id="rId19"/>
    <p:sldId id="295" r:id="rId20"/>
    <p:sldId id="296" r:id="rId21"/>
    <p:sldId id="280" r:id="rId22"/>
    <p:sldId id="297" r:id="rId23"/>
    <p:sldId id="298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1" autoAdjust="0"/>
    <p:restoredTop sz="94660"/>
  </p:normalViewPr>
  <p:slideViewPr>
    <p:cSldViewPr snapToGrid="0">
      <p:cViewPr>
        <p:scale>
          <a:sx n="108" d="100"/>
          <a:sy n="108" d="100"/>
        </p:scale>
        <p:origin x="-600" y="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30803200"/>
        <c:axId val="731009792"/>
      </c:barChart>
      <c:catAx>
        <c:axId val="73080320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731009792"/>
        <c:crosses val="autoZero"/>
        <c:auto val="1"/>
        <c:lblAlgn val="ctr"/>
        <c:lblOffset val="100"/>
        <c:noMultiLvlLbl val="0"/>
      </c:catAx>
      <c:valAx>
        <c:axId val="731009792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7308032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22016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1B4D75-6930-43A4-89BE-A81B9910C0BA}" type="datetime1">
              <a:rPr lang="zh-CN" altLang="en-US"/>
              <a:pPr>
                <a:defRPr/>
              </a:pPr>
              <a:t>2016/10/10 Monday</a:t>
            </a:fld>
            <a:endParaRPr lang="zh-CN" altLang="en-US" sz="1800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BB6386-44C0-418B-B0C6-E5242821931C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767392021"/>
      </p:ext>
    </p:extLst>
  </p:cSld>
  <p:clrMapOvr>
    <a:masterClrMapping/>
  </p:clrMapOvr>
  <p:transition spd="slow" advClick="0" advTm="3000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2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C41C75-5BDD-4627-B81E-49BFD903E081}" type="datetime1">
              <a:rPr lang="zh-CN" altLang="en-US"/>
              <a:pPr>
                <a:defRPr/>
              </a:pPr>
              <a:t>2016/10/10 Monday</a:t>
            </a:fld>
            <a:endParaRPr lang="zh-CN" altLang="en-US" sz="1800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E3D59A-B760-4083-ADFF-3A10D9A8C310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1141270033"/>
      </p:ext>
    </p:extLst>
  </p:cSld>
  <p:clrMapOvr>
    <a:masterClrMapping/>
  </p:clrMapOvr>
  <p:transition spd="slow" advClick="0" advTm="3000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1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1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7" y="1535113"/>
            <a:ext cx="538956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7" y="2174875"/>
            <a:ext cx="53895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F30D55-4C8B-4C6A-992E-67DA70F8DF8B}" type="datetime1">
              <a:rPr lang="zh-CN" altLang="en-US"/>
              <a:pPr>
                <a:defRPr/>
              </a:pPr>
              <a:t>2016/10/10 Monday</a:t>
            </a:fld>
            <a:endParaRPr lang="zh-CN" altLang="en-US" sz="1800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1C0D4-65F5-4391-B1CF-91CC1B2ED313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1260957022"/>
      </p:ext>
    </p:extLst>
  </p:cSld>
  <p:clrMapOvr>
    <a:masterClrMapping/>
  </p:clrMapOvr>
  <p:transition spd="slow" advClick="0" advTm="3000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F7E2C-DA8E-46C0-8DC1-F65706058160}" type="datetime1">
              <a:rPr lang="zh-CN" altLang="en-US"/>
              <a:pPr>
                <a:defRPr/>
              </a:pPr>
              <a:t>2016/10/10 Monday</a:t>
            </a:fld>
            <a:endParaRPr lang="zh-CN" altLang="en-US" sz="1800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209012-DCB7-4B36-BD34-2EFDA1D6D618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826276032"/>
      </p:ext>
    </p:extLst>
  </p:cSld>
  <p:clrMapOvr>
    <a:masterClrMapping/>
  </p:clrMapOvr>
  <p:transition spd="slow" advClick="0" advTm="3000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6F018C-5AFB-49BE-8B25-F9BB1212906A}" type="datetime1">
              <a:rPr lang="zh-CN" altLang="en-US"/>
              <a:pPr>
                <a:defRPr/>
              </a:pPr>
              <a:t>2016/10/10 Monday</a:t>
            </a:fld>
            <a:endParaRPr lang="zh-CN" altLang="en-US" sz="1800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6D79F5-C22F-4E68-BF72-B219A67A0219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469892019"/>
      </p:ext>
    </p:extLst>
  </p:cSld>
  <p:clrMapOvr>
    <a:masterClrMapping/>
  </p:clrMapOvr>
  <p:transition spd="slow" advClick="0" advTm="3000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5" y="273052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FAC72F-55F7-48D4-8925-CB5F143B93E0}" type="datetime1">
              <a:rPr lang="zh-CN" altLang="en-US"/>
              <a:pPr>
                <a:defRPr/>
              </a:pPr>
              <a:t>2016/10/10 Monday</a:t>
            </a:fld>
            <a:endParaRPr lang="zh-CN" altLang="en-US" sz="1800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FE77A3-C6ED-4497-85B8-15B4643DD1A1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668260414"/>
      </p:ext>
    </p:extLst>
  </p:cSld>
  <p:clrMapOvr>
    <a:masterClrMapping/>
  </p:clrMapOvr>
  <p:transition spd="slow" advClick="0" advTm="3000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458ED-956D-494A-B11E-79F055017855}" type="datetime1">
              <a:rPr lang="zh-CN" altLang="en-US"/>
              <a:pPr>
                <a:defRPr/>
              </a:pPr>
              <a:t>2016/10/10 Monday</a:t>
            </a:fld>
            <a:endParaRPr lang="zh-CN" altLang="en-US" sz="1800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632C1-68D7-46C0-9FDD-BC10DFF25E8C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496622113"/>
      </p:ext>
    </p:extLst>
  </p:cSld>
  <p:clrMapOvr>
    <a:masterClrMapping/>
  </p:clrMapOvr>
  <p:transition spd="slow" advClick="0" advTm="3000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CC3B7-88ED-422D-A694-69AC594C7A6F}" type="datetime1">
              <a:rPr lang="zh-CN" altLang="en-US"/>
              <a:pPr>
                <a:defRPr/>
              </a:pPr>
              <a:t>2016/10/10 Monday</a:t>
            </a:fld>
            <a:endParaRPr lang="zh-CN" altLang="en-US" sz="1800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B81784-5680-4D7B-B4CF-DF83E9741638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989705105"/>
      </p:ext>
    </p:extLst>
  </p:cSld>
  <p:clrMapOvr>
    <a:masterClrMapping/>
  </p:clrMapOvr>
  <p:transition spd="slow" advClick="0" advTm="3000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772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7DF2DD-F2CD-45BF-A8A7-900A7ED89CE9}" type="datetime1">
              <a:rPr lang="zh-CN" altLang="en-US"/>
              <a:pPr>
                <a:defRPr/>
              </a:pPr>
              <a:t>2016/10/10 Monday</a:t>
            </a:fld>
            <a:endParaRPr lang="zh-CN" altLang="en-US" sz="1800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9F1F2E-3860-4C34-A184-07C66DF60BE7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1303034272"/>
      </p:ext>
    </p:extLst>
  </p:cSld>
  <p:clrMapOvr>
    <a:masterClrMapping/>
  </p:clrMapOvr>
  <p:transition spd="slow" advClick="0" advTm="3000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919161" y="176214"/>
            <a:ext cx="1200152" cy="847725"/>
          </a:xfrm>
          <a:prstGeom prst="homePlat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11" name="直接连接符 10"/>
          <p:cNvCxnSpPr/>
          <p:nvPr userDrawn="1"/>
        </p:nvCxnSpPr>
        <p:spPr>
          <a:xfrm>
            <a:off x="2221166" y="690265"/>
            <a:ext cx="381768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占位符 1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183066" y="249882"/>
            <a:ext cx="38100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 baseline="0"/>
            </a:lvl1pPr>
          </a:lstStyle>
          <a:p>
            <a:pPr lvl="0"/>
            <a:r>
              <a:rPr lang="en-US" altLang="zh-CN" dirty="0" smtClean="0"/>
              <a:t>ADD YOUR TETLE HERE</a:t>
            </a:r>
            <a:endParaRPr lang="zh-CN" altLang="en-US" dirty="0"/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11" hasCustomPrompt="1"/>
          </p:nvPr>
        </p:nvSpPr>
        <p:spPr>
          <a:xfrm>
            <a:off x="1271587" y="309265"/>
            <a:ext cx="609600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 smtClean="0"/>
              <a:t>01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150926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sp>
        <p:nvSpPr>
          <p:cNvPr id="4" name="五边形 3"/>
          <p:cNvSpPr/>
          <p:nvPr userDrawn="1"/>
        </p:nvSpPr>
        <p:spPr>
          <a:xfrm rot="5400000">
            <a:off x="919161" y="176214"/>
            <a:ext cx="1200152" cy="847725"/>
          </a:xfrm>
          <a:prstGeom prst="homePlat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2221166" y="690265"/>
            <a:ext cx="381768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占位符 12"/>
          <p:cNvSpPr>
            <a:spLocks noGrp="1"/>
          </p:cNvSpPr>
          <p:nvPr>
            <p:ph type="body" sz="quarter" idx="10" hasCustomPrompt="1"/>
          </p:nvPr>
        </p:nvSpPr>
        <p:spPr>
          <a:xfrm>
            <a:off x="2183066" y="249882"/>
            <a:ext cx="38100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 baseline="0"/>
            </a:lvl1pPr>
          </a:lstStyle>
          <a:p>
            <a:pPr lvl="0"/>
            <a:r>
              <a:rPr lang="en-US" altLang="zh-CN" dirty="0" smtClean="0"/>
              <a:t>ADD YOUR TETLE HERE</a:t>
            </a:r>
            <a:endParaRPr lang="zh-CN" altLang="en-US" dirty="0"/>
          </a:p>
        </p:txBody>
      </p:sp>
      <p:sp>
        <p:nvSpPr>
          <p:cNvPr id="7" name="文本占位符 14"/>
          <p:cNvSpPr>
            <a:spLocks noGrp="1"/>
          </p:cNvSpPr>
          <p:nvPr>
            <p:ph type="body" sz="quarter" idx="11" hasCustomPrompt="1"/>
          </p:nvPr>
        </p:nvSpPr>
        <p:spPr>
          <a:xfrm>
            <a:off x="1271587" y="309265"/>
            <a:ext cx="609600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 smtClean="0"/>
              <a:t>01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77417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0" y="0"/>
            <a:ext cx="12192000" cy="36385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五边形 2"/>
          <p:cNvSpPr/>
          <p:nvPr userDrawn="1"/>
        </p:nvSpPr>
        <p:spPr>
          <a:xfrm rot="5400000">
            <a:off x="919161" y="176214"/>
            <a:ext cx="1200152" cy="847725"/>
          </a:xfrm>
          <a:prstGeom prst="homePlat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4" name="直接连接符 3"/>
          <p:cNvCxnSpPr/>
          <p:nvPr userDrawn="1"/>
        </p:nvCxnSpPr>
        <p:spPr>
          <a:xfrm>
            <a:off x="2221166" y="690265"/>
            <a:ext cx="381768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占位符 12"/>
          <p:cNvSpPr>
            <a:spLocks noGrp="1"/>
          </p:cNvSpPr>
          <p:nvPr>
            <p:ph type="body" sz="quarter" idx="10" hasCustomPrompt="1"/>
          </p:nvPr>
        </p:nvSpPr>
        <p:spPr>
          <a:xfrm>
            <a:off x="2183066" y="249882"/>
            <a:ext cx="38100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 baseline="0"/>
            </a:lvl1pPr>
          </a:lstStyle>
          <a:p>
            <a:pPr lvl="0"/>
            <a:r>
              <a:rPr lang="en-US" altLang="zh-CN" dirty="0" smtClean="0"/>
              <a:t>ADD YOUR TETLE HERE</a:t>
            </a:r>
            <a:endParaRPr lang="zh-CN" altLang="en-US" dirty="0"/>
          </a:p>
        </p:txBody>
      </p:sp>
      <p:sp>
        <p:nvSpPr>
          <p:cNvPr id="7" name="文本占位符 14"/>
          <p:cNvSpPr>
            <a:spLocks noGrp="1"/>
          </p:cNvSpPr>
          <p:nvPr>
            <p:ph type="body" sz="quarter" idx="11" hasCustomPrompt="1"/>
          </p:nvPr>
        </p:nvSpPr>
        <p:spPr>
          <a:xfrm>
            <a:off x="1271587" y="309265"/>
            <a:ext cx="609600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 smtClean="0"/>
              <a:t>01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216059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846"/>
          <a:stretch/>
        </p:blipFill>
        <p:spPr>
          <a:xfrm>
            <a:off x="0" y="0"/>
            <a:ext cx="1222839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329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846"/>
          <a:stretch/>
        </p:blipFill>
        <p:spPr>
          <a:xfrm>
            <a:off x="0" y="0"/>
            <a:ext cx="12228394" cy="6858000"/>
          </a:xfrm>
          <a:prstGeom prst="rect">
            <a:avLst/>
          </a:prstGeom>
        </p:spPr>
      </p:pic>
      <p:grpSp>
        <p:nvGrpSpPr>
          <p:cNvPr id="3" name="组合 2"/>
          <p:cNvGrpSpPr/>
          <p:nvPr userDrawn="1"/>
        </p:nvGrpSpPr>
        <p:grpSpPr>
          <a:xfrm>
            <a:off x="3325220" y="0"/>
            <a:ext cx="5377218" cy="6858000"/>
            <a:chOff x="3534770" y="0"/>
            <a:chExt cx="5377218" cy="6858000"/>
          </a:xfrm>
        </p:grpSpPr>
        <p:sp>
          <p:nvSpPr>
            <p:cNvPr id="4" name="矩形 3"/>
            <p:cNvSpPr/>
            <p:nvPr/>
          </p:nvSpPr>
          <p:spPr>
            <a:xfrm>
              <a:off x="3534770" y="0"/>
              <a:ext cx="5377218" cy="6858000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3835021" y="0"/>
              <a:ext cx="4763069" cy="6858000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3991970" y="0"/>
              <a:ext cx="4428699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36125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2571750" y="0"/>
            <a:ext cx="6915150" cy="6858000"/>
            <a:chOff x="2571750" y="0"/>
            <a:chExt cx="6915150" cy="6858000"/>
          </a:xfrm>
        </p:grpSpPr>
        <p:sp>
          <p:nvSpPr>
            <p:cNvPr id="3" name="梯形 2"/>
            <p:cNvSpPr/>
            <p:nvPr/>
          </p:nvSpPr>
          <p:spPr>
            <a:xfrm>
              <a:off x="2571750" y="0"/>
              <a:ext cx="6915150" cy="6858000"/>
            </a:xfrm>
            <a:prstGeom prst="trapezoid">
              <a:avLst>
                <a:gd name="adj" fmla="val 14444"/>
              </a:avLst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梯形 3"/>
            <p:cNvSpPr/>
            <p:nvPr/>
          </p:nvSpPr>
          <p:spPr>
            <a:xfrm>
              <a:off x="2571750" y="0"/>
              <a:ext cx="6915150" cy="6858000"/>
            </a:xfrm>
            <a:prstGeom prst="trapezoid">
              <a:avLst>
                <a:gd name="adj" fmla="val 22777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梯形 4"/>
            <p:cNvSpPr/>
            <p:nvPr/>
          </p:nvSpPr>
          <p:spPr>
            <a:xfrm>
              <a:off x="2571750" y="0"/>
              <a:ext cx="6915150" cy="6858000"/>
            </a:xfrm>
            <a:prstGeom prst="trapezoid">
              <a:avLst>
                <a:gd name="adj" fmla="val 27841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54408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2F5C7-1DD0-40A1-BF81-65AD90464FEC}" type="datetime1">
              <a:rPr lang="zh-CN" altLang="en-US"/>
              <a:pPr>
                <a:defRPr/>
              </a:pPr>
              <a:t>2016/10/10 Monday</a:t>
            </a:fld>
            <a:endParaRPr lang="zh-CN" altLang="en-US" sz="1800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A977CD-0871-406E-B111-E3EB23875477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1237180983"/>
      </p:ext>
    </p:extLst>
  </p:cSld>
  <p:clrMapOvr>
    <a:masterClrMapping/>
  </p:clrMapOvr>
  <p:transition spd="slow" advClick="0" advTm="3000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4E8E2-C510-43DF-AE08-D39585145E68}" type="datetime1">
              <a:rPr lang="zh-CN" altLang="en-US"/>
              <a:pPr>
                <a:defRPr/>
              </a:pPr>
              <a:t>2016/10/10 Monday</a:t>
            </a:fld>
            <a:endParaRPr lang="zh-CN" altLang="en-US" sz="1800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EAD91-5E1C-40AE-A724-18FC5FEFB512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41424072"/>
      </p:ext>
    </p:extLst>
  </p:cSld>
  <p:clrMapOvr>
    <a:masterClrMapping/>
  </p:clrMapOvr>
  <p:transition spd="slow" advClick="0" advTm="3000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21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7" r:id="rId3"/>
    <p:sldLayoutId id="2147483660" r:id="rId4"/>
    <p:sldLayoutId id="2147483658" r:id="rId5"/>
    <p:sldLayoutId id="2147483666" r:id="rId6"/>
    <p:sldLayoutId id="2147483659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2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2052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56352"/>
            <a:ext cx="284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fld id="{F476B806-CBEB-4851-B496-3B034A3EDAF6}" type="datetime1">
              <a:rPr lang="zh-CN" altLang="en-US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defRPr/>
              </a:pPr>
              <a:t>2016/10/10 Monday</a:t>
            </a:fld>
            <a:endParaRPr lang="zh-CN" altLang="en-US" sz="1800">
              <a:latin typeface="Arial" pitchFamily="34" charset="0"/>
            </a:endParaRPr>
          </a:p>
        </p:txBody>
      </p:sp>
      <p:sp>
        <p:nvSpPr>
          <p:cNvPr id="2053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56352"/>
            <a:ext cx="3860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zh-CN">
              <a:latin typeface="Arial" pitchFamily="34" charset="0"/>
            </a:endParaRPr>
          </a:p>
        </p:txBody>
      </p:sp>
      <p:sp>
        <p:nvSpPr>
          <p:cNvPr id="2054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356352"/>
            <a:ext cx="284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fld id="{662CA3D3-08EE-401C-BA18-5A2E55510124}" type="slidenum">
              <a:rPr lang="zh-CN" altLang="en-US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defRPr/>
              </a:pPr>
              <a:t>‹#›</a:t>
            </a:fld>
            <a:endParaRPr lang="zh-CN" altLang="en-US" sz="180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631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ransition spd="slow" advClick="0" advTm="3000">
    <p:wipe/>
  </p:transition>
  <p:hf sldNum="0" hdr="0" ftr="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800sucai.taobao.com/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657850" y="0"/>
            <a:ext cx="723900" cy="1657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5657850" y="5200650"/>
            <a:ext cx="723900" cy="1657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373662" y="2103343"/>
            <a:ext cx="35581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/>
              <a:t>期末汇报</a:t>
            </a:r>
            <a:endParaRPr lang="zh-CN" altLang="en-US" sz="6000" b="1" dirty="0"/>
          </a:p>
        </p:txBody>
      </p:sp>
      <p:sp>
        <p:nvSpPr>
          <p:cNvPr id="5" name="文本框 4"/>
          <p:cNvSpPr txBox="1"/>
          <p:nvPr/>
        </p:nvSpPr>
        <p:spPr>
          <a:xfrm>
            <a:off x="5028765" y="3327091"/>
            <a:ext cx="21382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/>
              <a:t>姓名</a:t>
            </a:r>
            <a:r>
              <a:rPr lang="zh-CN" altLang="en-US" sz="2400" dirty="0" smtClean="0"/>
              <a:t>：小小草</a:t>
            </a:r>
            <a:endParaRPr lang="zh-CN" altLang="en-US" sz="2400" dirty="0"/>
          </a:p>
        </p:txBody>
      </p:sp>
      <p:sp>
        <p:nvSpPr>
          <p:cNvPr id="7" name="文本框 6"/>
          <p:cNvSpPr txBox="1"/>
          <p:nvPr/>
        </p:nvSpPr>
        <p:spPr>
          <a:xfrm>
            <a:off x="5028765" y="3790071"/>
            <a:ext cx="24144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/>
              <a:t>班级：</a:t>
            </a:r>
            <a:r>
              <a:rPr lang="en-US" altLang="zh-CN" sz="2400" dirty="0" smtClean="0"/>
              <a:t>XXX</a:t>
            </a:r>
            <a:r>
              <a:rPr lang="zh-CN" altLang="en-US" sz="2400" dirty="0" smtClean="0"/>
              <a:t>班</a:t>
            </a:r>
            <a:endParaRPr lang="zh-CN" altLang="en-US" sz="2400" dirty="0"/>
          </a:p>
        </p:txBody>
      </p:sp>
      <p:sp>
        <p:nvSpPr>
          <p:cNvPr id="9" name="文本框 4"/>
          <p:cNvSpPr txBox="1"/>
          <p:nvPr/>
        </p:nvSpPr>
        <p:spPr>
          <a:xfrm>
            <a:off x="5028764" y="4247260"/>
            <a:ext cx="2332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/>
              <a:t>时间：</a:t>
            </a:r>
            <a:r>
              <a:rPr lang="en-US" altLang="zh-CN" sz="2400" dirty="0" smtClean="0"/>
              <a:t>2015-12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295920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ADD YOUR TETLE </a:t>
            </a:r>
            <a:r>
              <a:rPr lang="en-US" altLang="zh-CN" dirty="0" smtClean="0"/>
              <a:t>HERE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 smtClean="0"/>
              <a:t>02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50" b="5938"/>
          <a:stretch/>
        </p:blipFill>
        <p:spPr>
          <a:xfrm>
            <a:off x="0" y="1292573"/>
            <a:ext cx="12192000" cy="459105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1292573"/>
            <a:ext cx="6038850" cy="459105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Rectangle 11"/>
          <p:cNvSpPr/>
          <p:nvPr/>
        </p:nvSpPr>
        <p:spPr>
          <a:xfrm>
            <a:off x="2356117" y="1595711"/>
            <a:ext cx="3112834" cy="1052592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/>
              <a:t>点击</a:t>
            </a:r>
            <a:r>
              <a:rPr lang="zh-CN" altLang="en-US" sz="1600" dirty="0"/>
              <a:t>此处添加文本内容，如关键词、部分简单介绍等。点击此处添加文本</a:t>
            </a:r>
            <a:r>
              <a:rPr lang="zh-CN" altLang="en-US" sz="1600" dirty="0" smtClean="0"/>
              <a:t>内容。</a:t>
            </a:r>
            <a:endParaRPr kumimoji="1" lang="zh-CN" altLang="en-US" sz="1600" dirty="0"/>
          </a:p>
        </p:txBody>
      </p:sp>
      <p:sp>
        <p:nvSpPr>
          <p:cNvPr id="7" name="Rectangle 11"/>
          <p:cNvSpPr/>
          <p:nvPr/>
        </p:nvSpPr>
        <p:spPr>
          <a:xfrm>
            <a:off x="2356117" y="3157808"/>
            <a:ext cx="3112834" cy="1052592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/>
              <a:t>点击</a:t>
            </a:r>
            <a:r>
              <a:rPr lang="zh-CN" altLang="en-US" sz="1600" dirty="0"/>
              <a:t>此处添加文本内容，如关键词、部分简单介绍等。点击此处添加文本</a:t>
            </a:r>
            <a:r>
              <a:rPr lang="zh-CN" altLang="en-US" sz="1600" dirty="0" smtClean="0"/>
              <a:t>内容。</a:t>
            </a:r>
            <a:endParaRPr kumimoji="1" lang="zh-CN" altLang="en-US" sz="1600" dirty="0"/>
          </a:p>
        </p:txBody>
      </p:sp>
      <p:sp>
        <p:nvSpPr>
          <p:cNvPr id="8" name="Rectangle 11"/>
          <p:cNvSpPr/>
          <p:nvPr/>
        </p:nvSpPr>
        <p:spPr>
          <a:xfrm>
            <a:off x="2356117" y="4719905"/>
            <a:ext cx="3112834" cy="1052592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/>
              <a:t>点击</a:t>
            </a:r>
            <a:r>
              <a:rPr lang="zh-CN" altLang="en-US" sz="1600" dirty="0"/>
              <a:t>此处添加文本内容，如关键词、部分简单介绍等。点击此处添加文本</a:t>
            </a:r>
            <a:r>
              <a:rPr lang="zh-CN" altLang="en-US" sz="1600" dirty="0" smtClean="0"/>
              <a:t>内容。</a:t>
            </a:r>
            <a:endParaRPr kumimoji="1" lang="zh-CN" altLang="en-US" sz="1600" dirty="0"/>
          </a:p>
        </p:txBody>
      </p:sp>
      <p:sp>
        <p:nvSpPr>
          <p:cNvPr id="9" name="Freeform 124"/>
          <p:cNvSpPr>
            <a:spLocks noEditPoints="1"/>
          </p:cNvSpPr>
          <p:nvPr/>
        </p:nvSpPr>
        <p:spPr bwMode="auto">
          <a:xfrm>
            <a:off x="1265237" y="4937473"/>
            <a:ext cx="523875" cy="644525"/>
          </a:xfrm>
          <a:custGeom>
            <a:avLst/>
            <a:gdLst/>
            <a:ahLst/>
            <a:cxnLst>
              <a:cxn ang="0">
                <a:pos x="318" y="292"/>
              </a:cxn>
              <a:cxn ang="0">
                <a:pos x="288" y="262"/>
              </a:cxn>
              <a:cxn ang="0">
                <a:pos x="248" y="244"/>
              </a:cxn>
              <a:cxn ang="0">
                <a:pos x="220" y="346"/>
              </a:cxn>
              <a:cxn ang="0">
                <a:pos x="214" y="358"/>
              </a:cxn>
              <a:cxn ang="0">
                <a:pos x="202" y="362"/>
              </a:cxn>
              <a:cxn ang="0">
                <a:pos x="196" y="362"/>
              </a:cxn>
              <a:cxn ang="0">
                <a:pos x="186" y="352"/>
              </a:cxn>
              <a:cxn ang="0">
                <a:pos x="186" y="266"/>
              </a:cxn>
              <a:cxn ang="0">
                <a:pos x="184" y="258"/>
              </a:cxn>
              <a:cxn ang="0">
                <a:pos x="172" y="246"/>
              </a:cxn>
              <a:cxn ang="0">
                <a:pos x="164" y="244"/>
              </a:cxn>
              <a:cxn ang="0">
                <a:pos x="150" y="250"/>
              </a:cxn>
              <a:cxn ang="0">
                <a:pos x="144" y="266"/>
              </a:cxn>
              <a:cxn ang="0">
                <a:pos x="144" y="346"/>
              </a:cxn>
              <a:cxn ang="0">
                <a:pos x="138" y="358"/>
              </a:cxn>
              <a:cxn ang="0">
                <a:pos x="126" y="362"/>
              </a:cxn>
              <a:cxn ang="0">
                <a:pos x="120" y="362"/>
              </a:cxn>
              <a:cxn ang="0">
                <a:pos x="110" y="352"/>
              </a:cxn>
              <a:cxn ang="0">
                <a:pos x="80" y="244"/>
              </a:cxn>
              <a:cxn ang="0">
                <a:pos x="60" y="252"/>
              </a:cxn>
              <a:cxn ang="0">
                <a:pos x="24" y="276"/>
              </a:cxn>
              <a:cxn ang="0">
                <a:pos x="10" y="292"/>
              </a:cxn>
              <a:cxn ang="0">
                <a:pos x="2" y="310"/>
              </a:cxn>
              <a:cxn ang="0">
                <a:pos x="0" y="330"/>
              </a:cxn>
              <a:cxn ang="0">
                <a:pos x="0" y="354"/>
              </a:cxn>
              <a:cxn ang="0">
                <a:pos x="0" y="372"/>
              </a:cxn>
              <a:cxn ang="0">
                <a:pos x="2" y="384"/>
              </a:cxn>
              <a:cxn ang="0">
                <a:pos x="10" y="396"/>
              </a:cxn>
              <a:cxn ang="0">
                <a:pos x="20" y="402"/>
              </a:cxn>
              <a:cxn ang="0">
                <a:pos x="34" y="406"/>
              </a:cxn>
              <a:cxn ang="0">
                <a:pos x="296" y="406"/>
              </a:cxn>
              <a:cxn ang="0">
                <a:pos x="308" y="402"/>
              </a:cxn>
              <a:cxn ang="0">
                <a:pos x="320" y="396"/>
              </a:cxn>
              <a:cxn ang="0">
                <a:pos x="326" y="384"/>
              </a:cxn>
              <a:cxn ang="0">
                <a:pos x="330" y="372"/>
              </a:cxn>
              <a:cxn ang="0">
                <a:pos x="330" y="338"/>
              </a:cxn>
              <a:cxn ang="0">
                <a:pos x="330" y="330"/>
              </a:cxn>
              <a:cxn ang="0">
                <a:pos x="326" y="310"/>
              </a:cxn>
              <a:cxn ang="0">
                <a:pos x="318" y="292"/>
              </a:cxn>
              <a:cxn ang="0">
                <a:pos x="76" y="88"/>
              </a:cxn>
              <a:cxn ang="0">
                <a:pos x="78" y="108"/>
              </a:cxn>
              <a:cxn ang="0">
                <a:pos x="88" y="148"/>
              </a:cxn>
              <a:cxn ang="0">
                <a:pos x="110" y="186"/>
              </a:cxn>
              <a:cxn ang="0">
                <a:pos x="126" y="198"/>
              </a:cxn>
              <a:cxn ang="0">
                <a:pos x="144" y="208"/>
              </a:cxn>
              <a:cxn ang="0">
                <a:pos x="164" y="210"/>
              </a:cxn>
              <a:cxn ang="0">
                <a:pos x="174" y="210"/>
              </a:cxn>
              <a:cxn ang="0">
                <a:pos x="194" y="204"/>
              </a:cxn>
              <a:cxn ang="0">
                <a:pos x="210" y="192"/>
              </a:cxn>
              <a:cxn ang="0">
                <a:pos x="230" y="168"/>
              </a:cxn>
              <a:cxn ang="0">
                <a:pos x="248" y="128"/>
              </a:cxn>
              <a:cxn ang="0">
                <a:pos x="254" y="88"/>
              </a:cxn>
              <a:cxn ang="0">
                <a:pos x="252" y="70"/>
              </a:cxn>
              <a:cxn ang="0">
                <a:pos x="238" y="38"/>
              </a:cxn>
              <a:cxn ang="0">
                <a:pos x="214" y="14"/>
              </a:cxn>
              <a:cxn ang="0">
                <a:pos x="182" y="0"/>
              </a:cxn>
              <a:cxn ang="0">
                <a:pos x="164" y="0"/>
              </a:cxn>
              <a:cxn ang="0">
                <a:pos x="130" y="6"/>
              </a:cxn>
              <a:cxn ang="0">
                <a:pos x="102" y="26"/>
              </a:cxn>
              <a:cxn ang="0">
                <a:pos x="82" y="54"/>
              </a:cxn>
              <a:cxn ang="0">
                <a:pos x="76" y="88"/>
              </a:cxn>
            </a:cxnLst>
            <a:rect l="0" t="0" r="r" b="b"/>
            <a:pathLst>
              <a:path w="330" h="406">
                <a:moveTo>
                  <a:pt x="318" y="292"/>
                </a:moveTo>
                <a:lnTo>
                  <a:pt x="318" y="292"/>
                </a:lnTo>
                <a:lnTo>
                  <a:pt x="304" y="276"/>
                </a:lnTo>
                <a:lnTo>
                  <a:pt x="288" y="262"/>
                </a:lnTo>
                <a:lnTo>
                  <a:pt x="270" y="252"/>
                </a:lnTo>
                <a:lnTo>
                  <a:pt x="248" y="244"/>
                </a:lnTo>
                <a:lnTo>
                  <a:pt x="220" y="346"/>
                </a:lnTo>
                <a:lnTo>
                  <a:pt x="220" y="346"/>
                </a:lnTo>
                <a:lnTo>
                  <a:pt x="218" y="352"/>
                </a:lnTo>
                <a:lnTo>
                  <a:pt x="214" y="358"/>
                </a:lnTo>
                <a:lnTo>
                  <a:pt x="210" y="362"/>
                </a:lnTo>
                <a:lnTo>
                  <a:pt x="202" y="362"/>
                </a:lnTo>
                <a:lnTo>
                  <a:pt x="202" y="362"/>
                </a:lnTo>
                <a:lnTo>
                  <a:pt x="196" y="362"/>
                </a:lnTo>
                <a:lnTo>
                  <a:pt x="190" y="358"/>
                </a:lnTo>
                <a:lnTo>
                  <a:pt x="186" y="352"/>
                </a:lnTo>
                <a:lnTo>
                  <a:pt x="186" y="346"/>
                </a:lnTo>
                <a:lnTo>
                  <a:pt x="186" y="266"/>
                </a:lnTo>
                <a:lnTo>
                  <a:pt x="186" y="266"/>
                </a:lnTo>
                <a:lnTo>
                  <a:pt x="184" y="258"/>
                </a:lnTo>
                <a:lnTo>
                  <a:pt x="180" y="250"/>
                </a:lnTo>
                <a:lnTo>
                  <a:pt x="172" y="246"/>
                </a:lnTo>
                <a:lnTo>
                  <a:pt x="164" y="244"/>
                </a:lnTo>
                <a:lnTo>
                  <a:pt x="164" y="244"/>
                </a:lnTo>
                <a:lnTo>
                  <a:pt x="156" y="246"/>
                </a:lnTo>
                <a:lnTo>
                  <a:pt x="150" y="250"/>
                </a:lnTo>
                <a:lnTo>
                  <a:pt x="144" y="258"/>
                </a:lnTo>
                <a:lnTo>
                  <a:pt x="144" y="266"/>
                </a:lnTo>
                <a:lnTo>
                  <a:pt x="144" y="346"/>
                </a:lnTo>
                <a:lnTo>
                  <a:pt x="144" y="346"/>
                </a:lnTo>
                <a:lnTo>
                  <a:pt x="142" y="352"/>
                </a:lnTo>
                <a:lnTo>
                  <a:pt x="138" y="358"/>
                </a:lnTo>
                <a:lnTo>
                  <a:pt x="132" y="362"/>
                </a:lnTo>
                <a:lnTo>
                  <a:pt x="126" y="362"/>
                </a:lnTo>
                <a:lnTo>
                  <a:pt x="126" y="362"/>
                </a:lnTo>
                <a:lnTo>
                  <a:pt x="120" y="362"/>
                </a:lnTo>
                <a:lnTo>
                  <a:pt x="114" y="358"/>
                </a:lnTo>
                <a:lnTo>
                  <a:pt x="110" y="352"/>
                </a:lnTo>
                <a:lnTo>
                  <a:pt x="110" y="346"/>
                </a:lnTo>
                <a:lnTo>
                  <a:pt x="80" y="244"/>
                </a:lnTo>
                <a:lnTo>
                  <a:pt x="80" y="244"/>
                </a:lnTo>
                <a:lnTo>
                  <a:pt x="60" y="252"/>
                </a:lnTo>
                <a:lnTo>
                  <a:pt x="40" y="262"/>
                </a:lnTo>
                <a:lnTo>
                  <a:pt x="24" y="276"/>
                </a:lnTo>
                <a:lnTo>
                  <a:pt x="10" y="292"/>
                </a:lnTo>
                <a:lnTo>
                  <a:pt x="10" y="292"/>
                </a:lnTo>
                <a:lnTo>
                  <a:pt x="6" y="300"/>
                </a:lnTo>
                <a:lnTo>
                  <a:pt x="2" y="310"/>
                </a:lnTo>
                <a:lnTo>
                  <a:pt x="0" y="330"/>
                </a:lnTo>
                <a:lnTo>
                  <a:pt x="0" y="330"/>
                </a:lnTo>
                <a:lnTo>
                  <a:pt x="0" y="338"/>
                </a:lnTo>
                <a:lnTo>
                  <a:pt x="0" y="354"/>
                </a:lnTo>
                <a:lnTo>
                  <a:pt x="0" y="372"/>
                </a:lnTo>
                <a:lnTo>
                  <a:pt x="0" y="372"/>
                </a:lnTo>
                <a:lnTo>
                  <a:pt x="0" y="378"/>
                </a:lnTo>
                <a:lnTo>
                  <a:pt x="2" y="384"/>
                </a:lnTo>
                <a:lnTo>
                  <a:pt x="6" y="390"/>
                </a:lnTo>
                <a:lnTo>
                  <a:pt x="10" y="396"/>
                </a:lnTo>
                <a:lnTo>
                  <a:pt x="14" y="400"/>
                </a:lnTo>
                <a:lnTo>
                  <a:pt x="20" y="402"/>
                </a:lnTo>
                <a:lnTo>
                  <a:pt x="26" y="404"/>
                </a:lnTo>
                <a:lnTo>
                  <a:pt x="34" y="406"/>
                </a:lnTo>
                <a:lnTo>
                  <a:pt x="296" y="406"/>
                </a:lnTo>
                <a:lnTo>
                  <a:pt x="296" y="406"/>
                </a:lnTo>
                <a:lnTo>
                  <a:pt x="302" y="404"/>
                </a:lnTo>
                <a:lnTo>
                  <a:pt x="308" y="402"/>
                </a:lnTo>
                <a:lnTo>
                  <a:pt x="314" y="400"/>
                </a:lnTo>
                <a:lnTo>
                  <a:pt x="320" y="396"/>
                </a:lnTo>
                <a:lnTo>
                  <a:pt x="324" y="390"/>
                </a:lnTo>
                <a:lnTo>
                  <a:pt x="326" y="384"/>
                </a:lnTo>
                <a:lnTo>
                  <a:pt x="328" y="378"/>
                </a:lnTo>
                <a:lnTo>
                  <a:pt x="330" y="372"/>
                </a:lnTo>
                <a:lnTo>
                  <a:pt x="330" y="354"/>
                </a:lnTo>
                <a:lnTo>
                  <a:pt x="330" y="338"/>
                </a:lnTo>
                <a:lnTo>
                  <a:pt x="330" y="338"/>
                </a:lnTo>
                <a:lnTo>
                  <a:pt x="330" y="330"/>
                </a:lnTo>
                <a:lnTo>
                  <a:pt x="330" y="330"/>
                </a:lnTo>
                <a:lnTo>
                  <a:pt x="326" y="310"/>
                </a:lnTo>
                <a:lnTo>
                  <a:pt x="324" y="300"/>
                </a:lnTo>
                <a:lnTo>
                  <a:pt x="318" y="292"/>
                </a:lnTo>
                <a:lnTo>
                  <a:pt x="318" y="292"/>
                </a:lnTo>
                <a:close/>
                <a:moveTo>
                  <a:pt x="76" y="88"/>
                </a:moveTo>
                <a:lnTo>
                  <a:pt x="76" y="88"/>
                </a:lnTo>
                <a:lnTo>
                  <a:pt x="78" y="108"/>
                </a:lnTo>
                <a:lnTo>
                  <a:pt x="82" y="128"/>
                </a:lnTo>
                <a:lnTo>
                  <a:pt x="88" y="148"/>
                </a:lnTo>
                <a:lnTo>
                  <a:pt x="98" y="168"/>
                </a:lnTo>
                <a:lnTo>
                  <a:pt x="110" y="186"/>
                </a:lnTo>
                <a:lnTo>
                  <a:pt x="118" y="192"/>
                </a:lnTo>
                <a:lnTo>
                  <a:pt x="126" y="198"/>
                </a:lnTo>
                <a:lnTo>
                  <a:pt x="134" y="204"/>
                </a:lnTo>
                <a:lnTo>
                  <a:pt x="144" y="208"/>
                </a:lnTo>
                <a:lnTo>
                  <a:pt x="154" y="210"/>
                </a:lnTo>
                <a:lnTo>
                  <a:pt x="164" y="210"/>
                </a:lnTo>
                <a:lnTo>
                  <a:pt x="164" y="210"/>
                </a:lnTo>
                <a:lnTo>
                  <a:pt x="174" y="210"/>
                </a:lnTo>
                <a:lnTo>
                  <a:pt x="184" y="208"/>
                </a:lnTo>
                <a:lnTo>
                  <a:pt x="194" y="204"/>
                </a:lnTo>
                <a:lnTo>
                  <a:pt x="202" y="198"/>
                </a:lnTo>
                <a:lnTo>
                  <a:pt x="210" y="192"/>
                </a:lnTo>
                <a:lnTo>
                  <a:pt x="218" y="186"/>
                </a:lnTo>
                <a:lnTo>
                  <a:pt x="230" y="168"/>
                </a:lnTo>
                <a:lnTo>
                  <a:pt x="240" y="148"/>
                </a:lnTo>
                <a:lnTo>
                  <a:pt x="248" y="128"/>
                </a:lnTo>
                <a:lnTo>
                  <a:pt x="252" y="108"/>
                </a:lnTo>
                <a:lnTo>
                  <a:pt x="254" y="88"/>
                </a:lnTo>
                <a:lnTo>
                  <a:pt x="254" y="88"/>
                </a:lnTo>
                <a:lnTo>
                  <a:pt x="252" y="70"/>
                </a:lnTo>
                <a:lnTo>
                  <a:pt x="246" y="54"/>
                </a:lnTo>
                <a:lnTo>
                  <a:pt x="238" y="38"/>
                </a:lnTo>
                <a:lnTo>
                  <a:pt x="228" y="26"/>
                </a:lnTo>
                <a:lnTo>
                  <a:pt x="214" y="14"/>
                </a:lnTo>
                <a:lnTo>
                  <a:pt x="200" y="6"/>
                </a:lnTo>
                <a:lnTo>
                  <a:pt x="182" y="0"/>
                </a:lnTo>
                <a:lnTo>
                  <a:pt x="164" y="0"/>
                </a:lnTo>
                <a:lnTo>
                  <a:pt x="164" y="0"/>
                </a:lnTo>
                <a:lnTo>
                  <a:pt x="146" y="0"/>
                </a:lnTo>
                <a:lnTo>
                  <a:pt x="130" y="6"/>
                </a:lnTo>
                <a:lnTo>
                  <a:pt x="114" y="14"/>
                </a:lnTo>
                <a:lnTo>
                  <a:pt x="102" y="26"/>
                </a:lnTo>
                <a:lnTo>
                  <a:pt x="90" y="38"/>
                </a:lnTo>
                <a:lnTo>
                  <a:pt x="82" y="54"/>
                </a:lnTo>
                <a:lnTo>
                  <a:pt x="78" y="70"/>
                </a:lnTo>
                <a:lnTo>
                  <a:pt x="76" y="88"/>
                </a:lnTo>
                <a:lnTo>
                  <a:pt x="76" y="8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u="sng"/>
          </a:p>
        </p:txBody>
      </p:sp>
      <p:sp>
        <p:nvSpPr>
          <p:cNvPr id="10" name="Freeform 186"/>
          <p:cNvSpPr>
            <a:spLocks noEditPoints="1"/>
          </p:cNvSpPr>
          <p:nvPr/>
        </p:nvSpPr>
        <p:spPr bwMode="auto">
          <a:xfrm>
            <a:off x="1201737" y="3444391"/>
            <a:ext cx="657225" cy="479425"/>
          </a:xfrm>
          <a:custGeom>
            <a:avLst/>
            <a:gdLst/>
            <a:ahLst/>
            <a:cxnLst>
              <a:cxn ang="0">
                <a:pos x="0" y="38"/>
              </a:cxn>
              <a:cxn ang="0">
                <a:pos x="206" y="206"/>
              </a:cxn>
              <a:cxn ang="0">
                <a:pos x="414" y="38"/>
              </a:cxn>
              <a:cxn ang="0">
                <a:pos x="414" y="0"/>
              </a:cxn>
              <a:cxn ang="0">
                <a:pos x="0" y="0"/>
              </a:cxn>
              <a:cxn ang="0">
                <a:pos x="0" y="38"/>
              </a:cxn>
              <a:cxn ang="0">
                <a:pos x="0" y="268"/>
              </a:cxn>
              <a:cxn ang="0">
                <a:pos x="102" y="156"/>
              </a:cxn>
              <a:cxn ang="0">
                <a:pos x="0" y="64"/>
              </a:cxn>
              <a:cxn ang="0">
                <a:pos x="0" y="268"/>
              </a:cxn>
              <a:cxn ang="0">
                <a:pos x="414" y="270"/>
              </a:cxn>
              <a:cxn ang="0">
                <a:pos x="310" y="156"/>
              </a:cxn>
              <a:cxn ang="0">
                <a:pos x="414" y="64"/>
              </a:cxn>
              <a:cxn ang="0">
                <a:pos x="414" y="270"/>
              </a:cxn>
              <a:cxn ang="0">
                <a:pos x="206" y="240"/>
              </a:cxn>
              <a:cxn ang="0">
                <a:pos x="122" y="170"/>
              </a:cxn>
              <a:cxn ang="0">
                <a:pos x="0" y="302"/>
              </a:cxn>
              <a:cxn ang="0">
                <a:pos x="414" y="302"/>
              </a:cxn>
              <a:cxn ang="0">
                <a:pos x="292" y="170"/>
              </a:cxn>
              <a:cxn ang="0">
                <a:pos x="206" y="240"/>
              </a:cxn>
            </a:cxnLst>
            <a:rect l="0" t="0" r="r" b="b"/>
            <a:pathLst>
              <a:path w="414" h="302">
                <a:moveTo>
                  <a:pt x="0" y="38"/>
                </a:moveTo>
                <a:lnTo>
                  <a:pt x="206" y="206"/>
                </a:lnTo>
                <a:lnTo>
                  <a:pt x="414" y="38"/>
                </a:lnTo>
                <a:lnTo>
                  <a:pt x="414" y="0"/>
                </a:lnTo>
                <a:lnTo>
                  <a:pt x="0" y="0"/>
                </a:lnTo>
                <a:lnTo>
                  <a:pt x="0" y="38"/>
                </a:lnTo>
                <a:close/>
                <a:moveTo>
                  <a:pt x="0" y="268"/>
                </a:moveTo>
                <a:lnTo>
                  <a:pt x="102" y="156"/>
                </a:lnTo>
                <a:lnTo>
                  <a:pt x="0" y="64"/>
                </a:lnTo>
                <a:lnTo>
                  <a:pt x="0" y="268"/>
                </a:lnTo>
                <a:close/>
                <a:moveTo>
                  <a:pt x="414" y="270"/>
                </a:moveTo>
                <a:lnTo>
                  <a:pt x="310" y="156"/>
                </a:lnTo>
                <a:lnTo>
                  <a:pt x="414" y="64"/>
                </a:lnTo>
                <a:lnTo>
                  <a:pt x="414" y="270"/>
                </a:lnTo>
                <a:close/>
                <a:moveTo>
                  <a:pt x="206" y="240"/>
                </a:moveTo>
                <a:lnTo>
                  <a:pt x="122" y="170"/>
                </a:lnTo>
                <a:lnTo>
                  <a:pt x="0" y="302"/>
                </a:lnTo>
                <a:lnTo>
                  <a:pt x="414" y="302"/>
                </a:lnTo>
                <a:lnTo>
                  <a:pt x="292" y="170"/>
                </a:lnTo>
                <a:lnTo>
                  <a:pt x="206" y="24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u="sng"/>
          </a:p>
        </p:txBody>
      </p:sp>
      <p:grpSp>
        <p:nvGrpSpPr>
          <p:cNvPr id="11" name="组 4"/>
          <p:cNvGrpSpPr/>
          <p:nvPr/>
        </p:nvGrpSpPr>
        <p:grpSpPr>
          <a:xfrm>
            <a:off x="1111250" y="1595711"/>
            <a:ext cx="831850" cy="996950"/>
            <a:chOff x="1536700" y="911225"/>
            <a:chExt cx="831850" cy="996950"/>
          </a:xfrm>
          <a:solidFill>
            <a:schemeClr val="bg1"/>
          </a:solidFill>
        </p:grpSpPr>
        <p:sp>
          <p:nvSpPr>
            <p:cNvPr id="12" name="Freeform 47"/>
            <p:cNvSpPr>
              <a:spLocks/>
            </p:cNvSpPr>
            <p:nvPr/>
          </p:nvSpPr>
          <p:spPr bwMode="auto">
            <a:xfrm>
              <a:off x="1838325" y="1765300"/>
              <a:ext cx="234950" cy="50800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4" y="6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8" y="32"/>
                </a:cxn>
                <a:cxn ang="0">
                  <a:pos x="16" y="32"/>
                </a:cxn>
                <a:cxn ang="0">
                  <a:pos x="132" y="32"/>
                </a:cxn>
                <a:cxn ang="0">
                  <a:pos x="132" y="32"/>
                </a:cxn>
                <a:cxn ang="0">
                  <a:pos x="138" y="32"/>
                </a:cxn>
                <a:cxn ang="0">
                  <a:pos x="142" y="28"/>
                </a:cxn>
                <a:cxn ang="0">
                  <a:pos x="146" y="22"/>
                </a:cxn>
                <a:cxn ang="0">
                  <a:pos x="148" y="16"/>
                </a:cxn>
                <a:cxn ang="0">
                  <a:pos x="148" y="16"/>
                </a:cxn>
                <a:cxn ang="0">
                  <a:pos x="146" y="10"/>
                </a:cxn>
                <a:cxn ang="0">
                  <a:pos x="142" y="6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48" h="32">
                  <a:moveTo>
                    <a:pt x="13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4" y="6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8" y="32"/>
                  </a:lnTo>
                  <a:lnTo>
                    <a:pt x="16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8" y="32"/>
                  </a:lnTo>
                  <a:lnTo>
                    <a:pt x="142" y="28"/>
                  </a:lnTo>
                  <a:lnTo>
                    <a:pt x="146" y="22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6" y="10"/>
                  </a:lnTo>
                  <a:lnTo>
                    <a:pt x="142" y="6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13" name="Freeform 48"/>
            <p:cNvSpPr>
              <a:spLocks/>
            </p:cNvSpPr>
            <p:nvPr/>
          </p:nvSpPr>
          <p:spPr bwMode="auto">
            <a:xfrm>
              <a:off x="1838325" y="1857375"/>
              <a:ext cx="234950" cy="50800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6" y="32"/>
                </a:cxn>
                <a:cxn ang="0">
                  <a:pos x="132" y="32"/>
                </a:cxn>
                <a:cxn ang="0">
                  <a:pos x="132" y="32"/>
                </a:cxn>
                <a:cxn ang="0">
                  <a:pos x="138" y="30"/>
                </a:cxn>
                <a:cxn ang="0">
                  <a:pos x="142" y="28"/>
                </a:cxn>
                <a:cxn ang="0">
                  <a:pos x="146" y="22"/>
                </a:cxn>
                <a:cxn ang="0">
                  <a:pos x="148" y="16"/>
                </a:cxn>
                <a:cxn ang="0">
                  <a:pos x="148" y="16"/>
                </a:cxn>
                <a:cxn ang="0">
                  <a:pos x="146" y="10"/>
                </a:cxn>
                <a:cxn ang="0">
                  <a:pos x="142" y="4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48" h="32">
                  <a:moveTo>
                    <a:pt x="13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6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8" y="30"/>
                  </a:lnTo>
                  <a:lnTo>
                    <a:pt x="142" y="28"/>
                  </a:lnTo>
                  <a:lnTo>
                    <a:pt x="146" y="22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6" y="10"/>
                  </a:lnTo>
                  <a:lnTo>
                    <a:pt x="142" y="4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14" name="Freeform 49"/>
            <p:cNvSpPr>
              <a:spLocks noEditPoints="1"/>
            </p:cNvSpPr>
            <p:nvPr/>
          </p:nvSpPr>
          <p:spPr bwMode="auto">
            <a:xfrm>
              <a:off x="1714500" y="1143000"/>
              <a:ext cx="476250" cy="581025"/>
            </a:xfrm>
            <a:custGeom>
              <a:avLst/>
              <a:gdLst/>
              <a:ahLst/>
              <a:cxnLst>
                <a:cxn ang="0">
                  <a:pos x="150" y="0"/>
                </a:cxn>
                <a:cxn ang="0">
                  <a:pos x="142" y="0"/>
                </a:cxn>
                <a:cxn ang="0">
                  <a:pos x="100" y="10"/>
                </a:cxn>
                <a:cxn ang="0">
                  <a:pos x="62" y="28"/>
                </a:cxn>
                <a:cxn ang="0">
                  <a:pos x="32" y="58"/>
                </a:cxn>
                <a:cxn ang="0">
                  <a:pos x="12" y="94"/>
                </a:cxn>
                <a:cxn ang="0">
                  <a:pos x="2" y="136"/>
                </a:cxn>
                <a:cxn ang="0">
                  <a:pos x="2" y="166"/>
                </a:cxn>
                <a:cxn ang="0">
                  <a:pos x="16" y="214"/>
                </a:cxn>
                <a:cxn ang="0">
                  <a:pos x="56" y="266"/>
                </a:cxn>
                <a:cxn ang="0">
                  <a:pos x="72" y="290"/>
                </a:cxn>
                <a:cxn ang="0">
                  <a:pos x="78" y="322"/>
                </a:cxn>
                <a:cxn ang="0">
                  <a:pos x="78" y="340"/>
                </a:cxn>
                <a:cxn ang="0">
                  <a:pos x="96" y="364"/>
                </a:cxn>
                <a:cxn ang="0">
                  <a:pos x="150" y="366"/>
                </a:cxn>
                <a:cxn ang="0">
                  <a:pos x="192" y="366"/>
                </a:cxn>
                <a:cxn ang="0">
                  <a:pos x="214" y="356"/>
                </a:cxn>
                <a:cxn ang="0">
                  <a:pos x="224" y="334"/>
                </a:cxn>
                <a:cxn ang="0">
                  <a:pos x="224" y="304"/>
                </a:cxn>
                <a:cxn ang="0">
                  <a:pos x="236" y="276"/>
                </a:cxn>
                <a:cxn ang="0">
                  <a:pos x="266" y="242"/>
                </a:cxn>
                <a:cxn ang="0">
                  <a:pos x="290" y="198"/>
                </a:cxn>
                <a:cxn ang="0">
                  <a:pos x="300" y="150"/>
                </a:cxn>
                <a:cxn ang="0">
                  <a:pos x="298" y="122"/>
                </a:cxn>
                <a:cxn ang="0">
                  <a:pos x="284" y="82"/>
                </a:cxn>
                <a:cxn ang="0">
                  <a:pos x="260" y="48"/>
                </a:cxn>
                <a:cxn ang="0">
                  <a:pos x="226" y="22"/>
                </a:cxn>
                <a:cxn ang="0">
                  <a:pos x="188" y="6"/>
                </a:cxn>
                <a:cxn ang="0">
                  <a:pos x="158" y="0"/>
                </a:cxn>
                <a:cxn ang="0">
                  <a:pos x="244" y="156"/>
                </a:cxn>
                <a:cxn ang="0">
                  <a:pos x="234" y="146"/>
                </a:cxn>
                <a:cxn ang="0">
                  <a:pos x="232" y="126"/>
                </a:cxn>
                <a:cxn ang="0">
                  <a:pos x="214" y="92"/>
                </a:cxn>
                <a:cxn ang="0">
                  <a:pos x="182" y="72"/>
                </a:cxn>
                <a:cxn ang="0">
                  <a:pos x="160" y="68"/>
                </a:cxn>
                <a:cxn ang="0">
                  <a:pos x="150" y="50"/>
                </a:cxn>
                <a:cxn ang="0">
                  <a:pos x="156" y="38"/>
                </a:cxn>
                <a:cxn ang="0">
                  <a:pos x="170" y="32"/>
                </a:cxn>
                <a:cxn ang="0">
                  <a:pos x="226" y="52"/>
                </a:cxn>
                <a:cxn ang="0">
                  <a:pos x="262" y="98"/>
                </a:cxn>
                <a:cxn ang="0">
                  <a:pos x="270" y="138"/>
                </a:cxn>
                <a:cxn ang="0">
                  <a:pos x="266" y="152"/>
                </a:cxn>
                <a:cxn ang="0">
                  <a:pos x="252" y="158"/>
                </a:cxn>
              </a:cxnLst>
              <a:rect l="0" t="0" r="r" b="b"/>
              <a:pathLst>
                <a:path w="300" h="366">
                  <a:moveTo>
                    <a:pt x="158" y="0"/>
                  </a:moveTo>
                  <a:lnTo>
                    <a:pt x="158" y="0"/>
                  </a:lnTo>
                  <a:lnTo>
                    <a:pt x="150" y="0"/>
                  </a:lnTo>
                  <a:lnTo>
                    <a:pt x="150" y="0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28" y="2"/>
                  </a:lnTo>
                  <a:lnTo>
                    <a:pt x="114" y="6"/>
                  </a:lnTo>
                  <a:lnTo>
                    <a:pt x="100" y="10"/>
                  </a:lnTo>
                  <a:lnTo>
                    <a:pt x="88" y="14"/>
                  </a:lnTo>
                  <a:lnTo>
                    <a:pt x="74" y="22"/>
                  </a:lnTo>
                  <a:lnTo>
                    <a:pt x="62" y="28"/>
                  </a:lnTo>
                  <a:lnTo>
                    <a:pt x="52" y="38"/>
                  </a:lnTo>
                  <a:lnTo>
                    <a:pt x="42" y="48"/>
                  </a:lnTo>
                  <a:lnTo>
                    <a:pt x="32" y="58"/>
                  </a:lnTo>
                  <a:lnTo>
                    <a:pt x="24" y="68"/>
                  </a:lnTo>
                  <a:lnTo>
                    <a:pt x="18" y="82"/>
                  </a:lnTo>
                  <a:lnTo>
                    <a:pt x="12" y="94"/>
                  </a:lnTo>
                  <a:lnTo>
                    <a:pt x="6" y="108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0"/>
                  </a:lnTo>
                  <a:lnTo>
                    <a:pt x="0" y="150"/>
                  </a:lnTo>
                  <a:lnTo>
                    <a:pt x="2" y="166"/>
                  </a:lnTo>
                  <a:lnTo>
                    <a:pt x="4" y="182"/>
                  </a:lnTo>
                  <a:lnTo>
                    <a:pt x="10" y="198"/>
                  </a:lnTo>
                  <a:lnTo>
                    <a:pt x="16" y="214"/>
                  </a:lnTo>
                  <a:lnTo>
                    <a:pt x="26" y="228"/>
                  </a:lnTo>
                  <a:lnTo>
                    <a:pt x="34" y="242"/>
                  </a:lnTo>
                  <a:lnTo>
                    <a:pt x="56" y="266"/>
                  </a:lnTo>
                  <a:lnTo>
                    <a:pt x="56" y="266"/>
                  </a:lnTo>
                  <a:lnTo>
                    <a:pt x="66" y="276"/>
                  </a:lnTo>
                  <a:lnTo>
                    <a:pt x="72" y="290"/>
                  </a:lnTo>
                  <a:lnTo>
                    <a:pt x="72" y="290"/>
                  </a:lnTo>
                  <a:lnTo>
                    <a:pt x="76" y="304"/>
                  </a:lnTo>
                  <a:lnTo>
                    <a:pt x="78" y="322"/>
                  </a:lnTo>
                  <a:lnTo>
                    <a:pt x="78" y="334"/>
                  </a:lnTo>
                  <a:lnTo>
                    <a:pt x="78" y="334"/>
                  </a:lnTo>
                  <a:lnTo>
                    <a:pt x="78" y="340"/>
                  </a:lnTo>
                  <a:lnTo>
                    <a:pt x="80" y="346"/>
                  </a:lnTo>
                  <a:lnTo>
                    <a:pt x="86" y="356"/>
                  </a:lnTo>
                  <a:lnTo>
                    <a:pt x="96" y="364"/>
                  </a:lnTo>
                  <a:lnTo>
                    <a:pt x="102" y="366"/>
                  </a:lnTo>
                  <a:lnTo>
                    <a:pt x="110" y="366"/>
                  </a:lnTo>
                  <a:lnTo>
                    <a:pt x="150" y="366"/>
                  </a:lnTo>
                  <a:lnTo>
                    <a:pt x="150" y="366"/>
                  </a:lnTo>
                  <a:lnTo>
                    <a:pt x="192" y="366"/>
                  </a:lnTo>
                  <a:lnTo>
                    <a:pt x="192" y="366"/>
                  </a:lnTo>
                  <a:lnTo>
                    <a:pt x="198" y="366"/>
                  </a:lnTo>
                  <a:lnTo>
                    <a:pt x="204" y="364"/>
                  </a:lnTo>
                  <a:lnTo>
                    <a:pt x="214" y="356"/>
                  </a:lnTo>
                  <a:lnTo>
                    <a:pt x="220" y="346"/>
                  </a:lnTo>
                  <a:lnTo>
                    <a:pt x="222" y="340"/>
                  </a:lnTo>
                  <a:lnTo>
                    <a:pt x="224" y="334"/>
                  </a:lnTo>
                  <a:lnTo>
                    <a:pt x="224" y="322"/>
                  </a:lnTo>
                  <a:lnTo>
                    <a:pt x="224" y="322"/>
                  </a:lnTo>
                  <a:lnTo>
                    <a:pt x="224" y="304"/>
                  </a:lnTo>
                  <a:lnTo>
                    <a:pt x="228" y="290"/>
                  </a:lnTo>
                  <a:lnTo>
                    <a:pt x="228" y="290"/>
                  </a:lnTo>
                  <a:lnTo>
                    <a:pt x="236" y="276"/>
                  </a:lnTo>
                  <a:lnTo>
                    <a:pt x="244" y="266"/>
                  </a:lnTo>
                  <a:lnTo>
                    <a:pt x="244" y="266"/>
                  </a:lnTo>
                  <a:lnTo>
                    <a:pt x="266" y="242"/>
                  </a:lnTo>
                  <a:lnTo>
                    <a:pt x="276" y="228"/>
                  </a:lnTo>
                  <a:lnTo>
                    <a:pt x="284" y="214"/>
                  </a:lnTo>
                  <a:lnTo>
                    <a:pt x="290" y="198"/>
                  </a:lnTo>
                  <a:lnTo>
                    <a:pt x="296" y="182"/>
                  </a:lnTo>
                  <a:lnTo>
                    <a:pt x="298" y="166"/>
                  </a:lnTo>
                  <a:lnTo>
                    <a:pt x="300" y="150"/>
                  </a:lnTo>
                  <a:lnTo>
                    <a:pt x="300" y="150"/>
                  </a:lnTo>
                  <a:lnTo>
                    <a:pt x="300" y="136"/>
                  </a:lnTo>
                  <a:lnTo>
                    <a:pt x="298" y="122"/>
                  </a:lnTo>
                  <a:lnTo>
                    <a:pt x="294" y="108"/>
                  </a:lnTo>
                  <a:lnTo>
                    <a:pt x="290" y="94"/>
                  </a:lnTo>
                  <a:lnTo>
                    <a:pt x="284" y="82"/>
                  </a:lnTo>
                  <a:lnTo>
                    <a:pt x="276" y="70"/>
                  </a:lnTo>
                  <a:lnTo>
                    <a:pt x="268" y="58"/>
                  </a:lnTo>
                  <a:lnTo>
                    <a:pt x="260" y="48"/>
                  </a:lnTo>
                  <a:lnTo>
                    <a:pt x="250" y="38"/>
                  </a:lnTo>
                  <a:lnTo>
                    <a:pt x="238" y="30"/>
                  </a:lnTo>
                  <a:lnTo>
                    <a:pt x="226" y="22"/>
                  </a:lnTo>
                  <a:lnTo>
                    <a:pt x="214" y="14"/>
                  </a:lnTo>
                  <a:lnTo>
                    <a:pt x="202" y="10"/>
                  </a:lnTo>
                  <a:lnTo>
                    <a:pt x="188" y="6"/>
                  </a:lnTo>
                  <a:lnTo>
                    <a:pt x="174" y="2"/>
                  </a:lnTo>
                  <a:lnTo>
                    <a:pt x="158" y="0"/>
                  </a:lnTo>
                  <a:lnTo>
                    <a:pt x="158" y="0"/>
                  </a:lnTo>
                  <a:close/>
                  <a:moveTo>
                    <a:pt x="252" y="158"/>
                  </a:moveTo>
                  <a:lnTo>
                    <a:pt x="252" y="158"/>
                  </a:lnTo>
                  <a:lnTo>
                    <a:pt x="244" y="156"/>
                  </a:lnTo>
                  <a:lnTo>
                    <a:pt x="238" y="152"/>
                  </a:lnTo>
                  <a:lnTo>
                    <a:pt x="238" y="152"/>
                  </a:lnTo>
                  <a:lnTo>
                    <a:pt x="234" y="146"/>
                  </a:lnTo>
                  <a:lnTo>
                    <a:pt x="232" y="138"/>
                  </a:lnTo>
                  <a:lnTo>
                    <a:pt x="232" y="138"/>
                  </a:lnTo>
                  <a:lnTo>
                    <a:pt x="232" y="126"/>
                  </a:lnTo>
                  <a:lnTo>
                    <a:pt x="228" y="112"/>
                  </a:lnTo>
                  <a:lnTo>
                    <a:pt x="222" y="102"/>
                  </a:lnTo>
                  <a:lnTo>
                    <a:pt x="214" y="92"/>
                  </a:lnTo>
                  <a:lnTo>
                    <a:pt x="204" y="84"/>
                  </a:lnTo>
                  <a:lnTo>
                    <a:pt x="194" y="76"/>
                  </a:lnTo>
                  <a:lnTo>
                    <a:pt x="182" y="72"/>
                  </a:lnTo>
                  <a:lnTo>
                    <a:pt x="168" y="70"/>
                  </a:lnTo>
                  <a:lnTo>
                    <a:pt x="168" y="70"/>
                  </a:lnTo>
                  <a:lnTo>
                    <a:pt x="160" y="68"/>
                  </a:lnTo>
                  <a:lnTo>
                    <a:pt x="154" y="64"/>
                  </a:lnTo>
                  <a:lnTo>
                    <a:pt x="150" y="58"/>
                  </a:lnTo>
                  <a:lnTo>
                    <a:pt x="150" y="50"/>
                  </a:lnTo>
                  <a:lnTo>
                    <a:pt x="150" y="50"/>
                  </a:lnTo>
                  <a:lnTo>
                    <a:pt x="152" y="42"/>
                  </a:lnTo>
                  <a:lnTo>
                    <a:pt x="156" y="38"/>
                  </a:lnTo>
                  <a:lnTo>
                    <a:pt x="162" y="34"/>
                  </a:lnTo>
                  <a:lnTo>
                    <a:pt x="170" y="32"/>
                  </a:lnTo>
                  <a:lnTo>
                    <a:pt x="170" y="32"/>
                  </a:lnTo>
                  <a:lnTo>
                    <a:pt x="190" y="36"/>
                  </a:lnTo>
                  <a:lnTo>
                    <a:pt x="210" y="42"/>
                  </a:lnTo>
                  <a:lnTo>
                    <a:pt x="226" y="52"/>
                  </a:lnTo>
                  <a:lnTo>
                    <a:pt x="242" y="66"/>
                  </a:lnTo>
                  <a:lnTo>
                    <a:pt x="254" y="80"/>
                  </a:lnTo>
                  <a:lnTo>
                    <a:pt x="262" y="98"/>
                  </a:lnTo>
                  <a:lnTo>
                    <a:pt x="268" y="118"/>
                  </a:lnTo>
                  <a:lnTo>
                    <a:pt x="270" y="138"/>
                  </a:lnTo>
                  <a:lnTo>
                    <a:pt x="270" y="138"/>
                  </a:lnTo>
                  <a:lnTo>
                    <a:pt x="270" y="146"/>
                  </a:lnTo>
                  <a:lnTo>
                    <a:pt x="266" y="152"/>
                  </a:lnTo>
                  <a:lnTo>
                    <a:pt x="266" y="152"/>
                  </a:lnTo>
                  <a:lnTo>
                    <a:pt x="260" y="156"/>
                  </a:lnTo>
                  <a:lnTo>
                    <a:pt x="252" y="158"/>
                  </a:lnTo>
                  <a:lnTo>
                    <a:pt x="252" y="15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15" name="Rectangle 50"/>
            <p:cNvSpPr>
              <a:spLocks noChangeArrowheads="1"/>
            </p:cNvSpPr>
            <p:nvPr/>
          </p:nvSpPr>
          <p:spPr bwMode="auto">
            <a:xfrm>
              <a:off x="1838325" y="1609725"/>
              <a:ext cx="234950" cy="1143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16" name="Rectangle 51"/>
            <p:cNvSpPr>
              <a:spLocks noChangeArrowheads="1"/>
            </p:cNvSpPr>
            <p:nvPr/>
          </p:nvSpPr>
          <p:spPr bwMode="auto">
            <a:xfrm>
              <a:off x="1838325" y="1765300"/>
              <a:ext cx="234950" cy="508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17" name="Freeform 52"/>
            <p:cNvSpPr>
              <a:spLocks/>
            </p:cNvSpPr>
            <p:nvPr/>
          </p:nvSpPr>
          <p:spPr bwMode="auto">
            <a:xfrm>
              <a:off x="1927225" y="911225"/>
              <a:ext cx="53975" cy="180975"/>
            </a:xfrm>
            <a:custGeom>
              <a:avLst/>
              <a:gdLst/>
              <a:ahLst/>
              <a:cxnLst>
                <a:cxn ang="0">
                  <a:pos x="34" y="112"/>
                </a:cxn>
                <a:cxn ang="0">
                  <a:pos x="4" y="114"/>
                </a:cxn>
                <a:cxn ang="0">
                  <a:pos x="0" y="0"/>
                </a:cxn>
                <a:cxn ang="0">
                  <a:pos x="28" y="0"/>
                </a:cxn>
                <a:cxn ang="0">
                  <a:pos x="34" y="112"/>
                </a:cxn>
              </a:cxnLst>
              <a:rect l="0" t="0" r="r" b="b"/>
              <a:pathLst>
                <a:path w="34" h="114">
                  <a:moveTo>
                    <a:pt x="34" y="112"/>
                  </a:moveTo>
                  <a:lnTo>
                    <a:pt x="4" y="114"/>
                  </a:lnTo>
                  <a:lnTo>
                    <a:pt x="0" y="0"/>
                  </a:lnTo>
                  <a:lnTo>
                    <a:pt x="28" y="0"/>
                  </a:lnTo>
                  <a:lnTo>
                    <a:pt x="34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18" name="Freeform 53"/>
            <p:cNvSpPr>
              <a:spLocks/>
            </p:cNvSpPr>
            <p:nvPr/>
          </p:nvSpPr>
          <p:spPr bwMode="auto">
            <a:xfrm>
              <a:off x="1698625" y="962025"/>
              <a:ext cx="130175" cy="177800"/>
            </a:xfrm>
            <a:custGeom>
              <a:avLst/>
              <a:gdLst/>
              <a:ahLst/>
              <a:cxnLst>
                <a:cxn ang="0">
                  <a:pos x="58" y="112"/>
                </a:cxn>
                <a:cxn ang="0">
                  <a:pos x="0" y="14"/>
                </a:cxn>
                <a:cxn ang="0">
                  <a:pos x="26" y="0"/>
                </a:cxn>
                <a:cxn ang="0">
                  <a:pos x="82" y="98"/>
                </a:cxn>
                <a:cxn ang="0">
                  <a:pos x="58" y="112"/>
                </a:cxn>
              </a:cxnLst>
              <a:rect l="0" t="0" r="r" b="b"/>
              <a:pathLst>
                <a:path w="82" h="112">
                  <a:moveTo>
                    <a:pt x="58" y="112"/>
                  </a:moveTo>
                  <a:lnTo>
                    <a:pt x="0" y="14"/>
                  </a:lnTo>
                  <a:lnTo>
                    <a:pt x="26" y="0"/>
                  </a:lnTo>
                  <a:lnTo>
                    <a:pt x="82" y="98"/>
                  </a:lnTo>
                  <a:lnTo>
                    <a:pt x="58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19" name="Freeform 54"/>
            <p:cNvSpPr>
              <a:spLocks/>
            </p:cNvSpPr>
            <p:nvPr/>
          </p:nvSpPr>
          <p:spPr bwMode="auto">
            <a:xfrm>
              <a:off x="1536700" y="1123950"/>
              <a:ext cx="180975" cy="1301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14" y="58"/>
                </a:cxn>
                <a:cxn ang="0">
                  <a:pos x="98" y="82"/>
                </a:cxn>
                <a:cxn ang="0">
                  <a:pos x="0" y="26"/>
                </a:cxn>
                <a:cxn ang="0">
                  <a:pos x="14" y="0"/>
                </a:cxn>
              </a:cxnLst>
              <a:rect l="0" t="0" r="r" b="b"/>
              <a:pathLst>
                <a:path w="114" h="82">
                  <a:moveTo>
                    <a:pt x="14" y="0"/>
                  </a:moveTo>
                  <a:lnTo>
                    <a:pt x="114" y="58"/>
                  </a:lnTo>
                  <a:lnTo>
                    <a:pt x="98" y="82"/>
                  </a:lnTo>
                  <a:lnTo>
                    <a:pt x="0" y="26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20" name="Freeform 55"/>
            <p:cNvSpPr>
              <a:spLocks/>
            </p:cNvSpPr>
            <p:nvPr/>
          </p:nvSpPr>
          <p:spPr bwMode="auto">
            <a:xfrm>
              <a:off x="2190750" y="1123950"/>
              <a:ext cx="177800" cy="130175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0" y="58"/>
                </a:cxn>
                <a:cxn ang="0">
                  <a:pos x="14" y="82"/>
                </a:cxn>
                <a:cxn ang="0">
                  <a:pos x="112" y="26"/>
                </a:cxn>
                <a:cxn ang="0">
                  <a:pos x="98" y="0"/>
                </a:cxn>
              </a:cxnLst>
              <a:rect l="0" t="0" r="r" b="b"/>
              <a:pathLst>
                <a:path w="112" h="82">
                  <a:moveTo>
                    <a:pt x="98" y="0"/>
                  </a:moveTo>
                  <a:lnTo>
                    <a:pt x="0" y="58"/>
                  </a:lnTo>
                  <a:lnTo>
                    <a:pt x="14" y="82"/>
                  </a:lnTo>
                  <a:lnTo>
                    <a:pt x="112" y="26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21" name="Freeform 56"/>
            <p:cNvSpPr>
              <a:spLocks/>
            </p:cNvSpPr>
            <p:nvPr/>
          </p:nvSpPr>
          <p:spPr bwMode="auto">
            <a:xfrm>
              <a:off x="2076450" y="962025"/>
              <a:ext cx="130175" cy="177800"/>
            </a:xfrm>
            <a:custGeom>
              <a:avLst/>
              <a:gdLst/>
              <a:ahLst/>
              <a:cxnLst>
                <a:cxn ang="0">
                  <a:pos x="26" y="112"/>
                </a:cxn>
                <a:cxn ang="0">
                  <a:pos x="0" y="98"/>
                </a:cxn>
                <a:cxn ang="0">
                  <a:pos x="58" y="0"/>
                </a:cxn>
                <a:cxn ang="0">
                  <a:pos x="82" y="14"/>
                </a:cxn>
                <a:cxn ang="0">
                  <a:pos x="26" y="112"/>
                </a:cxn>
              </a:cxnLst>
              <a:rect l="0" t="0" r="r" b="b"/>
              <a:pathLst>
                <a:path w="82" h="112">
                  <a:moveTo>
                    <a:pt x="26" y="112"/>
                  </a:moveTo>
                  <a:lnTo>
                    <a:pt x="0" y="98"/>
                  </a:lnTo>
                  <a:lnTo>
                    <a:pt x="58" y="0"/>
                  </a:lnTo>
                  <a:lnTo>
                    <a:pt x="82" y="14"/>
                  </a:lnTo>
                  <a:lnTo>
                    <a:pt x="26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</p:grpSp>
    </p:spTree>
    <p:extLst>
      <p:ext uri="{BB962C8B-B14F-4D97-AF65-F5344CB8AC3E}">
        <p14:creationId xmlns:p14="http://schemas.microsoft.com/office/powerpoint/2010/main" val="1121601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619500" y="2644854"/>
            <a:ext cx="56578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/>
              <a:t>PART THREE</a:t>
            </a:r>
            <a:endParaRPr lang="zh-CN" altLang="en-US" sz="6000" dirty="0"/>
          </a:p>
        </p:txBody>
      </p:sp>
      <p:cxnSp>
        <p:nvCxnSpPr>
          <p:cNvPr id="7" name="直接连接符 6"/>
          <p:cNvCxnSpPr/>
          <p:nvPr/>
        </p:nvCxnSpPr>
        <p:spPr>
          <a:xfrm>
            <a:off x="3962400" y="3790950"/>
            <a:ext cx="41719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11"/>
          <p:cNvSpPr/>
          <p:nvPr/>
        </p:nvSpPr>
        <p:spPr>
          <a:xfrm>
            <a:off x="3962400" y="4264104"/>
            <a:ext cx="4119429" cy="81252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sp>
        <p:nvSpPr>
          <p:cNvPr id="10" name="Freeform 94"/>
          <p:cNvSpPr>
            <a:spLocks noEditPoints="1"/>
          </p:cNvSpPr>
          <p:nvPr/>
        </p:nvSpPr>
        <p:spPr bwMode="auto">
          <a:xfrm>
            <a:off x="5410200" y="1339734"/>
            <a:ext cx="1143000" cy="1143000"/>
          </a:xfrm>
          <a:custGeom>
            <a:avLst/>
            <a:gdLst/>
            <a:ahLst/>
            <a:cxnLst>
              <a:cxn ang="0">
                <a:pos x="224" y="0"/>
              </a:cxn>
              <a:cxn ang="0">
                <a:pos x="180" y="4"/>
              </a:cxn>
              <a:cxn ang="0">
                <a:pos x="138" y="18"/>
              </a:cxn>
              <a:cxn ang="0">
                <a:pos x="100" y="38"/>
              </a:cxn>
              <a:cxn ang="0">
                <a:pos x="66" y="66"/>
              </a:cxn>
              <a:cxn ang="0">
                <a:pos x="38" y="98"/>
              </a:cxn>
              <a:cxn ang="0">
                <a:pos x="18" y="136"/>
              </a:cxn>
              <a:cxn ang="0">
                <a:pos x="6" y="178"/>
              </a:cxn>
              <a:cxn ang="0">
                <a:pos x="0" y="224"/>
              </a:cxn>
              <a:cxn ang="0">
                <a:pos x="2" y="246"/>
              </a:cxn>
              <a:cxn ang="0">
                <a:pos x="10" y="290"/>
              </a:cxn>
              <a:cxn ang="0">
                <a:pos x="28" y="330"/>
              </a:cxn>
              <a:cxn ang="0">
                <a:pos x="52" y="366"/>
              </a:cxn>
              <a:cxn ang="0">
                <a:pos x="82" y="396"/>
              </a:cxn>
              <a:cxn ang="0">
                <a:pos x="118" y="420"/>
              </a:cxn>
              <a:cxn ang="0">
                <a:pos x="158" y="438"/>
              </a:cxn>
              <a:cxn ang="0">
                <a:pos x="202" y="446"/>
              </a:cxn>
              <a:cxn ang="0">
                <a:pos x="224" y="448"/>
              </a:cxn>
              <a:cxn ang="0">
                <a:pos x="270" y="444"/>
              </a:cxn>
              <a:cxn ang="0">
                <a:pos x="312" y="430"/>
              </a:cxn>
              <a:cxn ang="0">
                <a:pos x="350" y="410"/>
              </a:cxn>
              <a:cxn ang="0">
                <a:pos x="382" y="382"/>
              </a:cxn>
              <a:cxn ang="0">
                <a:pos x="410" y="350"/>
              </a:cxn>
              <a:cxn ang="0">
                <a:pos x="430" y="312"/>
              </a:cxn>
              <a:cxn ang="0">
                <a:pos x="444" y="270"/>
              </a:cxn>
              <a:cxn ang="0">
                <a:pos x="448" y="224"/>
              </a:cxn>
              <a:cxn ang="0">
                <a:pos x="448" y="202"/>
              </a:cxn>
              <a:cxn ang="0">
                <a:pos x="438" y="158"/>
              </a:cxn>
              <a:cxn ang="0">
                <a:pos x="422" y="118"/>
              </a:cxn>
              <a:cxn ang="0">
                <a:pos x="398" y="82"/>
              </a:cxn>
              <a:cxn ang="0">
                <a:pos x="366" y="52"/>
              </a:cxn>
              <a:cxn ang="0">
                <a:pos x="332" y="28"/>
              </a:cxn>
              <a:cxn ang="0">
                <a:pos x="292" y="10"/>
              </a:cxn>
              <a:cxn ang="0">
                <a:pos x="248" y="2"/>
              </a:cxn>
              <a:cxn ang="0">
                <a:pos x="224" y="0"/>
              </a:cxn>
              <a:cxn ang="0">
                <a:pos x="86" y="224"/>
              </a:cxn>
              <a:cxn ang="0">
                <a:pos x="190" y="248"/>
              </a:cxn>
              <a:cxn ang="0">
                <a:pos x="364" y="154"/>
              </a:cxn>
            </a:cxnLst>
            <a:rect l="0" t="0" r="r" b="b"/>
            <a:pathLst>
              <a:path w="448" h="448">
                <a:moveTo>
                  <a:pt x="224" y="0"/>
                </a:moveTo>
                <a:lnTo>
                  <a:pt x="224" y="0"/>
                </a:lnTo>
                <a:lnTo>
                  <a:pt x="202" y="2"/>
                </a:lnTo>
                <a:lnTo>
                  <a:pt x="180" y="4"/>
                </a:lnTo>
                <a:lnTo>
                  <a:pt x="158" y="10"/>
                </a:lnTo>
                <a:lnTo>
                  <a:pt x="138" y="18"/>
                </a:lnTo>
                <a:lnTo>
                  <a:pt x="118" y="28"/>
                </a:lnTo>
                <a:lnTo>
                  <a:pt x="100" y="38"/>
                </a:lnTo>
                <a:lnTo>
                  <a:pt x="82" y="52"/>
                </a:lnTo>
                <a:lnTo>
                  <a:pt x="66" y="66"/>
                </a:lnTo>
                <a:lnTo>
                  <a:pt x="52" y="82"/>
                </a:lnTo>
                <a:lnTo>
                  <a:pt x="38" y="98"/>
                </a:lnTo>
                <a:lnTo>
                  <a:pt x="28" y="118"/>
                </a:lnTo>
                <a:lnTo>
                  <a:pt x="18" y="136"/>
                </a:lnTo>
                <a:lnTo>
                  <a:pt x="10" y="158"/>
                </a:lnTo>
                <a:lnTo>
                  <a:pt x="6" y="178"/>
                </a:lnTo>
                <a:lnTo>
                  <a:pt x="2" y="202"/>
                </a:lnTo>
                <a:lnTo>
                  <a:pt x="0" y="224"/>
                </a:lnTo>
                <a:lnTo>
                  <a:pt x="0" y="224"/>
                </a:lnTo>
                <a:lnTo>
                  <a:pt x="2" y="246"/>
                </a:lnTo>
                <a:lnTo>
                  <a:pt x="6" y="270"/>
                </a:lnTo>
                <a:lnTo>
                  <a:pt x="10" y="290"/>
                </a:lnTo>
                <a:lnTo>
                  <a:pt x="18" y="312"/>
                </a:lnTo>
                <a:lnTo>
                  <a:pt x="28" y="330"/>
                </a:lnTo>
                <a:lnTo>
                  <a:pt x="38" y="350"/>
                </a:lnTo>
                <a:lnTo>
                  <a:pt x="52" y="366"/>
                </a:lnTo>
                <a:lnTo>
                  <a:pt x="66" y="382"/>
                </a:lnTo>
                <a:lnTo>
                  <a:pt x="82" y="396"/>
                </a:lnTo>
                <a:lnTo>
                  <a:pt x="100" y="410"/>
                </a:lnTo>
                <a:lnTo>
                  <a:pt x="118" y="420"/>
                </a:lnTo>
                <a:lnTo>
                  <a:pt x="138" y="430"/>
                </a:lnTo>
                <a:lnTo>
                  <a:pt x="158" y="438"/>
                </a:lnTo>
                <a:lnTo>
                  <a:pt x="180" y="444"/>
                </a:lnTo>
                <a:lnTo>
                  <a:pt x="202" y="446"/>
                </a:lnTo>
                <a:lnTo>
                  <a:pt x="224" y="448"/>
                </a:lnTo>
                <a:lnTo>
                  <a:pt x="224" y="448"/>
                </a:lnTo>
                <a:lnTo>
                  <a:pt x="248" y="446"/>
                </a:lnTo>
                <a:lnTo>
                  <a:pt x="270" y="444"/>
                </a:lnTo>
                <a:lnTo>
                  <a:pt x="292" y="438"/>
                </a:lnTo>
                <a:lnTo>
                  <a:pt x="312" y="430"/>
                </a:lnTo>
                <a:lnTo>
                  <a:pt x="332" y="420"/>
                </a:lnTo>
                <a:lnTo>
                  <a:pt x="350" y="410"/>
                </a:lnTo>
                <a:lnTo>
                  <a:pt x="366" y="396"/>
                </a:lnTo>
                <a:lnTo>
                  <a:pt x="382" y="382"/>
                </a:lnTo>
                <a:lnTo>
                  <a:pt x="398" y="366"/>
                </a:lnTo>
                <a:lnTo>
                  <a:pt x="410" y="350"/>
                </a:lnTo>
                <a:lnTo>
                  <a:pt x="422" y="330"/>
                </a:lnTo>
                <a:lnTo>
                  <a:pt x="430" y="312"/>
                </a:lnTo>
                <a:lnTo>
                  <a:pt x="438" y="290"/>
                </a:lnTo>
                <a:lnTo>
                  <a:pt x="444" y="270"/>
                </a:lnTo>
                <a:lnTo>
                  <a:pt x="448" y="246"/>
                </a:lnTo>
                <a:lnTo>
                  <a:pt x="448" y="224"/>
                </a:lnTo>
                <a:lnTo>
                  <a:pt x="448" y="224"/>
                </a:lnTo>
                <a:lnTo>
                  <a:pt x="448" y="202"/>
                </a:lnTo>
                <a:lnTo>
                  <a:pt x="444" y="178"/>
                </a:lnTo>
                <a:lnTo>
                  <a:pt x="438" y="158"/>
                </a:lnTo>
                <a:lnTo>
                  <a:pt x="430" y="136"/>
                </a:lnTo>
                <a:lnTo>
                  <a:pt x="422" y="118"/>
                </a:lnTo>
                <a:lnTo>
                  <a:pt x="410" y="98"/>
                </a:lnTo>
                <a:lnTo>
                  <a:pt x="398" y="82"/>
                </a:lnTo>
                <a:lnTo>
                  <a:pt x="382" y="66"/>
                </a:lnTo>
                <a:lnTo>
                  <a:pt x="366" y="52"/>
                </a:lnTo>
                <a:lnTo>
                  <a:pt x="350" y="38"/>
                </a:lnTo>
                <a:lnTo>
                  <a:pt x="332" y="28"/>
                </a:lnTo>
                <a:lnTo>
                  <a:pt x="312" y="18"/>
                </a:lnTo>
                <a:lnTo>
                  <a:pt x="292" y="10"/>
                </a:lnTo>
                <a:lnTo>
                  <a:pt x="270" y="4"/>
                </a:lnTo>
                <a:lnTo>
                  <a:pt x="248" y="2"/>
                </a:lnTo>
                <a:lnTo>
                  <a:pt x="224" y="0"/>
                </a:lnTo>
                <a:lnTo>
                  <a:pt x="224" y="0"/>
                </a:lnTo>
                <a:close/>
                <a:moveTo>
                  <a:pt x="190" y="328"/>
                </a:moveTo>
                <a:lnTo>
                  <a:pt x="86" y="224"/>
                </a:lnTo>
                <a:lnTo>
                  <a:pt x="126" y="184"/>
                </a:lnTo>
                <a:lnTo>
                  <a:pt x="190" y="248"/>
                </a:lnTo>
                <a:lnTo>
                  <a:pt x="324" y="114"/>
                </a:lnTo>
                <a:lnTo>
                  <a:pt x="364" y="154"/>
                </a:lnTo>
                <a:lnTo>
                  <a:pt x="190" y="328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u="sng"/>
          </a:p>
        </p:txBody>
      </p:sp>
    </p:spTree>
    <p:extLst>
      <p:ext uri="{BB962C8B-B14F-4D97-AF65-F5344CB8AC3E}">
        <p14:creationId xmlns:p14="http://schemas.microsoft.com/office/powerpoint/2010/main" val="2701533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ADD YOUR TETLE </a:t>
            </a:r>
            <a:r>
              <a:rPr lang="en-US" altLang="zh-CN" dirty="0" smtClean="0"/>
              <a:t>HERE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 smtClean="0"/>
              <a:t>03</a:t>
            </a:r>
            <a:endParaRPr lang="zh-CN" altLang="en-US" dirty="0"/>
          </a:p>
        </p:txBody>
      </p:sp>
      <p:sp>
        <p:nvSpPr>
          <p:cNvPr id="4" name="椭圆 3"/>
          <p:cNvSpPr/>
          <p:nvPr/>
        </p:nvSpPr>
        <p:spPr>
          <a:xfrm>
            <a:off x="1074324" y="1661818"/>
            <a:ext cx="2529182" cy="2529182"/>
          </a:xfrm>
          <a:prstGeom prst="ellipse">
            <a:avLst/>
          </a:prstGeom>
          <a:blipFill>
            <a:blip r:embed="rId2"/>
            <a:stretch>
              <a:fillRect l="-43449" t="-22264" r="2" b="-23149"/>
            </a:stretch>
          </a:blipFill>
          <a:ln w="190500"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4720558" y="1661818"/>
            <a:ext cx="2529182" cy="2529182"/>
          </a:xfrm>
          <a:prstGeom prst="ellipse">
            <a:avLst/>
          </a:prstGeom>
          <a:blipFill>
            <a:blip r:embed="rId3"/>
            <a:stretch>
              <a:fillRect l="-43449" t="-22264" r="2" b="-23149"/>
            </a:stretch>
          </a:blipFill>
          <a:ln w="190500"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8366792" y="1661818"/>
            <a:ext cx="2529182" cy="2529182"/>
          </a:xfrm>
          <a:prstGeom prst="ellipse">
            <a:avLst/>
          </a:prstGeom>
          <a:blipFill>
            <a:blip r:embed="rId4"/>
            <a:stretch>
              <a:fillRect l="-43449" t="-22264" r="2" b="-23149"/>
            </a:stretch>
          </a:blipFill>
          <a:ln w="190500"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581150" y="4421832"/>
            <a:ext cx="14677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keyword</a:t>
            </a:r>
            <a:endParaRPr lang="zh-CN" altLang="en-US" sz="2400" b="1" dirty="0"/>
          </a:p>
        </p:txBody>
      </p:sp>
      <p:sp>
        <p:nvSpPr>
          <p:cNvPr id="8" name="Rectangle 11"/>
          <p:cNvSpPr/>
          <p:nvPr/>
        </p:nvSpPr>
        <p:spPr>
          <a:xfrm>
            <a:off x="1057728" y="4830760"/>
            <a:ext cx="2514600" cy="129265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sp>
        <p:nvSpPr>
          <p:cNvPr id="9" name="文本框 8"/>
          <p:cNvSpPr txBox="1"/>
          <p:nvPr/>
        </p:nvSpPr>
        <p:spPr>
          <a:xfrm>
            <a:off x="5304971" y="4421832"/>
            <a:ext cx="14677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keyword</a:t>
            </a:r>
            <a:endParaRPr lang="zh-CN" altLang="en-US" sz="2400" b="1" dirty="0"/>
          </a:p>
        </p:txBody>
      </p:sp>
      <p:sp>
        <p:nvSpPr>
          <p:cNvPr id="10" name="Rectangle 11"/>
          <p:cNvSpPr/>
          <p:nvPr/>
        </p:nvSpPr>
        <p:spPr>
          <a:xfrm>
            <a:off x="4781549" y="4830760"/>
            <a:ext cx="2514600" cy="129265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sp>
        <p:nvSpPr>
          <p:cNvPr id="11" name="文本框 10"/>
          <p:cNvSpPr txBox="1"/>
          <p:nvPr/>
        </p:nvSpPr>
        <p:spPr>
          <a:xfrm>
            <a:off x="8890214" y="4421832"/>
            <a:ext cx="14677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keyword</a:t>
            </a:r>
            <a:endParaRPr lang="zh-CN" altLang="en-US" sz="2400" b="1" dirty="0"/>
          </a:p>
        </p:txBody>
      </p:sp>
      <p:sp>
        <p:nvSpPr>
          <p:cNvPr id="12" name="Rectangle 11"/>
          <p:cNvSpPr/>
          <p:nvPr/>
        </p:nvSpPr>
        <p:spPr>
          <a:xfrm>
            <a:off x="8366792" y="4830760"/>
            <a:ext cx="2514600" cy="129265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253690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ADD YOUR TETLE </a:t>
            </a:r>
            <a:r>
              <a:rPr lang="en-US" altLang="zh-CN" dirty="0" smtClean="0"/>
              <a:t>HERE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 smtClean="0"/>
              <a:t>03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78" r="6945"/>
          <a:stretch/>
        </p:blipFill>
        <p:spPr>
          <a:xfrm flipH="1">
            <a:off x="6686550" y="0"/>
            <a:ext cx="5505450" cy="685800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6143625" y="4686300"/>
            <a:ext cx="1085850" cy="1085850"/>
            <a:chOff x="6143625" y="4686300"/>
            <a:chExt cx="1085850" cy="1085850"/>
          </a:xfrm>
        </p:grpSpPr>
        <p:sp>
          <p:nvSpPr>
            <p:cNvPr id="6" name="圆角矩形 5"/>
            <p:cNvSpPr/>
            <p:nvPr/>
          </p:nvSpPr>
          <p:spPr>
            <a:xfrm>
              <a:off x="6143625" y="4686300"/>
              <a:ext cx="1085850" cy="1085850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Freeform 124"/>
            <p:cNvSpPr>
              <a:spLocks noEditPoints="1"/>
            </p:cNvSpPr>
            <p:nvPr/>
          </p:nvSpPr>
          <p:spPr bwMode="auto">
            <a:xfrm>
              <a:off x="6424612" y="4865360"/>
              <a:ext cx="523875" cy="644525"/>
            </a:xfrm>
            <a:custGeom>
              <a:avLst/>
              <a:gdLst/>
              <a:ahLst/>
              <a:cxnLst>
                <a:cxn ang="0">
                  <a:pos x="318" y="292"/>
                </a:cxn>
                <a:cxn ang="0">
                  <a:pos x="288" y="262"/>
                </a:cxn>
                <a:cxn ang="0">
                  <a:pos x="248" y="244"/>
                </a:cxn>
                <a:cxn ang="0">
                  <a:pos x="220" y="346"/>
                </a:cxn>
                <a:cxn ang="0">
                  <a:pos x="214" y="358"/>
                </a:cxn>
                <a:cxn ang="0">
                  <a:pos x="202" y="362"/>
                </a:cxn>
                <a:cxn ang="0">
                  <a:pos x="196" y="362"/>
                </a:cxn>
                <a:cxn ang="0">
                  <a:pos x="186" y="352"/>
                </a:cxn>
                <a:cxn ang="0">
                  <a:pos x="186" y="266"/>
                </a:cxn>
                <a:cxn ang="0">
                  <a:pos x="184" y="258"/>
                </a:cxn>
                <a:cxn ang="0">
                  <a:pos x="172" y="246"/>
                </a:cxn>
                <a:cxn ang="0">
                  <a:pos x="164" y="244"/>
                </a:cxn>
                <a:cxn ang="0">
                  <a:pos x="150" y="250"/>
                </a:cxn>
                <a:cxn ang="0">
                  <a:pos x="144" y="266"/>
                </a:cxn>
                <a:cxn ang="0">
                  <a:pos x="144" y="346"/>
                </a:cxn>
                <a:cxn ang="0">
                  <a:pos x="138" y="358"/>
                </a:cxn>
                <a:cxn ang="0">
                  <a:pos x="126" y="362"/>
                </a:cxn>
                <a:cxn ang="0">
                  <a:pos x="120" y="362"/>
                </a:cxn>
                <a:cxn ang="0">
                  <a:pos x="110" y="352"/>
                </a:cxn>
                <a:cxn ang="0">
                  <a:pos x="80" y="244"/>
                </a:cxn>
                <a:cxn ang="0">
                  <a:pos x="60" y="252"/>
                </a:cxn>
                <a:cxn ang="0">
                  <a:pos x="24" y="276"/>
                </a:cxn>
                <a:cxn ang="0">
                  <a:pos x="10" y="292"/>
                </a:cxn>
                <a:cxn ang="0">
                  <a:pos x="2" y="310"/>
                </a:cxn>
                <a:cxn ang="0">
                  <a:pos x="0" y="330"/>
                </a:cxn>
                <a:cxn ang="0">
                  <a:pos x="0" y="354"/>
                </a:cxn>
                <a:cxn ang="0">
                  <a:pos x="0" y="372"/>
                </a:cxn>
                <a:cxn ang="0">
                  <a:pos x="2" y="384"/>
                </a:cxn>
                <a:cxn ang="0">
                  <a:pos x="10" y="396"/>
                </a:cxn>
                <a:cxn ang="0">
                  <a:pos x="20" y="402"/>
                </a:cxn>
                <a:cxn ang="0">
                  <a:pos x="34" y="406"/>
                </a:cxn>
                <a:cxn ang="0">
                  <a:pos x="296" y="406"/>
                </a:cxn>
                <a:cxn ang="0">
                  <a:pos x="308" y="402"/>
                </a:cxn>
                <a:cxn ang="0">
                  <a:pos x="320" y="396"/>
                </a:cxn>
                <a:cxn ang="0">
                  <a:pos x="326" y="384"/>
                </a:cxn>
                <a:cxn ang="0">
                  <a:pos x="330" y="372"/>
                </a:cxn>
                <a:cxn ang="0">
                  <a:pos x="330" y="338"/>
                </a:cxn>
                <a:cxn ang="0">
                  <a:pos x="330" y="330"/>
                </a:cxn>
                <a:cxn ang="0">
                  <a:pos x="326" y="310"/>
                </a:cxn>
                <a:cxn ang="0">
                  <a:pos x="318" y="292"/>
                </a:cxn>
                <a:cxn ang="0">
                  <a:pos x="76" y="88"/>
                </a:cxn>
                <a:cxn ang="0">
                  <a:pos x="78" y="108"/>
                </a:cxn>
                <a:cxn ang="0">
                  <a:pos x="88" y="148"/>
                </a:cxn>
                <a:cxn ang="0">
                  <a:pos x="110" y="186"/>
                </a:cxn>
                <a:cxn ang="0">
                  <a:pos x="126" y="198"/>
                </a:cxn>
                <a:cxn ang="0">
                  <a:pos x="144" y="208"/>
                </a:cxn>
                <a:cxn ang="0">
                  <a:pos x="164" y="210"/>
                </a:cxn>
                <a:cxn ang="0">
                  <a:pos x="174" y="210"/>
                </a:cxn>
                <a:cxn ang="0">
                  <a:pos x="194" y="204"/>
                </a:cxn>
                <a:cxn ang="0">
                  <a:pos x="210" y="192"/>
                </a:cxn>
                <a:cxn ang="0">
                  <a:pos x="230" y="168"/>
                </a:cxn>
                <a:cxn ang="0">
                  <a:pos x="248" y="128"/>
                </a:cxn>
                <a:cxn ang="0">
                  <a:pos x="254" y="88"/>
                </a:cxn>
                <a:cxn ang="0">
                  <a:pos x="252" y="70"/>
                </a:cxn>
                <a:cxn ang="0">
                  <a:pos x="238" y="38"/>
                </a:cxn>
                <a:cxn ang="0">
                  <a:pos x="214" y="14"/>
                </a:cxn>
                <a:cxn ang="0">
                  <a:pos x="182" y="0"/>
                </a:cxn>
                <a:cxn ang="0">
                  <a:pos x="164" y="0"/>
                </a:cxn>
                <a:cxn ang="0">
                  <a:pos x="130" y="6"/>
                </a:cxn>
                <a:cxn ang="0">
                  <a:pos x="102" y="26"/>
                </a:cxn>
                <a:cxn ang="0">
                  <a:pos x="82" y="54"/>
                </a:cxn>
                <a:cxn ang="0">
                  <a:pos x="76" y="88"/>
                </a:cxn>
              </a:cxnLst>
              <a:rect l="0" t="0" r="r" b="b"/>
              <a:pathLst>
                <a:path w="330" h="406">
                  <a:moveTo>
                    <a:pt x="318" y="292"/>
                  </a:moveTo>
                  <a:lnTo>
                    <a:pt x="318" y="292"/>
                  </a:lnTo>
                  <a:lnTo>
                    <a:pt x="304" y="276"/>
                  </a:lnTo>
                  <a:lnTo>
                    <a:pt x="288" y="262"/>
                  </a:lnTo>
                  <a:lnTo>
                    <a:pt x="270" y="252"/>
                  </a:lnTo>
                  <a:lnTo>
                    <a:pt x="248" y="244"/>
                  </a:lnTo>
                  <a:lnTo>
                    <a:pt x="220" y="346"/>
                  </a:lnTo>
                  <a:lnTo>
                    <a:pt x="220" y="346"/>
                  </a:lnTo>
                  <a:lnTo>
                    <a:pt x="218" y="352"/>
                  </a:lnTo>
                  <a:lnTo>
                    <a:pt x="214" y="358"/>
                  </a:lnTo>
                  <a:lnTo>
                    <a:pt x="210" y="362"/>
                  </a:lnTo>
                  <a:lnTo>
                    <a:pt x="202" y="362"/>
                  </a:lnTo>
                  <a:lnTo>
                    <a:pt x="202" y="362"/>
                  </a:lnTo>
                  <a:lnTo>
                    <a:pt x="196" y="362"/>
                  </a:lnTo>
                  <a:lnTo>
                    <a:pt x="190" y="358"/>
                  </a:lnTo>
                  <a:lnTo>
                    <a:pt x="186" y="352"/>
                  </a:lnTo>
                  <a:lnTo>
                    <a:pt x="186" y="346"/>
                  </a:lnTo>
                  <a:lnTo>
                    <a:pt x="186" y="266"/>
                  </a:lnTo>
                  <a:lnTo>
                    <a:pt x="186" y="266"/>
                  </a:lnTo>
                  <a:lnTo>
                    <a:pt x="184" y="258"/>
                  </a:lnTo>
                  <a:lnTo>
                    <a:pt x="180" y="250"/>
                  </a:lnTo>
                  <a:lnTo>
                    <a:pt x="172" y="246"/>
                  </a:lnTo>
                  <a:lnTo>
                    <a:pt x="164" y="244"/>
                  </a:lnTo>
                  <a:lnTo>
                    <a:pt x="164" y="244"/>
                  </a:lnTo>
                  <a:lnTo>
                    <a:pt x="156" y="246"/>
                  </a:lnTo>
                  <a:lnTo>
                    <a:pt x="150" y="250"/>
                  </a:lnTo>
                  <a:lnTo>
                    <a:pt x="144" y="258"/>
                  </a:lnTo>
                  <a:lnTo>
                    <a:pt x="144" y="266"/>
                  </a:lnTo>
                  <a:lnTo>
                    <a:pt x="144" y="346"/>
                  </a:lnTo>
                  <a:lnTo>
                    <a:pt x="144" y="346"/>
                  </a:lnTo>
                  <a:lnTo>
                    <a:pt x="142" y="352"/>
                  </a:lnTo>
                  <a:lnTo>
                    <a:pt x="138" y="358"/>
                  </a:lnTo>
                  <a:lnTo>
                    <a:pt x="132" y="362"/>
                  </a:lnTo>
                  <a:lnTo>
                    <a:pt x="126" y="362"/>
                  </a:lnTo>
                  <a:lnTo>
                    <a:pt x="126" y="362"/>
                  </a:lnTo>
                  <a:lnTo>
                    <a:pt x="120" y="362"/>
                  </a:lnTo>
                  <a:lnTo>
                    <a:pt x="114" y="358"/>
                  </a:lnTo>
                  <a:lnTo>
                    <a:pt x="110" y="352"/>
                  </a:lnTo>
                  <a:lnTo>
                    <a:pt x="110" y="346"/>
                  </a:lnTo>
                  <a:lnTo>
                    <a:pt x="80" y="244"/>
                  </a:lnTo>
                  <a:lnTo>
                    <a:pt x="80" y="244"/>
                  </a:lnTo>
                  <a:lnTo>
                    <a:pt x="60" y="252"/>
                  </a:lnTo>
                  <a:lnTo>
                    <a:pt x="40" y="262"/>
                  </a:lnTo>
                  <a:lnTo>
                    <a:pt x="24" y="276"/>
                  </a:lnTo>
                  <a:lnTo>
                    <a:pt x="10" y="292"/>
                  </a:lnTo>
                  <a:lnTo>
                    <a:pt x="10" y="292"/>
                  </a:lnTo>
                  <a:lnTo>
                    <a:pt x="6" y="300"/>
                  </a:lnTo>
                  <a:lnTo>
                    <a:pt x="2" y="310"/>
                  </a:lnTo>
                  <a:lnTo>
                    <a:pt x="0" y="330"/>
                  </a:lnTo>
                  <a:lnTo>
                    <a:pt x="0" y="330"/>
                  </a:lnTo>
                  <a:lnTo>
                    <a:pt x="0" y="338"/>
                  </a:lnTo>
                  <a:lnTo>
                    <a:pt x="0" y="354"/>
                  </a:lnTo>
                  <a:lnTo>
                    <a:pt x="0" y="372"/>
                  </a:lnTo>
                  <a:lnTo>
                    <a:pt x="0" y="372"/>
                  </a:lnTo>
                  <a:lnTo>
                    <a:pt x="0" y="378"/>
                  </a:lnTo>
                  <a:lnTo>
                    <a:pt x="2" y="384"/>
                  </a:lnTo>
                  <a:lnTo>
                    <a:pt x="6" y="390"/>
                  </a:lnTo>
                  <a:lnTo>
                    <a:pt x="10" y="396"/>
                  </a:lnTo>
                  <a:lnTo>
                    <a:pt x="14" y="400"/>
                  </a:lnTo>
                  <a:lnTo>
                    <a:pt x="20" y="402"/>
                  </a:lnTo>
                  <a:lnTo>
                    <a:pt x="26" y="404"/>
                  </a:lnTo>
                  <a:lnTo>
                    <a:pt x="34" y="406"/>
                  </a:lnTo>
                  <a:lnTo>
                    <a:pt x="296" y="406"/>
                  </a:lnTo>
                  <a:lnTo>
                    <a:pt x="296" y="406"/>
                  </a:lnTo>
                  <a:lnTo>
                    <a:pt x="302" y="404"/>
                  </a:lnTo>
                  <a:lnTo>
                    <a:pt x="308" y="402"/>
                  </a:lnTo>
                  <a:lnTo>
                    <a:pt x="314" y="400"/>
                  </a:lnTo>
                  <a:lnTo>
                    <a:pt x="320" y="396"/>
                  </a:lnTo>
                  <a:lnTo>
                    <a:pt x="324" y="390"/>
                  </a:lnTo>
                  <a:lnTo>
                    <a:pt x="326" y="384"/>
                  </a:lnTo>
                  <a:lnTo>
                    <a:pt x="328" y="378"/>
                  </a:lnTo>
                  <a:lnTo>
                    <a:pt x="330" y="372"/>
                  </a:lnTo>
                  <a:lnTo>
                    <a:pt x="330" y="354"/>
                  </a:lnTo>
                  <a:lnTo>
                    <a:pt x="330" y="338"/>
                  </a:lnTo>
                  <a:lnTo>
                    <a:pt x="330" y="338"/>
                  </a:lnTo>
                  <a:lnTo>
                    <a:pt x="330" y="330"/>
                  </a:lnTo>
                  <a:lnTo>
                    <a:pt x="330" y="330"/>
                  </a:lnTo>
                  <a:lnTo>
                    <a:pt x="326" y="310"/>
                  </a:lnTo>
                  <a:lnTo>
                    <a:pt x="324" y="300"/>
                  </a:lnTo>
                  <a:lnTo>
                    <a:pt x="318" y="292"/>
                  </a:lnTo>
                  <a:lnTo>
                    <a:pt x="318" y="292"/>
                  </a:lnTo>
                  <a:close/>
                  <a:moveTo>
                    <a:pt x="76" y="88"/>
                  </a:moveTo>
                  <a:lnTo>
                    <a:pt x="76" y="88"/>
                  </a:lnTo>
                  <a:lnTo>
                    <a:pt x="78" y="108"/>
                  </a:lnTo>
                  <a:lnTo>
                    <a:pt x="82" y="128"/>
                  </a:lnTo>
                  <a:lnTo>
                    <a:pt x="88" y="148"/>
                  </a:lnTo>
                  <a:lnTo>
                    <a:pt x="98" y="168"/>
                  </a:lnTo>
                  <a:lnTo>
                    <a:pt x="110" y="186"/>
                  </a:lnTo>
                  <a:lnTo>
                    <a:pt x="118" y="192"/>
                  </a:lnTo>
                  <a:lnTo>
                    <a:pt x="126" y="198"/>
                  </a:lnTo>
                  <a:lnTo>
                    <a:pt x="134" y="204"/>
                  </a:lnTo>
                  <a:lnTo>
                    <a:pt x="144" y="208"/>
                  </a:lnTo>
                  <a:lnTo>
                    <a:pt x="154" y="210"/>
                  </a:lnTo>
                  <a:lnTo>
                    <a:pt x="164" y="210"/>
                  </a:lnTo>
                  <a:lnTo>
                    <a:pt x="164" y="210"/>
                  </a:lnTo>
                  <a:lnTo>
                    <a:pt x="174" y="210"/>
                  </a:lnTo>
                  <a:lnTo>
                    <a:pt x="184" y="208"/>
                  </a:lnTo>
                  <a:lnTo>
                    <a:pt x="194" y="204"/>
                  </a:lnTo>
                  <a:lnTo>
                    <a:pt x="202" y="198"/>
                  </a:lnTo>
                  <a:lnTo>
                    <a:pt x="210" y="192"/>
                  </a:lnTo>
                  <a:lnTo>
                    <a:pt x="218" y="186"/>
                  </a:lnTo>
                  <a:lnTo>
                    <a:pt x="230" y="168"/>
                  </a:lnTo>
                  <a:lnTo>
                    <a:pt x="240" y="148"/>
                  </a:lnTo>
                  <a:lnTo>
                    <a:pt x="248" y="128"/>
                  </a:lnTo>
                  <a:lnTo>
                    <a:pt x="252" y="108"/>
                  </a:lnTo>
                  <a:lnTo>
                    <a:pt x="254" y="88"/>
                  </a:lnTo>
                  <a:lnTo>
                    <a:pt x="254" y="88"/>
                  </a:lnTo>
                  <a:lnTo>
                    <a:pt x="252" y="70"/>
                  </a:lnTo>
                  <a:lnTo>
                    <a:pt x="246" y="54"/>
                  </a:lnTo>
                  <a:lnTo>
                    <a:pt x="238" y="38"/>
                  </a:lnTo>
                  <a:lnTo>
                    <a:pt x="228" y="26"/>
                  </a:lnTo>
                  <a:lnTo>
                    <a:pt x="214" y="14"/>
                  </a:lnTo>
                  <a:lnTo>
                    <a:pt x="200" y="6"/>
                  </a:lnTo>
                  <a:lnTo>
                    <a:pt x="182" y="0"/>
                  </a:lnTo>
                  <a:lnTo>
                    <a:pt x="164" y="0"/>
                  </a:lnTo>
                  <a:lnTo>
                    <a:pt x="164" y="0"/>
                  </a:lnTo>
                  <a:lnTo>
                    <a:pt x="146" y="0"/>
                  </a:lnTo>
                  <a:lnTo>
                    <a:pt x="130" y="6"/>
                  </a:lnTo>
                  <a:lnTo>
                    <a:pt x="114" y="14"/>
                  </a:lnTo>
                  <a:lnTo>
                    <a:pt x="102" y="26"/>
                  </a:lnTo>
                  <a:lnTo>
                    <a:pt x="90" y="38"/>
                  </a:lnTo>
                  <a:lnTo>
                    <a:pt x="82" y="54"/>
                  </a:lnTo>
                  <a:lnTo>
                    <a:pt x="78" y="70"/>
                  </a:lnTo>
                  <a:lnTo>
                    <a:pt x="76" y="88"/>
                  </a:lnTo>
                  <a:lnTo>
                    <a:pt x="76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143625" y="3076575"/>
            <a:ext cx="1085850" cy="1085850"/>
            <a:chOff x="6143625" y="3076575"/>
            <a:chExt cx="1085850" cy="1085850"/>
          </a:xfrm>
        </p:grpSpPr>
        <p:sp>
          <p:nvSpPr>
            <p:cNvPr id="9" name="圆角矩形 8"/>
            <p:cNvSpPr/>
            <p:nvPr/>
          </p:nvSpPr>
          <p:spPr>
            <a:xfrm>
              <a:off x="6143625" y="3076575"/>
              <a:ext cx="1085850" cy="1085850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Freeform 186"/>
            <p:cNvSpPr>
              <a:spLocks noEditPoints="1"/>
            </p:cNvSpPr>
            <p:nvPr/>
          </p:nvSpPr>
          <p:spPr bwMode="auto">
            <a:xfrm>
              <a:off x="6365935" y="3379787"/>
              <a:ext cx="657225" cy="479425"/>
            </a:xfrm>
            <a:custGeom>
              <a:avLst/>
              <a:gdLst/>
              <a:ahLst/>
              <a:cxnLst>
                <a:cxn ang="0">
                  <a:pos x="0" y="38"/>
                </a:cxn>
                <a:cxn ang="0">
                  <a:pos x="206" y="206"/>
                </a:cxn>
                <a:cxn ang="0">
                  <a:pos x="414" y="38"/>
                </a:cxn>
                <a:cxn ang="0">
                  <a:pos x="414" y="0"/>
                </a:cxn>
                <a:cxn ang="0">
                  <a:pos x="0" y="0"/>
                </a:cxn>
                <a:cxn ang="0">
                  <a:pos x="0" y="38"/>
                </a:cxn>
                <a:cxn ang="0">
                  <a:pos x="0" y="268"/>
                </a:cxn>
                <a:cxn ang="0">
                  <a:pos x="102" y="156"/>
                </a:cxn>
                <a:cxn ang="0">
                  <a:pos x="0" y="64"/>
                </a:cxn>
                <a:cxn ang="0">
                  <a:pos x="0" y="268"/>
                </a:cxn>
                <a:cxn ang="0">
                  <a:pos x="414" y="270"/>
                </a:cxn>
                <a:cxn ang="0">
                  <a:pos x="310" y="156"/>
                </a:cxn>
                <a:cxn ang="0">
                  <a:pos x="414" y="64"/>
                </a:cxn>
                <a:cxn ang="0">
                  <a:pos x="414" y="270"/>
                </a:cxn>
                <a:cxn ang="0">
                  <a:pos x="206" y="240"/>
                </a:cxn>
                <a:cxn ang="0">
                  <a:pos x="122" y="170"/>
                </a:cxn>
                <a:cxn ang="0">
                  <a:pos x="0" y="302"/>
                </a:cxn>
                <a:cxn ang="0">
                  <a:pos x="414" y="302"/>
                </a:cxn>
                <a:cxn ang="0">
                  <a:pos x="292" y="170"/>
                </a:cxn>
                <a:cxn ang="0">
                  <a:pos x="206" y="240"/>
                </a:cxn>
              </a:cxnLst>
              <a:rect l="0" t="0" r="r" b="b"/>
              <a:pathLst>
                <a:path w="414" h="302">
                  <a:moveTo>
                    <a:pt x="0" y="38"/>
                  </a:moveTo>
                  <a:lnTo>
                    <a:pt x="206" y="206"/>
                  </a:lnTo>
                  <a:lnTo>
                    <a:pt x="414" y="38"/>
                  </a:lnTo>
                  <a:lnTo>
                    <a:pt x="414" y="0"/>
                  </a:lnTo>
                  <a:lnTo>
                    <a:pt x="0" y="0"/>
                  </a:lnTo>
                  <a:lnTo>
                    <a:pt x="0" y="38"/>
                  </a:lnTo>
                  <a:close/>
                  <a:moveTo>
                    <a:pt x="0" y="268"/>
                  </a:moveTo>
                  <a:lnTo>
                    <a:pt x="102" y="156"/>
                  </a:lnTo>
                  <a:lnTo>
                    <a:pt x="0" y="64"/>
                  </a:lnTo>
                  <a:lnTo>
                    <a:pt x="0" y="268"/>
                  </a:lnTo>
                  <a:close/>
                  <a:moveTo>
                    <a:pt x="414" y="270"/>
                  </a:moveTo>
                  <a:lnTo>
                    <a:pt x="310" y="156"/>
                  </a:lnTo>
                  <a:lnTo>
                    <a:pt x="414" y="64"/>
                  </a:lnTo>
                  <a:lnTo>
                    <a:pt x="414" y="270"/>
                  </a:lnTo>
                  <a:close/>
                  <a:moveTo>
                    <a:pt x="206" y="240"/>
                  </a:moveTo>
                  <a:lnTo>
                    <a:pt x="122" y="170"/>
                  </a:lnTo>
                  <a:lnTo>
                    <a:pt x="0" y="302"/>
                  </a:lnTo>
                  <a:lnTo>
                    <a:pt x="414" y="302"/>
                  </a:lnTo>
                  <a:lnTo>
                    <a:pt x="292" y="170"/>
                  </a:lnTo>
                  <a:lnTo>
                    <a:pt x="206" y="24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143625" y="1466850"/>
            <a:ext cx="1085850" cy="1085850"/>
            <a:chOff x="6143625" y="1466850"/>
            <a:chExt cx="1085850" cy="1085850"/>
          </a:xfrm>
        </p:grpSpPr>
        <p:sp>
          <p:nvSpPr>
            <p:cNvPr id="12" name="圆角矩形 11"/>
            <p:cNvSpPr/>
            <p:nvPr/>
          </p:nvSpPr>
          <p:spPr>
            <a:xfrm>
              <a:off x="6143625" y="1466850"/>
              <a:ext cx="1085850" cy="1085850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3" name="组 4"/>
            <p:cNvGrpSpPr/>
            <p:nvPr/>
          </p:nvGrpSpPr>
          <p:grpSpPr>
            <a:xfrm>
              <a:off x="6365935" y="1596231"/>
              <a:ext cx="690117" cy="827087"/>
              <a:chOff x="1536700" y="911225"/>
              <a:chExt cx="831850" cy="996950"/>
            </a:xfrm>
            <a:solidFill>
              <a:schemeClr val="tx1"/>
            </a:solidFill>
          </p:grpSpPr>
          <p:sp>
            <p:nvSpPr>
              <p:cNvPr id="14" name="Freeform 47"/>
              <p:cNvSpPr>
                <a:spLocks/>
              </p:cNvSpPr>
              <p:nvPr/>
            </p:nvSpPr>
            <p:spPr bwMode="auto">
              <a:xfrm>
                <a:off x="1838325" y="1765300"/>
                <a:ext cx="234950" cy="50800"/>
              </a:xfrm>
              <a:custGeom>
                <a:avLst/>
                <a:gdLst/>
                <a:ahLst/>
                <a:cxnLst>
                  <a:cxn ang="0">
                    <a:pos x="132" y="0"/>
                  </a:cxn>
                  <a:cxn ang="0">
                    <a:pos x="16" y="0"/>
                  </a:cxn>
                  <a:cxn ang="0">
                    <a:pos x="16" y="0"/>
                  </a:cxn>
                  <a:cxn ang="0">
                    <a:pos x="8" y="2"/>
                  </a:cxn>
                  <a:cxn ang="0">
                    <a:pos x="4" y="6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22"/>
                  </a:cxn>
                  <a:cxn ang="0">
                    <a:pos x="4" y="28"/>
                  </a:cxn>
                  <a:cxn ang="0">
                    <a:pos x="8" y="32"/>
                  </a:cxn>
                  <a:cxn ang="0">
                    <a:pos x="16" y="32"/>
                  </a:cxn>
                  <a:cxn ang="0">
                    <a:pos x="132" y="32"/>
                  </a:cxn>
                  <a:cxn ang="0">
                    <a:pos x="132" y="32"/>
                  </a:cxn>
                  <a:cxn ang="0">
                    <a:pos x="138" y="32"/>
                  </a:cxn>
                  <a:cxn ang="0">
                    <a:pos x="142" y="28"/>
                  </a:cxn>
                  <a:cxn ang="0">
                    <a:pos x="146" y="22"/>
                  </a:cxn>
                  <a:cxn ang="0">
                    <a:pos x="148" y="16"/>
                  </a:cxn>
                  <a:cxn ang="0">
                    <a:pos x="148" y="16"/>
                  </a:cxn>
                  <a:cxn ang="0">
                    <a:pos x="146" y="10"/>
                  </a:cxn>
                  <a:cxn ang="0">
                    <a:pos x="142" y="6"/>
                  </a:cxn>
                  <a:cxn ang="0">
                    <a:pos x="138" y="2"/>
                  </a:cxn>
                  <a:cxn ang="0">
                    <a:pos x="132" y="0"/>
                  </a:cxn>
                  <a:cxn ang="0">
                    <a:pos x="132" y="0"/>
                  </a:cxn>
                </a:cxnLst>
                <a:rect l="0" t="0" r="r" b="b"/>
                <a:pathLst>
                  <a:path w="148" h="32">
                    <a:moveTo>
                      <a:pt x="132" y="0"/>
                    </a:moveTo>
                    <a:lnTo>
                      <a:pt x="16" y="0"/>
                    </a:lnTo>
                    <a:lnTo>
                      <a:pt x="16" y="0"/>
                    </a:lnTo>
                    <a:lnTo>
                      <a:pt x="8" y="2"/>
                    </a:lnTo>
                    <a:lnTo>
                      <a:pt x="4" y="6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4" y="28"/>
                    </a:lnTo>
                    <a:lnTo>
                      <a:pt x="8" y="32"/>
                    </a:lnTo>
                    <a:lnTo>
                      <a:pt x="16" y="32"/>
                    </a:lnTo>
                    <a:lnTo>
                      <a:pt x="132" y="32"/>
                    </a:lnTo>
                    <a:lnTo>
                      <a:pt x="132" y="32"/>
                    </a:lnTo>
                    <a:lnTo>
                      <a:pt x="138" y="32"/>
                    </a:lnTo>
                    <a:lnTo>
                      <a:pt x="142" y="28"/>
                    </a:lnTo>
                    <a:lnTo>
                      <a:pt x="146" y="22"/>
                    </a:lnTo>
                    <a:lnTo>
                      <a:pt x="148" y="16"/>
                    </a:lnTo>
                    <a:lnTo>
                      <a:pt x="148" y="16"/>
                    </a:lnTo>
                    <a:lnTo>
                      <a:pt x="146" y="10"/>
                    </a:lnTo>
                    <a:lnTo>
                      <a:pt x="142" y="6"/>
                    </a:lnTo>
                    <a:lnTo>
                      <a:pt x="138" y="2"/>
                    </a:lnTo>
                    <a:lnTo>
                      <a:pt x="132" y="0"/>
                    </a:lnTo>
                    <a:lnTo>
                      <a:pt x="13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u="sng"/>
              </a:p>
            </p:txBody>
          </p:sp>
          <p:sp>
            <p:nvSpPr>
              <p:cNvPr id="15" name="Freeform 48"/>
              <p:cNvSpPr>
                <a:spLocks/>
              </p:cNvSpPr>
              <p:nvPr/>
            </p:nvSpPr>
            <p:spPr bwMode="auto">
              <a:xfrm>
                <a:off x="1838325" y="1857375"/>
                <a:ext cx="234950" cy="50800"/>
              </a:xfrm>
              <a:custGeom>
                <a:avLst/>
                <a:gdLst/>
                <a:ahLst/>
                <a:cxnLst>
                  <a:cxn ang="0">
                    <a:pos x="132" y="0"/>
                  </a:cxn>
                  <a:cxn ang="0">
                    <a:pos x="16" y="0"/>
                  </a:cxn>
                  <a:cxn ang="0">
                    <a:pos x="16" y="0"/>
                  </a:cxn>
                  <a:cxn ang="0">
                    <a:pos x="8" y="2"/>
                  </a:cxn>
                  <a:cxn ang="0">
                    <a:pos x="4" y="4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22"/>
                  </a:cxn>
                  <a:cxn ang="0">
                    <a:pos x="4" y="28"/>
                  </a:cxn>
                  <a:cxn ang="0">
                    <a:pos x="8" y="30"/>
                  </a:cxn>
                  <a:cxn ang="0">
                    <a:pos x="16" y="32"/>
                  </a:cxn>
                  <a:cxn ang="0">
                    <a:pos x="132" y="32"/>
                  </a:cxn>
                  <a:cxn ang="0">
                    <a:pos x="132" y="32"/>
                  </a:cxn>
                  <a:cxn ang="0">
                    <a:pos x="138" y="30"/>
                  </a:cxn>
                  <a:cxn ang="0">
                    <a:pos x="142" y="28"/>
                  </a:cxn>
                  <a:cxn ang="0">
                    <a:pos x="146" y="22"/>
                  </a:cxn>
                  <a:cxn ang="0">
                    <a:pos x="148" y="16"/>
                  </a:cxn>
                  <a:cxn ang="0">
                    <a:pos x="148" y="16"/>
                  </a:cxn>
                  <a:cxn ang="0">
                    <a:pos x="146" y="10"/>
                  </a:cxn>
                  <a:cxn ang="0">
                    <a:pos x="142" y="4"/>
                  </a:cxn>
                  <a:cxn ang="0">
                    <a:pos x="138" y="2"/>
                  </a:cxn>
                  <a:cxn ang="0">
                    <a:pos x="132" y="0"/>
                  </a:cxn>
                  <a:cxn ang="0">
                    <a:pos x="132" y="0"/>
                  </a:cxn>
                </a:cxnLst>
                <a:rect l="0" t="0" r="r" b="b"/>
                <a:pathLst>
                  <a:path w="148" h="32">
                    <a:moveTo>
                      <a:pt x="132" y="0"/>
                    </a:moveTo>
                    <a:lnTo>
                      <a:pt x="16" y="0"/>
                    </a:lnTo>
                    <a:lnTo>
                      <a:pt x="16" y="0"/>
                    </a:lnTo>
                    <a:lnTo>
                      <a:pt x="8" y="2"/>
                    </a:lnTo>
                    <a:lnTo>
                      <a:pt x="4" y="4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4" y="28"/>
                    </a:lnTo>
                    <a:lnTo>
                      <a:pt x="8" y="30"/>
                    </a:lnTo>
                    <a:lnTo>
                      <a:pt x="16" y="32"/>
                    </a:lnTo>
                    <a:lnTo>
                      <a:pt x="132" y="32"/>
                    </a:lnTo>
                    <a:lnTo>
                      <a:pt x="132" y="32"/>
                    </a:lnTo>
                    <a:lnTo>
                      <a:pt x="138" y="30"/>
                    </a:lnTo>
                    <a:lnTo>
                      <a:pt x="142" y="28"/>
                    </a:lnTo>
                    <a:lnTo>
                      <a:pt x="146" y="22"/>
                    </a:lnTo>
                    <a:lnTo>
                      <a:pt x="148" y="16"/>
                    </a:lnTo>
                    <a:lnTo>
                      <a:pt x="148" y="16"/>
                    </a:lnTo>
                    <a:lnTo>
                      <a:pt x="146" y="10"/>
                    </a:lnTo>
                    <a:lnTo>
                      <a:pt x="142" y="4"/>
                    </a:lnTo>
                    <a:lnTo>
                      <a:pt x="138" y="2"/>
                    </a:lnTo>
                    <a:lnTo>
                      <a:pt x="132" y="0"/>
                    </a:lnTo>
                    <a:lnTo>
                      <a:pt x="13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u="sng"/>
              </a:p>
            </p:txBody>
          </p:sp>
          <p:sp>
            <p:nvSpPr>
              <p:cNvPr id="16" name="Freeform 49"/>
              <p:cNvSpPr>
                <a:spLocks noEditPoints="1"/>
              </p:cNvSpPr>
              <p:nvPr/>
            </p:nvSpPr>
            <p:spPr bwMode="auto">
              <a:xfrm>
                <a:off x="1714500" y="1143000"/>
                <a:ext cx="476250" cy="581025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142" y="0"/>
                  </a:cxn>
                  <a:cxn ang="0">
                    <a:pos x="100" y="10"/>
                  </a:cxn>
                  <a:cxn ang="0">
                    <a:pos x="62" y="28"/>
                  </a:cxn>
                  <a:cxn ang="0">
                    <a:pos x="32" y="58"/>
                  </a:cxn>
                  <a:cxn ang="0">
                    <a:pos x="12" y="94"/>
                  </a:cxn>
                  <a:cxn ang="0">
                    <a:pos x="2" y="136"/>
                  </a:cxn>
                  <a:cxn ang="0">
                    <a:pos x="2" y="166"/>
                  </a:cxn>
                  <a:cxn ang="0">
                    <a:pos x="16" y="214"/>
                  </a:cxn>
                  <a:cxn ang="0">
                    <a:pos x="56" y="266"/>
                  </a:cxn>
                  <a:cxn ang="0">
                    <a:pos x="72" y="290"/>
                  </a:cxn>
                  <a:cxn ang="0">
                    <a:pos x="78" y="322"/>
                  </a:cxn>
                  <a:cxn ang="0">
                    <a:pos x="78" y="340"/>
                  </a:cxn>
                  <a:cxn ang="0">
                    <a:pos x="96" y="364"/>
                  </a:cxn>
                  <a:cxn ang="0">
                    <a:pos x="150" y="366"/>
                  </a:cxn>
                  <a:cxn ang="0">
                    <a:pos x="192" y="366"/>
                  </a:cxn>
                  <a:cxn ang="0">
                    <a:pos x="214" y="356"/>
                  </a:cxn>
                  <a:cxn ang="0">
                    <a:pos x="224" y="334"/>
                  </a:cxn>
                  <a:cxn ang="0">
                    <a:pos x="224" y="304"/>
                  </a:cxn>
                  <a:cxn ang="0">
                    <a:pos x="236" y="276"/>
                  </a:cxn>
                  <a:cxn ang="0">
                    <a:pos x="266" y="242"/>
                  </a:cxn>
                  <a:cxn ang="0">
                    <a:pos x="290" y="198"/>
                  </a:cxn>
                  <a:cxn ang="0">
                    <a:pos x="300" y="150"/>
                  </a:cxn>
                  <a:cxn ang="0">
                    <a:pos x="298" y="122"/>
                  </a:cxn>
                  <a:cxn ang="0">
                    <a:pos x="284" y="82"/>
                  </a:cxn>
                  <a:cxn ang="0">
                    <a:pos x="260" y="48"/>
                  </a:cxn>
                  <a:cxn ang="0">
                    <a:pos x="226" y="22"/>
                  </a:cxn>
                  <a:cxn ang="0">
                    <a:pos x="188" y="6"/>
                  </a:cxn>
                  <a:cxn ang="0">
                    <a:pos x="158" y="0"/>
                  </a:cxn>
                  <a:cxn ang="0">
                    <a:pos x="244" y="156"/>
                  </a:cxn>
                  <a:cxn ang="0">
                    <a:pos x="234" y="146"/>
                  </a:cxn>
                  <a:cxn ang="0">
                    <a:pos x="232" y="126"/>
                  </a:cxn>
                  <a:cxn ang="0">
                    <a:pos x="214" y="92"/>
                  </a:cxn>
                  <a:cxn ang="0">
                    <a:pos x="182" y="72"/>
                  </a:cxn>
                  <a:cxn ang="0">
                    <a:pos x="160" y="68"/>
                  </a:cxn>
                  <a:cxn ang="0">
                    <a:pos x="150" y="50"/>
                  </a:cxn>
                  <a:cxn ang="0">
                    <a:pos x="156" y="38"/>
                  </a:cxn>
                  <a:cxn ang="0">
                    <a:pos x="170" y="32"/>
                  </a:cxn>
                  <a:cxn ang="0">
                    <a:pos x="226" y="52"/>
                  </a:cxn>
                  <a:cxn ang="0">
                    <a:pos x="262" y="98"/>
                  </a:cxn>
                  <a:cxn ang="0">
                    <a:pos x="270" y="138"/>
                  </a:cxn>
                  <a:cxn ang="0">
                    <a:pos x="266" y="152"/>
                  </a:cxn>
                  <a:cxn ang="0">
                    <a:pos x="252" y="158"/>
                  </a:cxn>
                </a:cxnLst>
                <a:rect l="0" t="0" r="r" b="b"/>
                <a:pathLst>
                  <a:path w="300" h="366">
                    <a:moveTo>
                      <a:pt x="158" y="0"/>
                    </a:moveTo>
                    <a:lnTo>
                      <a:pt x="158" y="0"/>
                    </a:lnTo>
                    <a:lnTo>
                      <a:pt x="150" y="0"/>
                    </a:lnTo>
                    <a:lnTo>
                      <a:pt x="150" y="0"/>
                    </a:lnTo>
                    <a:lnTo>
                      <a:pt x="142" y="0"/>
                    </a:lnTo>
                    <a:lnTo>
                      <a:pt x="142" y="0"/>
                    </a:lnTo>
                    <a:lnTo>
                      <a:pt x="128" y="2"/>
                    </a:lnTo>
                    <a:lnTo>
                      <a:pt x="114" y="6"/>
                    </a:lnTo>
                    <a:lnTo>
                      <a:pt x="100" y="10"/>
                    </a:lnTo>
                    <a:lnTo>
                      <a:pt x="88" y="14"/>
                    </a:lnTo>
                    <a:lnTo>
                      <a:pt x="74" y="22"/>
                    </a:lnTo>
                    <a:lnTo>
                      <a:pt x="62" y="28"/>
                    </a:lnTo>
                    <a:lnTo>
                      <a:pt x="52" y="38"/>
                    </a:lnTo>
                    <a:lnTo>
                      <a:pt x="42" y="48"/>
                    </a:lnTo>
                    <a:lnTo>
                      <a:pt x="32" y="58"/>
                    </a:lnTo>
                    <a:lnTo>
                      <a:pt x="24" y="68"/>
                    </a:lnTo>
                    <a:lnTo>
                      <a:pt x="18" y="82"/>
                    </a:lnTo>
                    <a:lnTo>
                      <a:pt x="12" y="94"/>
                    </a:lnTo>
                    <a:lnTo>
                      <a:pt x="6" y="108"/>
                    </a:lnTo>
                    <a:lnTo>
                      <a:pt x="4" y="122"/>
                    </a:lnTo>
                    <a:lnTo>
                      <a:pt x="2" y="136"/>
                    </a:lnTo>
                    <a:lnTo>
                      <a:pt x="0" y="150"/>
                    </a:lnTo>
                    <a:lnTo>
                      <a:pt x="0" y="150"/>
                    </a:lnTo>
                    <a:lnTo>
                      <a:pt x="2" y="166"/>
                    </a:lnTo>
                    <a:lnTo>
                      <a:pt x="4" y="182"/>
                    </a:lnTo>
                    <a:lnTo>
                      <a:pt x="10" y="198"/>
                    </a:lnTo>
                    <a:lnTo>
                      <a:pt x="16" y="214"/>
                    </a:lnTo>
                    <a:lnTo>
                      <a:pt x="26" y="228"/>
                    </a:lnTo>
                    <a:lnTo>
                      <a:pt x="34" y="242"/>
                    </a:lnTo>
                    <a:lnTo>
                      <a:pt x="56" y="266"/>
                    </a:lnTo>
                    <a:lnTo>
                      <a:pt x="56" y="266"/>
                    </a:lnTo>
                    <a:lnTo>
                      <a:pt x="66" y="276"/>
                    </a:lnTo>
                    <a:lnTo>
                      <a:pt x="72" y="290"/>
                    </a:lnTo>
                    <a:lnTo>
                      <a:pt x="72" y="290"/>
                    </a:lnTo>
                    <a:lnTo>
                      <a:pt x="76" y="304"/>
                    </a:lnTo>
                    <a:lnTo>
                      <a:pt x="78" y="322"/>
                    </a:lnTo>
                    <a:lnTo>
                      <a:pt x="78" y="334"/>
                    </a:lnTo>
                    <a:lnTo>
                      <a:pt x="78" y="334"/>
                    </a:lnTo>
                    <a:lnTo>
                      <a:pt x="78" y="340"/>
                    </a:lnTo>
                    <a:lnTo>
                      <a:pt x="80" y="346"/>
                    </a:lnTo>
                    <a:lnTo>
                      <a:pt x="86" y="356"/>
                    </a:lnTo>
                    <a:lnTo>
                      <a:pt x="96" y="364"/>
                    </a:lnTo>
                    <a:lnTo>
                      <a:pt x="102" y="366"/>
                    </a:lnTo>
                    <a:lnTo>
                      <a:pt x="110" y="366"/>
                    </a:lnTo>
                    <a:lnTo>
                      <a:pt x="150" y="366"/>
                    </a:lnTo>
                    <a:lnTo>
                      <a:pt x="150" y="366"/>
                    </a:lnTo>
                    <a:lnTo>
                      <a:pt x="192" y="366"/>
                    </a:lnTo>
                    <a:lnTo>
                      <a:pt x="192" y="366"/>
                    </a:lnTo>
                    <a:lnTo>
                      <a:pt x="198" y="366"/>
                    </a:lnTo>
                    <a:lnTo>
                      <a:pt x="204" y="364"/>
                    </a:lnTo>
                    <a:lnTo>
                      <a:pt x="214" y="356"/>
                    </a:lnTo>
                    <a:lnTo>
                      <a:pt x="220" y="346"/>
                    </a:lnTo>
                    <a:lnTo>
                      <a:pt x="222" y="340"/>
                    </a:lnTo>
                    <a:lnTo>
                      <a:pt x="224" y="334"/>
                    </a:lnTo>
                    <a:lnTo>
                      <a:pt x="224" y="322"/>
                    </a:lnTo>
                    <a:lnTo>
                      <a:pt x="224" y="322"/>
                    </a:lnTo>
                    <a:lnTo>
                      <a:pt x="224" y="304"/>
                    </a:lnTo>
                    <a:lnTo>
                      <a:pt x="228" y="290"/>
                    </a:lnTo>
                    <a:lnTo>
                      <a:pt x="228" y="290"/>
                    </a:lnTo>
                    <a:lnTo>
                      <a:pt x="236" y="276"/>
                    </a:lnTo>
                    <a:lnTo>
                      <a:pt x="244" y="266"/>
                    </a:lnTo>
                    <a:lnTo>
                      <a:pt x="244" y="266"/>
                    </a:lnTo>
                    <a:lnTo>
                      <a:pt x="266" y="242"/>
                    </a:lnTo>
                    <a:lnTo>
                      <a:pt x="276" y="228"/>
                    </a:lnTo>
                    <a:lnTo>
                      <a:pt x="284" y="214"/>
                    </a:lnTo>
                    <a:lnTo>
                      <a:pt x="290" y="198"/>
                    </a:lnTo>
                    <a:lnTo>
                      <a:pt x="296" y="182"/>
                    </a:lnTo>
                    <a:lnTo>
                      <a:pt x="298" y="166"/>
                    </a:lnTo>
                    <a:lnTo>
                      <a:pt x="300" y="150"/>
                    </a:lnTo>
                    <a:lnTo>
                      <a:pt x="300" y="150"/>
                    </a:lnTo>
                    <a:lnTo>
                      <a:pt x="300" y="136"/>
                    </a:lnTo>
                    <a:lnTo>
                      <a:pt x="298" y="122"/>
                    </a:lnTo>
                    <a:lnTo>
                      <a:pt x="294" y="108"/>
                    </a:lnTo>
                    <a:lnTo>
                      <a:pt x="290" y="94"/>
                    </a:lnTo>
                    <a:lnTo>
                      <a:pt x="284" y="82"/>
                    </a:lnTo>
                    <a:lnTo>
                      <a:pt x="276" y="70"/>
                    </a:lnTo>
                    <a:lnTo>
                      <a:pt x="268" y="58"/>
                    </a:lnTo>
                    <a:lnTo>
                      <a:pt x="260" y="48"/>
                    </a:lnTo>
                    <a:lnTo>
                      <a:pt x="250" y="38"/>
                    </a:lnTo>
                    <a:lnTo>
                      <a:pt x="238" y="30"/>
                    </a:lnTo>
                    <a:lnTo>
                      <a:pt x="226" y="22"/>
                    </a:lnTo>
                    <a:lnTo>
                      <a:pt x="214" y="14"/>
                    </a:lnTo>
                    <a:lnTo>
                      <a:pt x="202" y="10"/>
                    </a:lnTo>
                    <a:lnTo>
                      <a:pt x="188" y="6"/>
                    </a:lnTo>
                    <a:lnTo>
                      <a:pt x="174" y="2"/>
                    </a:lnTo>
                    <a:lnTo>
                      <a:pt x="158" y="0"/>
                    </a:lnTo>
                    <a:lnTo>
                      <a:pt x="158" y="0"/>
                    </a:lnTo>
                    <a:close/>
                    <a:moveTo>
                      <a:pt x="252" y="158"/>
                    </a:moveTo>
                    <a:lnTo>
                      <a:pt x="252" y="158"/>
                    </a:lnTo>
                    <a:lnTo>
                      <a:pt x="244" y="156"/>
                    </a:lnTo>
                    <a:lnTo>
                      <a:pt x="238" y="152"/>
                    </a:lnTo>
                    <a:lnTo>
                      <a:pt x="238" y="152"/>
                    </a:lnTo>
                    <a:lnTo>
                      <a:pt x="234" y="146"/>
                    </a:lnTo>
                    <a:lnTo>
                      <a:pt x="232" y="138"/>
                    </a:lnTo>
                    <a:lnTo>
                      <a:pt x="232" y="138"/>
                    </a:lnTo>
                    <a:lnTo>
                      <a:pt x="232" y="126"/>
                    </a:lnTo>
                    <a:lnTo>
                      <a:pt x="228" y="112"/>
                    </a:lnTo>
                    <a:lnTo>
                      <a:pt x="222" y="102"/>
                    </a:lnTo>
                    <a:lnTo>
                      <a:pt x="214" y="92"/>
                    </a:lnTo>
                    <a:lnTo>
                      <a:pt x="204" y="84"/>
                    </a:lnTo>
                    <a:lnTo>
                      <a:pt x="194" y="76"/>
                    </a:lnTo>
                    <a:lnTo>
                      <a:pt x="182" y="72"/>
                    </a:lnTo>
                    <a:lnTo>
                      <a:pt x="168" y="70"/>
                    </a:lnTo>
                    <a:lnTo>
                      <a:pt x="168" y="70"/>
                    </a:lnTo>
                    <a:lnTo>
                      <a:pt x="160" y="68"/>
                    </a:lnTo>
                    <a:lnTo>
                      <a:pt x="154" y="64"/>
                    </a:lnTo>
                    <a:lnTo>
                      <a:pt x="150" y="58"/>
                    </a:lnTo>
                    <a:lnTo>
                      <a:pt x="150" y="50"/>
                    </a:lnTo>
                    <a:lnTo>
                      <a:pt x="150" y="50"/>
                    </a:lnTo>
                    <a:lnTo>
                      <a:pt x="152" y="42"/>
                    </a:lnTo>
                    <a:lnTo>
                      <a:pt x="156" y="38"/>
                    </a:lnTo>
                    <a:lnTo>
                      <a:pt x="162" y="34"/>
                    </a:lnTo>
                    <a:lnTo>
                      <a:pt x="170" y="32"/>
                    </a:lnTo>
                    <a:lnTo>
                      <a:pt x="170" y="32"/>
                    </a:lnTo>
                    <a:lnTo>
                      <a:pt x="190" y="36"/>
                    </a:lnTo>
                    <a:lnTo>
                      <a:pt x="210" y="42"/>
                    </a:lnTo>
                    <a:lnTo>
                      <a:pt x="226" y="52"/>
                    </a:lnTo>
                    <a:lnTo>
                      <a:pt x="242" y="66"/>
                    </a:lnTo>
                    <a:lnTo>
                      <a:pt x="254" y="80"/>
                    </a:lnTo>
                    <a:lnTo>
                      <a:pt x="262" y="98"/>
                    </a:lnTo>
                    <a:lnTo>
                      <a:pt x="268" y="118"/>
                    </a:lnTo>
                    <a:lnTo>
                      <a:pt x="270" y="138"/>
                    </a:lnTo>
                    <a:lnTo>
                      <a:pt x="270" y="138"/>
                    </a:lnTo>
                    <a:lnTo>
                      <a:pt x="270" y="146"/>
                    </a:lnTo>
                    <a:lnTo>
                      <a:pt x="266" y="152"/>
                    </a:lnTo>
                    <a:lnTo>
                      <a:pt x="266" y="152"/>
                    </a:lnTo>
                    <a:lnTo>
                      <a:pt x="260" y="156"/>
                    </a:lnTo>
                    <a:lnTo>
                      <a:pt x="252" y="158"/>
                    </a:lnTo>
                    <a:lnTo>
                      <a:pt x="252" y="15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u="sng"/>
              </a:p>
            </p:txBody>
          </p:sp>
          <p:sp>
            <p:nvSpPr>
              <p:cNvPr id="17" name="Rectangle 50"/>
              <p:cNvSpPr>
                <a:spLocks noChangeArrowheads="1"/>
              </p:cNvSpPr>
              <p:nvPr/>
            </p:nvSpPr>
            <p:spPr bwMode="auto">
              <a:xfrm>
                <a:off x="1838325" y="1609725"/>
                <a:ext cx="234950" cy="1143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u="sng"/>
              </a:p>
            </p:txBody>
          </p:sp>
          <p:sp>
            <p:nvSpPr>
              <p:cNvPr id="18" name="Rectangle 51"/>
              <p:cNvSpPr>
                <a:spLocks noChangeArrowheads="1"/>
              </p:cNvSpPr>
              <p:nvPr/>
            </p:nvSpPr>
            <p:spPr bwMode="auto">
              <a:xfrm>
                <a:off x="1838325" y="1765300"/>
                <a:ext cx="234950" cy="508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u="sng"/>
              </a:p>
            </p:txBody>
          </p:sp>
          <p:sp>
            <p:nvSpPr>
              <p:cNvPr id="19" name="Freeform 52"/>
              <p:cNvSpPr>
                <a:spLocks/>
              </p:cNvSpPr>
              <p:nvPr/>
            </p:nvSpPr>
            <p:spPr bwMode="auto">
              <a:xfrm>
                <a:off x="1927225" y="911225"/>
                <a:ext cx="53975" cy="180975"/>
              </a:xfrm>
              <a:custGeom>
                <a:avLst/>
                <a:gdLst/>
                <a:ahLst/>
                <a:cxnLst>
                  <a:cxn ang="0">
                    <a:pos x="34" y="112"/>
                  </a:cxn>
                  <a:cxn ang="0">
                    <a:pos x="4" y="114"/>
                  </a:cxn>
                  <a:cxn ang="0">
                    <a:pos x="0" y="0"/>
                  </a:cxn>
                  <a:cxn ang="0">
                    <a:pos x="28" y="0"/>
                  </a:cxn>
                  <a:cxn ang="0">
                    <a:pos x="34" y="112"/>
                  </a:cxn>
                </a:cxnLst>
                <a:rect l="0" t="0" r="r" b="b"/>
                <a:pathLst>
                  <a:path w="34" h="114">
                    <a:moveTo>
                      <a:pt x="34" y="112"/>
                    </a:moveTo>
                    <a:lnTo>
                      <a:pt x="4" y="114"/>
                    </a:lnTo>
                    <a:lnTo>
                      <a:pt x="0" y="0"/>
                    </a:lnTo>
                    <a:lnTo>
                      <a:pt x="28" y="0"/>
                    </a:lnTo>
                    <a:lnTo>
                      <a:pt x="34" y="1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u="sng"/>
              </a:p>
            </p:txBody>
          </p:sp>
          <p:sp>
            <p:nvSpPr>
              <p:cNvPr id="20" name="Freeform 53"/>
              <p:cNvSpPr>
                <a:spLocks/>
              </p:cNvSpPr>
              <p:nvPr/>
            </p:nvSpPr>
            <p:spPr bwMode="auto">
              <a:xfrm>
                <a:off x="1698625" y="962025"/>
                <a:ext cx="130175" cy="177800"/>
              </a:xfrm>
              <a:custGeom>
                <a:avLst/>
                <a:gdLst/>
                <a:ahLst/>
                <a:cxnLst>
                  <a:cxn ang="0">
                    <a:pos x="58" y="112"/>
                  </a:cxn>
                  <a:cxn ang="0">
                    <a:pos x="0" y="14"/>
                  </a:cxn>
                  <a:cxn ang="0">
                    <a:pos x="26" y="0"/>
                  </a:cxn>
                  <a:cxn ang="0">
                    <a:pos x="82" y="98"/>
                  </a:cxn>
                  <a:cxn ang="0">
                    <a:pos x="58" y="112"/>
                  </a:cxn>
                </a:cxnLst>
                <a:rect l="0" t="0" r="r" b="b"/>
                <a:pathLst>
                  <a:path w="82" h="112">
                    <a:moveTo>
                      <a:pt x="58" y="112"/>
                    </a:moveTo>
                    <a:lnTo>
                      <a:pt x="0" y="14"/>
                    </a:lnTo>
                    <a:lnTo>
                      <a:pt x="26" y="0"/>
                    </a:lnTo>
                    <a:lnTo>
                      <a:pt x="82" y="98"/>
                    </a:lnTo>
                    <a:lnTo>
                      <a:pt x="58" y="1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u="sng"/>
              </a:p>
            </p:txBody>
          </p:sp>
          <p:sp>
            <p:nvSpPr>
              <p:cNvPr id="21" name="Freeform 54"/>
              <p:cNvSpPr>
                <a:spLocks/>
              </p:cNvSpPr>
              <p:nvPr/>
            </p:nvSpPr>
            <p:spPr bwMode="auto">
              <a:xfrm>
                <a:off x="1536700" y="1123950"/>
                <a:ext cx="180975" cy="130175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14" y="58"/>
                  </a:cxn>
                  <a:cxn ang="0">
                    <a:pos x="98" y="82"/>
                  </a:cxn>
                  <a:cxn ang="0">
                    <a:pos x="0" y="26"/>
                  </a:cxn>
                  <a:cxn ang="0">
                    <a:pos x="14" y="0"/>
                  </a:cxn>
                </a:cxnLst>
                <a:rect l="0" t="0" r="r" b="b"/>
                <a:pathLst>
                  <a:path w="114" h="82">
                    <a:moveTo>
                      <a:pt x="14" y="0"/>
                    </a:moveTo>
                    <a:lnTo>
                      <a:pt x="114" y="58"/>
                    </a:lnTo>
                    <a:lnTo>
                      <a:pt x="98" y="82"/>
                    </a:lnTo>
                    <a:lnTo>
                      <a:pt x="0" y="26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u="sng"/>
              </a:p>
            </p:txBody>
          </p:sp>
          <p:sp>
            <p:nvSpPr>
              <p:cNvPr id="22" name="Freeform 55"/>
              <p:cNvSpPr>
                <a:spLocks/>
              </p:cNvSpPr>
              <p:nvPr/>
            </p:nvSpPr>
            <p:spPr bwMode="auto">
              <a:xfrm>
                <a:off x="2190750" y="1123950"/>
                <a:ext cx="177800" cy="130175"/>
              </a:xfrm>
              <a:custGeom>
                <a:avLst/>
                <a:gdLst/>
                <a:ahLst/>
                <a:cxnLst>
                  <a:cxn ang="0">
                    <a:pos x="98" y="0"/>
                  </a:cxn>
                  <a:cxn ang="0">
                    <a:pos x="0" y="58"/>
                  </a:cxn>
                  <a:cxn ang="0">
                    <a:pos x="14" y="82"/>
                  </a:cxn>
                  <a:cxn ang="0">
                    <a:pos x="112" y="26"/>
                  </a:cxn>
                  <a:cxn ang="0">
                    <a:pos x="98" y="0"/>
                  </a:cxn>
                </a:cxnLst>
                <a:rect l="0" t="0" r="r" b="b"/>
                <a:pathLst>
                  <a:path w="112" h="82">
                    <a:moveTo>
                      <a:pt x="98" y="0"/>
                    </a:moveTo>
                    <a:lnTo>
                      <a:pt x="0" y="58"/>
                    </a:lnTo>
                    <a:lnTo>
                      <a:pt x="14" y="82"/>
                    </a:lnTo>
                    <a:lnTo>
                      <a:pt x="112" y="26"/>
                    </a:lnTo>
                    <a:lnTo>
                      <a:pt x="9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u="sng"/>
              </a:p>
            </p:txBody>
          </p:sp>
          <p:sp>
            <p:nvSpPr>
              <p:cNvPr id="23" name="Freeform 56"/>
              <p:cNvSpPr>
                <a:spLocks/>
              </p:cNvSpPr>
              <p:nvPr/>
            </p:nvSpPr>
            <p:spPr bwMode="auto">
              <a:xfrm>
                <a:off x="2076450" y="962025"/>
                <a:ext cx="130175" cy="177800"/>
              </a:xfrm>
              <a:custGeom>
                <a:avLst/>
                <a:gdLst/>
                <a:ahLst/>
                <a:cxnLst>
                  <a:cxn ang="0">
                    <a:pos x="26" y="112"/>
                  </a:cxn>
                  <a:cxn ang="0">
                    <a:pos x="0" y="98"/>
                  </a:cxn>
                  <a:cxn ang="0">
                    <a:pos x="58" y="0"/>
                  </a:cxn>
                  <a:cxn ang="0">
                    <a:pos x="82" y="14"/>
                  </a:cxn>
                  <a:cxn ang="0">
                    <a:pos x="26" y="112"/>
                  </a:cxn>
                </a:cxnLst>
                <a:rect l="0" t="0" r="r" b="b"/>
                <a:pathLst>
                  <a:path w="82" h="112">
                    <a:moveTo>
                      <a:pt x="26" y="112"/>
                    </a:moveTo>
                    <a:lnTo>
                      <a:pt x="0" y="98"/>
                    </a:lnTo>
                    <a:lnTo>
                      <a:pt x="58" y="0"/>
                    </a:lnTo>
                    <a:lnTo>
                      <a:pt x="82" y="14"/>
                    </a:lnTo>
                    <a:lnTo>
                      <a:pt x="26" y="1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u="sng"/>
              </a:p>
            </p:txBody>
          </p:sp>
        </p:grpSp>
      </p:grpSp>
      <p:sp>
        <p:nvSpPr>
          <p:cNvPr id="24" name="文本框 23"/>
          <p:cNvSpPr txBox="1"/>
          <p:nvPr/>
        </p:nvSpPr>
        <p:spPr>
          <a:xfrm>
            <a:off x="925766" y="1466315"/>
            <a:ext cx="2693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ADD TEXT</a:t>
            </a:r>
            <a:endParaRPr lang="zh-CN" altLang="en-US" sz="2400" b="1" dirty="0"/>
          </a:p>
        </p:txBody>
      </p:sp>
      <p:sp>
        <p:nvSpPr>
          <p:cNvPr id="25" name="Rectangle 11"/>
          <p:cNvSpPr/>
          <p:nvPr/>
        </p:nvSpPr>
        <p:spPr>
          <a:xfrm>
            <a:off x="925766" y="1875243"/>
            <a:ext cx="5044436" cy="81252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sp>
        <p:nvSpPr>
          <p:cNvPr id="26" name="文本框 25"/>
          <p:cNvSpPr txBox="1"/>
          <p:nvPr/>
        </p:nvSpPr>
        <p:spPr>
          <a:xfrm>
            <a:off x="925766" y="2917103"/>
            <a:ext cx="2693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ADD TEXT</a:t>
            </a:r>
            <a:endParaRPr lang="zh-CN" altLang="en-US" sz="2400" b="1" dirty="0"/>
          </a:p>
        </p:txBody>
      </p:sp>
      <p:sp>
        <p:nvSpPr>
          <p:cNvPr id="27" name="Rectangle 11"/>
          <p:cNvSpPr/>
          <p:nvPr/>
        </p:nvSpPr>
        <p:spPr>
          <a:xfrm>
            <a:off x="925766" y="3326031"/>
            <a:ext cx="5044436" cy="81252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sp>
        <p:nvSpPr>
          <p:cNvPr id="28" name="文本框 27"/>
          <p:cNvSpPr txBox="1"/>
          <p:nvPr/>
        </p:nvSpPr>
        <p:spPr>
          <a:xfrm>
            <a:off x="925766" y="4367891"/>
            <a:ext cx="2693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ADD TEXT</a:t>
            </a:r>
            <a:endParaRPr lang="zh-CN" altLang="en-US" sz="2400" b="1" dirty="0"/>
          </a:p>
        </p:txBody>
      </p:sp>
      <p:sp>
        <p:nvSpPr>
          <p:cNvPr id="29" name="Rectangle 11"/>
          <p:cNvSpPr/>
          <p:nvPr/>
        </p:nvSpPr>
        <p:spPr>
          <a:xfrm>
            <a:off x="925766" y="4776819"/>
            <a:ext cx="5044436" cy="81252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723660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ADD YOUR TETLE </a:t>
            </a:r>
            <a:r>
              <a:rPr lang="en-US" altLang="zh-CN" dirty="0" smtClean="0"/>
              <a:t>HERE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 smtClean="0"/>
              <a:t>03</a:t>
            </a:r>
            <a:endParaRPr lang="zh-CN" altLang="en-US" dirty="0"/>
          </a:p>
        </p:txBody>
      </p:sp>
      <p:sp>
        <p:nvSpPr>
          <p:cNvPr id="4" name="椭圆 3"/>
          <p:cNvSpPr/>
          <p:nvPr/>
        </p:nvSpPr>
        <p:spPr>
          <a:xfrm>
            <a:off x="4979194" y="2505075"/>
            <a:ext cx="2314575" cy="2314575"/>
          </a:xfrm>
          <a:prstGeom prst="ellipse">
            <a:avLst/>
          </a:prstGeom>
          <a:solidFill>
            <a:schemeClr val="tx1"/>
          </a:solidFill>
          <a:ln w="190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6734175" y="2076450"/>
            <a:ext cx="857250" cy="8572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7429500" y="1200153"/>
            <a:ext cx="1047750" cy="104775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4705350" y="2505075"/>
            <a:ext cx="576262" cy="6000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>
          <a:xfrm>
            <a:off x="3470672" y="1214439"/>
            <a:ext cx="1590675" cy="159067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7239001" y="2762252"/>
            <a:ext cx="2309813" cy="4286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/>
        </p:nvSpPr>
        <p:spPr>
          <a:xfrm>
            <a:off x="9439276" y="2247903"/>
            <a:ext cx="823911" cy="82391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 flipV="1">
            <a:off x="4121944" y="4095750"/>
            <a:ext cx="857250" cy="524173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3161108" y="4295775"/>
            <a:ext cx="1314745" cy="131474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5333103" y="4819650"/>
            <a:ext cx="428625" cy="145241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4921147" y="5810247"/>
            <a:ext cx="823911" cy="82391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7096125" y="4271963"/>
            <a:ext cx="1054894" cy="68118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7953375" y="4619923"/>
            <a:ext cx="1652137" cy="165213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3237593" y="4768481"/>
            <a:ext cx="1467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keyword</a:t>
            </a:r>
            <a:endParaRPr lang="zh-CN" altLang="en-US" b="1" dirty="0"/>
          </a:p>
        </p:txBody>
      </p:sp>
      <p:sp>
        <p:nvSpPr>
          <p:cNvPr id="18" name="文本框 17"/>
          <p:cNvSpPr txBox="1"/>
          <p:nvPr/>
        </p:nvSpPr>
        <p:spPr>
          <a:xfrm>
            <a:off x="8151019" y="5243271"/>
            <a:ext cx="1467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keyword</a:t>
            </a:r>
            <a:endParaRPr lang="zh-CN" altLang="en-US" b="1" dirty="0"/>
          </a:p>
        </p:txBody>
      </p:sp>
      <p:sp>
        <p:nvSpPr>
          <p:cNvPr id="19" name="文本框 18"/>
          <p:cNvSpPr txBox="1"/>
          <p:nvPr/>
        </p:nvSpPr>
        <p:spPr>
          <a:xfrm>
            <a:off x="3696125" y="1752126"/>
            <a:ext cx="1467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accent1"/>
                </a:solidFill>
              </a:rPr>
              <a:t>keyword</a:t>
            </a:r>
            <a:endParaRPr lang="zh-CN" altLang="en-US" b="1" dirty="0">
              <a:solidFill>
                <a:schemeClr val="accent1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404337" y="1539361"/>
            <a:ext cx="1467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accent1"/>
                </a:solidFill>
              </a:rPr>
              <a:t>keyword</a:t>
            </a:r>
            <a:endParaRPr lang="zh-CN" altLang="en-US" b="1" dirty="0">
              <a:solidFill>
                <a:schemeClr val="accent1"/>
              </a:solidFill>
            </a:endParaRPr>
          </a:p>
        </p:txBody>
      </p:sp>
      <p:sp>
        <p:nvSpPr>
          <p:cNvPr id="21" name="Freeform 234"/>
          <p:cNvSpPr>
            <a:spLocks noEditPoints="1"/>
          </p:cNvSpPr>
          <p:nvPr/>
        </p:nvSpPr>
        <p:spPr bwMode="auto">
          <a:xfrm>
            <a:off x="5702248" y="3071814"/>
            <a:ext cx="837509" cy="1230091"/>
          </a:xfrm>
          <a:custGeom>
            <a:avLst/>
            <a:gdLst/>
            <a:ahLst/>
            <a:cxnLst>
              <a:cxn ang="0">
                <a:pos x="90" y="470"/>
              </a:cxn>
              <a:cxn ang="0">
                <a:pos x="0" y="436"/>
              </a:cxn>
              <a:cxn ang="0">
                <a:pos x="64" y="270"/>
              </a:cxn>
              <a:cxn ang="0">
                <a:pos x="106" y="292"/>
              </a:cxn>
              <a:cxn ang="0">
                <a:pos x="154" y="302"/>
              </a:cxn>
              <a:cxn ang="0">
                <a:pos x="256" y="270"/>
              </a:cxn>
              <a:cxn ang="0">
                <a:pos x="258" y="408"/>
              </a:cxn>
              <a:cxn ang="0">
                <a:pos x="166" y="302"/>
              </a:cxn>
              <a:cxn ang="0">
                <a:pos x="192" y="300"/>
              </a:cxn>
              <a:cxn ang="0">
                <a:pos x="236" y="282"/>
              </a:cxn>
              <a:cxn ang="0">
                <a:pos x="256" y="270"/>
              </a:cxn>
              <a:cxn ang="0">
                <a:pos x="160" y="286"/>
              </a:cxn>
              <a:cxn ang="0">
                <a:pos x="188" y="284"/>
              </a:cxn>
              <a:cxn ang="0">
                <a:pos x="216" y="274"/>
              </a:cxn>
              <a:cxn ang="0">
                <a:pos x="240" y="262"/>
              </a:cxn>
              <a:cxn ang="0">
                <a:pos x="262" y="244"/>
              </a:cxn>
              <a:cxn ang="0">
                <a:pos x="278" y="222"/>
              </a:cxn>
              <a:cxn ang="0">
                <a:pos x="292" y="198"/>
              </a:cxn>
              <a:cxn ang="0">
                <a:pos x="300" y="172"/>
              </a:cxn>
              <a:cxn ang="0">
                <a:pos x="304" y="142"/>
              </a:cxn>
              <a:cxn ang="0">
                <a:pos x="302" y="128"/>
              </a:cxn>
              <a:cxn ang="0">
                <a:pos x="296" y="100"/>
              </a:cxn>
              <a:cxn ang="0">
                <a:pos x="286" y="74"/>
              </a:cxn>
              <a:cxn ang="0">
                <a:pos x="270" y="52"/>
              </a:cxn>
              <a:cxn ang="0">
                <a:pos x="252" y="32"/>
              </a:cxn>
              <a:cxn ang="0">
                <a:pos x="228" y="16"/>
              </a:cxn>
              <a:cxn ang="0">
                <a:pos x="202" y="6"/>
              </a:cxn>
              <a:cxn ang="0">
                <a:pos x="174" y="0"/>
              </a:cxn>
              <a:cxn ang="0">
                <a:pos x="160" y="0"/>
              </a:cxn>
              <a:cxn ang="0">
                <a:pos x="130" y="2"/>
              </a:cxn>
              <a:cxn ang="0">
                <a:pos x="104" y="10"/>
              </a:cxn>
              <a:cxn ang="0">
                <a:pos x="80" y="24"/>
              </a:cxn>
              <a:cxn ang="0">
                <a:pos x="58" y="42"/>
              </a:cxn>
              <a:cxn ang="0">
                <a:pos x="40" y="62"/>
              </a:cxn>
              <a:cxn ang="0">
                <a:pos x="28" y="86"/>
              </a:cxn>
              <a:cxn ang="0">
                <a:pos x="20" y="114"/>
              </a:cxn>
              <a:cxn ang="0">
                <a:pos x="16" y="142"/>
              </a:cxn>
              <a:cxn ang="0">
                <a:pos x="18" y="158"/>
              </a:cxn>
              <a:cxn ang="0">
                <a:pos x="22" y="186"/>
              </a:cxn>
              <a:cxn ang="0">
                <a:pos x="34" y="212"/>
              </a:cxn>
              <a:cxn ang="0">
                <a:pos x="50" y="234"/>
              </a:cxn>
              <a:cxn ang="0">
                <a:pos x="68" y="254"/>
              </a:cxn>
              <a:cxn ang="0">
                <a:pos x="92" y="268"/>
              </a:cxn>
              <a:cxn ang="0">
                <a:pos x="118" y="280"/>
              </a:cxn>
              <a:cxn ang="0">
                <a:pos x="146" y="286"/>
              </a:cxn>
              <a:cxn ang="0">
                <a:pos x="160" y="286"/>
              </a:cxn>
              <a:cxn ang="0">
                <a:pos x="104" y="222"/>
              </a:cxn>
              <a:cxn ang="0">
                <a:pos x="80" y="126"/>
              </a:cxn>
              <a:cxn ang="0">
                <a:pos x="160" y="64"/>
              </a:cxn>
              <a:cxn ang="0">
                <a:pos x="240" y="126"/>
              </a:cxn>
              <a:cxn ang="0">
                <a:pos x="216" y="222"/>
              </a:cxn>
            </a:cxnLst>
            <a:rect l="0" t="0" r="r" b="b"/>
            <a:pathLst>
              <a:path w="320" h="470">
                <a:moveTo>
                  <a:pt x="154" y="302"/>
                </a:moveTo>
                <a:lnTo>
                  <a:pt x="90" y="470"/>
                </a:lnTo>
                <a:lnTo>
                  <a:pt x="62" y="408"/>
                </a:lnTo>
                <a:lnTo>
                  <a:pt x="0" y="436"/>
                </a:lnTo>
                <a:lnTo>
                  <a:pt x="64" y="270"/>
                </a:lnTo>
                <a:lnTo>
                  <a:pt x="64" y="270"/>
                </a:lnTo>
                <a:lnTo>
                  <a:pt x="84" y="282"/>
                </a:lnTo>
                <a:lnTo>
                  <a:pt x="106" y="292"/>
                </a:lnTo>
                <a:lnTo>
                  <a:pt x="128" y="300"/>
                </a:lnTo>
                <a:lnTo>
                  <a:pt x="154" y="302"/>
                </a:lnTo>
                <a:lnTo>
                  <a:pt x="154" y="302"/>
                </a:lnTo>
                <a:close/>
                <a:moveTo>
                  <a:pt x="256" y="270"/>
                </a:moveTo>
                <a:lnTo>
                  <a:pt x="320" y="436"/>
                </a:lnTo>
                <a:lnTo>
                  <a:pt x="258" y="408"/>
                </a:lnTo>
                <a:lnTo>
                  <a:pt x="230" y="470"/>
                </a:lnTo>
                <a:lnTo>
                  <a:pt x="166" y="302"/>
                </a:lnTo>
                <a:lnTo>
                  <a:pt x="166" y="302"/>
                </a:lnTo>
                <a:lnTo>
                  <a:pt x="192" y="300"/>
                </a:lnTo>
                <a:lnTo>
                  <a:pt x="214" y="292"/>
                </a:lnTo>
                <a:lnTo>
                  <a:pt x="236" y="282"/>
                </a:lnTo>
                <a:lnTo>
                  <a:pt x="256" y="270"/>
                </a:lnTo>
                <a:lnTo>
                  <a:pt x="256" y="270"/>
                </a:lnTo>
                <a:close/>
                <a:moveTo>
                  <a:pt x="160" y="286"/>
                </a:moveTo>
                <a:lnTo>
                  <a:pt x="160" y="286"/>
                </a:lnTo>
                <a:lnTo>
                  <a:pt x="174" y="286"/>
                </a:lnTo>
                <a:lnTo>
                  <a:pt x="188" y="284"/>
                </a:lnTo>
                <a:lnTo>
                  <a:pt x="202" y="280"/>
                </a:lnTo>
                <a:lnTo>
                  <a:pt x="216" y="274"/>
                </a:lnTo>
                <a:lnTo>
                  <a:pt x="228" y="268"/>
                </a:lnTo>
                <a:lnTo>
                  <a:pt x="240" y="262"/>
                </a:lnTo>
                <a:lnTo>
                  <a:pt x="252" y="254"/>
                </a:lnTo>
                <a:lnTo>
                  <a:pt x="262" y="244"/>
                </a:lnTo>
                <a:lnTo>
                  <a:pt x="270" y="234"/>
                </a:lnTo>
                <a:lnTo>
                  <a:pt x="278" y="222"/>
                </a:lnTo>
                <a:lnTo>
                  <a:pt x="286" y="212"/>
                </a:lnTo>
                <a:lnTo>
                  <a:pt x="292" y="198"/>
                </a:lnTo>
                <a:lnTo>
                  <a:pt x="296" y="186"/>
                </a:lnTo>
                <a:lnTo>
                  <a:pt x="300" y="172"/>
                </a:lnTo>
                <a:lnTo>
                  <a:pt x="302" y="158"/>
                </a:lnTo>
                <a:lnTo>
                  <a:pt x="304" y="142"/>
                </a:lnTo>
                <a:lnTo>
                  <a:pt x="304" y="142"/>
                </a:lnTo>
                <a:lnTo>
                  <a:pt x="302" y="128"/>
                </a:lnTo>
                <a:lnTo>
                  <a:pt x="300" y="114"/>
                </a:lnTo>
                <a:lnTo>
                  <a:pt x="296" y="100"/>
                </a:lnTo>
                <a:lnTo>
                  <a:pt x="292" y="86"/>
                </a:lnTo>
                <a:lnTo>
                  <a:pt x="286" y="74"/>
                </a:lnTo>
                <a:lnTo>
                  <a:pt x="278" y="62"/>
                </a:lnTo>
                <a:lnTo>
                  <a:pt x="270" y="52"/>
                </a:lnTo>
                <a:lnTo>
                  <a:pt x="262" y="42"/>
                </a:lnTo>
                <a:lnTo>
                  <a:pt x="252" y="32"/>
                </a:lnTo>
                <a:lnTo>
                  <a:pt x="240" y="24"/>
                </a:lnTo>
                <a:lnTo>
                  <a:pt x="228" y="16"/>
                </a:lnTo>
                <a:lnTo>
                  <a:pt x="216" y="10"/>
                </a:lnTo>
                <a:lnTo>
                  <a:pt x="202" y="6"/>
                </a:lnTo>
                <a:lnTo>
                  <a:pt x="188" y="2"/>
                </a:lnTo>
                <a:lnTo>
                  <a:pt x="174" y="0"/>
                </a:lnTo>
                <a:lnTo>
                  <a:pt x="160" y="0"/>
                </a:lnTo>
                <a:lnTo>
                  <a:pt x="160" y="0"/>
                </a:lnTo>
                <a:lnTo>
                  <a:pt x="146" y="0"/>
                </a:lnTo>
                <a:lnTo>
                  <a:pt x="130" y="2"/>
                </a:lnTo>
                <a:lnTo>
                  <a:pt x="118" y="6"/>
                </a:lnTo>
                <a:lnTo>
                  <a:pt x="104" y="10"/>
                </a:lnTo>
                <a:lnTo>
                  <a:pt x="92" y="16"/>
                </a:lnTo>
                <a:lnTo>
                  <a:pt x="80" y="24"/>
                </a:lnTo>
                <a:lnTo>
                  <a:pt x="68" y="32"/>
                </a:lnTo>
                <a:lnTo>
                  <a:pt x="58" y="42"/>
                </a:lnTo>
                <a:lnTo>
                  <a:pt x="50" y="52"/>
                </a:lnTo>
                <a:lnTo>
                  <a:pt x="40" y="62"/>
                </a:lnTo>
                <a:lnTo>
                  <a:pt x="34" y="74"/>
                </a:lnTo>
                <a:lnTo>
                  <a:pt x="28" y="86"/>
                </a:lnTo>
                <a:lnTo>
                  <a:pt x="22" y="100"/>
                </a:lnTo>
                <a:lnTo>
                  <a:pt x="20" y="114"/>
                </a:lnTo>
                <a:lnTo>
                  <a:pt x="18" y="128"/>
                </a:lnTo>
                <a:lnTo>
                  <a:pt x="16" y="142"/>
                </a:lnTo>
                <a:lnTo>
                  <a:pt x="16" y="142"/>
                </a:lnTo>
                <a:lnTo>
                  <a:pt x="18" y="158"/>
                </a:lnTo>
                <a:lnTo>
                  <a:pt x="20" y="172"/>
                </a:lnTo>
                <a:lnTo>
                  <a:pt x="22" y="186"/>
                </a:lnTo>
                <a:lnTo>
                  <a:pt x="28" y="198"/>
                </a:lnTo>
                <a:lnTo>
                  <a:pt x="34" y="212"/>
                </a:lnTo>
                <a:lnTo>
                  <a:pt x="40" y="222"/>
                </a:lnTo>
                <a:lnTo>
                  <a:pt x="50" y="234"/>
                </a:lnTo>
                <a:lnTo>
                  <a:pt x="58" y="244"/>
                </a:lnTo>
                <a:lnTo>
                  <a:pt x="68" y="254"/>
                </a:lnTo>
                <a:lnTo>
                  <a:pt x="80" y="262"/>
                </a:lnTo>
                <a:lnTo>
                  <a:pt x="92" y="268"/>
                </a:lnTo>
                <a:lnTo>
                  <a:pt x="104" y="274"/>
                </a:lnTo>
                <a:lnTo>
                  <a:pt x="118" y="280"/>
                </a:lnTo>
                <a:lnTo>
                  <a:pt x="130" y="284"/>
                </a:lnTo>
                <a:lnTo>
                  <a:pt x="146" y="286"/>
                </a:lnTo>
                <a:lnTo>
                  <a:pt x="160" y="286"/>
                </a:lnTo>
                <a:lnTo>
                  <a:pt x="160" y="286"/>
                </a:lnTo>
                <a:close/>
                <a:moveTo>
                  <a:pt x="160" y="186"/>
                </a:moveTo>
                <a:lnTo>
                  <a:pt x="104" y="222"/>
                </a:lnTo>
                <a:lnTo>
                  <a:pt x="128" y="158"/>
                </a:lnTo>
                <a:lnTo>
                  <a:pt x="80" y="126"/>
                </a:lnTo>
                <a:lnTo>
                  <a:pt x="136" y="126"/>
                </a:lnTo>
                <a:lnTo>
                  <a:pt x="160" y="64"/>
                </a:lnTo>
                <a:lnTo>
                  <a:pt x="184" y="126"/>
                </a:lnTo>
                <a:lnTo>
                  <a:pt x="240" y="126"/>
                </a:lnTo>
                <a:lnTo>
                  <a:pt x="192" y="158"/>
                </a:lnTo>
                <a:lnTo>
                  <a:pt x="216" y="222"/>
                </a:lnTo>
                <a:lnTo>
                  <a:pt x="160" y="186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519237" y="1563503"/>
            <a:ext cx="1753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ADD TEXT</a:t>
            </a:r>
            <a:endParaRPr lang="zh-CN" altLang="en-US" sz="2400" b="1" dirty="0"/>
          </a:p>
        </p:txBody>
      </p:sp>
      <p:sp>
        <p:nvSpPr>
          <p:cNvPr id="23" name="Rectangle 11"/>
          <p:cNvSpPr/>
          <p:nvPr/>
        </p:nvSpPr>
        <p:spPr>
          <a:xfrm>
            <a:off x="742950" y="1972431"/>
            <a:ext cx="2558331" cy="129265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sp>
        <p:nvSpPr>
          <p:cNvPr id="24" name="文本框 23"/>
          <p:cNvSpPr txBox="1"/>
          <p:nvPr/>
        </p:nvSpPr>
        <p:spPr>
          <a:xfrm>
            <a:off x="1263892" y="4491482"/>
            <a:ext cx="1753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accent1"/>
                </a:solidFill>
              </a:rPr>
              <a:t>ADD TEXT</a:t>
            </a:r>
            <a:endParaRPr lang="zh-CN" altLang="en-US" sz="2400" b="1" dirty="0">
              <a:solidFill>
                <a:schemeClr val="accent1"/>
              </a:solidFill>
            </a:endParaRPr>
          </a:p>
        </p:txBody>
      </p:sp>
      <p:sp>
        <p:nvSpPr>
          <p:cNvPr id="25" name="Rectangle 11"/>
          <p:cNvSpPr/>
          <p:nvPr/>
        </p:nvSpPr>
        <p:spPr>
          <a:xfrm>
            <a:off x="742950" y="4900410"/>
            <a:ext cx="2302986" cy="81252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schemeClr val="accent1"/>
                </a:solidFill>
              </a:rPr>
              <a:t>点击此处添加文本内容，如关键词、部分简单介绍等。点击此处添加文本</a:t>
            </a:r>
            <a:r>
              <a:rPr lang="zh-CN" altLang="en-US" sz="1200" dirty="0" smtClean="0">
                <a:solidFill>
                  <a:schemeClr val="accent1"/>
                </a:solidFill>
              </a:rPr>
              <a:t>内容</a:t>
            </a:r>
            <a:r>
              <a:rPr lang="en-US" altLang="zh-CN" sz="1200" dirty="0" smtClean="0">
                <a:solidFill>
                  <a:schemeClr val="accent1"/>
                </a:solidFill>
              </a:rPr>
              <a:t>.</a:t>
            </a:r>
            <a:endParaRPr kumimoji="1" lang="zh-CN" altLang="en-US" sz="1200" dirty="0">
              <a:solidFill>
                <a:schemeClr val="accent1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393907" y="3595150"/>
            <a:ext cx="1753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accent1"/>
                </a:solidFill>
              </a:rPr>
              <a:t>ADD TEXT</a:t>
            </a:r>
            <a:endParaRPr lang="zh-CN" altLang="en-US" sz="2400" b="1" dirty="0">
              <a:solidFill>
                <a:schemeClr val="accent1"/>
              </a:solidFill>
            </a:endParaRPr>
          </a:p>
        </p:txBody>
      </p:sp>
      <p:sp>
        <p:nvSpPr>
          <p:cNvPr id="27" name="Rectangle 11"/>
          <p:cNvSpPr/>
          <p:nvPr/>
        </p:nvSpPr>
        <p:spPr>
          <a:xfrm>
            <a:off x="8393907" y="4004078"/>
            <a:ext cx="3363296" cy="572460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accent1"/>
                </a:solidFill>
              </a:rPr>
              <a:t>点击此处添加文本内容，如关键词、部分简单介绍等。点击此处添加文本</a:t>
            </a:r>
            <a:r>
              <a:rPr lang="zh-CN" altLang="en-US" sz="1200" dirty="0" smtClean="0">
                <a:solidFill>
                  <a:schemeClr val="accent1"/>
                </a:solidFill>
              </a:rPr>
              <a:t>内容。</a:t>
            </a:r>
            <a:endParaRPr kumimoji="1" lang="zh-CN" altLang="en-US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020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619500" y="2644854"/>
            <a:ext cx="56578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smtClean="0"/>
              <a:t>PART FOUR</a:t>
            </a:r>
            <a:endParaRPr lang="zh-CN" altLang="en-US" sz="6600" dirty="0"/>
          </a:p>
        </p:txBody>
      </p:sp>
      <p:cxnSp>
        <p:nvCxnSpPr>
          <p:cNvPr id="7" name="直接连接符 6"/>
          <p:cNvCxnSpPr/>
          <p:nvPr/>
        </p:nvCxnSpPr>
        <p:spPr>
          <a:xfrm>
            <a:off x="3962400" y="3790950"/>
            <a:ext cx="41719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11"/>
          <p:cNvSpPr/>
          <p:nvPr/>
        </p:nvSpPr>
        <p:spPr>
          <a:xfrm>
            <a:off x="3962400" y="4264104"/>
            <a:ext cx="4119429" cy="81252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sp>
        <p:nvSpPr>
          <p:cNvPr id="11" name="Freeform 92"/>
          <p:cNvSpPr>
            <a:spLocks noEditPoints="1"/>
          </p:cNvSpPr>
          <p:nvPr/>
        </p:nvSpPr>
        <p:spPr bwMode="auto">
          <a:xfrm>
            <a:off x="5311775" y="1342261"/>
            <a:ext cx="1146175" cy="1140473"/>
          </a:xfrm>
          <a:custGeom>
            <a:avLst/>
            <a:gdLst/>
            <a:ahLst/>
            <a:cxnLst>
              <a:cxn ang="0">
                <a:pos x="44" y="44"/>
              </a:cxn>
              <a:cxn ang="0">
                <a:pos x="26" y="68"/>
              </a:cxn>
              <a:cxn ang="0">
                <a:pos x="12" y="92"/>
              </a:cxn>
              <a:cxn ang="0">
                <a:pos x="4" y="120"/>
              </a:cxn>
              <a:cxn ang="0">
                <a:pos x="0" y="150"/>
              </a:cxn>
              <a:cxn ang="0">
                <a:pos x="4" y="178"/>
              </a:cxn>
              <a:cxn ang="0">
                <a:pos x="12" y="206"/>
              </a:cxn>
              <a:cxn ang="0">
                <a:pos x="26" y="232"/>
              </a:cxn>
              <a:cxn ang="0">
                <a:pos x="44" y="254"/>
              </a:cxn>
              <a:cxn ang="0">
                <a:pos x="64" y="272"/>
              </a:cxn>
              <a:cxn ang="0">
                <a:pos x="110" y="292"/>
              </a:cxn>
              <a:cxn ang="0">
                <a:pos x="158" y="298"/>
              </a:cxn>
              <a:cxn ang="0">
                <a:pos x="206" y="288"/>
              </a:cxn>
              <a:cxn ang="0">
                <a:pos x="342" y="390"/>
              </a:cxn>
              <a:cxn ang="0">
                <a:pos x="348" y="394"/>
              </a:cxn>
              <a:cxn ang="0">
                <a:pos x="360" y="400"/>
              </a:cxn>
              <a:cxn ang="0">
                <a:pos x="374" y="400"/>
              </a:cxn>
              <a:cxn ang="0">
                <a:pos x="386" y="394"/>
              </a:cxn>
              <a:cxn ang="0">
                <a:pos x="392" y="390"/>
              </a:cxn>
              <a:cxn ang="0">
                <a:pos x="398" y="380"/>
              </a:cxn>
              <a:cxn ang="0">
                <a:pos x="402" y="366"/>
              </a:cxn>
              <a:cxn ang="0">
                <a:pos x="398" y="352"/>
              </a:cxn>
              <a:cxn ang="0">
                <a:pos x="392" y="342"/>
              </a:cxn>
              <a:cxn ang="0">
                <a:pos x="278" y="228"/>
              </a:cxn>
              <a:cxn ang="0">
                <a:pos x="296" y="182"/>
              </a:cxn>
              <a:cxn ang="0">
                <a:pos x="298" y="132"/>
              </a:cxn>
              <a:cxn ang="0">
                <a:pos x="284" y="86"/>
              </a:cxn>
              <a:cxn ang="0">
                <a:pos x="256" y="44"/>
              </a:cxn>
              <a:cxn ang="0">
                <a:pos x="244" y="34"/>
              </a:cxn>
              <a:cxn ang="0">
                <a:pos x="220" y="18"/>
              </a:cxn>
              <a:cxn ang="0">
                <a:pos x="192" y="6"/>
              </a:cxn>
              <a:cxn ang="0">
                <a:pos x="164" y="0"/>
              </a:cxn>
              <a:cxn ang="0">
                <a:pos x="136" y="0"/>
              </a:cxn>
              <a:cxn ang="0">
                <a:pos x="108" y="6"/>
              </a:cxn>
              <a:cxn ang="0">
                <a:pos x="80" y="18"/>
              </a:cxn>
              <a:cxn ang="0">
                <a:pos x="56" y="34"/>
              </a:cxn>
              <a:cxn ang="0">
                <a:pos x="222" y="220"/>
              </a:cxn>
              <a:cxn ang="0">
                <a:pos x="206" y="234"/>
              </a:cxn>
              <a:cxn ang="0">
                <a:pos x="170" y="248"/>
              </a:cxn>
              <a:cxn ang="0">
                <a:pos x="130" y="248"/>
              </a:cxn>
              <a:cxn ang="0">
                <a:pos x="94" y="234"/>
              </a:cxn>
              <a:cxn ang="0">
                <a:pos x="78" y="220"/>
              </a:cxn>
              <a:cxn ang="0">
                <a:pos x="56" y="188"/>
              </a:cxn>
              <a:cxn ang="0">
                <a:pos x="48" y="150"/>
              </a:cxn>
              <a:cxn ang="0">
                <a:pos x="56" y="110"/>
              </a:cxn>
              <a:cxn ang="0">
                <a:pos x="78" y="78"/>
              </a:cxn>
              <a:cxn ang="0">
                <a:pos x="94" y="64"/>
              </a:cxn>
              <a:cxn ang="0">
                <a:pos x="130" y="50"/>
              </a:cxn>
              <a:cxn ang="0">
                <a:pos x="170" y="50"/>
              </a:cxn>
              <a:cxn ang="0">
                <a:pos x="206" y="64"/>
              </a:cxn>
              <a:cxn ang="0">
                <a:pos x="222" y="78"/>
              </a:cxn>
              <a:cxn ang="0">
                <a:pos x="244" y="110"/>
              </a:cxn>
              <a:cxn ang="0">
                <a:pos x="252" y="150"/>
              </a:cxn>
              <a:cxn ang="0">
                <a:pos x="244" y="188"/>
              </a:cxn>
              <a:cxn ang="0">
                <a:pos x="222" y="220"/>
              </a:cxn>
            </a:cxnLst>
            <a:rect l="0" t="0" r="r" b="b"/>
            <a:pathLst>
              <a:path w="402" h="400">
                <a:moveTo>
                  <a:pt x="44" y="44"/>
                </a:moveTo>
                <a:lnTo>
                  <a:pt x="44" y="44"/>
                </a:lnTo>
                <a:lnTo>
                  <a:pt x="34" y="54"/>
                </a:lnTo>
                <a:lnTo>
                  <a:pt x="26" y="68"/>
                </a:lnTo>
                <a:lnTo>
                  <a:pt x="18" y="80"/>
                </a:lnTo>
                <a:lnTo>
                  <a:pt x="12" y="92"/>
                </a:lnTo>
                <a:lnTo>
                  <a:pt x="8" y="106"/>
                </a:lnTo>
                <a:lnTo>
                  <a:pt x="4" y="120"/>
                </a:lnTo>
                <a:lnTo>
                  <a:pt x="2" y="134"/>
                </a:lnTo>
                <a:lnTo>
                  <a:pt x="0" y="150"/>
                </a:lnTo>
                <a:lnTo>
                  <a:pt x="2" y="164"/>
                </a:lnTo>
                <a:lnTo>
                  <a:pt x="4" y="178"/>
                </a:lnTo>
                <a:lnTo>
                  <a:pt x="6" y="192"/>
                </a:lnTo>
                <a:lnTo>
                  <a:pt x="12" y="206"/>
                </a:lnTo>
                <a:lnTo>
                  <a:pt x="18" y="218"/>
                </a:lnTo>
                <a:lnTo>
                  <a:pt x="26" y="232"/>
                </a:lnTo>
                <a:lnTo>
                  <a:pt x="34" y="244"/>
                </a:lnTo>
                <a:lnTo>
                  <a:pt x="44" y="254"/>
                </a:lnTo>
                <a:lnTo>
                  <a:pt x="44" y="254"/>
                </a:lnTo>
                <a:lnTo>
                  <a:pt x="64" y="272"/>
                </a:lnTo>
                <a:lnTo>
                  <a:pt x="86" y="284"/>
                </a:lnTo>
                <a:lnTo>
                  <a:pt x="110" y="292"/>
                </a:lnTo>
                <a:lnTo>
                  <a:pt x="134" y="298"/>
                </a:lnTo>
                <a:lnTo>
                  <a:pt x="158" y="298"/>
                </a:lnTo>
                <a:lnTo>
                  <a:pt x="182" y="294"/>
                </a:lnTo>
                <a:lnTo>
                  <a:pt x="206" y="288"/>
                </a:lnTo>
                <a:lnTo>
                  <a:pt x="228" y="276"/>
                </a:lnTo>
                <a:lnTo>
                  <a:pt x="342" y="390"/>
                </a:lnTo>
                <a:lnTo>
                  <a:pt x="342" y="390"/>
                </a:lnTo>
                <a:lnTo>
                  <a:pt x="348" y="394"/>
                </a:lnTo>
                <a:lnTo>
                  <a:pt x="354" y="398"/>
                </a:lnTo>
                <a:lnTo>
                  <a:pt x="360" y="400"/>
                </a:lnTo>
                <a:lnTo>
                  <a:pt x="366" y="400"/>
                </a:lnTo>
                <a:lnTo>
                  <a:pt x="374" y="400"/>
                </a:lnTo>
                <a:lnTo>
                  <a:pt x="380" y="398"/>
                </a:lnTo>
                <a:lnTo>
                  <a:pt x="386" y="394"/>
                </a:lnTo>
                <a:lnTo>
                  <a:pt x="392" y="390"/>
                </a:lnTo>
                <a:lnTo>
                  <a:pt x="392" y="390"/>
                </a:lnTo>
                <a:lnTo>
                  <a:pt x="396" y="386"/>
                </a:lnTo>
                <a:lnTo>
                  <a:pt x="398" y="380"/>
                </a:lnTo>
                <a:lnTo>
                  <a:pt x="400" y="372"/>
                </a:lnTo>
                <a:lnTo>
                  <a:pt x="402" y="366"/>
                </a:lnTo>
                <a:lnTo>
                  <a:pt x="400" y="360"/>
                </a:lnTo>
                <a:lnTo>
                  <a:pt x="398" y="352"/>
                </a:lnTo>
                <a:lnTo>
                  <a:pt x="396" y="346"/>
                </a:lnTo>
                <a:lnTo>
                  <a:pt x="392" y="342"/>
                </a:lnTo>
                <a:lnTo>
                  <a:pt x="278" y="228"/>
                </a:lnTo>
                <a:lnTo>
                  <a:pt x="278" y="228"/>
                </a:lnTo>
                <a:lnTo>
                  <a:pt x="288" y="204"/>
                </a:lnTo>
                <a:lnTo>
                  <a:pt x="296" y="182"/>
                </a:lnTo>
                <a:lnTo>
                  <a:pt x="298" y="156"/>
                </a:lnTo>
                <a:lnTo>
                  <a:pt x="298" y="132"/>
                </a:lnTo>
                <a:lnTo>
                  <a:pt x="294" y="108"/>
                </a:lnTo>
                <a:lnTo>
                  <a:pt x="284" y="86"/>
                </a:lnTo>
                <a:lnTo>
                  <a:pt x="272" y="64"/>
                </a:lnTo>
                <a:lnTo>
                  <a:pt x="256" y="44"/>
                </a:lnTo>
                <a:lnTo>
                  <a:pt x="256" y="44"/>
                </a:lnTo>
                <a:lnTo>
                  <a:pt x="244" y="34"/>
                </a:lnTo>
                <a:lnTo>
                  <a:pt x="232" y="24"/>
                </a:lnTo>
                <a:lnTo>
                  <a:pt x="220" y="18"/>
                </a:lnTo>
                <a:lnTo>
                  <a:pt x="206" y="10"/>
                </a:lnTo>
                <a:lnTo>
                  <a:pt x="192" y="6"/>
                </a:lnTo>
                <a:lnTo>
                  <a:pt x="178" y="2"/>
                </a:lnTo>
                <a:lnTo>
                  <a:pt x="164" y="0"/>
                </a:lnTo>
                <a:lnTo>
                  <a:pt x="150" y="0"/>
                </a:lnTo>
                <a:lnTo>
                  <a:pt x="136" y="0"/>
                </a:lnTo>
                <a:lnTo>
                  <a:pt x="122" y="2"/>
                </a:lnTo>
                <a:lnTo>
                  <a:pt x="108" y="6"/>
                </a:lnTo>
                <a:lnTo>
                  <a:pt x="94" y="10"/>
                </a:lnTo>
                <a:lnTo>
                  <a:pt x="80" y="18"/>
                </a:lnTo>
                <a:lnTo>
                  <a:pt x="68" y="24"/>
                </a:lnTo>
                <a:lnTo>
                  <a:pt x="56" y="34"/>
                </a:lnTo>
                <a:lnTo>
                  <a:pt x="44" y="44"/>
                </a:lnTo>
                <a:close/>
                <a:moveTo>
                  <a:pt x="222" y="220"/>
                </a:moveTo>
                <a:lnTo>
                  <a:pt x="222" y="220"/>
                </a:lnTo>
                <a:lnTo>
                  <a:pt x="206" y="234"/>
                </a:lnTo>
                <a:lnTo>
                  <a:pt x="188" y="242"/>
                </a:lnTo>
                <a:lnTo>
                  <a:pt x="170" y="248"/>
                </a:lnTo>
                <a:lnTo>
                  <a:pt x="150" y="250"/>
                </a:lnTo>
                <a:lnTo>
                  <a:pt x="130" y="248"/>
                </a:lnTo>
                <a:lnTo>
                  <a:pt x="112" y="242"/>
                </a:lnTo>
                <a:lnTo>
                  <a:pt x="94" y="234"/>
                </a:lnTo>
                <a:lnTo>
                  <a:pt x="78" y="220"/>
                </a:lnTo>
                <a:lnTo>
                  <a:pt x="78" y="220"/>
                </a:lnTo>
                <a:lnTo>
                  <a:pt x="66" y="204"/>
                </a:lnTo>
                <a:lnTo>
                  <a:pt x="56" y="188"/>
                </a:lnTo>
                <a:lnTo>
                  <a:pt x="50" y="168"/>
                </a:lnTo>
                <a:lnTo>
                  <a:pt x="48" y="150"/>
                </a:lnTo>
                <a:lnTo>
                  <a:pt x="50" y="130"/>
                </a:lnTo>
                <a:lnTo>
                  <a:pt x="56" y="110"/>
                </a:lnTo>
                <a:lnTo>
                  <a:pt x="66" y="94"/>
                </a:lnTo>
                <a:lnTo>
                  <a:pt x="78" y="78"/>
                </a:lnTo>
                <a:lnTo>
                  <a:pt x="78" y="78"/>
                </a:lnTo>
                <a:lnTo>
                  <a:pt x="94" y="64"/>
                </a:lnTo>
                <a:lnTo>
                  <a:pt x="112" y="56"/>
                </a:lnTo>
                <a:lnTo>
                  <a:pt x="130" y="50"/>
                </a:lnTo>
                <a:lnTo>
                  <a:pt x="150" y="48"/>
                </a:lnTo>
                <a:lnTo>
                  <a:pt x="170" y="50"/>
                </a:lnTo>
                <a:lnTo>
                  <a:pt x="188" y="56"/>
                </a:lnTo>
                <a:lnTo>
                  <a:pt x="206" y="64"/>
                </a:lnTo>
                <a:lnTo>
                  <a:pt x="222" y="78"/>
                </a:lnTo>
                <a:lnTo>
                  <a:pt x="222" y="78"/>
                </a:lnTo>
                <a:lnTo>
                  <a:pt x="234" y="94"/>
                </a:lnTo>
                <a:lnTo>
                  <a:pt x="244" y="110"/>
                </a:lnTo>
                <a:lnTo>
                  <a:pt x="250" y="130"/>
                </a:lnTo>
                <a:lnTo>
                  <a:pt x="252" y="150"/>
                </a:lnTo>
                <a:lnTo>
                  <a:pt x="250" y="168"/>
                </a:lnTo>
                <a:lnTo>
                  <a:pt x="244" y="188"/>
                </a:lnTo>
                <a:lnTo>
                  <a:pt x="234" y="204"/>
                </a:lnTo>
                <a:lnTo>
                  <a:pt x="222" y="22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865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ADD YOUR TETLE </a:t>
            </a:r>
            <a:r>
              <a:rPr lang="en-US" altLang="zh-CN" dirty="0" smtClean="0"/>
              <a:t>HERE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 smtClean="0"/>
              <a:t>04</a:t>
            </a:r>
            <a:endParaRPr lang="zh-CN" altLang="en-US" dirty="0"/>
          </a:p>
        </p:txBody>
      </p:sp>
      <p:grpSp>
        <p:nvGrpSpPr>
          <p:cNvPr id="22" name="组合 21"/>
          <p:cNvGrpSpPr/>
          <p:nvPr/>
        </p:nvGrpSpPr>
        <p:grpSpPr>
          <a:xfrm>
            <a:off x="1597511" y="-940902"/>
            <a:ext cx="8882671" cy="8882671"/>
            <a:chOff x="1597511" y="-940902"/>
            <a:chExt cx="8882671" cy="8882671"/>
          </a:xfrm>
        </p:grpSpPr>
        <p:grpSp>
          <p:nvGrpSpPr>
            <p:cNvPr id="23" name="组合 22"/>
            <p:cNvGrpSpPr/>
            <p:nvPr/>
          </p:nvGrpSpPr>
          <p:grpSpPr>
            <a:xfrm>
              <a:off x="1597511" y="-940902"/>
              <a:ext cx="8882671" cy="8882671"/>
              <a:chOff x="1597511" y="-940902"/>
              <a:chExt cx="8882671" cy="8882671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5262562" y="2724149"/>
                <a:ext cx="1552575" cy="1552575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4755355" y="2216942"/>
                <a:ext cx="2566988" cy="2566988"/>
              </a:xfrm>
              <a:prstGeom prst="ellipse">
                <a:avLst/>
              </a:prstGeom>
              <a:noFill/>
              <a:ln w="63500">
                <a:solidFill>
                  <a:schemeClr val="tx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4216001" y="1677588"/>
                <a:ext cx="3645695" cy="3645695"/>
              </a:xfrm>
              <a:prstGeom prst="ellipse">
                <a:avLst/>
              </a:prstGeom>
              <a:noFill/>
              <a:ln w="63500">
                <a:solidFill>
                  <a:schemeClr val="tx1">
                    <a:alpha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3698673" y="1160260"/>
                <a:ext cx="4680349" cy="4680349"/>
              </a:xfrm>
              <a:prstGeom prst="ellipse">
                <a:avLst/>
              </a:prstGeom>
              <a:noFill/>
              <a:ln w="63500">
                <a:solidFill>
                  <a:schemeClr val="tx1">
                    <a:alpha val="3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3113182" y="574769"/>
                <a:ext cx="5851330" cy="5851330"/>
              </a:xfrm>
              <a:prstGeom prst="ellipse">
                <a:avLst/>
              </a:prstGeom>
              <a:noFill/>
              <a:ln w="63500">
                <a:solidFill>
                  <a:schemeClr val="tx1">
                    <a:alpha val="2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1597511" y="-940902"/>
                <a:ext cx="8882671" cy="8882671"/>
              </a:xfrm>
              <a:prstGeom prst="ellipse">
                <a:avLst/>
              </a:prstGeom>
              <a:noFill/>
              <a:ln w="63500">
                <a:solidFill>
                  <a:schemeClr val="tx1">
                    <a:alpha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4" name="椭圆 23"/>
            <p:cNvSpPr/>
            <p:nvPr/>
          </p:nvSpPr>
          <p:spPr>
            <a:xfrm>
              <a:off x="2380204" y="-158209"/>
              <a:ext cx="7317286" cy="7317286"/>
            </a:xfrm>
            <a:prstGeom prst="ellipse">
              <a:avLst/>
            </a:prstGeom>
            <a:noFill/>
            <a:ln w="63500">
              <a:solidFill>
                <a:schemeClr val="tx1">
                  <a:alpha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5509467" y="3269600"/>
            <a:ext cx="9865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TEXT</a:t>
            </a:r>
            <a:endParaRPr lang="zh-CN" altLang="en-US" sz="2400" b="1" dirty="0"/>
          </a:p>
        </p:txBody>
      </p:sp>
      <p:sp>
        <p:nvSpPr>
          <p:cNvPr id="32" name="椭圆 31"/>
          <p:cNvSpPr/>
          <p:nvPr/>
        </p:nvSpPr>
        <p:spPr>
          <a:xfrm>
            <a:off x="8003371" y="1200153"/>
            <a:ext cx="734912" cy="734912"/>
          </a:xfrm>
          <a:prstGeom prst="ellipse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2119605" y="3111840"/>
            <a:ext cx="1363417" cy="136341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TEXT</a:t>
            </a:r>
            <a:endParaRPr lang="zh-CN" altLang="en-US" dirty="0"/>
          </a:p>
        </p:txBody>
      </p:sp>
      <p:sp>
        <p:nvSpPr>
          <p:cNvPr id="34" name="椭圆 33"/>
          <p:cNvSpPr/>
          <p:nvPr/>
        </p:nvSpPr>
        <p:spPr>
          <a:xfrm>
            <a:off x="7222772" y="3384973"/>
            <a:ext cx="1363417" cy="136341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TEXT</a:t>
            </a:r>
            <a:endParaRPr lang="zh-CN" altLang="en-US" dirty="0"/>
          </a:p>
        </p:txBody>
      </p:sp>
      <p:sp>
        <p:nvSpPr>
          <p:cNvPr id="35" name="椭圆 34"/>
          <p:cNvSpPr/>
          <p:nvPr/>
        </p:nvSpPr>
        <p:spPr>
          <a:xfrm>
            <a:off x="6286500" y="5406697"/>
            <a:ext cx="1200149" cy="120014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TEXT</a:t>
            </a:r>
            <a:endParaRPr lang="zh-CN" altLang="en-US" dirty="0"/>
          </a:p>
        </p:txBody>
      </p:sp>
      <p:sp>
        <p:nvSpPr>
          <p:cNvPr id="36" name="椭圆 35"/>
          <p:cNvSpPr/>
          <p:nvPr/>
        </p:nvSpPr>
        <p:spPr>
          <a:xfrm>
            <a:off x="3138894" y="1242175"/>
            <a:ext cx="451953" cy="451953"/>
          </a:xfrm>
          <a:prstGeom prst="ellipse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10329352" y="1990965"/>
            <a:ext cx="451953" cy="451953"/>
          </a:xfrm>
          <a:prstGeom prst="ellipse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2196254" y="5982536"/>
            <a:ext cx="451953" cy="451953"/>
          </a:xfrm>
          <a:prstGeom prst="ellipse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2614765" y="1941101"/>
            <a:ext cx="1753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ADD TEXT</a:t>
            </a:r>
            <a:endParaRPr lang="zh-CN" altLang="en-US" sz="2400" b="1" dirty="0"/>
          </a:p>
        </p:txBody>
      </p:sp>
      <p:sp>
        <p:nvSpPr>
          <p:cNvPr id="40" name="Rectangle 11"/>
          <p:cNvSpPr/>
          <p:nvPr/>
        </p:nvSpPr>
        <p:spPr>
          <a:xfrm>
            <a:off x="408226" y="2350029"/>
            <a:ext cx="3988583" cy="81252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sp>
        <p:nvSpPr>
          <p:cNvPr id="41" name="文本框 40"/>
          <p:cNvSpPr txBox="1"/>
          <p:nvPr/>
        </p:nvSpPr>
        <p:spPr>
          <a:xfrm>
            <a:off x="7652843" y="2019836"/>
            <a:ext cx="1753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ADD TEXT</a:t>
            </a:r>
            <a:endParaRPr lang="zh-CN" altLang="en-US" sz="2400" b="1" dirty="0"/>
          </a:p>
        </p:txBody>
      </p:sp>
      <p:sp>
        <p:nvSpPr>
          <p:cNvPr id="42" name="Rectangle 11"/>
          <p:cNvSpPr/>
          <p:nvPr/>
        </p:nvSpPr>
        <p:spPr>
          <a:xfrm>
            <a:off x="7504728" y="2428764"/>
            <a:ext cx="3988583" cy="81252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sp>
        <p:nvSpPr>
          <p:cNvPr id="43" name="文本框 42"/>
          <p:cNvSpPr txBox="1"/>
          <p:nvPr/>
        </p:nvSpPr>
        <p:spPr>
          <a:xfrm>
            <a:off x="7634764" y="4857863"/>
            <a:ext cx="1753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ADD TEXT</a:t>
            </a:r>
            <a:endParaRPr lang="zh-CN" altLang="en-US" sz="2400" b="1" dirty="0"/>
          </a:p>
        </p:txBody>
      </p:sp>
      <p:sp>
        <p:nvSpPr>
          <p:cNvPr id="44" name="Rectangle 11"/>
          <p:cNvSpPr/>
          <p:nvPr/>
        </p:nvSpPr>
        <p:spPr>
          <a:xfrm>
            <a:off x="7486649" y="5266791"/>
            <a:ext cx="3988583" cy="81252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sp>
        <p:nvSpPr>
          <p:cNvPr id="45" name="Rectangle 11"/>
          <p:cNvSpPr/>
          <p:nvPr/>
        </p:nvSpPr>
        <p:spPr>
          <a:xfrm>
            <a:off x="2575778" y="4678111"/>
            <a:ext cx="3988583" cy="81252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sp>
        <p:nvSpPr>
          <p:cNvPr id="46" name="文本框 45"/>
          <p:cNvSpPr txBox="1"/>
          <p:nvPr/>
        </p:nvSpPr>
        <p:spPr>
          <a:xfrm>
            <a:off x="4613680" y="4286825"/>
            <a:ext cx="1753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ADD TEXT</a:t>
            </a:r>
            <a:endParaRPr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60065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ADD YOUR TETLE </a:t>
            </a:r>
            <a:r>
              <a:rPr lang="en-US" altLang="zh-CN" dirty="0" smtClean="0"/>
              <a:t>HERE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 smtClean="0"/>
              <a:t>04</a:t>
            </a:r>
            <a:endParaRPr lang="zh-CN" altLang="en-US" dirty="0"/>
          </a:p>
        </p:txBody>
      </p:sp>
      <p:grpSp>
        <p:nvGrpSpPr>
          <p:cNvPr id="4" name="组合 3"/>
          <p:cNvGrpSpPr/>
          <p:nvPr/>
        </p:nvGrpSpPr>
        <p:grpSpPr>
          <a:xfrm>
            <a:off x="4684096" y="2111297"/>
            <a:ext cx="2707304" cy="2936953"/>
            <a:chOff x="4398346" y="2111297"/>
            <a:chExt cx="2707304" cy="2936953"/>
          </a:xfrm>
        </p:grpSpPr>
        <p:sp>
          <p:nvSpPr>
            <p:cNvPr id="5" name="平行四边形 4"/>
            <p:cNvSpPr/>
            <p:nvPr/>
          </p:nvSpPr>
          <p:spPr>
            <a:xfrm rot="1356043">
              <a:off x="4495800" y="2171700"/>
              <a:ext cx="2514600" cy="1009650"/>
            </a:xfrm>
            <a:prstGeom prst="parallelogram">
              <a:avLst>
                <a:gd name="adj" fmla="val 101343"/>
              </a:avLst>
            </a:prstGeom>
            <a:solidFill>
              <a:schemeClr val="tx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平行四边形 5"/>
            <p:cNvSpPr/>
            <p:nvPr/>
          </p:nvSpPr>
          <p:spPr>
            <a:xfrm rot="1356043">
              <a:off x="4495800" y="2781300"/>
              <a:ext cx="2514600" cy="1009650"/>
            </a:xfrm>
            <a:prstGeom prst="parallelogram">
              <a:avLst>
                <a:gd name="adj" fmla="val 101343"/>
              </a:avLst>
            </a:prstGeom>
            <a:solidFill>
              <a:schemeClr val="tx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平行四边形 6"/>
            <p:cNvSpPr/>
            <p:nvPr/>
          </p:nvSpPr>
          <p:spPr>
            <a:xfrm rot="1356043">
              <a:off x="4495801" y="3425747"/>
              <a:ext cx="2514600" cy="1009650"/>
            </a:xfrm>
            <a:prstGeom prst="parallelogram">
              <a:avLst>
                <a:gd name="adj" fmla="val 101343"/>
              </a:avLst>
            </a:prstGeom>
            <a:solidFill>
              <a:schemeClr val="tx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平行四边形 7"/>
            <p:cNvSpPr/>
            <p:nvPr/>
          </p:nvSpPr>
          <p:spPr>
            <a:xfrm rot="1356043">
              <a:off x="4495802" y="4003520"/>
              <a:ext cx="2514600" cy="1009650"/>
            </a:xfrm>
            <a:prstGeom prst="parallelogram">
              <a:avLst>
                <a:gd name="adj" fmla="val 101343"/>
              </a:avLst>
            </a:prstGeom>
            <a:solidFill>
              <a:schemeClr val="tx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" name="直接连接符 8"/>
            <p:cNvCxnSpPr/>
            <p:nvPr/>
          </p:nvCxnSpPr>
          <p:spPr>
            <a:xfrm>
              <a:off x="5772150" y="3228975"/>
              <a:ext cx="0" cy="1819275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4398346" y="2689070"/>
              <a:ext cx="0" cy="1819275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7105650" y="2689070"/>
              <a:ext cx="0" cy="1819275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5734050" y="2111297"/>
              <a:ext cx="0" cy="1819275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文本框 12"/>
          <p:cNvSpPr txBox="1"/>
          <p:nvPr/>
        </p:nvSpPr>
        <p:spPr>
          <a:xfrm>
            <a:off x="7233743" y="1355559"/>
            <a:ext cx="1753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ADD TEXT</a:t>
            </a:r>
            <a:endParaRPr lang="zh-CN" altLang="en-US" sz="2400" b="1" dirty="0"/>
          </a:p>
        </p:txBody>
      </p:sp>
      <p:sp>
        <p:nvSpPr>
          <p:cNvPr id="14" name="Rectangle 11"/>
          <p:cNvSpPr/>
          <p:nvPr/>
        </p:nvSpPr>
        <p:spPr>
          <a:xfrm>
            <a:off x="7085628" y="1764487"/>
            <a:ext cx="3988583" cy="81252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sp>
        <p:nvSpPr>
          <p:cNvPr id="15" name="文本框 14"/>
          <p:cNvSpPr txBox="1"/>
          <p:nvPr/>
        </p:nvSpPr>
        <p:spPr>
          <a:xfrm>
            <a:off x="7238149" y="4769685"/>
            <a:ext cx="1753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ADD TEXT</a:t>
            </a:r>
            <a:endParaRPr lang="zh-CN" altLang="en-US" sz="2400" b="1" dirty="0"/>
          </a:p>
        </p:txBody>
      </p:sp>
      <p:sp>
        <p:nvSpPr>
          <p:cNvPr id="16" name="Rectangle 11"/>
          <p:cNvSpPr/>
          <p:nvPr/>
        </p:nvSpPr>
        <p:spPr>
          <a:xfrm>
            <a:off x="7090034" y="5178613"/>
            <a:ext cx="3988583" cy="81252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sp>
        <p:nvSpPr>
          <p:cNvPr id="17" name="文本框 16"/>
          <p:cNvSpPr txBox="1"/>
          <p:nvPr/>
        </p:nvSpPr>
        <p:spPr>
          <a:xfrm>
            <a:off x="2957827" y="1414522"/>
            <a:ext cx="1753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ADD TEXT</a:t>
            </a:r>
            <a:endParaRPr lang="zh-CN" altLang="en-US" sz="2400" b="1" dirty="0"/>
          </a:p>
        </p:txBody>
      </p:sp>
      <p:sp>
        <p:nvSpPr>
          <p:cNvPr id="18" name="Rectangle 11"/>
          <p:cNvSpPr/>
          <p:nvPr/>
        </p:nvSpPr>
        <p:spPr>
          <a:xfrm>
            <a:off x="823242" y="1823450"/>
            <a:ext cx="3988583" cy="81252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sp>
        <p:nvSpPr>
          <p:cNvPr id="19" name="文本框 18"/>
          <p:cNvSpPr txBox="1"/>
          <p:nvPr/>
        </p:nvSpPr>
        <p:spPr>
          <a:xfrm>
            <a:off x="2957827" y="4741401"/>
            <a:ext cx="1753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ADD TEXT</a:t>
            </a:r>
            <a:endParaRPr lang="zh-CN" altLang="en-US" sz="2400" b="1" dirty="0"/>
          </a:p>
        </p:txBody>
      </p:sp>
      <p:sp>
        <p:nvSpPr>
          <p:cNvPr id="20" name="Rectangle 11"/>
          <p:cNvSpPr/>
          <p:nvPr/>
        </p:nvSpPr>
        <p:spPr>
          <a:xfrm>
            <a:off x="823242" y="5150329"/>
            <a:ext cx="3988583" cy="81252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979072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ADD YOUR TETLE </a:t>
            </a:r>
            <a:r>
              <a:rPr lang="en-US" altLang="zh-CN" dirty="0" smtClean="0"/>
              <a:t>HERE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 smtClean="0"/>
              <a:t>04</a:t>
            </a:r>
            <a:endParaRPr lang="zh-CN" altLang="en-US" dirty="0"/>
          </a:p>
        </p:txBody>
      </p:sp>
      <p:sp>
        <p:nvSpPr>
          <p:cNvPr id="4" name="椭圆 3"/>
          <p:cNvSpPr/>
          <p:nvPr/>
        </p:nvSpPr>
        <p:spPr>
          <a:xfrm>
            <a:off x="1095374" y="2422912"/>
            <a:ext cx="2926404" cy="2926404"/>
          </a:xfrm>
          <a:prstGeom prst="ellipse">
            <a:avLst/>
          </a:prstGeom>
          <a:blipFill>
            <a:blip r:embed="rId2"/>
            <a:stretch>
              <a:fillRect l="-43449" t="-22264" r="2" b="-23149"/>
            </a:stretch>
          </a:blipFill>
          <a:ln w="190500"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3033412" y="3544034"/>
            <a:ext cx="1976732" cy="1976732"/>
          </a:xfrm>
          <a:prstGeom prst="ellipse">
            <a:avLst/>
          </a:prstGeom>
          <a:blipFill>
            <a:blip r:embed="rId3"/>
            <a:stretch>
              <a:fillRect l="-43449" t="-22264" r="2" b="-23149"/>
            </a:stretch>
          </a:blipFill>
          <a:ln w="190500"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3661362" y="1678041"/>
            <a:ext cx="1146842" cy="1146842"/>
          </a:xfrm>
          <a:prstGeom prst="ellipse">
            <a:avLst/>
          </a:prstGeom>
          <a:blipFill>
            <a:blip r:embed="rId4"/>
            <a:stretch>
              <a:fillRect l="-43449" t="-22264" r="2" b="-23149"/>
            </a:stretch>
          </a:blipFill>
          <a:ln w="190500"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745416" y="1466315"/>
            <a:ext cx="2693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ADD TEXT</a:t>
            </a:r>
            <a:endParaRPr lang="zh-CN" altLang="en-US" sz="2400" b="1" dirty="0"/>
          </a:p>
        </p:txBody>
      </p:sp>
      <p:sp>
        <p:nvSpPr>
          <p:cNvPr id="8" name="Rectangle 11"/>
          <p:cNvSpPr/>
          <p:nvPr/>
        </p:nvSpPr>
        <p:spPr>
          <a:xfrm>
            <a:off x="5745416" y="1875243"/>
            <a:ext cx="5044436" cy="81252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sp>
        <p:nvSpPr>
          <p:cNvPr id="9" name="文本框 8"/>
          <p:cNvSpPr txBox="1"/>
          <p:nvPr/>
        </p:nvSpPr>
        <p:spPr>
          <a:xfrm>
            <a:off x="5745416" y="2917103"/>
            <a:ext cx="2693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ADD TEXT</a:t>
            </a:r>
            <a:endParaRPr lang="zh-CN" altLang="en-US" sz="2400" b="1" dirty="0"/>
          </a:p>
        </p:txBody>
      </p:sp>
      <p:sp>
        <p:nvSpPr>
          <p:cNvPr id="10" name="Rectangle 11"/>
          <p:cNvSpPr/>
          <p:nvPr/>
        </p:nvSpPr>
        <p:spPr>
          <a:xfrm>
            <a:off x="5745416" y="3326031"/>
            <a:ext cx="5044436" cy="81252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sp>
        <p:nvSpPr>
          <p:cNvPr id="11" name="文本框 10"/>
          <p:cNvSpPr txBox="1"/>
          <p:nvPr/>
        </p:nvSpPr>
        <p:spPr>
          <a:xfrm>
            <a:off x="5745416" y="4367891"/>
            <a:ext cx="2693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ADD TEXT</a:t>
            </a:r>
            <a:endParaRPr lang="zh-CN" altLang="en-US" sz="2400" b="1" dirty="0"/>
          </a:p>
        </p:txBody>
      </p:sp>
      <p:sp>
        <p:nvSpPr>
          <p:cNvPr id="12" name="Rectangle 11"/>
          <p:cNvSpPr/>
          <p:nvPr/>
        </p:nvSpPr>
        <p:spPr>
          <a:xfrm>
            <a:off x="5745416" y="4776819"/>
            <a:ext cx="5044436" cy="81252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366119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657850" y="0"/>
            <a:ext cx="723900" cy="1657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5657850" y="5200650"/>
            <a:ext cx="723900" cy="1657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307436" y="1906523"/>
            <a:ext cx="342472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 smtClean="0"/>
              <a:t>期末汇报</a:t>
            </a:r>
            <a:endParaRPr lang="en-US" altLang="zh-CN" sz="6000" b="1" dirty="0"/>
          </a:p>
          <a:p>
            <a:pPr algn="ctr"/>
            <a:r>
              <a:rPr lang="zh-CN" altLang="en-US" sz="6000" b="1" dirty="0" smtClean="0"/>
              <a:t>非常感谢</a:t>
            </a:r>
            <a:endParaRPr lang="zh-CN" altLang="en-US" sz="6000" b="1" dirty="0"/>
          </a:p>
        </p:txBody>
      </p:sp>
      <p:sp>
        <p:nvSpPr>
          <p:cNvPr id="12" name="文本框 4"/>
          <p:cNvSpPr txBox="1"/>
          <p:nvPr/>
        </p:nvSpPr>
        <p:spPr>
          <a:xfrm>
            <a:off x="5184212" y="4155820"/>
            <a:ext cx="2332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2015-12-20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512046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991350" y="1619250"/>
            <a:ext cx="3276600" cy="1162050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991350" y="4040044"/>
            <a:ext cx="3276600" cy="1162050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209800" y="1619250"/>
            <a:ext cx="3276600" cy="1162050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209800" y="4105276"/>
            <a:ext cx="3276600" cy="1162050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4914900" y="2038350"/>
            <a:ext cx="2647950" cy="2647950"/>
            <a:chOff x="4914900" y="2038350"/>
            <a:chExt cx="2647950" cy="2647950"/>
          </a:xfrm>
        </p:grpSpPr>
        <p:sp>
          <p:nvSpPr>
            <p:cNvPr id="7" name="椭圆 6"/>
            <p:cNvSpPr/>
            <p:nvPr/>
          </p:nvSpPr>
          <p:spPr>
            <a:xfrm>
              <a:off x="4914900" y="2038350"/>
              <a:ext cx="2647950" cy="2647950"/>
            </a:xfrm>
            <a:prstGeom prst="ellipse">
              <a:avLst/>
            </a:prstGeom>
            <a:ln w="190500">
              <a:solidFill>
                <a:schemeClr val="tx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5048250" y="3069937"/>
              <a:ext cx="2514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 smtClean="0"/>
                <a:t>CONTENTS</a:t>
              </a:r>
              <a:endParaRPr lang="zh-CN" altLang="en-US" sz="3200" b="1" dirty="0"/>
            </a:p>
          </p:txBody>
        </p:sp>
      </p:grpSp>
      <p:sp>
        <p:nvSpPr>
          <p:cNvPr id="9" name="矩形 8"/>
          <p:cNvSpPr/>
          <p:nvPr/>
        </p:nvSpPr>
        <p:spPr>
          <a:xfrm>
            <a:off x="6800850" y="1457324"/>
            <a:ext cx="3276600" cy="11620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800850" y="3878117"/>
            <a:ext cx="3276600" cy="11620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400300" y="1457324"/>
            <a:ext cx="3276600" cy="11620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400300" y="3943350"/>
            <a:ext cx="3276600" cy="11620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2400300" y="1736660"/>
            <a:ext cx="7239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b="1" dirty="0" smtClean="0"/>
              <a:t>1</a:t>
            </a:r>
            <a:endParaRPr lang="zh-CN" altLang="en-US" sz="6600" b="1" dirty="0"/>
          </a:p>
        </p:txBody>
      </p:sp>
      <p:sp>
        <p:nvSpPr>
          <p:cNvPr id="14" name="文本框 13"/>
          <p:cNvSpPr txBox="1"/>
          <p:nvPr/>
        </p:nvSpPr>
        <p:spPr>
          <a:xfrm>
            <a:off x="3209925" y="1816007"/>
            <a:ext cx="2190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TEXT ONE</a:t>
            </a:r>
            <a:endParaRPr lang="zh-CN" altLang="en-US" sz="2800" dirty="0"/>
          </a:p>
        </p:txBody>
      </p:sp>
      <p:sp>
        <p:nvSpPr>
          <p:cNvPr id="15" name="文本框 14"/>
          <p:cNvSpPr txBox="1"/>
          <p:nvPr/>
        </p:nvSpPr>
        <p:spPr>
          <a:xfrm>
            <a:off x="2400300" y="4245659"/>
            <a:ext cx="7239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b="1" dirty="0" smtClean="0"/>
              <a:t>2</a:t>
            </a:r>
            <a:endParaRPr lang="zh-CN" altLang="en-US" sz="6600" b="1" dirty="0"/>
          </a:p>
        </p:txBody>
      </p:sp>
      <p:sp>
        <p:nvSpPr>
          <p:cNvPr id="16" name="文本框 15"/>
          <p:cNvSpPr txBox="1"/>
          <p:nvPr/>
        </p:nvSpPr>
        <p:spPr>
          <a:xfrm>
            <a:off x="3209925" y="4325006"/>
            <a:ext cx="2190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TEXT TWO</a:t>
            </a:r>
            <a:endParaRPr lang="zh-CN" altLang="en-US" sz="2800" dirty="0"/>
          </a:p>
        </p:txBody>
      </p:sp>
      <p:sp>
        <p:nvSpPr>
          <p:cNvPr id="17" name="文本框 16"/>
          <p:cNvSpPr txBox="1"/>
          <p:nvPr/>
        </p:nvSpPr>
        <p:spPr>
          <a:xfrm>
            <a:off x="9353550" y="1736660"/>
            <a:ext cx="7239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b="1" dirty="0" smtClean="0"/>
              <a:t>3</a:t>
            </a:r>
            <a:endParaRPr lang="zh-CN" altLang="en-US" sz="6600" b="1" dirty="0"/>
          </a:p>
        </p:txBody>
      </p:sp>
      <p:sp>
        <p:nvSpPr>
          <p:cNvPr id="18" name="文本框 17"/>
          <p:cNvSpPr txBox="1"/>
          <p:nvPr/>
        </p:nvSpPr>
        <p:spPr>
          <a:xfrm>
            <a:off x="7019925" y="1816007"/>
            <a:ext cx="2419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TEXT THREE</a:t>
            </a:r>
            <a:endParaRPr lang="zh-CN" altLang="en-US" sz="2800" dirty="0"/>
          </a:p>
        </p:txBody>
      </p:sp>
      <p:sp>
        <p:nvSpPr>
          <p:cNvPr id="19" name="文本框 18"/>
          <p:cNvSpPr txBox="1"/>
          <p:nvPr/>
        </p:nvSpPr>
        <p:spPr>
          <a:xfrm>
            <a:off x="9353550" y="4163659"/>
            <a:ext cx="7239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b="1" dirty="0" smtClean="0"/>
              <a:t>4</a:t>
            </a:r>
            <a:endParaRPr lang="zh-CN" altLang="en-US" sz="6600" b="1" dirty="0"/>
          </a:p>
        </p:txBody>
      </p:sp>
      <p:sp>
        <p:nvSpPr>
          <p:cNvPr id="20" name="文本框 19"/>
          <p:cNvSpPr txBox="1"/>
          <p:nvPr/>
        </p:nvSpPr>
        <p:spPr>
          <a:xfrm>
            <a:off x="7019925" y="4243006"/>
            <a:ext cx="2419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TEXT THREE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055023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846"/>
          <a:stretch/>
        </p:blipFill>
        <p:spPr>
          <a:xfrm>
            <a:off x="0" y="0"/>
            <a:ext cx="1222839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19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24E8E2-C510-43DF-AE08-D39585145E68}" type="datetime1">
              <a:rPr lang="zh-CN" altLang="en-US" smtClean="0"/>
              <a:pPr>
                <a:defRPr/>
              </a:pPr>
              <a:t>2016/10/10 Monday</a:t>
            </a:fld>
            <a:endParaRPr lang="zh-CN" altLang="en-US" sz="1800"/>
          </a:p>
        </p:txBody>
      </p:sp>
      <p:pic>
        <p:nvPicPr>
          <p:cNvPr id="43010" name="Picture 2" descr="I:\淘宝店铺的资料\哎呀小小草\Y3026-42款合集+答辩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217" y="63627"/>
            <a:ext cx="11895979" cy="6730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0744420"/>
      </p:ext>
    </p:extLst>
  </p:cSld>
  <p:clrMapOvr>
    <a:masterClrMapping/>
  </p:clrMapOvr>
  <p:transition spd="slow" advClick="0" advTm="3000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35360" y="452669"/>
            <a:ext cx="11521280" cy="954103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加微信好友就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免费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送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：免费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赠送给您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页的上千个图标和小人素材，非常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实用！！！ 更有后期不断免费赠送的资料发给您哈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图标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和小人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预览图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:http://pan.baidu.com/s/1geKrrAb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-27384"/>
            <a:ext cx="12192000" cy="19202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0" y="6780867"/>
            <a:ext cx="12192000" cy="6095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 descr="E:\淘宝店铺装修\哎呀小小草\加微信的图\加微信的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1909361"/>
            <a:ext cx="7776864" cy="4749071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496267" y="2468893"/>
            <a:ext cx="3360373" cy="3570208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21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注：本微信号不是客服号，是给亲发福利的哈。</a:t>
            </a:r>
            <a:endParaRPr lang="en-US" altLang="zh-CN" sz="21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1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有售前或售后问题，请移步淘宝店铺直接联系淘宝客服</a:t>
            </a:r>
            <a:endParaRPr lang="en-US" altLang="zh-CN" sz="21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1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1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淘宝地址：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https://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800sucai.taobao.com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1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店铺旺旺：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哎呀小小草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848100" y="2644854"/>
            <a:ext cx="4724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smtClean="0"/>
              <a:t>PART ONE</a:t>
            </a:r>
            <a:endParaRPr lang="zh-CN" altLang="en-US" sz="6600" dirty="0"/>
          </a:p>
        </p:txBody>
      </p:sp>
      <p:cxnSp>
        <p:nvCxnSpPr>
          <p:cNvPr id="8" name="直接连接符 7"/>
          <p:cNvCxnSpPr/>
          <p:nvPr/>
        </p:nvCxnSpPr>
        <p:spPr>
          <a:xfrm>
            <a:off x="3962400" y="3790950"/>
            <a:ext cx="41719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11"/>
          <p:cNvSpPr/>
          <p:nvPr/>
        </p:nvSpPr>
        <p:spPr>
          <a:xfrm>
            <a:off x="3962400" y="4264104"/>
            <a:ext cx="4119429" cy="81252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grpSp>
        <p:nvGrpSpPr>
          <p:cNvPr id="12" name="组合 11"/>
          <p:cNvGrpSpPr/>
          <p:nvPr/>
        </p:nvGrpSpPr>
        <p:grpSpPr>
          <a:xfrm>
            <a:off x="5215664" y="1516868"/>
            <a:ext cx="1127986" cy="1127986"/>
            <a:chOff x="5438775" y="2660650"/>
            <a:chExt cx="596900" cy="596900"/>
          </a:xfrm>
          <a:solidFill>
            <a:schemeClr val="tx1"/>
          </a:solidFill>
        </p:grpSpPr>
        <p:sp>
          <p:nvSpPr>
            <p:cNvPr id="10" name="Freeform 185"/>
            <p:cNvSpPr>
              <a:spLocks/>
            </p:cNvSpPr>
            <p:nvPr/>
          </p:nvSpPr>
          <p:spPr bwMode="auto">
            <a:xfrm>
              <a:off x="5438775" y="2660650"/>
              <a:ext cx="165100" cy="165100"/>
            </a:xfrm>
            <a:custGeom>
              <a:avLst/>
              <a:gdLst/>
              <a:ahLst/>
              <a:cxnLst>
                <a:cxn ang="0">
                  <a:pos x="18" y="18"/>
                </a:cxn>
                <a:cxn ang="0">
                  <a:pos x="18" y="18"/>
                </a:cxn>
                <a:cxn ang="0">
                  <a:pos x="10" y="28"/>
                </a:cxn>
                <a:cxn ang="0">
                  <a:pos x="6" y="38"/>
                </a:cxn>
                <a:cxn ang="0">
                  <a:pos x="2" y="50"/>
                </a:cxn>
                <a:cxn ang="0">
                  <a:pos x="0" y="60"/>
                </a:cxn>
                <a:cxn ang="0">
                  <a:pos x="2" y="72"/>
                </a:cxn>
                <a:cxn ang="0">
                  <a:pos x="6" y="84"/>
                </a:cxn>
                <a:cxn ang="0">
                  <a:pos x="10" y="94"/>
                </a:cxn>
                <a:cxn ang="0">
                  <a:pos x="18" y="104"/>
                </a:cxn>
                <a:cxn ang="0">
                  <a:pos x="104" y="18"/>
                </a:cxn>
                <a:cxn ang="0">
                  <a:pos x="104" y="18"/>
                </a:cxn>
                <a:cxn ang="0">
                  <a:pos x="96" y="10"/>
                </a:cxn>
                <a:cxn ang="0">
                  <a:pos x="84" y="4"/>
                </a:cxn>
                <a:cxn ang="0">
                  <a:pos x="74" y="2"/>
                </a:cxn>
                <a:cxn ang="0">
                  <a:pos x="62" y="0"/>
                </a:cxn>
                <a:cxn ang="0">
                  <a:pos x="50" y="2"/>
                </a:cxn>
                <a:cxn ang="0">
                  <a:pos x="38" y="4"/>
                </a:cxn>
                <a:cxn ang="0">
                  <a:pos x="28" y="10"/>
                </a:cxn>
                <a:cxn ang="0">
                  <a:pos x="18" y="18"/>
                </a:cxn>
                <a:cxn ang="0">
                  <a:pos x="18" y="18"/>
                </a:cxn>
              </a:cxnLst>
              <a:rect l="0" t="0" r="r" b="b"/>
              <a:pathLst>
                <a:path w="104" h="104">
                  <a:moveTo>
                    <a:pt x="18" y="18"/>
                  </a:moveTo>
                  <a:lnTo>
                    <a:pt x="18" y="18"/>
                  </a:lnTo>
                  <a:lnTo>
                    <a:pt x="10" y="28"/>
                  </a:lnTo>
                  <a:lnTo>
                    <a:pt x="6" y="38"/>
                  </a:lnTo>
                  <a:lnTo>
                    <a:pt x="2" y="50"/>
                  </a:lnTo>
                  <a:lnTo>
                    <a:pt x="0" y="60"/>
                  </a:lnTo>
                  <a:lnTo>
                    <a:pt x="2" y="72"/>
                  </a:lnTo>
                  <a:lnTo>
                    <a:pt x="6" y="84"/>
                  </a:lnTo>
                  <a:lnTo>
                    <a:pt x="10" y="94"/>
                  </a:lnTo>
                  <a:lnTo>
                    <a:pt x="18" y="104"/>
                  </a:lnTo>
                  <a:lnTo>
                    <a:pt x="104" y="18"/>
                  </a:lnTo>
                  <a:lnTo>
                    <a:pt x="104" y="18"/>
                  </a:lnTo>
                  <a:lnTo>
                    <a:pt x="96" y="10"/>
                  </a:lnTo>
                  <a:lnTo>
                    <a:pt x="84" y="4"/>
                  </a:lnTo>
                  <a:lnTo>
                    <a:pt x="74" y="2"/>
                  </a:lnTo>
                  <a:lnTo>
                    <a:pt x="62" y="0"/>
                  </a:lnTo>
                  <a:lnTo>
                    <a:pt x="50" y="2"/>
                  </a:lnTo>
                  <a:lnTo>
                    <a:pt x="38" y="4"/>
                  </a:lnTo>
                  <a:lnTo>
                    <a:pt x="28" y="10"/>
                  </a:lnTo>
                  <a:lnTo>
                    <a:pt x="18" y="18"/>
                  </a:lnTo>
                  <a:lnTo>
                    <a:pt x="18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86"/>
            <p:cNvSpPr>
              <a:spLocks noEditPoints="1"/>
            </p:cNvSpPr>
            <p:nvPr/>
          </p:nvSpPr>
          <p:spPr bwMode="auto">
            <a:xfrm>
              <a:off x="5505450" y="2727325"/>
              <a:ext cx="530225" cy="530225"/>
            </a:xfrm>
            <a:custGeom>
              <a:avLst/>
              <a:gdLst/>
              <a:ahLst/>
              <a:cxnLst>
                <a:cxn ang="0">
                  <a:pos x="188" y="274"/>
                </a:cxn>
                <a:cxn ang="0">
                  <a:pos x="334" y="334"/>
                </a:cxn>
                <a:cxn ang="0">
                  <a:pos x="274" y="186"/>
                </a:cxn>
                <a:cxn ang="0">
                  <a:pos x="86" y="0"/>
                </a:cxn>
                <a:cxn ang="0">
                  <a:pos x="0" y="86"/>
                </a:cxn>
                <a:cxn ang="0">
                  <a:pos x="188" y="274"/>
                </a:cxn>
                <a:cxn ang="0">
                  <a:pos x="208" y="234"/>
                </a:cxn>
                <a:cxn ang="0">
                  <a:pos x="208" y="234"/>
                </a:cxn>
                <a:cxn ang="0">
                  <a:pos x="214" y="230"/>
                </a:cxn>
                <a:cxn ang="0">
                  <a:pos x="222" y="230"/>
                </a:cxn>
                <a:cxn ang="0">
                  <a:pos x="228" y="230"/>
                </a:cxn>
                <a:cxn ang="0">
                  <a:pos x="234" y="232"/>
                </a:cxn>
                <a:cxn ang="0">
                  <a:pos x="234" y="232"/>
                </a:cxn>
                <a:cxn ang="0">
                  <a:pos x="230" y="228"/>
                </a:cxn>
                <a:cxn ang="0">
                  <a:pos x="230" y="222"/>
                </a:cxn>
                <a:cxn ang="0">
                  <a:pos x="232" y="214"/>
                </a:cxn>
                <a:cxn ang="0">
                  <a:pos x="236" y="206"/>
                </a:cxn>
                <a:cxn ang="0">
                  <a:pos x="236" y="206"/>
                </a:cxn>
                <a:cxn ang="0">
                  <a:pos x="242" y="202"/>
                </a:cxn>
                <a:cxn ang="0">
                  <a:pos x="250" y="198"/>
                </a:cxn>
                <a:cxn ang="0">
                  <a:pos x="258" y="196"/>
                </a:cxn>
                <a:cxn ang="0">
                  <a:pos x="294" y="280"/>
                </a:cxn>
                <a:cxn ang="0">
                  <a:pos x="282" y="294"/>
                </a:cxn>
                <a:cxn ang="0">
                  <a:pos x="196" y="258"/>
                </a:cxn>
                <a:cxn ang="0">
                  <a:pos x="196" y="258"/>
                </a:cxn>
                <a:cxn ang="0">
                  <a:pos x="198" y="250"/>
                </a:cxn>
                <a:cxn ang="0">
                  <a:pos x="202" y="242"/>
                </a:cxn>
                <a:cxn ang="0">
                  <a:pos x="208" y="234"/>
                </a:cxn>
                <a:cxn ang="0">
                  <a:pos x="208" y="234"/>
                </a:cxn>
              </a:cxnLst>
              <a:rect l="0" t="0" r="r" b="b"/>
              <a:pathLst>
                <a:path w="334" h="334">
                  <a:moveTo>
                    <a:pt x="188" y="274"/>
                  </a:moveTo>
                  <a:lnTo>
                    <a:pt x="334" y="334"/>
                  </a:lnTo>
                  <a:lnTo>
                    <a:pt x="274" y="186"/>
                  </a:lnTo>
                  <a:lnTo>
                    <a:pt x="86" y="0"/>
                  </a:lnTo>
                  <a:lnTo>
                    <a:pt x="0" y="86"/>
                  </a:lnTo>
                  <a:lnTo>
                    <a:pt x="188" y="274"/>
                  </a:lnTo>
                  <a:close/>
                  <a:moveTo>
                    <a:pt x="208" y="234"/>
                  </a:moveTo>
                  <a:lnTo>
                    <a:pt x="208" y="234"/>
                  </a:lnTo>
                  <a:lnTo>
                    <a:pt x="214" y="230"/>
                  </a:lnTo>
                  <a:lnTo>
                    <a:pt x="222" y="230"/>
                  </a:lnTo>
                  <a:lnTo>
                    <a:pt x="228" y="230"/>
                  </a:lnTo>
                  <a:lnTo>
                    <a:pt x="234" y="232"/>
                  </a:lnTo>
                  <a:lnTo>
                    <a:pt x="234" y="232"/>
                  </a:lnTo>
                  <a:lnTo>
                    <a:pt x="230" y="228"/>
                  </a:lnTo>
                  <a:lnTo>
                    <a:pt x="230" y="222"/>
                  </a:lnTo>
                  <a:lnTo>
                    <a:pt x="232" y="214"/>
                  </a:lnTo>
                  <a:lnTo>
                    <a:pt x="236" y="206"/>
                  </a:lnTo>
                  <a:lnTo>
                    <a:pt x="236" y="206"/>
                  </a:lnTo>
                  <a:lnTo>
                    <a:pt x="242" y="202"/>
                  </a:lnTo>
                  <a:lnTo>
                    <a:pt x="250" y="198"/>
                  </a:lnTo>
                  <a:lnTo>
                    <a:pt x="258" y="196"/>
                  </a:lnTo>
                  <a:lnTo>
                    <a:pt x="294" y="280"/>
                  </a:lnTo>
                  <a:lnTo>
                    <a:pt x="282" y="294"/>
                  </a:lnTo>
                  <a:lnTo>
                    <a:pt x="196" y="258"/>
                  </a:lnTo>
                  <a:lnTo>
                    <a:pt x="196" y="258"/>
                  </a:lnTo>
                  <a:lnTo>
                    <a:pt x="198" y="250"/>
                  </a:lnTo>
                  <a:lnTo>
                    <a:pt x="202" y="242"/>
                  </a:lnTo>
                  <a:lnTo>
                    <a:pt x="208" y="234"/>
                  </a:lnTo>
                  <a:lnTo>
                    <a:pt x="208" y="2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87265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ADD YOUR TETLE </a:t>
            </a:r>
            <a:r>
              <a:rPr lang="en-US" altLang="zh-CN" dirty="0" smtClean="0"/>
              <a:t>HERE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 smtClean="0"/>
              <a:t>01</a:t>
            </a:r>
            <a:endParaRPr lang="zh-CN" altLang="en-US" dirty="0"/>
          </a:p>
        </p:txBody>
      </p:sp>
      <p:grpSp>
        <p:nvGrpSpPr>
          <p:cNvPr id="4" name="组合 3"/>
          <p:cNvGrpSpPr/>
          <p:nvPr/>
        </p:nvGrpSpPr>
        <p:grpSpPr>
          <a:xfrm rot="5400000">
            <a:off x="4881031" y="1857202"/>
            <a:ext cx="3300826" cy="3300826"/>
            <a:chOff x="3543550" y="3807210"/>
            <a:chExt cx="2700000" cy="2700000"/>
          </a:xfrm>
        </p:grpSpPr>
        <p:sp>
          <p:nvSpPr>
            <p:cNvPr id="5" name="弧形 4"/>
            <p:cNvSpPr/>
            <p:nvPr/>
          </p:nvSpPr>
          <p:spPr>
            <a:xfrm>
              <a:off x="4083550" y="4347210"/>
              <a:ext cx="1620000" cy="1620000"/>
            </a:xfrm>
            <a:prstGeom prst="arc">
              <a:avLst>
                <a:gd name="adj1" fmla="val 21305814"/>
                <a:gd name="adj2" fmla="val 19486591"/>
              </a:avLst>
            </a:prstGeom>
            <a:ln w="1587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85783"/>
              <a:endParaRPr lang="zh-CN" altLang="en-US" sz="140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6" name="弧形 5"/>
            <p:cNvSpPr/>
            <p:nvPr/>
          </p:nvSpPr>
          <p:spPr>
            <a:xfrm>
              <a:off x="3903550" y="4167210"/>
              <a:ext cx="1980000" cy="1980000"/>
            </a:xfrm>
            <a:prstGeom prst="arc">
              <a:avLst>
                <a:gd name="adj1" fmla="val 21305814"/>
                <a:gd name="adj2" fmla="val 16253894"/>
              </a:avLst>
            </a:prstGeom>
            <a:ln w="1587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85783"/>
              <a:endParaRPr lang="zh-CN" altLang="en-US" sz="140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7" name="弧形 6"/>
            <p:cNvSpPr/>
            <p:nvPr/>
          </p:nvSpPr>
          <p:spPr>
            <a:xfrm>
              <a:off x="3723550" y="3987210"/>
              <a:ext cx="2340000" cy="2340000"/>
            </a:xfrm>
            <a:prstGeom prst="arc">
              <a:avLst>
                <a:gd name="adj1" fmla="val 21305814"/>
                <a:gd name="adj2" fmla="val 12240847"/>
              </a:avLst>
            </a:prstGeom>
            <a:ln w="1587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85783"/>
              <a:endParaRPr lang="zh-CN" altLang="en-US" sz="140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8" name="弧形 7"/>
            <p:cNvSpPr/>
            <p:nvPr/>
          </p:nvSpPr>
          <p:spPr>
            <a:xfrm>
              <a:off x="3543550" y="3807210"/>
              <a:ext cx="2700000" cy="2700000"/>
            </a:xfrm>
            <a:prstGeom prst="arc">
              <a:avLst>
                <a:gd name="adj1" fmla="val 21305814"/>
                <a:gd name="adj2" fmla="val 9855339"/>
              </a:avLst>
            </a:prstGeom>
            <a:ln w="1587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85783"/>
              <a:endParaRPr lang="zh-CN" altLang="en-US" sz="140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9" name="任意多边形 8"/>
          <p:cNvSpPr/>
          <p:nvPr/>
        </p:nvSpPr>
        <p:spPr>
          <a:xfrm>
            <a:off x="3207019" y="2046879"/>
            <a:ext cx="1995419" cy="430666"/>
          </a:xfrm>
          <a:custGeom>
            <a:avLst/>
            <a:gdLst>
              <a:gd name="connsiteX0" fmla="*/ 2154264 w 2154264"/>
              <a:gd name="connsiteY0" fmla="*/ 464949 h 464949"/>
              <a:gd name="connsiteX1" fmla="*/ 1704813 w 2154264"/>
              <a:gd name="connsiteY1" fmla="*/ 0 h 464949"/>
              <a:gd name="connsiteX2" fmla="*/ 0 w 2154264"/>
              <a:gd name="connsiteY2" fmla="*/ 0 h 464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54264" h="464949">
                <a:moveTo>
                  <a:pt x="2154264" y="464949"/>
                </a:moveTo>
                <a:lnTo>
                  <a:pt x="1704813" y="0"/>
                </a:lnTo>
                <a:lnTo>
                  <a:pt x="0" y="0"/>
                </a:lnTo>
              </a:path>
            </a:pathLst>
          </a:custGeom>
          <a:noFill/>
          <a:ln w="22225">
            <a:solidFill>
              <a:schemeClr val="tx1">
                <a:lumMod val="50000"/>
                <a:lumOff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/>
            <a:endParaRPr lang="zh-CN" altLang="en-US" sz="140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228884" y="1557642"/>
            <a:ext cx="806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783"/>
            <a:r>
              <a:rPr lang="en-US" altLang="zh-CN" sz="2800" dirty="0">
                <a:latin typeface="Calibri"/>
                <a:ea typeface="宋体"/>
              </a:rPr>
              <a:t>34%</a:t>
            </a:r>
            <a:endParaRPr lang="zh-CN" altLang="en-US" sz="2800" dirty="0">
              <a:latin typeface="Calibri"/>
              <a:ea typeface="宋体"/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6910745" y="1845900"/>
            <a:ext cx="1593465" cy="258400"/>
          </a:xfrm>
          <a:custGeom>
            <a:avLst/>
            <a:gdLst>
              <a:gd name="connsiteX0" fmla="*/ 0 w 1720312"/>
              <a:gd name="connsiteY0" fmla="*/ 278970 h 278970"/>
              <a:gd name="connsiteX1" fmla="*/ 278970 w 1720312"/>
              <a:gd name="connsiteY1" fmla="*/ 0 h 278970"/>
              <a:gd name="connsiteX2" fmla="*/ 1720312 w 1720312"/>
              <a:gd name="connsiteY2" fmla="*/ 0 h 278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20312" h="278970">
                <a:moveTo>
                  <a:pt x="0" y="278970"/>
                </a:moveTo>
                <a:lnTo>
                  <a:pt x="278970" y="0"/>
                </a:lnTo>
                <a:lnTo>
                  <a:pt x="1720312" y="0"/>
                </a:lnTo>
              </a:path>
            </a:pathLst>
          </a:custGeom>
          <a:noFill/>
          <a:ln w="22225">
            <a:solidFill>
              <a:schemeClr val="tx1">
                <a:lumMod val="50000"/>
                <a:lumOff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/>
            <a:endParaRPr lang="zh-CN" altLang="en-US" sz="140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637033" y="1307233"/>
            <a:ext cx="806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783"/>
            <a:r>
              <a:rPr lang="en-US" altLang="zh-CN" sz="2800" dirty="0">
                <a:latin typeface="Calibri"/>
                <a:ea typeface="宋体"/>
              </a:rPr>
              <a:t>55%</a:t>
            </a:r>
            <a:endParaRPr lang="zh-CN" altLang="en-US" sz="2800" dirty="0">
              <a:latin typeface="Calibri"/>
              <a:ea typeface="宋体"/>
            </a:endParaRPr>
          </a:p>
        </p:txBody>
      </p:sp>
      <p:sp>
        <p:nvSpPr>
          <p:cNvPr id="13" name="任意多边形 12"/>
          <p:cNvSpPr/>
          <p:nvPr/>
        </p:nvSpPr>
        <p:spPr>
          <a:xfrm flipH="1">
            <a:off x="4068101" y="4315824"/>
            <a:ext cx="1519833" cy="358887"/>
          </a:xfrm>
          <a:custGeom>
            <a:avLst/>
            <a:gdLst>
              <a:gd name="connsiteX0" fmla="*/ 0 w 1844299"/>
              <a:gd name="connsiteY0" fmla="*/ 0 h 387457"/>
              <a:gd name="connsiteX1" fmla="*/ 402956 w 1844299"/>
              <a:gd name="connsiteY1" fmla="*/ 387457 h 387457"/>
              <a:gd name="connsiteX2" fmla="*/ 1844299 w 1844299"/>
              <a:gd name="connsiteY2" fmla="*/ 387457 h 387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44299" h="387457">
                <a:moveTo>
                  <a:pt x="0" y="0"/>
                </a:moveTo>
                <a:lnTo>
                  <a:pt x="402956" y="387457"/>
                </a:lnTo>
                <a:lnTo>
                  <a:pt x="1844299" y="387457"/>
                </a:lnTo>
              </a:path>
            </a:pathLst>
          </a:custGeom>
          <a:noFill/>
          <a:ln w="22225">
            <a:solidFill>
              <a:schemeClr val="tx1">
                <a:lumMod val="50000"/>
                <a:lumOff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/>
            <a:endParaRPr lang="zh-CN" altLang="en-US" sz="140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063512" y="4183844"/>
            <a:ext cx="806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783"/>
            <a:r>
              <a:rPr lang="en-US" altLang="zh-CN" sz="2800" dirty="0">
                <a:latin typeface="Calibri"/>
                <a:ea typeface="宋体"/>
              </a:rPr>
              <a:t>67%</a:t>
            </a:r>
            <a:endParaRPr lang="zh-CN" altLang="en-US" sz="2800" dirty="0">
              <a:latin typeface="Calibri"/>
              <a:ea typeface="宋体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7440251" y="3903149"/>
            <a:ext cx="1665242" cy="488087"/>
          </a:xfrm>
          <a:custGeom>
            <a:avLst/>
            <a:gdLst>
              <a:gd name="connsiteX0" fmla="*/ 0 w 1797803"/>
              <a:gd name="connsiteY0" fmla="*/ 0 h 526942"/>
              <a:gd name="connsiteX1" fmla="*/ 526942 w 1797803"/>
              <a:gd name="connsiteY1" fmla="*/ 526942 h 526942"/>
              <a:gd name="connsiteX2" fmla="*/ 1797803 w 1797803"/>
              <a:gd name="connsiteY2" fmla="*/ 526942 h 526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7803" h="526942">
                <a:moveTo>
                  <a:pt x="0" y="0"/>
                </a:moveTo>
                <a:lnTo>
                  <a:pt x="526942" y="526942"/>
                </a:lnTo>
                <a:lnTo>
                  <a:pt x="1797803" y="526942"/>
                </a:lnTo>
              </a:path>
            </a:pathLst>
          </a:custGeom>
          <a:noFill/>
          <a:ln w="22225">
            <a:solidFill>
              <a:schemeClr val="tx1">
                <a:lumMod val="50000"/>
                <a:lumOff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/>
            <a:endParaRPr lang="zh-CN" altLang="en-US" sz="1400">
              <a:solidFill>
                <a:schemeClr val="tx1"/>
              </a:solidFill>
              <a:latin typeface="Calibri"/>
              <a:ea typeface="宋体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311105" y="3913012"/>
            <a:ext cx="806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783"/>
            <a:r>
              <a:rPr lang="en-US" altLang="zh-CN" sz="2800" dirty="0">
                <a:latin typeface="Calibri"/>
                <a:ea typeface="宋体"/>
              </a:rPr>
              <a:t>87%</a:t>
            </a:r>
            <a:endParaRPr lang="zh-CN" altLang="en-US" sz="2800" dirty="0">
              <a:latin typeface="Calibri"/>
              <a:ea typeface="宋体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753834" y="2095570"/>
            <a:ext cx="2584120" cy="1443520"/>
            <a:chOff x="795584" y="2487108"/>
            <a:chExt cx="2140443" cy="1558430"/>
          </a:xfrm>
        </p:grpSpPr>
        <p:sp>
          <p:nvSpPr>
            <p:cNvPr id="18" name="矩形 17"/>
            <p:cNvSpPr/>
            <p:nvPr/>
          </p:nvSpPr>
          <p:spPr>
            <a:xfrm>
              <a:off x="795585" y="2909151"/>
              <a:ext cx="2140442" cy="11363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85783">
                <a:lnSpc>
                  <a:spcPct val="130000"/>
                </a:lnSpc>
              </a:pPr>
              <a:r>
                <a:rPr lang="zh-CN" altLang="en-US" sz="1600" b="1" dirty="0"/>
                <a:t>点击图表，在顶端会有一个小黄点，拖拉小黄点可以改变圆环的</a:t>
              </a:r>
              <a:r>
                <a:rPr lang="zh-CN" altLang="en-US" sz="1600" b="1" dirty="0" smtClean="0"/>
                <a:t>大小。</a:t>
              </a:r>
              <a:endParaRPr lang="zh-CN" altLang="en-US" sz="1600" b="1" dirty="0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795584" y="2487108"/>
              <a:ext cx="1638744" cy="5648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83"/>
              <a:r>
                <a:rPr lang="en-US" altLang="zh-CN" sz="2800" b="1" dirty="0" smtClean="0">
                  <a:latin typeface="Arial" panose="020B0604020202020204" pitchFamily="34" charset="0"/>
                  <a:ea typeface="宋体"/>
                  <a:cs typeface="Arial" panose="020B0604020202020204" pitchFamily="34" charset="0"/>
                </a:rPr>
                <a:t>TEXT ONE</a:t>
              </a:r>
              <a:endParaRPr lang="en-US" altLang="zh-CN" sz="2800" b="1" dirty="0">
                <a:latin typeface="Arial" panose="020B0604020202020204" pitchFamily="34" charset="0"/>
                <a:ea typeface="宋体"/>
                <a:cs typeface="Arial" panose="020B0604020202020204" pitchFamily="34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733550" y="4634808"/>
            <a:ext cx="2638063" cy="1452377"/>
            <a:chOff x="821780" y="4963776"/>
            <a:chExt cx="2185124" cy="1567996"/>
          </a:xfrm>
        </p:grpSpPr>
        <p:sp>
          <p:nvSpPr>
            <p:cNvPr id="21" name="矩形 20"/>
            <p:cNvSpPr/>
            <p:nvPr/>
          </p:nvSpPr>
          <p:spPr>
            <a:xfrm>
              <a:off x="821781" y="5395382"/>
              <a:ext cx="2185123" cy="11363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685783">
                <a:lnSpc>
                  <a:spcPct val="130000"/>
                </a:lnSpc>
              </a:pPr>
              <a:r>
                <a:rPr lang="zh-CN" altLang="en-US" sz="1600" dirty="0"/>
                <a:t>顶部“开始”面板中可以对字体、字号、颜色、行距等进行修改</a:t>
              </a:r>
              <a:r>
                <a:rPr lang="zh-CN" altLang="en-US" sz="1600" dirty="0" smtClean="0"/>
                <a:t>。</a:t>
              </a:r>
              <a:endParaRPr lang="zh-CN" altLang="en-US" sz="1600" dirty="0">
                <a:latin typeface="Calibri"/>
                <a:ea typeface="宋体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21780" y="4963776"/>
              <a:ext cx="1687870" cy="5648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83"/>
              <a:r>
                <a:rPr lang="en-US" altLang="zh-CN" sz="2800" b="1" dirty="0" smtClean="0">
                  <a:latin typeface="Arial" panose="020B0604020202020204" pitchFamily="34" charset="0"/>
                  <a:ea typeface="宋体"/>
                  <a:cs typeface="Arial" panose="020B0604020202020204" pitchFamily="34" charset="0"/>
                </a:rPr>
                <a:t>TEXT TWO</a:t>
              </a:r>
              <a:endParaRPr lang="en-US" altLang="zh-CN" sz="2800" b="1" dirty="0">
                <a:latin typeface="Arial" panose="020B0604020202020204" pitchFamily="34" charset="0"/>
                <a:ea typeface="宋体"/>
                <a:cs typeface="Arial" panose="020B0604020202020204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8105147" y="1926901"/>
            <a:ext cx="2546103" cy="1482872"/>
            <a:chOff x="7656129" y="2166013"/>
            <a:chExt cx="2108953" cy="1600919"/>
          </a:xfrm>
        </p:grpSpPr>
        <p:sp>
          <p:nvSpPr>
            <p:cNvPr id="24" name="矩形 23"/>
            <p:cNvSpPr/>
            <p:nvPr/>
          </p:nvSpPr>
          <p:spPr>
            <a:xfrm>
              <a:off x="7656130" y="2630542"/>
              <a:ext cx="2108952" cy="11363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685783">
                <a:lnSpc>
                  <a:spcPct val="130000"/>
                </a:lnSpc>
              </a:pPr>
              <a:r>
                <a:rPr lang="zh-CN" altLang="en-US" sz="1600" dirty="0"/>
                <a:t>顶部“开始”面板中可以对字体、字号、颜色、行距等进行修改。</a:t>
              </a:r>
              <a:endParaRPr lang="zh-CN" altLang="en-US" sz="1600" dirty="0">
                <a:latin typeface="Calibri"/>
                <a:ea typeface="宋体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7656129" y="2166013"/>
              <a:ext cx="2002555" cy="5648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83"/>
              <a:r>
                <a:rPr lang="en-US" altLang="zh-CN" sz="2800" b="1" dirty="0" smtClean="0">
                  <a:latin typeface="Arial" panose="020B0604020202020204" pitchFamily="34" charset="0"/>
                  <a:ea typeface="宋体"/>
                  <a:cs typeface="Arial" panose="020B0604020202020204" pitchFamily="34" charset="0"/>
                </a:rPr>
                <a:t>TEXT THREE</a:t>
              </a:r>
              <a:endParaRPr lang="en-US" altLang="zh-CN" sz="2800" b="1" dirty="0">
                <a:latin typeface="Arial" panose="020B0604020202020204" pitchFamily="34" charset="0"/>
                <a:ea typeface="宋体"/>
                <a:cs typeface="Arial" panose="020B0604020202020204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8272872" y="4634809"/>
            <a:ext cx="2537186" cy="1474589"/>
            <a:chOff x="8091103" y="4925698"/>
            <a:chExt cx="2101568" cy="1591976"/>
          </a:xfrm>
        </p:grpSpPr>
        <p:sp>
          <p:nvSpPr>
            <p:cNvPr id="27" name="矩形 26"/>
            <p:cNvSpPr/>
            <p:nvPr/>
          </p:nvSpPr>
          <p:spPr>
            <a:xfrm>
              <a:off x="8091104" y="5381284"/>
              <a:ext cx="2101567" cy="11363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685783">
                <a:lnSpc>
                  <a:spcPct val="130000"/>
                </a:lnSpc>
              </a:pPr>
              <a:r>
                <a:rPr lang="zh-CN" altLang="en-US" sz="1600" dirty="0"/>
                <a:t>顶部“开始”面板中可以对字体、字号、颜色、行距等进行修改。</a:t>
              </a:r>
              <a:endParaRPr lang="zh-CN" altLang="en-US" sz="1600" dirty="0">
                <a:latin typeface="Calibri"/>
                <a:ea typeface="宋体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8091103" y="4925698"/>
              <a:ext cx="1837911" cy="5648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83"/>
              <a:r>
                <a:rPr lang="en-US" altLang="zh-CN" sz="2800" b="1" dirty="0" smtClean="0">
                  <a:latin typeface="Arial" panose="020B0604020202020204" pitchFamily="34" charset="0"/>
                  <a:ea typeface="宋体"/>
                  <a:cs typeface="Arial" panose="020B0604020202020204" pitchFamily="34" charset="0"/>
                </a:rPr>
                <a:t>TEXT FOUR</a:t>
              </a:r>
              <a:endParaRPr lang="en-US" altLang="zh-CN" sz="2800" b="1" dirty="0">
                <a:latin typeface="Arial" panose="020B0604020202020204" pitchFamily="34" charset="0"/>
                <a:ea typeface="宋体"/>
                <a:cs typeface="Arial" panose="020B0604020202020204" pitchFamily="34" charset="0"/>
              </a:endParaRPr>
            </a:p>
          </p:txBody>
        </p:sp>
      </p:grpSp>
      <p:cxnSp>
        <p:nvCxnSpPr>
          <p:cNvPr id="29" name="直接连接符 28"/>
          <p:cNvCxnSpPr/>
          <p:nvPr/>
        </p:nvCxnSpPr>
        <p:spPr>
          <a:xfrm>
            <a:off x="2221166" y="690265"/>
            <a:ext cx="381768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0063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ADD YOUR TETLE </a:t>
            </a:r>
            <a:r>
              <a:rPr lang="en-US" altLang="zh-CN" dirty="0" smtClean="0"/>
              <a:t>HERE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 smtClean="0"/>
              <a:t>01</a:t>
            </a:r>
            <a:endParaRPr lang="zh-CN" altLang="en-US" dirty="0"/>
          </a:p>
        </p:txBody>
      </p:sp>
      <p:sp>
        <p:nvSpPr>
          <p:cNvPr id="4" name="梯形 3"/>
          <p:cNvSpPr/>
          <p:nvPr/>
        </p:nvSpPr>
        <p:spPr>
          <a:xfrm>
            <a:off x="1038225" y="4019550"/>
            <a:ext cx="2990850" cy="2838450"/>
          </a:xfrm>
          <a:prstGeom prst="trapezoi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梯形 4"/>
          <p:cNvSpPr/>
          <p:nvPr/>
        </p:nvSpPr>
        <p:spPr>
          <a:xfrm>
            <a:off x="4581525" y="4019550"/>
            <a:ext cx="2990850" cy="2838450"/>
          </a:xfrm>
          <a:prstGeom prst="trapezoi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梯形 5"/>
          <p:cNvSpPr/>
          <p:nvPr/>
        </p:nvSpPr>
        <p:spPr>
          <a:xfrm>
            <a:off x="8124825" y="4019550"/>
            <a:ext cx="2990850" cy="2838450"/>
          </a:xfrm>
          <a:prstGeom prst="trapezoi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1476374" y="1809749"/>
            <a:ext cx="2114551" cy="2114551"/>
          </a:xfrm>
          <a:prstGeom prst="ellipse">
            <a:avLst/>
          </a:prstGeom>
          <a:blipFill>
            <a:blip r:embed="rId2"/>
            <a:stretch>
              <a:fillRect l="-43449" t="-22264" r="2" b="-2314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5019674" y="1809749"/>
            <a:ext cx="2114551" cy="2114551"/>
          </a:xfrm>
          <a:prstGeom prst="ellipse">
            <a:avLst/>
          </a:prstGeom>
          <a:blipFill>
            <a:blip r:embed="rId3"/>
            <a:stretch>
              <a:fillRect l="-43449" t="-22264" r="2" b="-2314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8562974" y="1809749"/>
            <a:ext cx="2114551" cy="2114551"/>
          </a:xfrm>
          <a:prstGeom prst="ellipse">
            <a:avLst/>
          </a:prstGeom>
          <a:blipFill>
            <a:blip r:embed="rId4"/>
            <a:stretch>
              <a:fillRect l="-43449" t="-22264" r="2" b="-2314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799770" y="1209671"/>
            <a:ext cx="14677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keyword</a:t>
            </a:r>
            <a:endParaRPr lang="zh-CN" altLang="en-US" sz="2400" b="1" dirty="0"/>
          </a:p>
        </p:txBody>
      </p:sp>
      <p:sp>
        <p:nvSpPr>
          <p:cNvPr id="11" name="文本框 10"/>
          <p:cNvSpPr txBox="1"/>
          <p:nvPr/>
        </p:nvSpPr>
        <p:spPr>
          <a:xfrm>
            <a:off x="5343070" y="1209671"/>
            <a:ext cx="14677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keyword</a:t>
            </a:r>
            <a:endParaRPr lang="zh-CN" altLang="en-US" sz="2400" b="1" dirty="0"/>
          </a:p>
        </p:txBody>
      </p:sp>
      <p:sp>
        <p:nvSpPr>
          <p:cNvPr id="12" name="文本框 11"/>
          <p:cNvSpPr txBox="1"/>
          <p:nvPr/>
        </p:nvSpPr>
        <p:spPr>
          <a:xfrm>
            <a:off x="8886370" y="1209671"/>
            <a:ext cx="14677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keyword</a:t>
            </a:r>
            <a:endParaRPr lang="zh-CN" altLang="en-US" sz="2400" b="1" dirty="0"/>
          </a:p>
        </p:txBody>
      </p:sp>
      <p:sp>
        <p:nvSpPr>
          <p:cNvPr id="13" name="Rectangle 11"/>
          <p:cNvSpPr/>
          <p:nvPr/>
        </p:nvSpPr>
        <p:spPr>
          <a:xfrm>
            <a:off x="1530051" y="4840280"/>
            <a:ext cx="2007193" cy="177278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cxnSp>
        <p:nvCxnSpPr>
          <p:cNvPr id="14" name="直接连接符 13"/>
          <p:cNvCxnSpPr/>
          <p:nvPr/>
        </p:nvCxnSpPr>
        <p:spPr>
          <a:xfrm>
            <a:off x="1886854" y="4717142"/>
            <a:ext cx="12337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110"/>
          <p:cNvSpPr>
            <a:spLocks noEditPoints="1"/>
          </p:cNvSpPr>
          <p:nvPr/>
        </p:nvSpPr>
        <p:spPr bwMode="auto">
          <a:xfrm>
            <a:off x="2243588" y="4180114"/>
            <a:ext cx="433373" cy="435878"/>
          </a:xfrm>
          <a:custGeom>
            <a:avLst/>
            <a:gdLst/>
            <a:ahLst/>
            <a:cxnLst>
              <a:cxn ang="0">
                <a:pos x="0" y="348"/>
              </a:cxn>
              <a:cxn ang="0">
                <a:pos x="42" y="64"/>
              </a:cxn>
              <a:cxn ang="0">
                <a:pos x="42" y="130"/>
              </a:cxn>
              <a:cxn ang="0">
                <a:pos x="42" y="196"/>
              </a:cxn>
              <a:cxn ang="0">
                <a:pos x="42" y="260"/>
              </a:cxn>
              <a:cxn ang="0">
                <a:pos x="64" y="228"/>
              </a:cxn>
              <a:cxn ang="0">
                <a:pos x="70" y="210"/>
              </a:cxn>
              <a:cxn ang="0">
                <a:pos x="90" y="196"/>
              </a:cxn>
              <a:cxn ang="0">
                <a:pos x="136" y="160"/>
              </a:cxn>
              <a:cxn ang="0">
                <a:pos x="130" y="142"/>
              </a:cxn>
              <a:cxn ang="0">
                <a:pos x="140" y="118"/>
              </a:cxn>
              <a:cxn ang="0">
                <a:pos x="162" y="108"/>
              </a:cxn>
              <a:cxn ang="0">
                <a:pos x="180" y="114"/>
              </a:cxn>
              <a:cxn ang="0">
                <a:pos x="194" y="134"/>
              </a:cxn>
              <a:cxn ang="0">
                <a:pos x="232" y="180"/>
              </a:cxn>
              <a:cxn ang="0">
                <a:pos x="250" y="174"/>
              </a:cxn>
              <a:cxn ang="0">
                <a:pos x="284" y="88"/>
              </a:cxn>
              <a:cxn ang="0">
                <a:pos x="282" y="70"/>
              </a:cxn>
              <a:cxn ang="0">
                <a:pos x="296" y="48"/>
              </a:cxn>
              <a:cxn ang="0">
                <a:pos x="314" y="44"/>
              </a:cxn>
              <a:cxn ang="0">
                <a:pos x="338" y="52"/>
              </a:cxn>
              <a:cxn ang="0">
                <a:pos x="346" y="76"/>
              </a:cxn>
              <a:cxn ang="0">
                <a:pos x="342" y="94"/>
              </a:cxn>
              <a:cxn ang="0">
                <a:pos x="320" y="108"/>
              </a:cxn>
              <a:cxn ang="0">
                <a:pos x="272" y="184"/>
              </a:cxn>
              <a:cxn ang="0">
                <a:pos x="282" y="206"/>
              </a:cxn>
              <a:cxn ang="0">
                <a:pos x="276" y="224"/>
              </a:cxn>
              <a:cxn ang="0">
                <a:pos x="256" y="238"/>
              </a:cxn>
              <a:cxn ang="0">
                <a:pos x="236" y="236"/>
              </a:cxn>
              <a:cxn ang="0">
                <a:pos x="220" y="218"/>
              </a:cxn>
              <a:cxn ang="0">
                <a:pos x="218" y="196"/>
              </a:cxn>
              <a:cxn ang="0">
                <a:pos x="162" y="174"/>
              </a:cxn>
              <a:cxn ang="0">
                <a:pos x="124" y="210"/>
              </a:cxn>
              <a:cxn ang="0">
                <a:pos x="130" y="234"/>
              </a:cxn>
              <a:cxn ang="0">
                <a:pos x="116" y="254"/>
              </a:cxn>
              <a:cxn ang="0">
                <a:pos x="98" y="260"/>
              </a:cxn>
              <a:cxn ang="0">
                <a:pos x="74" y="250"/>
              </a:cxn>
              <a:cxn ang="0">
                <a:pos x="64" y="228"/>
              </a:cxn>
              <a:cxn ang="0">
                <a:pos x="304" y="80"/>
              </a:cxn>
              <a:cxn ang="0">
                <a:pos x="314" y="86"/>
              </a:cxn>
              <a:cxn ang="0">
                <a:pos x="326" y="76"/>
              </a:cxn>
              <a:cxn ang="0">
                <a:pos x="318" y="66"/>
              </a:cxn>
              <a:cxn ang="0">
                <a:pos x="306" y="68"/>
              </a:cxn>
              <a:cxn ang="0">
                <a:pos x="238" y="206"/>
              </a:cxn>
              <a:cxn ang="0">
                <a:pos x="244" y="216"/>
              </a:cxn>
              <a:cxn ang="0">
                <a:pos x="256" y="214"/>
              </a:cxn>
              <a:cxn ang="0">
                <a:pos x="260" y="202"/>
              </a:cxn>
              <a:cxn ang="0">
                <a:pos x="250" y="196"/>
              </a:cxn>
              <a:cxn ang="0">
                <a:pos x="238" y="206"/>
              </a:cxn>
              <a:cxn ang="0">
                <a:pos x="152" y="146"/>
              </a:cxn>
              <a:cxn ang="0">
                <a:pos x="162" y="152"/>
              </a:cxn>
              <a:cxn ang="0">
                <a:pos x="174" y="142"/>
              </a:cxn>
              <a:cxn ang="0">
                <a:pos x="166" y="130"/>
              </a:cxn>
              <a:cxn ang="0">
                <a:pos x="154" y="134"/>
              </a:cxn>
              <a:cxn ang="0">
                <a:pos x="86" y="228"/>
              </a:cxn>
              <a:cxn ang="0">
                <a:pos x="92" y="238"/>
              </a:cxn>
              <a:cxn ang="0">
                <a:pos x="104" y="236"/>
              </a:cxn>
              <a:cxn ang="0">
                <a:pos x="108" y="224"/>
              </a:cxn>
              <a:cxn ang="0">
                <a:pos x="98" y="218"/>
              </a:cxn>
              <a:cxn ang="0">
                <a:pos x="86" y="228"/>
              </a:cxn>
            </a:cxnLst>
            <a:rect l="0" t="0" r="r" b="b"/>
            <a:pathLst>
              <a:path w="346" h="348">
                <a:moveTo>
                  <a:pt x="22" y="326"/>
                </a:moveTo>
                <a:lnTo>
                  <a:pt x="346" y="326"/>
                </a:lnTo>
                <a:lnTo>
                  <a:pt x="346" y="348"/>
                </a:lnTo>
                <a:lnTo>
                  <a:pt x="0" y="348"/>
                </a:lnTo>
                <a:lnTo>
                  <a:pt x="0" y="0"/>
                </a:lnTo>
                <a:lnTo>
                  <a:pt x="22" y="0"/>
                </a:lnTo>
                <a:lnTo>
                  <a:pt x="22" y="64"/>
                </a:lnTo>
                <a:lnTo>
                  <a:pt x="42" y="64"/>
                </a:lnTo>
                <a:lnTo>
                  <a:pt x="42" y="86"/>
                </a:lnTo>
                <a:lnTo>
                  <a:pt x="22" y="86"/>
                </a:lnTo>
                <a:lnTo>
                  <a:pt x="22" y="130"/>
                </a:lnTo>
                <a:lnTo>
                  <a:pt x="42" y="130"/>
                </a:lnTo>
                <a:lnTo>
                  <a:pt x="42" y="152"/>
                </a:lnTo>
                <a:lnTo>
                  <a:pt x="22" y="152"/>
                </a:lnTo>
                <a:lnTo>
                  <a:pt x="22" y="196"/>
                </a:lnTo>
                <a:lnTo>
                  <a:pt x="42" y="196"/>
                </a:lnTo>
                <a:lnTo>
                  <a:pt x="42" y="218"/>
                </a:lnTo>
                <a:lnTo>
                  <a:pt x="22" y="218"/>
                </a:lnTo>
                <a:lnTo>
                  <a:pt x="22" y="260"/>
                </a:lnTo>
                <a:lnTo>
                  <a:pt x="42" y="260"/>
                </a:lnTo>
                <a:lnTo>
                  <a:pt x="42" y="282"/>
                </a:lnTo>
                <a:lnTo>
                  <a:pt x="22" y="282"/>
                </a:lnTo>
                <a:lnTo>
                  <a:pt x="22" y="326"/>
                </a:lnTo>
                <a:close/>
                <a:moveTo>
                  <a:pt x="64" y="228"/>
                </a:moveTo>
                <a:lnTo>
                  <a:pt x="64" y="228"/>
                </a:lnTo>
                <a:lnTo>
                  <a:pt x="66" y="222"/>
                </a:lnTo>
                <a:lnTo>
                  <a:pt x="68" y="216"/>
                </a:lnTo>
                <a:lnTo>
                  <a:pt x="70" y="210"/>
                </a:lnTo>
                <a:lnTo>
                  <a:pt x="74" y="204"/>
                </a:lnTo>
                <a:lnTo>
                  <a:pt x="78" y="200"/>
                </a:lnTo>
                <a:lnTo>
                  <a:pt x="84" y="198"/>
                </a:lnTo>
                <a:lnTo>
                  <a:pt x="90" y="196"/>
                </a:lnTo>
                <a:lnTo>
                  <a:pt x="98" y="196"/>
                </a:lnTo>
                <a:lnTo>
                  <a:pt x="98" y="196"/>
                </a:lnTo>
                <a:lnTo>
                  <a:pt x="106" y="196"/>
                </a:lnTo>
                <a:lnTo>
                  <a:pt x="136" y="160"/>
                </a:lnTo>
                <a:lnTo>
                  <a:pt x="136" y="160"/>
                </a:lnTo>
                <a:lnTo>
                  <a:pt x="132" y="150"/>
                </a:lnTo>
                <a:lnTo>
                  <a:pt x="130" y="142"/>
                </a:lnTo>
                <a:lnTo>
                  <a:pt x="130" y="142"/>
                </a:lnTo>
                <a:lnTo>
                  <a:pt x="130" y="134"/>
                </a:lnTo>
                <a:lnTo>
                  <a:pt x="132" y="128"/>
                </a:lnTo>
                <a:lnTo>
                  <a:pt x="136" y="122"/>
                </a:lnTo>
                <a:lnTo>
                  <a:pt x="140" y="118"/>
                </a:lnTo>
                <a:lnTo>
                  <a:pt x="144" y="114"/>
                </a:lnTo>
                <a:lnTo>
                  <a:pt x="150" y="110"/>
                </a:lnTo>
                <a:lnTo>
                  <a:pt x="156" y="110"/>
                </a:lnTo>
                <a:lnTo>
                  <a:pt x="162" y="108"/>
                </a:lnTo>
                <a:lnTo>
                  <a:pt x="162" y="108"/>
                </a:lnTo>
                <a:lnTo>
                  <a:pt x="168" y="110"/>
                </a:lnTo>
                <a:lnTo>
                  <a:pt x="174" y="110"/>
                </a:lnTo>
                <a:lnTo>
                  <a:pt x="180" y="114"/>
                </a:lnTo>
                <a:lnTo>
                  <a:pt x="186" y="118"/>
                </a:lnTo>
                <a:lnTo>
                  <a:pt x="190" y="122"/>
                </a:lnTo>
                <a:lnTo>
                  <a:pt x="192" y="128"/>
                </a:lnTo>
                <a:lnTo>
                  <a:pt x="194" y="134"/>
                </a:lnTo>
                <a:lnTo>
                  <a:pt x="194" y="142"/>
                </a:lnTo>
                <a:lnTo>
                  <a:pt x="194" y="142"/>
                </a:lnTo>
                <a:lnTo>
                  <a:pt x="194" y="150"/>
                </a:lnTo>
                <a:lnTo>
                  <a:pt x="232" y="180"/>
                </a:lnTo>
                <a:lnTo>
                  <a:pt x="232" y="180"/>
                </a:lnTo>
                <a:lnTo>
                  <a:pt x="240" y="176"/>
                </a:lnTo>
                <a:lnTo>
                  <a:pt x="250" y="174"/>
                </a:lnTo>
                <a:lnTo>
                  <a:pt x="250" y="174"/>
                </a:lnTo>
                <a:lnTo>
                  <a:pt x="254" y="174"/>
                </a:lnTo>
                <a:lnTo>
                  <a:pt x="290" y="98"/>
                </a:lnTo>
                <a:lnTo>
                  <a:pt x="290" y="98"/>
                </a:lnTo>
                <a:lnTo>
                  <a:pt x="284" y="88"/>
                </a:lnTo>
                <a:lnTo>
                  <a:pt x="282" y="82"/>
                </a:lnTo>
                <a:lnTo>
                  <a:pt x="282" y="76"/>
                </a:lnTo>
                <a:lnTo>
                  <a:pt x="282" y="76"/>
                </a:lnTo>
                <a:lnTo>
                  <a:pt x="282" y="70"/>
                </a:lnTo>
                <a:lnTo>
                  <a:pt x="284" y="64"/>
                </a:lnTo>
                <a:lnTo>
                  <a:pt x="288" y="58"/>
                </a:lnTo>
                <a:lnTo>
                  <a:pt x="292" y="52"/>
                </a:lnTo>
                <a:lnTo>
                  <a:pt x="296" y="48"/>
                </a:lnTo>
                <a:lnTo>
                  <a:pt x="302" y="46"/>
                </a:lnTo>
                <a:lnTo>
                  <a:pt x="308" y="44"/>
                </a:lnTo>
                <a:lnTo>
                  <a:pt x="314" y="44"/>
                </a:lnTo>
                <a:lnTo>
                  <a:pt x="314" y="44"/>
                </a:lnTo>
                <a:lnTo>
                  <a:pt x="320" y="44"/>
                </a:lnTo>
                <a:lnTo>
                  <a:pt x="328" y="46"/>
                </a:lnTo>
                <a:lnTo>
                  <a:pt x="332" y="48"/>
                </a:lnTo>
                <a:lnTo>
                  <a:pt x="338" y="52"/>
                </a:lnTo>
                <a:lnTo>
                  <a:pt x="342" y="58"/>
                </a:lnTo>
                <a:lnTo>
                  <a:pt x="344" y="64"/>
                </a:lnTo>
                <a:lnTo>
                  <a:pt x="346" y="70"/>
                </a:lnTo>
                <a:lnTo>
                  <a:pt x="346" y="76"/>
                </a:lnTo>
                <a:lnTo>
                  <a:pt x="346" y="76"/>
                </a:lnTo>
                <a:lnTo>
                  <a:pt x="346" y="82"/>
                </a:lnTo>
                <a:lnTo>
                  <a:pt x="344" y="88"/>
                </a:lnTo>
                <a:lnTo>
                  <a:pt x="342" y="94"/>
                </a:lnTo>
                <a:lnTo>
                  <a:pt x="338" y="98"/>
                </a:lnTo>
                <a:lnTo>
                  <a:pt x="332" y="102"/>
                </a:lnTo>
                <a:lnTo>
                  <a:pt x="328" y="106"/>
                </a:lnTo>
                <a:lnTo>
                  <a:pt x="320" y="108"/>
                </a:lnTo>
                <a:lnTo>
                  <a:pt x="314" y="108"/>
                </a:lnTo>
                <a:lnTo>
                  <a:pt x="314" y="108"/>
                </a:lnTo>
                <a:lnTo>
                  <a:pt x="310" y="108"/>
                </a:lnTo>
                <a:lnTo>
                  <a:pt x="272" y="184"/>
                </a:lnTo>
                <a:lnTo>
                  <a:pt x="272" y="184"/>
                </a:lnTo>
                <a:lnTo>
                  <a:pt x="280" y="194"/>
                </a:lnTo>
                <a:lnTo>
                  <a:pt x="282" y="200"/>
                </a:lnTo>
                <a:lnTo>
                  <a:pt x="282" y="206"/>
                </a:lnTo>
                <a:lnTo>
                  <a:pt x="282" y="206"/>
                </a:lnTo>
                <a:lnTo>
                  <a:pt x="282" y="212"/>
                </a:lnTo>
                <a:lnTo>
                  <a:pt x="280" y="218"/>
                </a:lnTo>
                <a:lnTo>
                  <a:pt x="276" y="224"/>
                </a:lnTo>
                <a:lnTo>
                  <a:pt x="272" y="230"/>
                </a:lnTo>
                <a:lnTo>
                  <a:pt x="268" y="234"/>
                </a:lnTo>
                <a:lnTo>
                  <a:pt x="262" y="236"/>
                </a:lnTo>
                <a:lnTo>
                  <a:pt x="256" y="238"/>
                </a:lnTo>
                <a:lnTo>
                  <a:pt x="250" y="238"/>
                </a:lnTo>
                <a:lnTo>
                  <a:pt x="250" y="238"/>
                </a:lnTo>
                <a:lnTo>
                  <a:pt x="242" y="238"/>
                </a:lnTo>
                <a:lnTo>
                  <a:pt x="236" y="236"/>
                </a:lnTo>
                <a:lnTo>
                  <a:pt x="230" y="234"/>
                </a:lnTo>
                <a:lnTo>
                  <a:pt x="226" y="230"/>
                </a:lnTo>
                <a:lnTo>
                  <a:pt x="222" y="224"/>
                </a:lnTo>
                <a:lnTo>
                  <a:pt x="220" y="218"/>
                </a:lnTo>
                <a:lnTo>
                  <a:pt x="218" y="212"/>
                </a:lnTo>
                <a:lnTo>
                  <a:pt x="216" y="206"/>
                </a:lnTo>
                <a:lnTo>
                  <a:pt x="216" y="206"/>
                </a:lnTo>
                <a:lnTo>
                  <a:pt x="218" y="196"/>
                </a:lnTo>
                <a:lnTo>
                  <a:pt x="180" y="168"/>
                </a:lnTo>
                <a:lnTo>
                  <a:pt x="180" y="168"/>
                </a:lnTo>
                <a:lnTo>
                  <a:pt x="172" y="172"/>
                </a:lnTo>
                <a:lnTo>
                  <a:pt x="162" y="174"/>
                </a:lnTo>
                <a:lnTo>
                  <a:pt x="162" y="174"/>
                </a:lnTo>
                <a:lnTo>
                  <a:pt x="152" y="172"/>
                </a:lnTo>
                <a:lnTo>
                  <a:pt x="124" y="210"/>
                </a:lnTo>
                <a:lnTo>
                  <a:pt x="124" y="210"/>
                </a:lnTo>
                <a:lnTo>
                  <a:pt x="128" y="218"/>
                </a:lnTo>
                <a:lnTo>
                  <a:pt x="130" y="228"/>
                </a:lnTo>
                <a:lnTo>
                  <a:pt x="130" y="228"/>
                </a:lnTo>
                <a:lnTo>
                  <a:pt x="130" y="234"/>
                </a:lnTo>
                <a:lnTo>
                  <a:pt x="128" y="240"/>
                </a:lnTo>
                <a:lnTo>
                  <a:pt x="124" y="246"/>
                </a:lnTo>
                <a:lnTo>
                  <a:pt x="120" y="250"/>
                </a:lnTo>
                <a:lnTo>
                  <a:pt x="116" y="254"/>
                </a:lnTo>
                <a:lnTo>
                  <a:pt x="110" y="258"/>
                </a:lnTo>
                <a:lnTo>
                  <a:pt x="104" y="260"/>
                </a:lnTo>
                <a:lnTo>
                  <a:pt x="98" y="260"/>
                </a:lnTo>
                <a:lnTo>
                  <a:pt x="98" y="260"/>
                </a:lnTo>
                <a:lnTo>
                  <a:pt x="90" y="260"/>
                </a:lnTo>
                <a:lnTo>
                  <a:pt x="84" y="258"/>
                </a:lnTo>
                <a:lnTo>
                  <a:pt x="78" y="254"/>
                </a:lnTo>
                <a:lnTo>
                  <a:pt x="74" y="250"/>
                </a:lnTo>
                <a:lnTo>
                  <a:pt x="70" y="246"/>
                </a:lnTo>
                <a:lnTo>
                  <a:pt x="68" y="240"/>
                </a:lnTo>
                <a:lnTo>
                  <a:pt x="66" y="234"/>
                </a:lnTo>
                <a:lnTo>
                  <a:pt x="64" y="228"/>
                </a:lnTo>
                <a:lnTo>
                  <a:pt x="64" y="228"/>
                </a:lnTo>
                <a:close/>
                <a:moveTo>
                  <a:pt x="304" y="76"/>
                </a:moveTo>
                <a:lnTo>
                  <a:pt x="304" y="76"/>
                </a:lnTo>
                <a:lnTo>
                  <a:pt x="304" y="80"/>
                </a:lnTo>
                <a:lnTo>
                  <a:pt x="306" y="84"/>
                </a:lnTo>
                <a:lnTo>
                  <a:pt x="310" y="86"/>
                </a:lnTo>
                <a:lnTo>
                  <a:pt x="314" y="86"/>
                </a:lnTo>
                <a:lnTo>
                  <a:pt x="314" y="86"/>
                </a:lnTo>
                <a:lnTo>
                  <a:pt x="318" y="86"/>
                </a:lnTo>
                <a:lnTo>
                  <a:pt x="322" y="84"/>
                </a:lnTo>
                <a:lnTo>
                  <a:pt x="324" y="80"/>
                </a:lnTo>
                <a:lnTo>
                  <a:pt x="326" y="76"/>
                </a:lnTo>
                <a:lnTo>
                  <a:pt x="326" y="76"/>
                </a:lnTo>
                <a:lnTo>
                  <a:pt x="324" y="72"/>
                </a:lnTo>
                <a:lnTo>
                  <a:pt x="322" y="68"/>
                </a:lnTo>
                <a:lnTo>
                  <a:pt x="318" y="66"/>
                </a:lnTo>
                <a:lnTo>
                  <a:pt x="314" y="64"/>
                </a:lnTo>
                <a:lnTo>
                  <a:pt x="314" y="64"/>
                </a:lnTo>
                <a:lnTo>
                  <a:pt x="310" y="66"/>
                </a:lnTo>
                <a:lnTo>
                  <a:pt x="306" y="68"/>
                </a:lnTo>
                <a:lnTo>
                  <a:pt x="304" y="72"/>
                </a:lnTo>
                <a:lnTo>
                  <a:pt x="304" y="76"/>
                </a:lnTo>
                <a:lnTo>
                  <a:pt x="304" y="76"/>
                </a:lnTo>
                <a:close/>
                <a:moveTo>
                  <a:pt x="238" y="206"/>
                </a:moveTo>
                <a:lnTo>
                  <a:pt x="238" y="206"/>
                </a:lnTo>
                <a:lnTo>
                  <a:pt x="240" y="210"/>
                </a:lnTo>
                <a:lnTo>
                  <a:pt x="242" y="214"/>
                </a:lnTo>
                <a:lnTo>
                  <a:pt x="244" y="216"/>
                </a:lnTo>
                <a:lnTo>
                  <a:pt x="250" y="218"/>
                </a:lnTo>
                <a:lnTo>
                  <a:pt x="250" y="218"/>
                </a:lnTo>
                <a:lnTo>
                  <a:pt x="254" y="216"/>
                </a:lnTo>
                <a:lnTo>
                  <a:pt x="256" y="214"/>
                </a:lnTo>
                <a:lnTo>
                  <a:pt x="260" y="210"/>
                </a:lnTo>
                <a:lnTo>
                  <a:pt x="260" y="206"/>
                </a:lnTo>
                <a:lnTo>
                  <a:pt x="260" y="206"/>
                </a:lnTo>
                <a:lnTo>
                  <a:pt x="260" y="202"/>
                </a:lnTo>
                <a:lnTo>
                  <a:pt x="256" y="198"/>
                </a:lnTo>
                <a:lnTo>
                  <a:pt x="254" y="196"/>
                </a:lnTo>
                <a:lnTo>
                  <a:pt x="250" y="196"/>
                </a:lnTo>
                <a:lnTo>
                  <a:pt x="250" y="196"/>
                </a:lnTo>
                <a:lnTo>
                  <a:pt x="244" y="196"/>
                </a:lnTo>
                <a:lnTo>
                  <a:pt x="242" y="198"/>
                </a:lnTo>
                <a:lnTo>
                  <a:pt x="240" y="202"/>
                </a:lnTo>
                <a:lnTo>
                  <a:pt x="238" y="206"/>
                </a:lnTo>
                <a:lnTo>
                  <a:pt x="238" y="206"/>
                </a:lnTo>
                <a:close/>
                <a:moveTo>
                  <a:pt x="152" y="142"/>
                </a:moveTo>
                <a:lnTo>
                  <a:pt x="152" y="142"/>
                </a:lnTo>
                <a:lnTo>
                  <a:pt x="152" y="146"/>
                </a:lnTo>
                <a:lnTo>
                  <a:pt x="154" y="148"/>
                </a:lnTo>
                <a:lnTo>
                  <a:pt x="158" y="152"/>
                </a:lnTo>
                <a:lnTo>
                  <a:pt x="162" y="152"/>
                </a:lnTo>
                <a:lnTo>
                  <a:pt x="162" y="152"/>
                </a:lnTo>
                <a:lnTo>
                  <a:pt x="166" y="152"/>
                </a:lnTo>
                <a:lnTo>
                  <a:pt x="170" y="148"/>
                </a:lnTo>
                <a:lnTo>
                  <a:pt x="172" y="146"/>
                </a:lnTo>
                <a:lnTo>
                  <a:pt x="174" y="142"/>
                </a:lnTo>
                <a:lnTo>
                  <a:pt x="174" y="142"/>
                </a:lnTo>
                <a:lnTo>
                  <a:pt x="172" y="136"/>
                </a:lnTo>
                <a:lnTo>
                  <a:pt x="170" y="134"/>
                </a:lnTo>
                <a:lnTo>
                  <a:pt x="166" y="130"/>
                </a:lnTo>
                <a:lnTo>
                  <a:pt x="162" y="130"/>
                </a:lnTo>
                <a:lnTo>
                  <a:pt x="162" y="130"/>
                </a:lnTo>
                <a:lnTo>
                  <a:pt x="158" y="130"/>
                </a:lnTo>
                <a:lnTo>
                  <a:pt x="154" y="134"/>
                </a:lnTo>
                <a:lnTo>
                  <a:pt x="152" y="136"/>
                </a:lnTo>
                <a:lnTo>
                  <a:pt x="152" y="142"/>
                </a:lnTo>
                <a:lnTo>
                  <a:pt x="152" y="142"/>
                </a:lnTo>
                <a:close/>
                <a:moveTo>
                  <a:pt x="86" y="228"/>
                </a:moveTo>
                <a:lnTo>
                  <a:pt x="86" y="228"/>
                </a:lnTo>
                <a:lnTo>
                  <a:pt x="88" y="232"/>
                </a:lnTo>
                <a:lnTo>
                  <a:pt x="90" y="236"/>
                </a:lnTo>
                <a:lnTo>
                  <a:pt x="92" y="238"/>
                </a:lnTo>
                <a:lnTo>
                  <a:pt x="98" y="238"/>
                </a:lnTo>
                <a:lnTo>
                  <a:pt x="98" y="238"/>
                </a:lnTo>
                <a:lnTo>
                  <a:pt x="102" y="238"/>
                </a:lnTo>
                <a:lnTo>
                  <a:pt x="104" y="236"/>
                </a:lnTo>
                <a:lnTo>
                  <a:pt x="108" y="232"/>
                </a:lnTo>
                <a:lnTo>
                  <a:pt x="108" y="228"/>
                </a:lnTo>
                <a:lnTo>
                  <a:pt x="108" y="228"/>
                </a:lnTo>
                <a:lnTo>
                  <a:pt x="108" y="224"/>
                </a:lnTo>
                <a:lnTo>
                  <a:pt x="104" y="220"/>
                </a:lnTo>
                <a:lnTo>
                  <a:pt x="102" y="218"/>
                </a:lnTo>
                <a:lnTo>
                  <a:pt x="98" y="218"/>
                </a:lnTo>
                <a:lnTo>
                  <a:pt x="98" y="218"/>
                </a:lnTo>
                <a:lnTo>
                  <a:pt x="92" y="218"/>
                </a:lnTo>
                <a:lnTo>
                  <a:pt x="90" y="220"/>
                </a:lnTo>
                <a:lnTo>
                  <a:pt x="88" y="224"/>
                </a:lnTo>
                <a:lnTo>
                  <a:pt x="86" y="228"/>
                </a:lnTo>
                <a:lnTo>
                  <a:pt x="86" y="228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Rectangle 11"/>
          <p:cNvSpPr/>
          <p:nvPr/>
        </p:nvSpPr>
        <p:spPr>
          <a:xfrm>
            <a:off x="5127032" y="4840280"/>
            <a:ext cx="2007193" cy="177278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cxnSp>
        <p:nvCxnSpPr>
          <p:cNvPr id="17" name="直接连接符 16"/>
          <p:cNvCxnSpPr/>
          <p:nvPr/>
        </p:nvCxnSpPr>
        <p:spPr>
          <a:xfrm>
            <a:off x="5483835" y="4717142"/>
            <a:ext cx="12337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1"/>
          <p:cNvSpPr/>
          <p:nvPr/>
        </p:nvSpPr>
        <p:spPr>
          <a:xfrm>
            <a:off x="8621050" y="4840280"/>
            <a:ext cx="2007193" cy="177278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cxnSp>
        <p:nvCxnSpPr>
          <p:cNvPr id="19" name="直接连接符 18"/>
          <p:cNvCxnSpPr/>
          <p:nvPr/>
        </p:nvCxnSpPr>
        <p:spPr>
          <a:xfrm>
            <a:off x="8977853" y="4717142"/>
            <a:ext cx="12337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183"/>
          <p:cNvSpPr>
            <a:spLocks noEditPoints="1"/>
          </p:cNvSpPr>
          <p:nvPr/>
        </p:nvSpPr>
        <p:spPr bwMode="auto">
          <a:xfrm>
            <a:off x="5927884" y="4180114"/>
            <a:ext cx="437741" cy="43587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0" y="468"/>
              </a:cxn>
              <a:cxn ang="0">
                <a:pos x="192" y="374"/>
              </a:cxn>
              <a:cxn ang="0">
                <a:pos x="232" y="442"/>
              </a:cxn>
              <a:cxn ang="0">
                <a:pos x="294" y="330"/>
              </a:cxn>
              <a:cxn ang="0">
                <a:pos x="470" y="284"/>
              </a:cxn>
              <a:cxn ang="0">
                <a:pos x="0" y="0"/>
              </a:cxn>
              <a:cxn ang="0">
                <a:pos x="232" y="396"/>
              </a:cxn>
              <a:cxn ang="0">
                <a:pos x="54" y="80"/>
              </a:cxn>
              <a:cxn ang="0">
                <a:pos x="272" y="324"/>
              </a:cxn>
              <a:cxn ang="0">
                <a:pos x="232" y="396"/>
              </a:cxn>
            </a:cxnLst>
            <a:rect l="0" t="0" r="r" b="b"/>
            <a:pathLst>
              <a:path w="470" h="468">
                <a:moveTo>
                  <a:pt x="0" y="0"/>
                </a:moveTo>
                <a:lnTo>
                  <a:pt x="20" y="468"/>
                </a:lnTo>
                <a:lnTo>
                  <a:pt x="192" y="374"/>
                </a:lnTo>
                <a:lnTo>
                  <a:pt x="232" y="442"/>
                </a:lnTo>
                <a:lnTo>
                  <a:pt x="294" y="330"/>
                </a:lnTo>
                <a:lnTo>
                  <a:pt x="470" y="284"/>
                </a:lnTo>
                <a:lnTo>
                  <a:pt x="0" y="0"/>
                </a:lnTo>
                <a:close/>
                <a:moveTo>
                  <a:pt x="232" y="396"/>
                </a:moveTo>
                <a:lnTo>
                  <a:pt x="54" y="80"/>
                </a:lnTo>
                <a:lnTo>
                  <a:pt x="272" y="324"/>
                </a:lnTo>
                <a:lnTo>
                  <a:pt x="232" y="39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94"/>
          <p:cNvSpPr>
            <a:spLocks noEditPoints="1"/>
          </p:cNvSpPr>
          <p:nvPr/>
        </p:nvSpPr>
        <p:spPr bwMode="auto">
          <a:xfrm>
            <a:off x="9397647" y="4180114"/>
            <a:ext cx="445202" cy="445202"/>
          </a:xfrm>
          <a:custGeom>
            <a:avLst/>
            <a:gdLst/>
            <a:ahLst/>
            <a:cxnLst>
              <a:cxn ang="0">
                <a:pos x="224" y="0"/>
              </a:cxn>
              <a:cxn ang="0">
                <a:pos x="180" y="4"/>
              </a:cxn>
              <a:cxn ang="0">
                <a:pos x="138" y="18"/>
              </a:cxn>
              <a:cxn ang="0">
                <a:pos x="100" y="38"/>
              </a:cxn>
              <a:cxn ang="0">
                <a:pos x="66" y="66"/>
              </a:cxn>
              <a:cxn ang="0">
                <a:pos x="38" y="98"/>
              </a:cxn>
              <a:cxn ang="0">
                <a:pos x="18" y="136"/>
              </a:cxn>
              <a:cxn ang="0">
                <a:pos x="6" y="178"/>
              </a:cxn>
              <a:cxn ang="0">
                <a:pos x="0" y="224"/>
              </a:cxn>
              <a:cxn ang="0">
                <a:pos x="2" y="246"/>
              </a:cxn>
              <a:cxn ang="0">
                <a:pos x="10" y="290"/>
              </a:cxn>
              <a:cxn ang="0">
                <a:pos x="28" y="330"/>
              </a:cxn>
              <a:cxn ang="0">
                <a:pos x="52" y="366"/>
              </a:cxn>
              <a:cxn ang="0">
                <a:pos x="82" y="396"/>
              </a:cxn>
              <a:cxn ang="0">
                <a:pos x="118" y="420"/>
              </a:cxn>
              <a:cxn ang="0">
                <a:pos x="158" y="438"/>
              </a:cxn>
              <a:cxn ang="0">
                <a:pos x="202" y="446"/>
              </a:cxn>
              <a:cxn ang="0">
                <a:pos x="224" y="448"/>
              </a:cxn>
              <a:cxn ang="0">
                <a:pos x="270" y="444"/>
              </a:cxn>
              <a:cxn ang="0">
                <a:pos x="312" y="430"/>
              </a:cxn>
              <a:cxn ang="0">
                <a:pos x="350" y="410"/>
              </a:cxn>
              <a:cxn ang="0">
                <a:pos x="382" y="382"/>
              </a:cxn>
              <a:cxn ang="0">
                <a:pos x="410" y="350"/>
              </a:cxn>
              <a:cxn ang="0">
                <a:pos x="430" y="312"/>
              </a:cxn>
              <a:cxn ang="0">
                <a:pos x="444" y="270"/>
              </a:cxn>
              <a:cxn ang="0">
                <a:pos x="448" y="224"/>
              </a:cxn>
              <a:cxn ang="0">
                <a:pos x="448" y="202"/>
              </a:cxn>
              <a:cxn ang="0">
                <a:pos x="438" y="158"/>
              </a:cxn>
              <a:cxn ang="0">
                <a:pos x="422" y="118"/>
              </a:cxn>
              <a:cxn ang="0">
                <a:pos x="398" y="82"/>
              </a:cxn>
              <a:cxn ang="0">
                <a:pos x="366" y="52"/>
              </a:cxn>
              <a:cxn ang="0">
                <a:pos x="332" y="28"/>
              </a:cxn>
              <a:cxn ang="0">
                <a:pos x="292" y="10"/>
              </a:cxn>
              <a:cxn ang="0">
                <a:pos x="248" y="2"/>
              </a:cxn>
              <a:cxn ang="0">
                <a:pos x="224" y="0"/>
              </a:cxn>
              <a:cxn ang="0">
                <a:pos x="86" y="224"/>
              </a:cxn>
              <a:cxn ang="0">
                <a:pos x="190" y="248"/>
              </a:cxn>
              <a:cxn ang="0">
                <a:pos x="364" y="154"/>
              </a:cxn>
            </a:cxnLst>
            <a:rect l="0" t="0" r="r" b="b"/>
            <a:pathLst>
              <a:path w="448" h="448">
                <a:moveTo>
                  <a:pt x="224" y="0"/>
                </a:moveTo>
                <a:lnTo>
                  <a:pt x="224" y="0"/>
                </a:lnTo>
                <a:lnTo>
                  <a:pt x="202" y="2"/>
                </a:lnTo>
                <a:lnTo>
                  <a:pt x="180" y="4"/>
                </a:lnTo>
                <a:lnTo>
                  <a:pt x="158" y="10"/>
                </a:lnTo>
                <a:lnTo>
                  <a:pt x="138" y="18"/>
                </a:lnTo>
                <a:lnTo>
                  <a:pt x="118" y="28"/>
                </a:lnTo>
                <a:lnTo>
                  <a:pt x="100" y="38"/>
                </a:lnTo>
                <a:lnTo>
                  <a:pt x="82" y="52"/>
                </a:lnTo>
                <a:lnTo>
                  <a:pt x="66" y="66"/>
                </a:lnTo>
                <a:lnTo>
                  <a:pt x="52" y="82"/>
                </a:lnTo>
                <a:lnTo>
                  <a:pt x="38" y="98"/>
                </a:lnTo>
                <a:lnTo>
                  <a:pt x="28" y="118"/>
                </a:lnTo>
                <a:lnTo>
                  <a:pt x="18" y="136"/>
                </a:lnTo>
                <a:lnTo>
                  <a:pt x="10" y="158"/>
                </a:lnTo>
                <a:lnTo>
                  <a:pt x="6" y="178"/>
                </a:lnTo>
                <a:lnTo>
                  <a:pt x="2" y="202"/>
                </a:lnTo>
                <a:lnTo>
                  <a:pt x="0" y="224"/>
                </a:lnTo>
                <a:lnTo>
                  <a:pt x="0" y="224"/>
                </a:lnTo>
                <a:lnTo>
                  <a:pt x="2" y="246"/>
                </a:lnTo>
                <a:lnTo>
                  <a:pt x="6" y="270"/>
                </a:lnTo>
                <a:lnTo>
                  <a:pt x="10" y="290"/>
                </a:lnTo>
                <a:lnTo>
                  <a:pt x="18" y="312"/>
                </a:lnTo>
                <a:lnTo>
                  <a:pt x="28" y="330"/>
                </a:lnTo>
                <a:lnTo>
                  <a:pt x="38" y="350"/>
                </a:lnTo>
                <a:lnTo>
                  <a:pt x="52" y="366"/>
                </a:lnTo>
                <a:lnTo>
                  <a:pt x="66" y="382"/>
                </a:lnTo>
                <a:lnTo>
                  <a:pt x="82" y="396"/>
                </a:lnTo>
                <a:lnTo>
                  <a:pt x="100" y="410"/>
                </a:lnTo>
                <a:lnTo>
                  <a:pt x="118" y="420"/>
                </a:lnTo>
                <a:lnTo>
                  <a:pt x="138" y="430"/>
                </a:lnTo>
                <a:lnTo>
                  <a:pt x="158" y="438"/>
                </a:lnTo>
                <a:lnTo>
                  <a:pt x="180" y="444"/>
                </a:lnTo>
                <a:lnTo>
                  <a:pt x="202" y="446"/>
                </a:lnTo>
                <a:lnTo>
                  <a:pt x="224" y="448"/>
                </a:lnTo>
                <a:lnTo>
                  <a:pt x="224" y="448"/>
                </a:lnTo>
                <a:lnTo>
                  <a:pt x="248" y="446"/>
                </a:lnTo>
                <a:lnTo>
                  <a:pt x="270" y="444"/>
                </a:lnTo>
                <a:lnTo>
                  <a:pt x="292" y="438"/>
                </a:lnTo>
                <a:lnTo>
                  <a:pt x="312" y="430"/>
                </a:lnTo>
                <a:lnTo>
                  <a:pt x="332" y="420"/>
                </a:lnTo>
                <a:lnTo>
                  <a:pt x="350" y="410"/>
                </a:lnTo>
                <a:lnTo>
                  <a:pt x="366" y="396"/>
                </a:lnTo>
                <a:lnTo>
                  <a:pt x="382" y="382"/>
                </a:lnTo>
                <a:lnTo>
                  <a:pt x="398" y="366"/>
                </a:lnTo>
                <a:lnTo>
                  <a:pt x="410" y="350"/>
                </a:lnTo>
                <a:lnTo>
                  <a:pt x="422" y="330"/>
                </a:lnTo>
                <a:lnTo>
                  <a:pt x="430" y="312"/>
                </a:lnTo>
                <a:lnTo>
                  <a:pt x="438" y="290"/>
                </a:lnTo>
                <a:lnTo>
                  <a:pt x="444" y="270"/>
                </a:lnTo>
                <a:lnTo>
                  <a:pt x="448" y="246"/>
                </a:lnTo>
                <a:lnTo>
                  <a:pt x="448" y="224"/>
                </a:lnTo>
                <a:lnTo>
                  <a:pt x="448" y="224"/>
                </a:lnTo>
                <a:lnTo>
                  <a:pt x="448" y="202"/>
                </a:lnTo>
                <a:lnTo>
                  <a:pt x="444" y="178"/>
                </a:lnTo>
                <a:lnTo>
                  <a:pt x="438" y="158"/>
                </a:lnTo>
                <a:lnTo>
                  <a:pt x="430" y="136"/>
                </a:lnTo>
                <a:lnTo>
                  <a:pt x="422" y="118"/>
                </a:lnTo>
                <a:lnTo>
                  <a:pt x="410" y="98"/>
                </a:lnTo>
                <a:lnTo>
                  <a:pt x="398" y="82"/>
                </a:lnTo>
                <a:lnTo>
                  <a:pt x="382" y="66"/>
                </a:lnTo>
                <a:lnTo>
                  <a:pt x="366" y="52"/>
                </a:lnTo>
                <a:lnTo>
                  <a:pt x="350" y="38"/>
                </a:lnTo>
                <a:lnTo>
                  <a:pt x="332" y="28"/>
                </a:lnTo>
                <a:lnTo>
                  <a:pt x="312" y="18"/>
                </a:lnTo>
                <a:lnTo>
                  <a:pt x="292" y="10"/>
                </a:lnTo>
                <a:lnTo>
                  <a:pt x="270" y="4"/>
                </a:lnTo>
                <a:lnTo>
                  <a:pt x="248" y="2"/>
                </a:lnTo>
                <a:lnTo>
                  <a:pt x="224" y="0"/>
                </a:lnTo>
                <a:lnTo>
                  <a:pt x="224" y="0"/>
                </a:lnTo>
                <a:close/>
                <a:moveTo>
                  <a:pt x="190" y="328"/>
                </a:moveTo>
                <a:lnTo>
                  <a:pt x="86" y="224"/>
                </a:lnTo>
                <a:lnTo>
                  <a:pt x="126" y="184"/>
                </a:lnTo>
                <a:lnTo>
                  <a:pt x="190" y="248"/>
                </a:lnTo>
                <a:lnTo>
                  <a:pt x="324" y="114"/>
                </a:lnTo>
                <a:lnTo>
                  <a:pt x="364" y="154"/>
                </a:lnTo>
                <a:lnTo>
                  <a:pt x="190" y="328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u="sng"/>
          </a:p>
        </p:txBody>
      </p:sp>
    </p:spTree>
    <p:extLst>
      <p:ext uri="{BB962C8B-B14F-4D97-AF65-F5344CB8AC3E}">
        <p14:creationId xmlns:p14="http://schemas.microsoft.com/office/powerpoint/2010/main" val="1874624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ADD YOUR TETLE </a:t>
            </a:r>
            <a:r>
              <a:rPr lang="en-US" altLang="zh-CN" dirty="0" smtClean="0"/>
              <a:t>HERE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 smtClean="0"/>
              <a:t>01</a:t>
            </a:r>
            <a:endParaRPr lang="zh-CN" altLang="en-US" dirty="0"/>
          </a:p>
        </p:txBody>
      </p:sp>
      <p:cxnSp>
        <p:nvCxnSpPr>
          <p:cNvPr id="4" name="直接连接符 3"/>
          <p:cNvCxnSpPr/>
          <p:nvPr/>
        </p:nvCxnSpPr>
        <p:spPr>
          <a:xfrm>
            <a:off x="6858000" y="1200153"/>
            <a:ext cx="53340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6858000" y="5695953"/>
            <a:ext cx="53340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11"/>
          <p:cNvSpPr/>
          <p:nvPr/>
        </p:nvSpPr>
        <p:spPr>
          <a:xfrm>
            <a:off x="7465285" y="1806654"/>
            <a:ext cx="4119429" cy="788802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/>
              <a:t>在母板中修改图片，“视图”</a:t>
            </a:r>
            <a:r>
              <a:rPr lang="en-US" altLang="zh-CN" sz="1200" dirty="0" smtClean="0"/>
              <a:t>-</a:t>
            </a:r>
            <a:r>
              <a:rPr lang="zh-CN" altLang="en-US" sz="1200" dirty="0" smtClean="0"/>
              <a:t>“幻灯片模板”。如</a:t>
            </a:r>
            <a:r>
              <a:rPr lang="zh-CN" altLang="en-US" sz="1200" dirty="0"/>
              <a:t>关键词、部分简单介绍等。点击此处添加文本内容，如关键词、部分简单介绍等</a:t>
            </a:r>
            <a:r>
              <a:rPr lang="zh-CN" altLang="en-US" sz="1200" dirty="0" smtClean="0"/>
              <a:t>。</a:t>
            </a:r>
            <a:endParaRPr kumimoji="1" lang="zh-CN" altLang="en-US" sz="1200" dirty="0"/>
          </a:p>
        </p:txBody>
      </p:sp>
      <p:sp>
        <p:nvSpPr>
          <p:cNvPr id="10" name="Rectangle 11"/>
          <p:cNvSpPr/>
          <p:nvPr/>
        </p:nvSpPr>
        <p:spPr>
          <a:xfrm>
            <a:off x="7465285" y="2974635"/>
            <a:ext cx="4119429" cy="788802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/>
              <a:t>在母板中修改图片，“视图”</a:t>
            </a:r>
            <a:r>
              <a:rPr lang="en-US" altLang="zh-CN" sz="1200" dirty="0" smtClean="0"/>
              <a:t>-</a:t>
            </a:r>
            <a:r>
              <a:rPr lang="zh-CN" altLang="en-US" sz="1200" dirty="0" smtClean="0"/>
              <a:t>“幻灯片模板”。如</a:t>
            </a:r>
            <a:r>
              <a:rPr lang="zh-CN" altLang="en-US" sz="1200" dirty="0"/>
              <a:t>关键词、部分简单介绍等。点击此处添加文本内容，如关键词、部分简单介绍等</a:t>
            </a:r>
            <a:r>
              <a:rPr lang="zh-CN" altLang="en-US" sz="1200" dirty="0" smtClean="0"/>
              <a:t>。</a:t>
            </a:r>
            <a:endParaRPr kumimoji="1" lang="zh-CN" altLang="en-US" sz="1200" dirty="0"/>
          </a:p>
        </p:txBody>
      </p:sp>
      <p:sp>
        <p:nvSpPr>
          <p:cNvPr id="11" name="Rectangle 11"/>
          <p:cNvSpPr/>
          <p:nvPr/>
        </p:nvSpPr>
        <p:spPr>
          <a:xfrm>
            <a:off x="7465285" y="4142616"/>
            <a:ext cx="4119429" cy="788802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/>
              <a:t>在母板中修改图片，“视图”</a:t>
            </a:r>
            <a:r>
              <a:rPr lang="en-US" altLang="zh-CN" sz="1200" dirty="0" smtClean="0"/>
              <a:t>-</a:t>
            </a:r>
            <a:r>
              <a:rPr lang="zh-CN" altLang="en-US" sz="1200" dirty="0" smtClean="0"/>
              <a:t>“幻灯片模板”。如</a:t>
            </a:r>
            <a:r>
              <a:rPr lang="zh-CN" altLang="en-US" sz="1200" dirty="0"/>
              <a:t>关键词、部分简单介绍等。点击此处添加文本内容，如关键词、部分简单介绍等</a:t>
            </a:r>
            <a:r>
              <a:rPr lang="zh-CN" altLang="en-US" sz="1200" dirty="0" smtClean="0"/>
              <a:t>。</a:t>
            </a:r>
            <a:endParaRPr kumimoji="1"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803245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848100" y="2644854"/>
            <a:ext cx="4724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smtClean="0"/>
              <a:t>PART TWO</a:t>
            </a:r>
            <a:endParaRPr lang="zh-CN" altLang="en-US" sz="6600" dirty="0"/>
          </a:p>
        </p:txBody>
      </p:sp>
      <p:cxnSp>
        <p:nvCxnSpPr>
          <p:cNvPr id="7" name="直接连接符 6"/>
          <p:cNvCxnSpPr/>
          <p:nvPr/>
        </p:nvCxnSpPr>
        <p:spPr>
          <a:xfrm>
            <a:off x="3962400" y="3790950"/>
            <a:ext cx="41719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11"/>
          <p:cNvSpPr/>
          <p:nvPr/>
        </p:nvSpPr>
        <p:spPr>
          <a:xfrm>
            <a:off x="3962400" y="4264104"/>
            <a:ext cx="4119429" cy="81252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sp>
        <p:nvSpPr>
          <p:cNvPr id="12" name="Freeform 112"/>
          <p:cNvSpPr>
            <a:spLocks/>
          </p:cNvSpPr>
          <p:nvPr/>
        </p:nvSpPr>
        <p:spPr bwMode="auto">
          <a:xfrm>
            <a:off x="5583964" y="1322103"/>
            <a:ext cx="876300" cy="1160631"/>
          </a:xfrm>
          <a:custGeom>
            <a:avLst/>
            <a:gdLst/>
            <a:ahLst/>
            <a:cxnLst>
              <a:cxn ang="0">
                <a:pos x="112" y="0"/>
              </a:cxn>
              <a:cxn ang="0">
                <a:pos x="76" y="0"/>
              </a:cxn>
              <a:cxn ang="0">
                <a:pos x="50" y="0"/>
              </a:cxn>
              <a:cxn ang="0">
                <a:pos x="32" y="4"/>
              </a:cxn>
              <a:cxn ang="0">
                <a:pos x="18" y="12"/>
              </a:cxn>
              <a:cxn ang="0">
                <a:pos x="14" y="16"/>
              </a:cxn>
              <a:cxn ang="0">
                <a:pos x="4" y="28"/>
              </a:cxn>
              <a:cxn ang="0">
                <a:pos x="0" y="44"/>
              </a:cxn>
              <a:cxn ang="0">
                <a:pos x="0" y="62"/>
              </a:cxn>
              <a:cxn ang="0">
                <a:pos x="0" y="480"/>
              </a:cxn>
              <a:cxn ang="0">
                <a:pos x="6" y="492"/>
              </a:cxn>
              <a:cxn ang="0">
                <a:pos x="18" y="498"/>
              </a:cxn>
              <a:cxn ang="0">
                <a:pos x="328" y="498"/>
              </a:cxn>
              <a:cxn ang="0">
                <a:pos x="340" y="492"/>
              </a:cxn>
              <a:cxn ang="0">
                <a:pos x="346" y="480"/>
              </a:cxn>
              <a:cxn ang="0">
                <a:pos x="346" y="58"/>
              </a:cxn>
              <a:cxn ang="0">
                <a:pos x="340" y="46"/>
              </a:cxn>
              <a:cxn ang="0">
                <a:pos x="328" y="40"/>
              </a:cxn>
              <a:cxn ang="0">
                <a:pos x="122" y="40"/>
              </a:cxn>
              <a:cxn ang="0">
                <a:pos x="118" y="32"/>
              </a:cxn>
              <a:cxn ang="0">
                <a:pos x="110" y="28"/>
              </a:cxn>
              <a:cxn ang="0">
                <a:pos x="104" y="30"/>
              </a:cxn>
              <a:cxn ang="0">
                <a:pos x="98" y="36"/>
              </a:cxn>
              <a:cxn ang="0">
                <a:pos x="98" y="46"/>
              </a:cxn>
              <a:cxn ang="0">
                <a:pos x="68" y="134"/>
              </a:cxn>
              <a:cxn ang="0">
                <a:pos x="42" y="40"/>
              </a:cxn>
              <a:cxn ang="0">
                <a:pos x="18" y="40"/>
              </a:cxn>
              <a:cxn ang="0">
                <a:pos x="38" y="18"/>
              </a:cxn>
              <a:cxn ang="0">
                <a:pos x="358" y="18"/>
              </a:cxn>
              <a:cxn ang="0">
                <a:pos x="358" y="464"/>
              </a:cxn>
              <a:cxn ang="0">
                <a:pos x="366" y="462"/>
              </a:cxn>
              <a:cxn ang="0">
                <a:pos x="376" y="452"/>
              </a:cxn>
              <a:cxn ang="0">
                <a:pos x="376" y="18"/>
              </a:cxn>
              <a:cxn ang="0">
                <a:pos x="376" y="10"/>
              </a:cxn>
              <a:cxn ang="0">
                <a:pos x="366" y="2"/>
              </a:cxn>
              <a:cxn ang="0">
                <a:pos x="358" y="0"/>
              </a:cxn>
            </a:cxnLst>
            <a:rect l="0" t="0" r="r" b="b"/>
            <a:pathLst>
              <a:path w="376" h="498">
                <a:moveTo>
                  <a:pt x="358" y="0"/>
                </a:moveTo>
                <a:lnTo>
                  <a:pt x="112" y="0"/>
                </a:lnTo>
                <a:lnTo>
                  <a:pt x="112" y="0"/>
                </a:lnTo>
                <a:lnTo>
                  <a:pt x="76" y="0"/>
                </a:lnTo>
                <a:lnTo>
                  <a:pt x="50" y="0"/>
                </a:lnTo>
                <a:lnTo>
                  <a:pt x="50" y="0"/>
                </a:lnTo>
                <a:lnTo>
                  <a:pt x="42" y="0"/>
                </a:lnTo>
                <a:lnTo>
                  <a:pt x="32" y="4"/>
                </a:lnTo>
                <a:lnTo>
                  <a:pt x="24" y="8"/>
                </a:lnTo>
                <a:lnTo>
                  <a:pt x="18" y="12"/>
                </a:lnTo>
                <a:lnTo>
                  <a:pt x="14" y="16"/>
                </a:lnTo>
                <a:lnTo>
                  <a:pt x="14" y="16"/>
                </a:lnTo>
                <a:lnTo>
                  <a:pt x="8" y="22"/>
                </a:lnTo>
                <a:lnTo>
                  <a:pt x="4" y="28"/>
                </a:lnTo>
                <a:lnTo>
                  <a:pt x="2" y="38"/>
                </a:lnTo>
                <a:lnTo>
                  <a:pt x="0" y="44"/>
                </a:lnTo>
                <a:lnTo>
                  <a:pt x="0" y="58"/>
                </a:lnTo>
                <a:lnTo>
                  <a:pt x="0" y="62"/>
                </a:lnTo>
                <a:lnTo>
                  <a:pt x="0" y="480"/>
                </a:lnTo>
                <a:lnTo>
                  <a:pt x="0" y="480"/>
                </a:lnTo>
                <a:lnTo>
                  <a:pt x="2" y="488"/>
                </a:lnTo>
                <a:lnTo>
                  <a:pt x="6" y="492"/>
                </a:lnTo>
                <a:lnTo>
                  <a:pt x="12" y="496"/>
                </a:lnTo>
                <a:lnTo>
                  <a:pt x="18" y="498"/>
                </a:lnTo>
                <a:lnTo>
                  <a:pt x="328" y="498"/>
                </a:lnTo>
                <a:lnTo>
                  <a:pt x="328" y="498"/>
                </a:lnTo>
                <a:lnTo>
                  <a:pt x="334" y="496"/>
                </a:lnTo>
                <a:lnTo>
                  <a:pt x="340" y="492"/>
                </a:lnTo>
                <a:lnTo>
                  <a:pt x="344" y="488"/>
                </a:lnTo>
                <a:lnTo>
                  <a:pt x="346" y="480"/>
                </a:lnTo>
                <a:lnTo>
                  <a:pt x="346" y="58"/>
                </a:lnTo>
                <a:lnTo>
                  <a:pt x="346" y="58"/>
                </a:lnTo>
                <a:lnTo>
                  <a:pt x="344" y="52"/>
                </a:lnTo>
                <a:lnTo>
                  <a:pt x="340" y="46"/>
                </a:lnTo>
                <a:lnTo>
                  <a:pt x="334" y="42"/>
                </a:lnTo>
                <a:lnTo>
                  <a:pt x="328" y="40"/>
                </a:lnTo>
                <a:lnTo>
                  <a:pt x="122" y="40"/>
                </a:lnTo>
                <a:lnTo>
                  <a:pt x="122" y="40"/>
                </a:lnTo>
                <a:lnTo>
                  <a:pt x="120" y="36"/>
                </a:lnTo>
                <a:lnTo>
                  <a:pt x="118" y="32"/>
                </a:lnTo>
                <a:lnTo>
                  <a:pt x="114" y="30"/>
                </a:lnTo>
                <a:lnTo>
                  <a:pt x="110" y="28"/>
                </a:lnTo>
                <a:lnTo>
                  <a:pt x="110" y="28"/>
                </a:lnTo>
                <a:lnTo>
                  <a:pt x="104" y="30"/>
                </a:lnTo>
                <a:lnTo>
                  <a:pt x="102" y="32"/>
                </a:lnTo>
                <a:lnTo>
                  <a:pt x="98" y="36"/>
                </a:lnTo>
                <a:lnTo>
                  <a:pt x="98" y="40"/>
                </a:lnTo>
                <a:lnTo>
                  <a:pt x="98" y="46"/>
                </a:lnTo>
                <a:lnTo>
                  <a:pt x="98" y="162"/>
                </a:lnTo>
                <a:lnTo>
                  <a:pt x="68" y="134"/>
                </a:lnTo>
                <a:lnTo>
                  <a:pt x="42" y="162"/>
                </a:lnTo>
                <a:lnTo>
                  <a:pt x="42" y="40"/>
                </a:lnTo>
                <a:lnTo>
                  <a:pt x="18" y="40"/>
                </a:lnTo>
                <a:lnTo>
                  <a:pt x="18" y="40"/>
                </a:lnTo>
                <a:lnTo>
                  <a:pt x="18" y="40"/>
                </a:lnTo>
                <a:lnTo>
                  <a:pt x="38" y="18"/>
                </a:lnTo>
                <a:lnTo>
                  <a:pt x="94" y="18"/>
                </a:lnTo>
                <a:lnTo>
                  <a:pt x="358" y="18"/>
                </a:lnTo>
                <a:lnTo>
                  <a:pt x="358" y="464"/>
                </a:lnTo>
                <a:lnTo>
                  <a:pt x="358" y="464"/>
                </a:lnTo>
                <a:lnTo>
                  <a:pt x="358" y="464"/>
                </a:lnTo>
                <a:lnTo>
                  <a:pt x="366" y="462"/>
                </a:lnTo>
                <a:lnTo>
                  <a:pt x="372" y="458"/>
                </a:lnTo>
                <a:lnTo>
                  <a:pt x="376" y="452"/>
                </a:lnTo>
                <a:lnTo>
                  <a:pt x="376" y="446"/>
                </a:lnTo>
                <a:lnTo>
                  <a:pt x="376" y="18"/>
                </a:lnTo>
                <a:lnTo>
                  <a:pt x="376" y="18"/>
                </a:lnTo>
                <a:lnTo>
                  <a:pt x="376" y="10"/>
                </a:lnTo>
                <a:lnTo>
                  <a:pt x="372" y="6"/>
                </a:lnTo>
                <a:lnTo>
                  <a:pt x="366" y="2"/>
                </a:lnTo>
                <a:lnTo>
                  <a:pt x="358" y="0"/>
                </a:lnTo>
                <a:lnTo>
                  <a:pt x="358" y="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u="sng"/>
          </a:p>
        </p:txBody>
      </p:sp>
    </p:spTree>
    <p:extLst>
      <p:ext uri="{BB962C8B-B14F-4D97-AF65-F5344CB8AC3E}">
        <p14:creationId xmlns:p14="http://schemas.microsoft.com/office/powerpoint/2010/main" val="1888879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ADD YOUR TETLE </a:t>
            </a:r>
            <a:r>
              <a:rPr lang="en-US" altLang="zh-CN" dirty="0" smtClean="0"/>
              <a:t>HERE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 smtClean="0"/>
              <a:t>02</a:t>
            </a:r>
            <a:endParaRPr lang="zh-CN" altLang="en-US" dirty="0"/>
          </a:p>
        </p:txBody>
      </p:sp>
      <p:sp>
        <p:nvSpPr>
          <p:cNvPr id="4" name="椭圆 3"/>
          <p:cNvSpPr/>
          <p:nvPr/>
        </p:nvSpPr>
        <p:spPr>
          <a:xfrm>
            <a:off x="1014412" y="1752600"/>
            <a:ext cx="1009650" cy="100965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/>
              <a:t>1</a:t>
            </a:r>
            <a:endParaRPr lang="zh-CN" altLang="en-US" sz="3200" dirty="0"/>
          </a:p>
        </p:txBody>
      </p:sp>
      <p:sp>
        <p:nvSpPr>
          <p:cNvPr id="5" name="椭圆 4"/>
          <p:cNvSpPr/>
          <p:nvPr/>
        </p:nvSpPr>
        <p:spPr>
          <a:xfrm>
            <a:off x="1014412" y="3314697"/>
            <a:ext cx="1009650" cy="100965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/>
              <a:t>2</a:t>
            </a:r>
            <a:endParaRPr lang="zh-CN" altLang="en-US" sz="3200" dirty="0"/>
          </a:p>
        </p:txBody>
      </p:sp>
      <p:sp>
        <p:nvSpPr>
          <p:cNvPr id="6" name="椭圆 5"/>
          <p:cNvSpPr/>
          <p:nvPr/>
        </p:nvSpPr>
        <p:spPr>
          <a:xfrm>
            <a:off x="1014412" y="4876794"/>
            <a:ext cx="1009650" cy="100965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/>
              <a:t>3</a:t>
            </a:r>
            <a:endParaRPr lang="zh-CN" altLang="en-US" sz="3200" dirty="0"/>
          </a:p>
        </p:txBody>
      </p:sp>
      <p:sp>
        <p:nvSpPr>
          <p:cNvPr id="7" name="Rectangle 11"/>
          <p:cNvSpPr/>
          <p:nvPr/>
        </p:nvSpPr>
        <p:spPr>
          <a:xfrm>
            <a:off x="2221166" y="1586890"/>
            <a:ext cx="4119429" cy="134106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/>
              <a:t>点击</a:t>
            </a:r>
            <a:r>
              <a:rPr lang="zh-CN" altLang="en-US" sz="1600" dirty="0"/>
              <a:t>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600" dirty="0"/>
          </a:p>
        </p:txBody>
      </p:sp>
      <p:sp>
        <p:nvSpPr>
          <p:cNvPr id="8" name="Rectangle 11"/>
          <p:cNvSpPr/>
          <p:nvPr/>
        </p:nvSpPr>
        <p:spPr>
          <a:xfrm>
            <a:off x="2221166" y="3148987"/>
            <a:ext cx="4119429" cy="134106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/>
              <a:t>点击</a:t>
            </a:r>
            <a:r>
              <a:rPr lang="zh-CN" altLang="en-US" sz="1600" dirty="0"/>
              <a:t>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600" dirty="0"/>
          </a:p>
        </p:txBody>
      </p:sp>
      <p:sp>
        <p:nvSpPr>
          <p:cNvPr id="9" name="Rectangle 11"/>
          <p:cNvSpPr/>
          <p:nvPr/>
        </p:nvSpPr>
        <p:spPr>
          <a:xfrm>
            <a:off x="2221166" y="4711084"/>
            <a:ext cx="4119429" cy="134106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/>
              <a:t>点击</a:t>
            </a:r>
            <a:r>
              <a:rPr lang="zh-CN" altLang="en-US" sz="1600" dirty="0"/>
              <a:t>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600" dirty="0"/>
          </a:p>
        </p:txBody>
      </p:sp>
      <p:grpSp>
        <p:nvGrpSpPr>
          <p:cNvPr id="10" name="组合 9"/>
          <p:cNvGrpSpPr/>
          <p:nvPr/>
        </p:nvGrpSpPr>
        <p:grpSpPr>
          <a:xfrm>
            <a:off x="7181850" y="3066424"/>
            <a:ext cx="3670300" cy="2928579"/>
            <a:chOff x="6667500" y="2933081"/>
            <a:chExt cx="3670300" cy="2928579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6667500" y="5695950"/>
              <a:ext cx="1333500" cy="0"/>
            </a:xfrm>
            <a:prstGeom prst="line">
              <a:avLst/>
            </a:prstGeom>
            <a:ln w="317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V="1">
              <a:off x="8001000" y="4876794"/>
              <a:ext cx="0" cy="984866"/>
            </a:xfrm>
            <a:prstGeom prst="line">
              <a:avLst/>
            </a:prstGeom>
            <a:ln w="317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7843839" y="4721580"/>
              <a:ext cx="1333500" cy="0"/>
            </a:xfrm>
            <a:prstGeom prst="line">
              <a:avLst/>
            </a:prstGeom>
            <a:ln w="317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V="1">
              <a:off x="9163050" y="3896691"/>
              <a:ext cx="0" cy="984866"/>
            </a:xfrm>
            <a:prstGeom prst="line">
              <a:avLst/>
            </a:prstGeom>
            <a:ln w="317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9004300" y="3752237"/>
              <a:ext cx="1333500" cy="0"/>
            </a:xfrm>
            <a:prstGeom prst="line">
              <a:avLst/>
            </a:prstGeom>
            <a:ln w="317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V="1">
              <a:off x="10337800" y="2933081"/>
              <a:ext cx="0" cy="984866"/>
            </a:xfrm>
            <a:prstGeom prst="line">
              <a:avLst/>
            </a:prstGeom>
            <a:ln w="317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Freeform 124"/>
          <p:cNvSpPr>
            <a:spLocks noEditPoints="1"/>
          </p:cNvSpPr>
          <p:nvPr/>
        </p:nvSpPr>
        <p:spPr bwMode="auto">
          <a:xfrm>
            <a:off x="7480360" y="4865360"/>
            <a:ext cx="523875" cy="644525"/>
          </a:xfrm>
          <a:custGeom>
            <a:avLst/>
            <a:gdLst/>
            <a:ahLst/>
            <a:cxnLst>
              <a:cxn ang="0">
                <a:pos x="318" y="292"/>
              </a:cxn>
              <a:cxn ang="0">
                <a:pos x="288" y="262"/>
              </a:cxn>
              <a:cxn ang="0">
                <a:pos x="248" y="244"/>
              </a:cxn>
              <a:cxn ang="0">
                <a:pos x="220" y="346"/>
              </a:cxn>
              <a:cxn ang="0">
                <a:pos x="214" y="358"/>
              </a:cxn>
              <a:cxn ang="0">
                <a:pos x="202" y="362"/>
              </a:cxn>
              <a:cxn ang="0">
                <a:pos x="196" y="362"/>
              </a:cxn>
              <a:cxn ang="0">
                <a:pos x="186" y="352"/>
              </a:cxn>
              <a:cxn ang="0">
                <a:pos x="186" y="266"/>
              </a:cxn>
              <a:cxn ang="0">
                <a:pos x="184" y="258"/>
              </a:cxn>
              <a:cxn ang="0">
                <a:pos x="172" y="246"/>
              </a:cxn>
              <a:cxn ang="0">
                <a:pos x="164" y="244"/>
              </a:cxn>
              <a:cxn ang="0">
                <a:pos x="150" y="250"/>
              </a:cxn>
              <a:cxn ang="0">
                <a:pos x="144" y="266"/>
              </a:cxn>
              <a:cxn ang="0">
                <a:pos x="144" y="346"/>
              </a:cxn>
              <a:cxn ang="0">
                <a:pos x="138" y="358"/>
              </a:cxn>
              <a:cxn ang="0">
                <a:pos x="126" y="362"/>
              </a:cxn>
              <a:cxn ang="0">
                <a:pos x="120" y="362"/>
              </a:cxn>
              <a:cxn ang="0">
                <a:pos x="110" y="352"/>
              </a:cxn>
              <a:cxn ang="0">
                <a:pos x="80" y="244"/>
              </a:cxn>
              <a:cxn ang="0">
                <a:pos x="60" y="252"/>
              </a:cxn>
              <a:cxn ang="0">
                <a:pos x="24" y="276"/>
              </a:cxn>
              <a:cxn ang="0">
                <a:pos x="10" y="292"/>
              </a:cxn>
              <a:cxn ang="0">
                <a:pos x="2" y="310"/>
              </a:cxn>
              <a:cxn ang="0">
                <a:pos x="0" y="330"/>
              </a:cxn>
              <a:cxn ang="0">
                <a:pos x="0" y="354"/>
              </a:cxn>
              <a:cxn ang="0">
                <a:pos x="0" y="372"/>
              </a:cxn>
              <a:cxn ang="0">
                <a:pos x="2" y="384"/>
              </a:cxn>
              <a:cxn ang="0">
                <a:pos x="10" y="396"/>
              </a:cxn>
              <a:cxn ang="0">
                <a:pos x="20" y="402"/>
              </a:cxn>
              <a:cxn ang="0">
                <a:pos x="34" y="406"/>
              </a:cxn>
              <a:cxn ang="0">
                <a:pos x="296" y="406"/>
              </a:cxn>
              <a:cxn ang="0">
                <a:pos x="308" y="402"/>
              </a:cxn>
              <a:cxn ang="0">
                <a:pos x="320" y="396"/>
              </a:cxn>
              <a:cxn ang="0">
                <a:pos x="326" y="384"/>
              </a:cxn>
              <a:cxn ang="0">
                <a:pos x="330" y="372"/>
              </a:cxn>
              <a:cxn ang="0">
                <a:pos x="330" y="338"/>
              </a:cxn>
              <a:cxn ang="0">
                <a:pos x="330" y="330"/>
              </a:cxn>
              <a:cxn ang="0">
                <a:pos x="326" y="310"/>
              </a:cxn>
              <a:cxn ang="0">
                <a:pos x="318" y="292"/>
              </a:cxn>
              <a:cxn ang="0">
                <a:pos x="76" y="88"/>
              </a:cxn>
              <a:cxn ang="0">
                <a:pos x="78" y="108"/>
              </a:cxn>
              <a:cxn ang="0">
                <a:pos x="88" y="148"/>
              </a:cxn>
              <a:cxn ang="0">
                <a:pos x="110" y="186"/>
              </a:cxn>
              <a:cxn ang="0">
                <a:pos x="126" y="198"/>
              </a:cxn>
              <a:cxn ang="0">
                <a:pos x="144" y="208"/>
              </a:cxn>
              <a:cxn ang="0">
                <a:pos x="164" y="210"/>
              </a:cxn>
              <a:cxn ang="0">
                <a:pos x="174" y="210"/>
              </a:cxn>
              <a:cxn ang="0">
                <a:pos x="194" y="204"/>
              </a:cxn>
              <a:cxn ang="0">
                <a:pos x="210" y="192"/>
              </a:cxn>
              <a:cxn ang="0">
                <a:pos x="230" y="168"/>
              </a:cxn>
              <a:cxn ang="0">
                <a:pos x="248" y="128"/>
              </a:cxn>
              <a:cxn ang="0">
                <a:pos x="254" y="88"/>
              </a:cxn>
              <a:cxn ang="0">
                <a:pos x="252" y="70"/>
              </a:cxn>
              <a:cxn ang="0">
                <a:pos x="238" y="38"/>
              </a:cxn>
              <a:cxn ang="0">
                <a:pos x="214" y="14"/>
              </a:cxn>
              <a:cxn ang="0">
                <a:pos x="182" y="0"/>
              </a:cxn>
              <a:cxn ang="0">
                <a:pos x="164" y="0"/>
              </a:cxn>
              <a:cxn ang="0">
                <a:pos x="130" y="6"/>
              </a:cxn>
              <a:cxn ang="0">
                <a:pos x="102" y="26"/>
              </a:cxn>
              <a:cxn ang="0">
                <a:pos x="82" y="54"/>
              </a:cxn>
              <a:cxn ang="0">
                <a:pos x="76" y="88"/>
              </a:cxn>
            </a:cxnLst>
            <a:rect l="0" t="0" r="r" b="b"/>
            <a:pathLst>
              <a:path w="330" h="406">
                <a:moveTo>
                  <a:pt x="318" y="292"/>
                </a:moveTo>
                <a:lnTo>
                  <a:pt x="318" y="292"/>
                </a:lnTo>
                <a:lnTo>
                  <a:pt x="304" y="276"/>
                </a:lnTo>
                <a:lnTo>
                  <a:pt x="288" y="262"/>
                </a:lnTo>
                <a:lnTo>
                  <a:pt x="270" y="252"/>
                </a:lnTo>
                <a:lnTo>
                  <a:pt x="248" y="244"/>
                </a:lnTo>
                <a:lnTo>
                  <a:pt x="220" y="346"/>
                </a:lnTo>
                <a:lnTo>
                  <a:pt x="220" y="346"/>
                </a:lnTo>
                <a:lnTo>
                  <a:pt x="218" y="352"/>
                </a:lnTo>
                <a:lnTo>
                  <a:pt x="214" y="358"/>
                </a:lnTo>
                <a:lnTo>
                  <a:pt x="210" y="362"/>
                </a:lnTo>
                <a:lnTo>
                  <a:pt x="202" y="362"/>
                </a:lnTo>
                <a:lnTo>
                  <a:pt x="202" y="362"/>
                </a:lnTo>
                <a:lnTo>
                  <a:pt x="196" y="362"/>
                </a:lnTo>
                <a:lnTo>
                  <a:pt x="190" y="358"/>
                </a:lnTo>
                <a:lnTo>
                  <a:pt x="186" y="352"/>
                </a:lnTo>
                <a:lnTo>
                  <a:pt x="186" y="346"/>
                </a:lnTo>
                <a:lnTo>
                  <a:pt x="186" y="266"/>
                </a:lnTo>
                <a:lnTo>
                  <a:pt x="186" y="266"/>
                </a:lnTo>
                <a:lnTo>
                  <a:pt x="184" y="258"/>
                </a:lnTo>
                <a:lnTo>
                  <a:pt x="180" y="250"/>
                </a:lnTo>
                <a:lnTo>
                  <a:pt x="172" y="246"/>
                </a:lnTo>
                <a:lnTo>
                  <a:pt x="164" y="244"/>
                </a:lnTo>
                <a:lnTo>
                  <a:pt x="164" y="244"/>
                </a:lnTo>
                <a:lnTo>
                  <a:pt x="156" y="246"/>
                </a:lnTo>
                <a:lnTo>
                  <a:pt x="150" y="250"/>
                </a:lnTo>
                <a:lnTo>
                  <a:pt x="144" y="258"/>
                </a:lnTo>
                <a:lnTo>
                  <a:pt x="144" y="266"/>
                </a:lnTo>
                <a:lnTo>
                  <a:pt x="144" y="346"/>
                </a:lnTo>
                <a:lnTo>
                  <a:pt x="144" y="346"/>
                </a:lnTo>
                <a:lnTo>
                  <a:pt x="142" y="352"/>
                </a:lnTo>
                <a:lnTo>
                  <a:pt x="138" y="358"/>
                </a:lnTo>
                <a:lnTo>
                  <a:pt x="132" y="362"/>
                </a:lnTo>
                <a:lnTo>
                  <a:pt x="126" y="362"/>
                </a:lnTo>
                <a:lnTo>
                  <a:pt x="126" y="362"/>
                </a:lnTo>
                <a:lnTo>
                  <a:pt x="120" y="362"/>
                </a:lnTo>
                <a:lnTo>
                  <a:pt x="114" y="358"/>
                </a:lnTo>
                <a:lnTo>
                  <a:pt x="110" y="352"/>
                </a:lnTo>
                <a:lnTo>
                  <a:pt x="110" y="346"/>
                </a:lnTo>
                <a:lnTo>
                  <a:pt x="80" y="244"/>
                </a:lnTo>
                <a:lnTo>
                  <a:pt x="80" y="244"/>
                </a:lnTo>
                <a:lnTo>
                  <a:pt x="60" y="252"/>
                </a:lnTo>
                <a:lnTo>
                  <a:pt x="40" y="262"/>
                </a:lnTo>
                <a:lnTo>
                  <a:pt x="24" y="276"/>
                </a:lnTo>
                <a:lnTo>
                  <a:pt x="10" y="292"/>
                </a:lnTo>
                <a:lnTo>
                  <a:pt x="10" y="292"/>
                </a:lnTo>
                <a:lnTo>
                  <a:pt x="6" y="300"/>
                </a:lnTo>
                <a:lnTo>
                  <a:pt x="2" y="310"/>
                </a:lnTo>
                <a:lnTo>
                  <a:pt x="0" y="330"/>
                </a:lnTo>
                <a:lnTo>
                  <a:pt x="0" y="330"/>
                </a:lnTo>
                <a:lnTo>
                  <a:pt x="0" y="338"/>
                </a:lnTo>
                <a:lnTo>
                  <a:pt x="0" y="354"/>
                </a:lnTo>
                <a:lnTo>
                  <a:pt x="0" y="372"/>
                </a:lnTo>
                <a:lnTo>
                  <a:pt x="0" y="372"/>
                </a:lnTo>
                <a:lnTo>
                  <a:pt x="0" y="378"/>
                </a:lnTo>
                <a:lnTo>
                  <a:pt x="2" y="384"/>
                </a:lnTo>
                <a:lnTo>
                  <a:pt x="6" y="390"/>
                </a:lnTo>
                <a:lnTo>
                  <a:pt x="10" y="396"/>
                </a:lnTo>
                <a:lnTo>
                  <a:pt x="14" y="400"/>
                </a:lnTo>
                <a:lnTo>
                  <a:pt x="20" y="402"/>
                </a:lnTo>
                <a:lnTo>
                  <a:pt x="26" y="404"/>
                </a:lnTo>
                <a:lnTo>
                  <a:pt x="34" y="406"/>
                </a:lnTo>
                <a:lnTo>
                  <a:pt x="296" y="406"/>
                </a:lnTo>
                <a:lnTo>
                  <a:pt x="296" y="406"/>
                </a:lnTo>
                <a:lnTo>
                  <a:pt x="302" y="404"/>
                </a:lnTo>
                <a:lnTo>
                  <a:pt x="308" y="402"/>
                </a:lnTo>
                <a:lnTo>
                  <a:pt x="314" y="400"/>
                </a:lnTo>
                <a:lnTo>
                  <a:pt x="320" y="396"/>
                </a:lnTo>
                <a:lnTo>
                  <a:pt x="324" y="390"/>
                </a:lnTo>
                <a:lnTo>
                  <a:pt x="326" y="384"/>
                </a:lnTo>
                <a:lnTo>
                  <a:pt x="328" y="378"/>
                </a:lnTo>
                <a:lnTo>
                  <a:pt x="330" y="372"/>
                </a:lnTo>
                <a:lnTo>
                  <a:pt x="330" y="354"/>
                </a:lnTo>
                <a:lnTo>
                  <a:pt x="330" y="338"/>
                </a:lnTo>
                <a:lnTo>
                  <a:pt x="330" y="338"/>
                </a:lnTo>
                <a:lnTo>
                  <a:pt x="330" y="330"/>
                </a:lnTo>
                <a:lnTo>
                  <a:pt x="330" y="330"/>
                </a:lnTo>
                <a:lnTo>
                  <a:pt x="326" y="310"/>
                </a:lnTo>
                <a:lnTo>
                  <a:pt x="324" y="300"/>
                </a:lnTo>
                <a:lnTo>
                  <a:pt x="318" y="292"/>
                </a:lnTo>
                <a:lnTo>
                  <a:pt x="318" y="292"/>
                </a:lnTo>
                <a:close/>
                <a:moveTo>
                  <a:pt x="76" y="88"/>
                </a:moveTo>
                <a:lnTo>
                  <a:pt x="76" y="88"/>
                </a:lnTo>
                <a:lnTo>
                  <a:pt x="78" y="108"/>
                </a:lnTo>
                <a:lnTo>
                  <a:pt x="82" y="128"/>
                </a:lnTo>
                <a:lnTo>
                  <a:pt x="88" y="148"/>
                </a:lnTo>
                <a:lnTo>
                  <a:pt x="98" y="168"/>
                </a:lnTo>
                <a:lnTo>
                  <a:pt x="110" y="186"/>
                </a:lnTo>
                <a:lnTo>
                  <a:pt x="118" y="192"/>
                </a:lnTo>
                <a:lnTo>
                  <a:pt x="126" y="198"/>
                </a:lnTo>
                <a:lnTo>
                  <a:pt x="134" y="204"/>
                </a:lnTo>
                <a:lnTo>
                  <a:pt x="144" y="208"/>
                </a:lnTo>
                <a:lnTo>
                  <a:pt x="154" y="210"/>
                </a:lnTo>
                <a:lnTo>
                  <a:pt x="164" y="210"/>
                </a:lnTo>
                <a:lnTo>
                  <a:pt x="164" y="210"/>
                </a:lnTo>
                <a:lnTo>
                  <a:pt x="174" y="210"/>
                </a:lnTo>
                <a:lnTo>
                  <a:pt x="184" y="208"/>
                </a:lnTo>
                <a:lnTo>
                  <a:pt x="194" y="204"/>
                </a:lnTo>
                <a:lnTo>
                  <a:pt x="202" y="198"/>
                </a:lnTo>
                <a:lnTo>
                  <a:pt x="210" y="192"/>
                </a:lnTo>
                <a:lnTo>
                  <a:pt x="218" y="186"/>
                </a:lnTo>
                <a:lnTo>
                  <a:pt x="230" y="168"/>
                </a:lnTo>
                <a:lnTo>
                  <a:pt x="240" y="148"/>
                </a:lnTo>
                <a:lnTo>
                  <a:pt x="248" y="128"/>
                </a:lnTo>
                <a:lnTo>
                  <a:pt x="252" y="108"/>
                </a:lnTo>
                <a:lnTo>
                  <a:pt x="254" y="88"/>
                </a:lnTo>
                <a:lnTo>
                  <a:pt x="254" y="88"/>
                </a:lnTo>
                <a:lnTo>
                  <a:pt x="252" y="70"/>
                </a:lnTo>
                <a:lnTo>
                  <a:pt x="246" y="54"/>
                </a:lnTo>
                <a:lnTo>
                  <a:pt x="238" y="38"/>
                </a:lnTo>
                <a:lnTo>
                  <a:pt x="228" y="26"/>
                </a:lnTo>
                <a:lnTo>
                  <a:pt x="214" y="14"/>
                </a:lnTo>
                <a:lnTo>
                  <a:pt x="200" y="6"/>
                </a:lnTo>
                <a:lnTo>
                  <a:pt x="182" y="0"/>
                </a:lnTo>
                <a:lnTo>
                  <a:pt x="164" y="0"/>
                </a:lnTo>
                <a:lnTo>
                  <a:pt x="164" y="0"/>
                </a:lnTo>
                <a:lnTo>
                  <a:pt x="146" y="0"/>
                </a:lnTo>
                <a:lnTo>
                  <a:pt x="130" y="6"/>
                </a:lnTo>
                <a:lnTo>
                  <a:pt x="114" y="14"/>
                </a:lnTo>
                <a:lnTo>
                  <a:pt x="102" y="26"/>
                </a:lnTo>
                <a:lnTo>
                  <a:pt x="90" y="38"/>
                </a:lnTo>
                <a:lnTo>
                  <a:pt x="82" y="54"/>
                </a:lnTo>
                <a:lnTo>
                  <a:pt x="78" y="70"/>
                </a:lnTo>
                <a:lnTo>
                  <a:pt x="76" y="88"/>
                </a:lnTo>
                <a:lnTo>
                  <a:pt x="76" y="88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u="sng"/>
          </a:p>
        </p:txBody>
      </p:sp>
      <p:sp>
        <p:nvSpPr>
          <p:cNvPr id="18" name="Freeform 186"/>
          <p:cNvSpPr>
            <a:spLocks noEditPoints="1"/>
          </p:cNvSpPr>
          <p:nvPr/>
        </p:nvSpPr>
        <p:spPr bwMode="auto">
          <a:xfrm>
            <a:off x="8524935" y="4007806"/>
            <a:ext cx="657225" cy="479425"/>
          </a:xfrm>
          <a:custGeom>
            <a:avLst/>
            <a:gdLst/>
            <a:ahLst/>
            <a:cxnLst>
              <a:cxn ang="0">
                <a:pos x="0" y="38"/>
              </a:cxn>
              <a:cxn ang="0">
                <a:pos x="206" y="206"/>
              </a:cxn>
              <a:cxn ang="0">
                <a:pos x="414" y="38"/>
              </a:cxn>
              <a:cxn ang="0">
                <a:pos x="414" y="0"/>
              </a:cxn>
              <a:cxn ang="0">
                <a:pos x="0" y="0"/>
              </a:cxn>
              <a:cxn ang="0">
                <a:pos x="0" y="38"/>
              </a:cxn>
              <a:cxn ang="0">
                <a:pos x="0" y="268"/>
              </a:cxn>
              <a:cxn ang="0">
                <a:pos x="102" y="156"/>
              </a:cxn>
              <a:cxn ang="0">
                <a:pos x="0" y="64"/>
              </a:cxn>
              <a:cxn ang="0">
                <a:pos x="0" y="268"/>
              </a:cxn>
              <a:cxn ang="0">
                <a:pos x="414" y="270"/>
              </a:cxn>
              <a:cxn ang="0">
                <a:pos x="310" y="156"/>
              </a:cxn>
              <a:cxn ang="0">
                <a:pos x="414" y="64"/>
              </a:cxn>
              <a:cxn ang="0">
                <a:pos x="414" y="270"/>
              </a:cxn>
              <a:cxn ang="0">
                <a:pos x="206" y="240"/>
              </a:cxn>
              <a:cxn ang="0">
                <a:pos x="122" y="170"/>
              </a:cxn>
              <a:cxn ang="0">
                <a:pos x="0" y="302"/>
              </a:cxn>
              <a:cxn ang="0">
                <a:pos x="414" y="302"/>
              </a:cxn>
              <a:cxn ang="0">
                <a:pos x="292" y="170"/>
              </a:cxn>
              <a:cxn ang="0">
                <a:pos x="206" y="240"/>
              </a:cxn>
            </a:cxnLst>
            <a:rect l="0" t="0" r="r" b="b"/>
            <a:pathLst>
              <a:path w="414" h="302">
                <a:moveTo>
                  <a:pt x="0" y="38"/>
                </a:moveTo>
                <a:lnTo>
                  <a:pt x="206" y="206"/>
                </a:lnTo>
                <a:lnTo>
                  <a:pt x="414" y="38"/>
                </a:lnTo>
                <a:lnTo>
                  <a:pt x="414" y="0"/>
                </a:lnTo>
                <a:lnTo>
                  <a:pt x="0" y="0"/>
                </a:lnTo>
                <a:lnTo>
                  <a:pt x="0" y="38"/>
                </a:lnTo>
                <a:close/>
                <a:moveTo>
                  <a:pt x="0" y="268"/>
                </a:moveTo>
                <a:lnTo>
                  <a:pt x="102" y="156"/>
                </a:lnTo>
                <a:lnTo>
                  <a:pt x="0" y="64"/>
                </a:lnTo>
                <a:lnTo>
                  <a:pt x="0" y="268"/>
                </a:lnTo>
                <a:close/>
                <a:moveTo>
                  <a:pt x="414" y="270"/>
                </a:moveTo>
                <a:lnTo>
                  <a:pt x="310" y="156"/>
                </a:lnTo>
                <a:lnTo>
                  <a:pt x="414" y="64"/>
                </a:lnTo>
                <a:lnTo>
                  <a:pt x="414" y="270"/>
                </a:lnTo>
                <a:close/>
                <a:moveTo>
                  <a:pt x="206" y="240"/>
                </a:moveTo>
                <a:lnTo>
                  <a:pt x="122" y="170"/>
                </a:lnTo>
                <a:lnTo>
                  <a:pt x="0" y="302"/>
                </a:lnTo>
                <a:lnTo>
                  <a:pt x="414" y="302"/>
                </a:lnTo>
                <a:lnTo>
                  <a:pt x="292" y="170"/>
                </a:lnTo>
                <a:lnTo>
                  <a:pt x="206" y="24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u="sng"/>
          </a:p>
        </p:txBody>
      </p:sp>
      <p:grpSp>
        <p:nvGrpSpPr>
          <p:cNvPr id="19" name="组 4"/>
          <p:cNvGrpSpPr/>
          <p:nvPr/>
        </p:nvGrpSpPr>
        <p:grpSpPr>
          <a:xfrm>
            <a:off x="9677400" y="2567949"/>
            <a:ext cx="831850" cy="996950"/>
            <a:chOff x="1536700" y="911225"/>
            <a:chExt cx="831850" cy="996950"/>
          </a:xfrm>
          <a:solidFill>
            <a:schemeClr val="tx1"/>
          </a:solidFill>
        </p:grpSpPr>
        <p:sp>
          <p:nvSpPr>
            <p:cNvPr id="20" name="Freeform 47"/>
            <p:cNvSpPr>
              <a:spLocks/>
            </p:cNvSpPr>
            <p:nvPr/>
          </p:nvSpPr>
          <p:spPr bwMode="auto">
            <a:xfrm>
              <a:off x="1838325" y="1765300"/>
              <a:ext cx="234950" cy="50800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4" y="6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8" y="32"/>
                </a:cxn>
                <a:cxn ang="0">
                  <a:pos x="16" y="32"/>
                </a:cxn>
                <a:cxn ang="0">
                  <a:pos x="132" y="32"/>
                </a:cxn>
                <a:cxn ang="0">
                  <a:pos x="132" y="32"/>
                </a:cxn>
                <a:cxn ang="0">
                  <a:pos x="138" y="32"/>
                </a:cxn>
                <a:cxn ang="0">
                  <a:pos x="142" y="28"/>
                </a:cxn>
                <a:cxn ang="0">
                  <a:pos x="146" y="22"/>
                </a:cxn>
                <a:cxn ang="0">
                  <a:pos x="148" y="16"/>
                </a:cxn>
                <a:cxn ang="0">
                  <a:pos x="148" y="16"/>
                </a:cxn>
                <a:cxn ang="0">
                  <a:pos x="146" y="10"/>
                </a:cxn>
                <a:cxn ang="0">
                  <a:pos x="142" y="6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48" h="32">
                  <a:moveTo>
                    <a:pt x="13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4" y="6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8" y="32"/>
                  </a:lnTo>
                  <a:lnTo>
                    <a:pt x="16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8" y="32"/>
                  </a:lnTo>
                  <a:lnTo>
                    <a:pt x="142" y="28"/>
                  </a:lnTo>
                  <a:lnTo>
                    <a:pt x="146" y="22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6" y="10"/>
                  </a:lnTo>
                  <a:lnTo>
                    <a:pt x="142" y="6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21" name="Freeform 48"/>
            <p:cNvSpPr>
              <a:spLocks/>
            </p:cNvSpPr>
            <p:nvPr/>
          </p:nvSpPr>
          <p:spPr bwMode="auto">
            <a:xfrm>
              <a:off x="1838325" y="1857375"/>
              <a:ext cx="234950" cy="50800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6" y="32"/>
                </a:cxn>
                <a:cxn ang="0">
                  <a:pos x="132" y="32"/>
                </a:cxn>
                <a:cxn ang="0">
                  <a:pos x="132" y="32"/>
                </a:cxn>
                <a:cxn ang="0">
                  <a:pos x="138" y="30"/>
                </a:cxn>
                <a:cxn ang="0">
                  <a:pos x="142" y="28"/>
                </a:cxn>
                <a:cxn ang="0">
                  <a:pos x="146" y="22"/>
                </a:cxn>
                <a:cxn ang="0">
                  <a:pos x="148" y="16"/>
                </a:cxn>
                <a:cxn ang="0">
                  <a:pos x="148" y="16"/>
                </a:cxn>
                <a:cxn ang="0">
                  <a:pos x="146" y="10"/>
                </a:cxn>
                <a:cxn ang="0">
                  <a:pos x="142" y="4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48" h="32">
                  <a:moveTo>
                    <a:pt x="13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6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8" y="30"/>
                  </a:lnTo>
                  <a:lnTo>
                    <a:pt x="142" y="28"/>
                  </a:lnTo>
                  <a:lnTo>
                    <a:pt x="146" y="22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6" y="10"/>
                  </a:lnTo>
                  <a:lnTo>
                    <a:pt x="142" y="4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22" name="Freeform 49"/>
            <p:cNvSpPr>
              <a:spLocks noEditPoints="1"/>
            </p:cNvSpPr>
            <p:nvPr/>
          </p:nvSpPr>
          <p:spPr bwMode="auto">
            <a:xfrm>
              <a:off x="1714500" y="1143000"/>
              <a:ext cx="476250" cy="581025"/>
            </a:xfrm>
            <a:custGeom>
              <a:avLst/>
              <a:gdLst/>
              <a:ahLst/>
              <a:cxnLst>
                <a:cxn ang="0">
                  <a:pos x="150" y="0"/>
                </a:cxn>
                <a:cxn ang="0">
                  <a:pos x="142" y="0"/>
                </a:cxn>
                <a:cxn ang="0">
                  <a:pos x="100" y="10"/>
                </a:cxn>
                <a:cxn ang="0">
                  <a:pos x="62" y="28"/>
                </a:cxn>
                <a:cxn ang="0">
                  <a:pos x="32" y="58"/>
                </a:cxn>
                <a:cxn ang="0">
                  <a:pos x="12" y="94"/>
                </a:cxn>
                <a:cxn ang="0">
                  <a:pos x="2" y="136"/>
                </a:cxn>
                <a:cxn ang="0">
                  <a:pos x="2" y="166"/>
                </a:cxn>
                <a:cxn ang="0">
                  <a:pos x="16" y="214"/>
                </a:cxn>
                <a:cxn ang="0">
                  <a:pos x="56" y="266"/>
                </a:cxn>
                <a:cxn ang="0">
                  <a:pos x="72" y="290"/>
                </a:cxn>
                <a:cxn ang="0">
                  <a:pos x="78" y="322"/>
                </a:cxn>
                <a:cxn ang="0">
                  <a:pos x="78" y="340"/>
                </a:cxn>
                <a:cxn ang="0">
                  <a:pos x="96" y="364"/>
                </a:cxn>
                <a:cxn ang="0">
                  <a:pos x="150" y="366"/>
                </a:cxn>
                <a:cxn ang="0">
                  <a:pos x="192" y="366"/>
                </a:cxn>
                <a:cxn ang="0">
                  <a:pos x="214" y="356"/>
                </a:cxn>
                <a:cxn ang="0">
                  <a:pos x="224" y="334"/>
                </a:cxn>
                <a:cxn ang="0">
                  <a:pos x="224" y="304"/>
                </a:cxn>
                <a:cxn ang="0">
                  <a:pos x="236" y="276"/>
                </a:cxn>
                <a:cxn ang="0">
                  <a:pos x="266" y="242"/>
                </a:cxn>
                <a:cxn ang="0">
                  <a:pos x="290" y="198"/>
                </a:cxn>
                <a:cxn ang="0">
                  <a:pos x="300" y="150"/>
                </a:cxn>
                <a:cxn ang="0">
                  <a:pos x="298" y="122"/>
                </a:cxn>
                <a:cxn ang="0">
                  <a:pos x="284" y="82"/>
                </a:cxn>
                <a:cxn ang="0">
                  <a:pos x="260" y="48"/>
                </a:cxn>
                <a:cxn ang="0">
                  <a:pos x="226" y="22"/>
                </a:cxn>
                <a:cxn ang="0">
                  <a:pos x="188" y="6"/>
                </a:cxn>
                <a:cxn ang="0">
                  <a:pos x="158" y="0"/>
                </a:cxn>
                <a:cxn ang="0">
                  <a:pos x="244" y="156"/>
                </a:cxn>
                <a:cxn ang="0">
                  <a:pos x="234" y="146"/>
                </a:cxn>
                <a:cxn ang="0">
                  <a:pos x="232" y="126"/>
                </a:cxn>
                <a:cxn ang="0">
                  <a:pos x="214" y="92"/>
                </a:cxn>
                <a:cxn ang="0">
                  <a:pos x="182" y="72"/>
                </a:cxn>
                <a:cxn ang="0">
                  <a:pos x="160" y="68"/>
                </a:cxn>
                <a:cxn ang="0">
                  <a:pos x="150" y="50"/>
                </a:cxn>
                <a:cxn ang="0">
                  <a:pos x="156" y="38"/>
                </a:cxn>
                <a:cxn ang="0">
                  <a:pos x="170" y="32"/>
                </a:cxn>
                <a:cxn ang="0">
                  <a:pos x="226" y="52"/>
                </a:cxn>
                <a:cxn ang="0">
                  <a:pos x="262" y="98"/>
                </a:cxn>
                <a:cxn ang="0">
                  <a:pos x="270" y="138"/>
                </a:cxn>
                <a:cxn ang="0">
                  <a:pos x="266" y="152"/>
                </a:cxn>
                <a:cxn ang="0">
                  <a:pos x="252" y="158"/>
                </a:cxn>
              </a:cxnLst>
              <a:rect l="0" t="0" r="r" b="b"/>
              <a:pathLst>
                <a:path w="300" h="366">
                  <a:moveTo>
                    <a:pt x="158" y="0"/>
                  </a:moveTo>
                  <a:lnTo>
                    <a:pt x="158" y="0"/>
                  </a:lnTo>
                  <a:lnTo>
                    <a:pt x="150" y="0"/>
                  </a:lnTo>
                  <a:lnTo>
                    <a:pt x="150" y="0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28" y="2"/>
                  </a:lnTo>
                  <a:lnTo>
                    <a:pt x="114" y="6"/>
                  </a:lnTo>
                  <a:lnTo>
                    <a:pt x="100" y="10"/>
                  </a:lnTo>
                  <a:lnTo>
                    <a:pt x="88" y="14"/>
                  </a:lnTo>
                  <a:lnTo>
                    <a:pt x="74" y="22"/>
                  </a:lnTo>
                  <a:lnTo>
                    <a:pt x="62" y="28"/>
                  </a:lnTo>
                  <a:lnTo>
                    <a:pt x="52" y="38"/>
                  </a:lnTo>
                  <a:lnTo>
                    <a:pt x="42" y="48"/>
                  </a:lnTo>
                  <a:lnTo>
                    <a:pt x="32" y="58"/>
                  </a:lnTo>
                  <a:lnTo>
                    <a:pt x="24" y="68"/>
                  </a:lnTo>
                  <a:lnTo>
                    <a:pt x="18" y="82"/>
                  </a:lnTo>
                  <a:lnTo>
                    <a:pt x="12" y="94"/>
                  </a:lnTo>
                  <a:lnTo>
                    <a:pt x="6" y="108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0"/>
                  </a:lnTo>
                  <a:lnTo>
                    <a:pt x="0" y="150"/>
                  </a:lnTo>
                  <a:lnTo>
                    <a:pt x="2" y="166"/>
                  </a:lnTo>
                  <a:lnTo>
                    <a:pt x="4" y="182"/>
                  </a:lnTo>
                  <a:lnTo>
                    <a:pt x="10" y="198"/>
                  </a:lnTo>
                  <a:lnTo>
                    <a:pt x="16" y="214"/>
                  </a:lnTo>
                  <a:lnTo>
                    <a:pt x="26" y="228"/>
                  </a:lnTo>
                  <a:lnTo>
                    <a:pt x="34" y="242"/>
                  </a:lnTo>
                  <a:lnTo>
                    <a:pt x="56" y="266"/>
                  </a:lnTo>
                  <a:lnTo>
                    <a:pt x="56" y="266"/>
                  </a:lnTo>
                  <a:lnTo>
                    <a:pt x="66" y="276"/>
                  </a:lnTo>
                  <a:lnTo>
                    <a:pt x="72" y="290"/>
                  </a:lnTo>
                  <a:lnTo>
                    <a:pt x="72" y="290"/>
                  </a:lnTo>
                  <a:lnTo>
                    <a:pt x="76" y="304"/>
                  </a:lnTo>
                  <a:lnTo>
                    <a:pt x="78" y="322"/>
                  </a:lnTo>
                  <a:lnTo>
                    <a:pt x="78" y="334"/>
                  </a:lnTo>
                  <a:lnTo>
                    <a:pt x="78" y="334"/>
                  </a:lnTo>
                  <a:lnTo>
                    <a:pt x="78" y="340"/>
                  </a:lnTo>
                  <a:lnTo>
                    <a:pt x="80" y="346"/>
                  </a:lnTo>
                  <a:lnTo>
                    <a:pt x="86" y="356"/>
                  </a:lnTo>
                  <a:lnTo>
                    <a:pt x="96" y="364"/>
                  </a:lnTo>
                  <a:lnTo>
                    <a:pt x="102" y="366"/>
                  </a:lnTo>
                  <a:lnTo>
                    <a:pt x="110" y="366"/>
                  </a:lnTo>
                  <a:lnTo>
                    <a:pt x="150" y="366"/>
                  </a:lnTo>
                  <a:lnTo>
                    <a:pt x="150" y="366"/>
                  </a:lnTo>
                  <a:lnTo>
                    <a:pt x="192" y="366"/>
                  </a:lnTo>
                  <a:lnTo>
                    <a:pt x="192" y="366"/>
                  </a:lnTo>
                  <a:lnTo>
                    <a:pt x="198" y="366"/>
                  </a:lnTo>
                  <a:lnTo>
                    <a:pt x="204" y="364"/>
                  </a:lnTo>
                  <a:lnTo>
                    <a:pt x="214" y="356"/>
                  </a:lnTo>
                  <a:lnTo>
                    <a:pt x="220" y="346"/>
                  </a:lnTo>
                  <a:lnTo>
                    <a:pt x="222" y="340"/>
                  </a:lnTo>
                  <a:lnTo>
                    <a:pt x="224" y="334"/>
                  </a:lnTo>
                  <a:lnTo>
                    <a:pt x="224" y="322"/>
                  </a:lnTo>
                  <a:lnTo>
                    <a:pt x="224" y="322"/>
                  </a:lnTo>
                  <a:lnTo>
                    <a:pt x="224" y="304"/>
                  </a:lnTo>
                  <a:lnTo>
                    <a:pt x="228" y="290"/>
                  </a:lnTo>
                  <a:lnTo>
                    <a:pt x="228" y="290"/>
                  </a:lnTo>
                  <a:lnTo>
                    <a:pt x="236" y="276"/>
                  </a:lnTo>
                  <a:lnTo>
                    <a:pt x="244" y="266"/>
                  </a:lnTo>
                  <a:lnTo>
                    <a:pt x="244" y="266"/>
                  </a:lnTo>
                  <a:lnTo>
                    <a:pt x="266" y="242"/>
                  </a:lnTo>
                  <a:lnTo>
                    <a:pt x="276" y="228"/>
                  </a:lnTo>
                  <a:lnTo>
                    <a:pt x="284" y="214"/>
                  </a:lnTo>
                  <a:lnTo>
                    <a:pt x="290" y="198"/>
                  </a:lnTo>
                  <a:lnTo>
                    <a:pt x="296" y="182"/>
                  </a:lnTo>
                  <a:lnTo>
                    <a:pt x="298" y="166"/>
                  </a:lnTo>
                  <a:lnTo>
                    <a:pt x="300" y="150"/>
                  </a:lnTo>
                  <a:lnTo>
                    <a:pt x="300" y="150"/>
                  </a:lnTo>
                  <a:lnTo>
                    <a:pt x="300" y="136"/>
                  </a:lnTo>
                  <a:lnTo>
                    <a:pt x="298" y="122"/>
                  </a:lnTo>
                  <a:lnTo>
                    <a:pt x="294" y="108"/>
                  </a:lnTo>
                  <a:lnTo>
                    <a:pt x="290" y="94"/>
                  </a:lnTo>
                  <a:lnTo>
                    <a:pt x="284" y="82"/>
                  </a:lnTo>
                  <a:lnTo>
                    <a:pt x="276" y="70"/>
                  </a:lnTo>
                  <a:lnTo>
                    <a:pt x="268" y="58"/>
                  </a:lnTo>
                  <a:lnTo>
                    <a:pt x="260" y="48"/>
                  </a:lnTo>
                  <a:lnTo>
                    <a:pt x="250" y="38"/>
                  </a:lnTo>
                  <a:lnTo>
                    <a:pt x="238" y="30"/>
                  </a:lnTo>
                  <a:lnTo>
                    <a:pt x="226" y="22"/>
                  </a:lnTo>
                  <a:lnTo>
                    <a:pt x="214" y="14"/>
                  </a:lnTo>
                  <a:lnTo>
                    <a:pt x="202" y="10"/>
                  </a:lnTo>
                  <a:lnTo>
                    <a:pt x="188" y="6"/>
                  </a:lnTo>
                  <a:lnTo>
                    <a:pt x="174" y="2"/>
                  </a:lnTo>
                  <a:lnTo>
                    <a:pt x="158" y="0"/>
                  </a:lnTo>
                  <a:lnTo>
                    <a:pt x="158" y="0"/>
                  </a:lnTo>
                  <a:close/>
                  <a:moveTo>
                    <a:pt x="252" y="158"/>
                  </a:moveTo>
                  <a:lnTo>
                    <a:pt x="252" y="158"/>
                  </a:lnTo>
                  <a:lnTo>
                    <a:pt x="244" y="156"/>
                  </a:lnTo>
                  <a:lnTo>
                    <a:pt x="238" y="152"/>
                  </a:lnTo>
                  <a:lnTo>
                    <a:pt x="238" y="152"/>
                  </a:lnTo>
                  <a:lnTo>
                    <a:pt x="234" y="146"/>
                  </a:lnTo>
                  <a:lnTo>
                    <a:pt x="232" y="138"/>
                  </a:lnTo>
                  <a:lnTo>
                    <a:pt x="232" y="138"/>
                  </a:lnTo>
                  <a:lnTo>
                    <a:pt x="232" y="126"/>
                  </a:lnTo>
                  <a:lnTo>
                    <a:pt x="228" y="112"/>
                  </a:lnTo>
                  <a:lnTo>
                    <a:pt x="222" y="102"/>
                  </a:lnTo>
                  <a:lnTo>
                    <a:pt x="214" y="92"/>
                  </a:lnTo>
                  <a:lnTo>
                    <a:pt x="204" y="84"/>
                  </a:lnTo>
                  <a:lnTo>
                    <a:pt x="194" y="76"/>
                  </a:lnTo>
                  <a:lnTo>
                    <a:pt x="182" y="72"/>
                  </a:lnTo>
                  <a:lnTo>
                    <a:pt x="168" y="70"/>
                  </a:lnTo>
                  <a:lnTo>
                    <a:pt x="168" y="70"/>
                  </a:lnTo>
                  <a:lnTo>
                    <a:pt x="160" y="68"/>
                  </a:lnTo>
                  <a:lnTo>
                    <a:pt x="154" y="64"/>
                  </a:lnTo>
                  <a:lnTo>
                    <a:pt x="150" y="58"/>
                  </a:lnTo>
                  <a:lnTo>
                    <a:pt x="150" y="50"/>
                  </a:lnTo>
                  <a:lnTo>
                    <a:pt x="150" y="50"/>
                  </a:lnTo>
                  <a:lnTo>
                    <a:pt x="152" y="42"/>
                  </a:lnTo>
                  <a:lnTo>
                    <a:pt x="156" y="38"/>
                  </a:lnTo>
                  <a:lnTo>
                    <a:pt x="162" y="34"/>
                  </a:lnTo>
                  <a:lnTo>
                    <a:pt x="170" y="32"/>
                  </a:lnTo>
                  <a:lnTo>
                    <a:pt x="170" y="32"/>
                  </a:lnTo>
                  <a:lnTo>
                    <a:pt x="190" y="36"/>
                  </a:lnTo>
                  <a:lnTo>
                    <a:pt x="210" y="42"/>
                  </a:lnTo>
                  <a:lnTo>
                    <a:pt x="226" y="52"/>
                  </a:lnTo>
                  <a:lnTo>
                    <a:pt x="242" y="66"/>
                  </a:lnTo>
                  <a:lnTo>
                    <a:pt x="254" y="80"/>
                  </a:lnTo>
                  <a:lnTo>
                    <a:pt x="262" y="98"/>
                  </a:lnTo>
                  <a:lnTo>
                    <a:pt x="268" y="118"/>
                  </a:lnTo>
                  <a:lnTo>
                    <a:pt x="270" y="138"/>
                  </a:lnTo>
                  <a:lnTo>
                    <a:pt x="270" y="138"/>
                  </a:lnTo>
                  <a:lnTo>
                    <a:pt x="270" y="146"/>
                  </a:lnTo>
                  <a:lnTo>
                    <a:pt x="266" y="152"/>
                  </a:lnTo>
                  <a:lnTo>
                    <a:pt x="266" y="152"/>
                  </a:lnTo>
                  <a:lnTo>
                    <a:pt x="260" y="156"/>
                  </a:lnTo>
                  <a:lnTo>
                    <a:pt x="252" y="158"/>
                  </a:lnTo>
                  <a:lnTo>
                    <a:pt x="252" y="15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23" name="Rectangle 50"/>
            <p:cNvSpPr>
              <a:spLocks noChangeArrowheads="1"/>
            </p:cNvSpPr>
            <p:nvPr/>
          </p:nvSpPr>
          <p:spPr bwMode="auto">
            <a:xfrm>
              <a:off x="1838325" y="1609725"/>
              <a:ext cx="234950" cy="1143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24" name="Rectangle 51"/>
            <p:cNvSpPr>
              <a:spLocks noChangeArrowheads="1"/>
            </p:cNvSpPr>
            <p:nvPr/>
          </p:nvSpPr>
          <p:spPr bwMode="auto">
            <a:xfrm>
              <a:off x="1838325" y="1765300"/>
              <a:ext cx="234950" cy="508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25" name="Freeform 52"/>
            <p:cNvSpPr>
              <a:spLocks/>
            </p:cNvSpPr>
            <p:nvPr/>
          </p:nvSpPr>
          <p:spPr bwMode="auto">
            <a:xfrm>
              <a:off x="1927225" y="911225"/>
              <a:ext cx="53975" cy="180975"/>
            </a:xfrm>
            <a:custGeom>
              <a:avLst/>
              <a:gdLst/>
              <a:ahLst/>
              <a:cxnLst>
                <a:cxn ang="0">
                  <a:pos x="34" y="112"/>
                </a:cxn>
                <a:cxn ang="0">
                  <a:pos x="4" y="114"/>
                </a:cxn>
                <a:cxn ang="0">
                  <a:pos x="0" y="0"/>
                </a:cxn>
                <a:cxn ang="0">
                  <a:pos x="28" y="0"/>
                </a:cxn>
                <a:cxn ang="0">
                  <a:pos x="34" y="112"/>
                </a:cxn>
              </a:cxnLst>
              <a:rect l="0" t="0" r="r" b="b"/>
              <a:pathLst>
                <a:path w="34" h="114">
                  <a:moveTo>
                    <a:pt x="34" y="112"/>
                  </a:moveTo>
                  <a:lnTo>
                    <a:pt x="4" y="114"/>
                  </a:lnTo>
                  <a:lnTo>
                    <a:pt x="0" y="0"/>
                  </a:lnTo>
                  <a:lnTo>
                    <a:pt x="28" y="0"/>
                  </a:lnTo>
                  <a:lnTo>
                    <a:pt x="34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26" name="Freeform 53"/>
            <p:cNvSpPr>
              <a:spLocks/>
            </p:cNvSpPr>
            <p:nvPr/>
          </p:nvSpPr>
          <p:spPr bwMode="auto">
            <a:xfrm>
              <a:off x="1698625" y="962025"/>
              <a:ext cx="130175" cy="177800"/>
            </a:xfrm>
            <a:custGeom>
              <a:avLst/>
              <a:gdLst/>
              <a:ahLst/>
              <a:cxnLst>
                <a:cxn ang="0">
                  <a:pos x="58" y="112"/>
                </a:cxn>
                <a:cxn ang="0">
                  <a:pos x="0" y="14"/>
                </a:cxn>
                <a:cxn ang="0">
                  <a:pos x="26" y="0"/>
                </a:cxn>
                <a:cxn ang="0">
                  <a:pos x="82" y="98"/>
                </a:cxn>
                <a:cxn ang="0">
                  <a:pos x="58" y="112"/>
                </a:cxn>
              </a:cxnLst>
              <a:rect l="0" t="0" r="r" b="b"/>
              <a:pathLst>
                <a:path w="82" h="112">
                  <a:moveTo>
                    <a:pt x="58" y="112"/>
                  </a:moveTo>
                  <a:lnTo>
                    <a:pt x="0" y="14"/>
                  </a:lnTo>
                  <a:lnTo>
                    <a:pt x="26" y="0"/>
                  </a:lnTo>
                  <a:lnTo>
                    <a:pt x="82" y="98"/>
                  </a:lnTo>
                  <a:lnTo>
                    <a:pt x="58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27" name="Freeform 54"/>
            <p:cNvSpPr>
              <a:spLocks/>
            </p:cNvSpPr>
            <p:nvPr/>
          </p:nvSpPr>
          <p:spPr bwMode="auto">
            <a:xfrm>
              <a:off x="1536700" y="1123950"/>
              <a:ext cx="180975" cy="1301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14" y="58"/>
                </a:cxn>
                <a:cxn ang="0">
                  <a:pos x="98" y="82"/>
                </a:cxn>
                <a:cxn ang="0">
                  <a:pos x="0" y="26"/>
                </a:cxn>
                <a:cxn ang="0">
                  <a:pos x="14" y="0"/>
                </a:cxn>
              </a:cxnLst>
              <a:rect l="0" t="0" r="r" b="b"/>
              <a:pathLst>
                <a:path w="114" h="82">
                  <a:moveTo>
                    <a:pt x="14" y="0"/>
                  </a:moveTo>
                  <a:lnTo>
                    <a:pt x="114" y="58"/>
                  </a:lnTo>
                  <a:lnTo>
                    <a:pt x="98" y="82"/>
                  </a:lnTo>
                  <a:lnTo>
                    <a:pt x="0" y="26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28" name="Freeform 55"/>
            <p:cNvSpPr>
              <a:spLocks/>
            </p:cNvSpPr>
            <p:nvPr/>
          </p:nvSpPr>
          <p:spPr bwMode="auto">
            <a:xfrm>
              <a:off x="2190750" y="1123950"/>
              <a:ext cx="177800" cy="130175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0" y="58"/>
                </a:cxn>
                <a:cxn ang="0">
                  <a:pos x="14" y="82"/>
                </a:cxn>
                <a:cxn ang="0">
                  <a:pos x="112" y="26"/>
                </a:cxn>
                <a:cxn ang="0">
                  <a:pos x="98" y="0"/>
                </a:cxn>
              </a:cxnLst>
              <a:rect l="0" t="0" r="r" b="b"/>
              <a:pathLst>
                <a:path w="112" h="82">
                  <a:moveTo>
                    <a:pt x="98" y="0"/>
                  </a:moveTo>
                  <a:lnTo>
                    <a:pt x="0" y="58"/>
                  </a:lnTo>
                  <a:lnTo>
                    <a:pt x="14" y="82"/>
                  </a:lnTo>
                  <a:lnTo>
                    <a:pt x="112" y="26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29" name="Freeform 56"/>
            <p:cNvSpPr>
              <a:spLocks/>
            </p:cNvSpPr>
            <p:nvPr/>
          </p:nvSpPr>
          <p:spPr bwMode="auto">
            <a:xfrm>
              <a:off x="2076450" y="962025"/>
              <a:ext cx="130175" cy="177800"/>
            </a:xfrm>
            <a:custGeom>
              <a:avLst/>
              <a:gdLst/>
              <a:ahLst/>
              <a:cxnLst>
                <a:cxn ang="0">
                  <a:pos x="26" y="112"/>
                </a:cxn>
                <a:cxn ang="0">
                  <a:pos x="0" y="98"/>
                </a:cxn>
                <a:cxn ang="0">
                  <a:pos x="58" y="0"/>
                </a:cxn>
                <a:cxn ang="0">
                  <a:pos x="82" y="14"/>
                </a:cxn>
                <a:cxn ang="0">
                  <a:pos x="26" y="112"/>
                </a:cxn>
              </a:cxnLst>
              <a:rect l="0" t="0" r="r" b="b"/>
              <a:pathLst>
                <a:path w="82" h="112">
                  <a:moveTo>
                    <a:pt x="26" y="112"/>
                  </a:moveTo>
                  <a:lnTo>
                    <a:pt x="0" y="98"/>
                  </a:lnTo>
                  <a:lnTo>
                    <a:pt x="58" y="0"/>
                  </a:lnTo>
                  <a:lnTo>
                    <a:pt x="82" y="14"/>
                  </a:lnTo>
                  <a:lnTo>
                    <a:pt x="26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</p:grpSp>
      <p:sp>
        <p:nvSpPr>
          <p:cNvPr id="30" name="矩形 29"/>
          <p:cNvSpPr/>
          <p:nvPr/>
        </p:nvSpPr>
        <p:spPr>
          <a:xfrm>
            <a:off x="7181850" y="1720233"/>
            <a:ext cx="3822730" cy="57910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ADD YOUR TEXT HERE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28113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ADD YOUR TETLE </a:t>
            </a:r>
            <a:r>
              <a:rPr lang="en-US" altLang="zh-CN" dirty="0" smtClean="0"/>
              <a:t>HERE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 smtClean="0"/>
              <a:t>02</a:t>
            </a:r>
            <a:endParaRPr lang="zh-CN" altLang="en-US" dirty="0"/>
          </a:p>
        </p:txBody>
      </p:sp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val="2907163297"/>
              </p:ext>
            </p:extLst>
          </p:nvPr>
        </p:nvGraphicFramePr>
        <p:xfrm>
          <a:off x="3048000" y="1428161"/>
          <a:ext cx="4495800" cy="38171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5" name="组合 4"/>
          <p:cNvGrpSpPr/>
          <p:nvPr/>
        </p:nvGrpSpPr>
        <p:grpSpPr>
          <a:xfrm>
            <a:off x="1581150" y="1561508"/>
            <a:ext cx="8591550" cy="4743450"/>
            <a:chOff x="1581150" y="1352550"/>
            <a:chExt cx="8591550" cy="4743450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2686050" y="1352550"/>
              <a:ext cx="0" cy="474345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H="1">
              <a:off x="1581150" y="4914900"/>
              <a:ext cx="8591550" cy="1905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椭圆 7"/>
          <p:cNvSpPr/>
          <p:nvPr/>
        </p:nvSpPr>
        <p:spPr>
          <a:xfrm>
            <a:off x="7743822" y="1201791"/>
            <a:ext cx="2140892" cy="21408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3257550" y="5142908"/>
            <a:ext cx="10096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/>
              <a:t>one</a:t>
            </a:r>
            <a:endParaRPr lang="zh-CN" altLang="en-US" sz="3200" b="1" dirty="0"/>
          </a:p>
        </p:txBody>
      </p:sp>
      <p:sp>
        <p:nvSpPr>
          <p:cNvPr id="10" name="文本框 9"/>
          <p:cNvSpPr txBox="1"/>
          <p:nvPr/>
        </p:nvSpPr>
        <p:spPr>
          <a:xfrm>
            <a:off x="4333874" y="5142908"/>
            <a:ext cx="10096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/>
              <a:t>two</a:t>
            </a:r>
            <a:endParaRPr lang="zh-CN" altLang="en-US" sz="3200" b="1" dirty="0"/>
          </a:p>
        </p:txBody>
      </p:sp>
      <p:sp>
        <p:nvSpPr>
          <p:cNvPr id="11" name="文本框 10"/>
          <p:cNvSpPr txBox="1"/>
          <p:nvPr/>
        </p:nvSpPr>
        <p:spPr>
          <a:xfrm>
            <a:off x="5295900" y="5142908"/>
            <a:ext cx="1228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/>
              <a:t>three</a:t>
            </a:r>
            <a:endParaRPr lang="zh-CN" altLang="en-US" sz="3200" b="1" dirty="0"/>
          </a:p>
        </p:txBody>
      </p:sp>
      <p:sp>
        <p:nvSpPr>
          <p:cNvPr id="12" name="文本框 11"/>
          <p:cNvSpPr txBox="1"/>
          <p:nvPr/>
        </p:nvSpPr>
        <p:spPr>
          <a:xfrm>
            <a:off x="6515094" y="5142908"/>
            <a:ext cx="1228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/>
              <a:t>four</a:t>
            </a:r>
            <a:endParaRPr lang="zh-CN" altLang="en-US" sz="3200" b="1" dirty="0"/>
          </a:p>
        </p:txBody>
      </p:sp>
      <p:sp>
        <p:nvSpPr>
          <p:cNvPr id="13" name="矩形 12"/>
          <p:cNvSpPr/>
          <p:nvPr/>
        </p:nvSpPr>
        <p:spPr>
          <a:xfrm>
            <a:off x="7905749" y="3866558"/>
            <a:ext cx="171450" cy="12382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Rectangle 11"/>
          <p:cNvSpPr/>
          <p:nvPr/>
        </p:nvSpPr>
        <p:spPr>
          <a:xfrm>
            <a:off x="8172449" y="3968834"/>
            <a:ext cx="3088415" cy="1052592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/>
              <a:t>点击</a:t>
            </a:r>
            <a:r>
              <a:rPr lang="zh-CN" altLang="en-US" sz="1600" dirty="0"/>
              <a:t>此处添加文本内容，如关键词、部分简单介绍等。点击此处添加文本</a:t>
            </a:r>
            <a:r>
              <a:rPr lang="zh-CN" altLang="en-US" sz="1600" dirty="0" smtClean="0"/>
              <a:t>内容。</a:t>
            </a:r>
            <a:endParaRPr kumimoji="1" lang="zh-CN" altLang="en-US" sz="1600" dirty="0"/>
          </a:p>
        </p:txBody>
      </p:sp>
      <p:sp>
        <p:nvSpPr>
          <p:cNvPr id="15" name="文本框 14"/>
          <p:cNvSpPr txBox="1"/>
          <p:nvPr/>
        </p:nvSpPr>
        <p:spPr>
          <a:xfrm>
            <a:off x="8008370" y="1383567"/>
            <a:ext cx="19548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 smtClean="0"/>
              <a:t>80%</a:t>
            </a:r>
            <a:endParaRPr lang="zh-CN" altLang="en-US" sz="6000" b="1" dirty="0"/>
          </a:p>
        </p:txBody>
      </p:sp>
      <p:cxnSp>
        <p:nvCxnSpPr>
          <p:cNvPr id="16" name="直接连接符 15"/>
          <p:cNvCxnSpPr/>
          <p:nvPr/>
        </p:nvCxnSpPr>
        <p:spPr>
          <a:xfrm>
            <a:off x="7924799" y="2399230"/>
            <a:ext cx="18109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8336687" y="2545442"/>
            <a:ext cx="10930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TEXT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808776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theme/theme1.xml><?xml version="1.0" encoding="utf-8"?>
<a:theme xmlns:a="http://schemas.openxmlformats.org/drawingml/2006/main" name="清风素材 https://12sc.taobao.com">
  <a:themeElements>
    <a:clrScheme name="自定义 177">
      <a:dk1>
        <a:srgbClr val="FFFFFF"/>
      </a:dk1>
      <a:lt1>
        <a:srgbClr val="1F2029"/>
      </a:lt1>
      <a:dk2>
        <a:srgbClr val="44546A"/>
      </a:dk2>
      <a:lt2>
        <a:srgbClr val="E7E6E6"/>
      </a:lt2>
      <a:accent1>
        <a:srgbClr val="000000"/>
      </a:accent1>
      <a:accent2>
        <a:srgbClr val="44546A"/>
      </a:accent2>
      <a:accent3>
        <a:srgbClr val="99A2B1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130</TotalTime>
  <Words>1744</Words>
  <Application>Microsoft Office PowerPoint</Application>
  <PresentationFormat>自定义</PresentationFormat>
  <Paragraphs>144</Paragraphs>
  <Slides>22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24" baseType="lpstr">
      <vt:lpstr>清风素材 https://12sc.taobao.com</vt:lpstr>
      <vt:lpstr>2_Office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keywords>https://800sucai.taobao.com</cp:keywords>
  <dc:description>https://800sucai.taobao.com</dc:description>
  <cp:lastModifiedBy>Administrator</cp:lastModifiedBy>
  <cp:revision>29</cp:revision>
  <dcterms:created xsi:type="dcterms:W3CDTF">2015-10-15T08:11:20Z</dcterms:created>
  <dcterms:modified xsi:type="dcterms:W3CDTF">2016-10-10T08:00:15Z</dcterms:modified>
  <cp:category>https://800sucai.taobao.com</cp:category>
  <cp:contentStatus>12sc.taobao.com</cp:contentStatus>
</cp:coreProperties>
</file>