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44" d="100"/>
          <a:sy n="144" d="100"/>
        </p:scale>
        <p:origin x="-684" y="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altLang="zh-CN" dirty="0" smtClean="0"/>
              <a:t>2013</a:t>
            </a:r>
            <a:r>
              <a:rPr lang="zh-CN" altLang="en-US" dirty="0" smtClean="0"/>
              <a:t>年全年销售情况统计</a:t>
            </a:r>
            <a:endParaRPr lang="zh-CN" altLang="en-US" dirty="0"/>
          </a:p>
        </c:rich>
      </c:tx>
      <c:layout>
        <c:manualLayout>
          <c:xMode val="edge"/>
          <c:yMode val="edge"/>
          <c:x val="0.22548675147205866"/>
          <c:y val="0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A产品</c:v>
                </c:pt>
              </c:strCache>
            </c:strRef>
          </c:tx>
          <c:spPr>
            <a:solidFill>
              <a:srgbClr val="025291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销售1组</c:v>
                </c:pt>
                <c:pt idx="1">
                  <c:v>销售2组</c:v>
                </c:pt>
                <c:pt idx="2">
                  <c:v>销售3组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60</c:v>
                </c:pt>
                <c:pt idx="1">
                  <c:v>80</c:v>
                </c:pt>
                <c:pt idx="2">
                  <c:v>75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B产品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销售1组</c:v>
                </c:pt>
                <c:pt idx="1">
                  <c:v>销售2组</c:v>
                </c:pt>
                <c:pt idx="2">
                  <c:v>销售3组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20</c:v>
                </c:pt>
                <c:pt idx="1">
                  <c:v>10</c:v>
                </c:pt>
                <c:pt idx="2">
                  <c:v>50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C产品</c:v>
                </c:pt>
              </c:strCache>
            </c:strRef>
          </c:tx>
          <c:spPr>
            <a:solidFill>
              <a:srgbClr val="D1494E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销售1组</c:v>
                </c:pt>
                <c:pt idx="1">
                  <c:v>销售2组</c:v>
                </c:pt>
                <c:pt idx="2">
                  <c:v>销售3组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20</c:v>
                </c:pt>
                <c:pt idx="1">
                  <c:v>10</c:v>
                </c:pt>
                <c:pt idx="2">
                  <c:v>40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76496768"/>
        <c:axId val="276499456"/>
      </c:barChart>
      <c:catAx>
        <c:axId val="27649676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rot="0" vert="horz"/>
          <a:lstStyle/>
          <a:p>
            <a:pPr>
              <a:defRPr baseline="0">
                <a:solidFill>
                  <a:schemeClr val="tx1">
                    <a:lumMod val="90000"/>
                    <a:lumOff val="10000"/>
                  </a:schemeClr>
                </a:solidFill>
                <a:ea typeface="微软雅黑" pitchFamily="34" charset="-122"/>
              </a:defRPr>
            </a:pPr>
            <a:endParaRPr lang="zh-CN"/>
          </a:p>
        </c:txPr>
        <c:crossAx val="276499456"/>
        <c:crosses val="autoZero"/>
        <c:auto val="1"/>
        <c:lblAlgn val="ctr"/>
        <c:lblOffset val="100"/>
        <c:noMultiLvlLbl val="0"/>
      </c:catAx>
      <c:valAx>
        <c:axId val="2764994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76496768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700" baseline="0">
          <a:solidFill>
            <a:srgbClr val="123555"/>
          </a:solidFill>
        </a:defRPr>
      </a:pPr>
      <a:endParaRPr lang="zh-CN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62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20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34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561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962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34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64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48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70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44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67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285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等腰三角形 20"/>
          <p:cNvSpPr/>
          <p:nvPr/>
        </p:nvSpPr>
        <p:spPr>
          <a:xfrm rot="16200000">
            <a:off x="7929332" y="3329761"/>
            <a:ext cx="1191479" cy="1281406"/>
          </a:xfrm>
          <a:prstGeom prst="triangle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14740" y="4465730"/>
            <a:ext cx="9180512" cy="48351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等腰三角形 18"/>
          <p:cNvSpPr/>
          <p:nvPr/>
        </p:nvSpPr>
        <p:spPr>
          <a:xfrm rot="16200000">
            <a:off x="7929332" y="3473777"/>
            <a:ext cx="1191479" cy="1281406"/>
          </a:xfrm>
          <a:prstGeom prst="triangle">
            <a:avLst>
              <a:gd name="adj" fmla="val 0"/>
            </a:avLst>
          </a:prstGeom>
          <a:solidFill>
            <a:srgbClr val="FFD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0886" y="4569162"/>
            <a:ext cx="9180512" cy="483518"/>
          </a:xfrm>
          <a:prstGeom prst="rect">
            <a:avLst/>
          </a:prstGeom>
          <a:solidFill>
            <a:srgbClr val="FFD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19338" y="549104"/>
            <a:ext cx="1191479" cy="1281406"/>
          </a:xfrm>
          <a:prstGeom prst="triangle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25626" y="206826"/>
            <a:ext cx="9180512" cy="48351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13"/>
          <p:cNvSpPr/>
          <p:nvPr/>
        </p:nvSpPr>
        <p:spPr>
          <a:xfrm rot="5400000">
            <a:off x="30224" y="374932"/>
            <a:ext cx="1191479" cy="1281406"/>
          </a:xfrm>
          <a:prstGeom prst="triangle">
            <a:avLst>
              <a:gd name="adj" fmla="val 0"/>
            </a:avLst>
          </a:prstGeom>
          <a:solidFill>
            <a:srgbClr val="FFD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5626" y="87084"/>
            <a:ext cx="9180512" cy="483518"/>
          </a:xfrm>
          <a:prstGeom prst="rect">
            <a:avLst/>
          </a:prstGeom>
          <a:solidFill>
            <a:srgbClr val="FFD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-21772" y="0"/>
            <a:ext cx="9180512" cy="48351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23191" y="255190"/>
            <a:ext cx="1191479" cy="1281406"/>
          </a:xfrm>
          <a:prstGeom prst="triangle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-14740" y="4680520"/>
            <a:ext cx="9180512" cy="48351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 rot="16200000">
            <a:off x="7931563" y="3639563"/>
            <a:ext cx="1191479" cy="1281406"/>
          </a:xfrm>
          <a:prstGeom prst="triangle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弦形 8"/>
          <p:cNvSpPr/>
          <p:nvPr/>
        </p:nvSpPr>
        <p:spPr>
          <a:xfrm rot="5400000">
            <a:off x="4323337" y="4893603"/>
            <a:ext cx="458592" cy="514326"/>
          </a:xfrm>
          <a:prstGeom prst="chord">
            <a:avLst>
              <a:gd name="adj1" fmla="val 5375213"/>
              <a:gd name="adj2" fmla="val 16200000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2211710"/>
            <a:ext cx="9100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4F81BD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20XX</a:t>
            </a:r>
            <a:r>
              <a:rPr lang="zh-CN" altLang="en-US" sz="4800" b="1" dirty="0" smtClean="0">
                <a:solidFill>
                  <a:srgbClr val="4F81BD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年工作计划</a:t>
            </a:r>
            <a:endParaRPr lang="zh-CN" altLang="en-US" sz="4800" b="1" dirty="0">
              <a:solidFill>
                <a:srgbClr val="4F81BD">
                  <a:lumMod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480784" y="10886"/>
            <a:ext cx="161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4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7903679" y="1642853"/>
            <a:ext cx="473135" cy="550686"/>
          </a:xfrm>
          <a:prstGeom prst="roundRect">
            <a:avLst/>
          </a:prstGeom>
          <a:noFill/>
          <a:ln w="762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7647800" y="1390787"/>
            <a:ext cx="473135" cy="550686"/>
          </a:xfrm>
          <a:prstGeom prst="roundRect">
            <a:avLst/>
          </a:prstGeom>
          <a:noFill/>
          <a:ln w="76200">
            <a:solidFill>
              <a:srgbClr val="FFD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939447" y="3245200"/>
            <a:ext cx="473135" cy="550686"/>
          </a:xfrm>
          <a:prstGeom prst="roundRect">
            <a:avLst/>
          </a:prstGeom>
          <a:noFill/>
          <a:ln w="762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683568" y="2993134"/>
            <a:ext cx="473135" cy="550686"/>
          </a:xfrm>
          <a:prstGeom prst="roundRect">
            <a:avLst/>
          </a:prstGeom>
          <a:noFill/>
          <a:ln w="76200">
            <a:solidFill>
              <a:srgbClr val="FFD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88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475656" y="1408736"/>
            <a:ext cx="1440160" cy="2603174"/>
            <a:chOff x="971600" y="1408736"/>
            <a:chExt cx="1440160" cy="2603174"/>
          </a:xfrm>
        </p:grpSpPr>
        <p:sp>
          <p:nvSpPr>
            <p:cNvPr id="29" name="饼形 28"/>
            <p:cNvSpPr/>
            <p:nvPr/>
          </p:nvSpPr>
          <p:spPr>
            <a:xfrm rot="5400000">
              <a:off x="1248747" y="1452280"/>
              <a:ext cx="864096" cy="864096"/>
            </a:xfrm>
            <a:prstGeom prst="pie">
              <a:avLst>
                <a:gd name="adj1" fmla="val 5427377"/>
                <a:gd name="adj2" fmla="val 16200000"/>
              </a:avLst>
            </a:prstGeom>
            <a:noFill/>
            <a:ln w="38100">
              <a:solidFill>
                <a:srgbClr val="02529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971600" y="1408736"/>
              <a:ext cx="1440160" cy="2603174"/>
              <a:chOff x="971600" y="1408736"/>
              <a:chExt cx="1440160" cy="2603174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971600" y="1851670"/>
                <a:ext cx="1440160" cy="2160240"/>
              </a:xfrm>
              <a:prstGeom prst="rect">
                <a:avLst/>
              </a:prstGeom>
              <a:solidFill>
                <a:srgbClr val="0252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1043608" y="2377498"/>
                <a:ext cx="1296144" cy="1490396"/>
              </a:xfrm>
              <a:prstGeom prst="roundRect">
                <a:avLst/>
              </a:prstGeom>
              <a:pattFill prst="pct5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065380" y="2410156"/>
                <a:ext cx="1296144" cy="1600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</a:rPr>
                  <a:t>单击此处添加您的文字内容</a:t>
                </a:r>
                <a:endParaRPr lang="en-US" altLang="zh-CN" sz="14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zh-CN" altLang="en-US" sz="140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</a:rPr>
                  <a:t>单击此处添加您的文字内容</a:t>
                </a:r>
              </a:p>
              <a:p>
                <a:r>
                  <a:rPr lang="zh-CN" altLang="en-US" sz="140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</a:rPr>
                  <a:t>单击此处添加您的文字内容</a:t>
                </a:r>
              </a:p>
              <a:p>
                <a:endPara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饼形 24"/>
              <p:cNvSpPr/>
              <p:nvPr/>
            </p:nvSpPr>
            <p:spPr>
              <a:xfrm rot="16200000">
                <a:off x="1247074" y="1421295"/>
                <a:ext cx="864095" cy="838977"/>
              </a:xfrm>
              <a:prstGeom prst="pie">
                <a:avLst>
                  <a:gd name="adj1" fmla="val 5422481"/>
                  <a:gd name="adj2" fmla="val 16251781"/>
                </a:avLst>
              </a:prstGeom>
              <a:pattFill prst="pct5">
                <a:fgClr>
                  <a:schemeClr val="accent1"/>
                </a:fgClr>
                <a:bgClr>
                  <a:schemeClr val="bg1"/>
                </a:bgClr>
              </a:patt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-36512" y="152400"/>
            <a:ext cx="9180512" cy="738890"/>
            <a:chOff x="-21772" y="0"/>
            <a:chExt cx="9180512" cy="738890"/>
          </a:xfrm>
          <a:solidFill>
            <a:schemeClr val="accent1">
              <a:lumMod val="50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-21772" y="0"/>
              <a:ext cx="9180512" cy="4835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383233" y="-137511"/>
              <a:ext cx="471396" cy="1281406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36512" y="51470"/>
            <a:ext cx="9180512" cy="738890"/>
            <a:chOff x="-21772" y="0"/>
            <a:chExt cx="9180512" cy="738890"/>
          </a:xfrm>
          <a:solidFill>
            <a:srgbClr val="FFDE00"/>
          </a:solidFill>
        </p:grpSpPr>
        <p:sp>
          <p:nvSpPr>
            <p:cNvPr id="10" name="矩形 9"/>
            <p:cNvSpPr/>
            <p:nvPr/>
          </p:nvSpPr>
          <p:spPr>
            <a:xfrm>
              <a:off x="-21772" y="0"/>
              <a:ext cx="9180512" cy="4835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383233" y="-137511"/>
              <a:ext cx="471396" cy="1281406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32658" y="0"/>
            <a:ext cx="9180512" cy="738890"/>
            <a:chOff x="-21772" y="0"/>
            <a:chExt cx="9180512" cy="738890"/>
          </a:xfrm>
          <a:solidFill>
            <a:schemeClr val="accent1">
              <a:lumMod val="50000"/>
            </a:schemeClr>
          </a:solidFill>
        </p:grpSpPr>
        <p:sp>
          <p:nvSpPr>
            <p:cNvPr id="4" name="矩形 3"/>
            <p:cNvSpPr/>
            <p:nvPr/>
          </p:nvSpPr>
          <p:spPr>
            <a:xfrm>
              <a:off x="-21772" y="0"/>
              <a:ext cx="9180512" cy="4835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383233" y="-137511"/>
              <a:ext cx="471396" cy="1281406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234" y="4587974"/>
            <a:ext cx="9182746" cy="748544"/>
            <a:chOff x="-14740" y="4587974"/>
            <a:chExt cx="9182746" cy="748544"/>
          </a:xfrm>
          <a:solidFill>
            <a:schemeClr val="accent1">
              <a:lumMod val="50000"/>
            </a:schemeClr>
          </a:solidFill>
        </p:grpSpPr>
        <p:sp>
          <p:nvSpPr>
            <p:cNvPr id="6" name="矩形 5"/>
            <p:cNvSpPr/>
            <p:nvPr/>
          </p:nvSpPr>
          <p:spPr>
            <a:xfrm>
              <a:off x="-14740" y="4876006"/>
              <a:ext cx="918051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8275275" y="4199299"/>
              <a:ext cx="504055" cy="1281406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弦形 7"/>
            <p:cNvSpPr/>
            <p:nvPr/>
          </p:nvSpPr>
          <p:spPr>
            <a:xfrm rot="5400000">
              <a:off x="4381263" y="4899335"/>
              <a:ext cx="360040" cy="514326"/>
            </a:xfrm>
            <a:prstGeom prst="chord">
              <a:avLst>
                <a:gd name="adj1" fmla="val 537521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7480784" y="10886"/>
            <a:ext cx="161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4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饼形 23"/>
          <p:cNvSpPr/>
          <p:nvPr/>
        </p:nvSpPr>
        <p:spPr>
          <a:xfrm rot="16200000">
            <a:off x="1756572" y="1426737"/>
            <a:ext cx="864096" cy="828092"/>
          </a:xfrm>
          <a:prstGeom prst="pie">
            <a:avLst>
              <a:gd name="adj1" fmla="val 5427377"/>
              <a:gd name="adj2" fmla="val 16200000"/>
            </a:avLst>
          </a:prstGeom>
          <a:solidFill>
            <a:srgbClr val="FFD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957940" y="1532721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2529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600" b="1" dirty="0">
              <a:solidFill>
                <a:srgbClr val="02529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851920" y="1419623"/>
            <a:ext cx="1440160" cy="2603174"/>
            <a:chOff x="971600" y="1408736"/>
            <a:chExt cx="1440160" cy="2603174"/>
          </a:xfrm>
        </p:grpSpPr>
        <p:sp>
          <p:nvSpPr>
            <p:cNvPr id="34" name="饼形 33"/>
            <p:cNvSpPr/>
            <p:nvPr/>
          </p:nvSpPr>
          <p:spPr>
            <a:xfrm rot="5400000">
              <a:off x="1248747" y="1452280"/>
              <a:ext cx="864096" cy="864096"/>
            </a:xfrm>
            <a:prstGeom prst="pie">
              <a:avLst>
                <a:gd name="adj1" fmla="val 5427377"/>
                <a:gd name="adj2" fmla="val 16200000"/>
              </a:avLst>
            </a:prstGeom>
            <a:noFill/>
            <a:ln w="38100">
              <a:solidFill>
                <a:srgbClr val="02529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971600" y="1408736"/>
              <a:ext cx="1440160" cy="2603174"/>
              <a:chOff x="971600" y="1408736"/>
              <a:chExt cx="1440160" cy="2603174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971600" y="1851670"/>
                <a:ext cx="1440160" cy="2160240"/>
              </a:xfrm>
              <a:prstGeom prst="rect">
                <a:avLst/>
              </a:prstGeom>
              <a:solidFill>
                <a:srgbClr val="0252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1043608" y="2377498"/>
                <a:ext cx="1296144" cy="1490396"/>
              </a:xfrm>
              <a:prstGeom prst="roundRect">
                <a:avLst/>
              </a:prstGeom>
              <a:pattFill prst="pct5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1065380" y="2410156"/>
                <a:ext cx="1296144" cy="1600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</a:rPr>
                  <a:t>单击此处添加您的文字内容</a:t>
                </a:r>
                <a:endParaRPr lang="en-US" altLang="zh-CN" sz="14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zh-CN" altLang="en-US" sz="140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</a:rPr>
                  <a:t>单击此处添加您的文字内容</a:t>
                </a:r>
              </a:p>
              <a:p>
                <a:r>
                  <a:rPr lang="zh-CN" altLang="en-US" sz="140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</a:rPr>
                  <a:t>单击此处添加您的文字内容</a:t>
                </a:r>
              </a:p>
              <a:p>
                <a:endPara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9" name="饼形 38"/>
              <p:cNvSpPr/>
              <p:nvPr/>
            </p:nvSpPr>
            <p:spPr>
              <a:xfrm rot="16200000">
                <a:off x="1247074" y="1421295"/>
                <a:ext cx="864095" cy="838977"/>
              </a:xfrm>
              <a:prstGeom prst="pie">
                <a:avLst>
                  <a:gd name="adj1" fmla="val 5422481"/>
                  <a:gd name="adj2" fmla="val 16251781"/>
                </a:avLst>
              </a:prstGeom>
              <a:pattFill prst="pct5">
                <a:fgClr>
                  <a:schemeClr val="accent1"/>
                </a:fgClr>
                <a:bgClr>
                  <a:schemeClr val="bg1"/>
                </a:bgClr>
              </a:patt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0" name="饼形 39"/>
          <p:cNvSpPr/>
          <p:nvPr/>
        </p:nvSpPr>
        <p:spPr>
          <a:xfrm rot="16200000">
            <a:off x="4132836" y="1437624"/>
            <a:ext cx="864096" cy="828092"/>
          </a:xfrm>
          <a:prstGeom prst="pie">
            <a:avLst>
              <a:gd name="adj1" fmla="val 5427377"/>
              <a:gd name="adj2" fmla="val 16200000"/>
            </a:avLst>
          </a:prstGeom>
          <a:solidFill>
            <a:srgbClr val="FFD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34204" y="1543608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2529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3600" b="1" dirty="0">
              <a:solidFill>
                <a:srgbClr val="02529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228184" y="1419623"/>
            <a:ext cx="1440160" cy="2603174"/>
            <a:chOff x="971600" y="1408736"/>
            <a:chExt cx="1440160" cy="2603174"/>
          </a:xfrm>
        </p:grpSpPr>
        <p:sp>
          <p:nvSpPr>
            <p:cNvPr id="43" name="饼形 42"/>
            <p:cNvSpPr/>
            <p:nvPr/>
          </p:nvSpPr>
          <p:spPr>
            <a:xfrm rot="5400000">
              <a:off x="1248747" y="1452280"/>
              <a:ext cx="864096" cy="864096"/>
            </a:xfrm>
            <a:prstGeom prst="pie">
              <a:avLst>
                <a:gd name="adj1" fmla="val 5427377"/>
                <a:gd name="adj2" fmla="val 16200000"/>
              </a:avLst>
            </a:prstGeom>
            <a:noFill/>
            <a:ln w="38100">
              <a:solidFill>
                <a:srgbClr val="02529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971600" y="1408736"/>
              <a:ext cx="1440160" cy="2603174"/>
              <a:chOff x="971600" y="1408736"/>
              <a:chExt cx="1440160" cy="2603174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971600" y="1851670"/>
                <a:ext cx="1440160" cy="2160240"/>
              </a:xfrm>
              <a:prstGeom prst="rect">
                <a:avLst/>
              </a:prstGeom>
              <a:solidFill>
                <a:srgbClr val="0252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圆角矩形 45"/>
              <p:cNvSpPr/>
              <p:nvPr/>
            </p:nvSpPr>
            <p:spPr>
              <a:xfrm>
                <a:off x="1043608" y="2377498"/>
                <a:ext cx="1296144" cy="1490396"/>
              </a:xfrm>
              <a:prstGeom prst="roundRect">
                <a:avLst/>
              </a:prstGeom>
              <a:pattFill prst="pct5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1065380" y="2410156"/>
                <a:ext cx="1296144" cy="1600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</a:rPr>
                  <a:t>单击此处添加您的文字内容</a:t>
                </a:r>
                <a:endParaRPr lang="en-US" altLang="zh-CN" sz="14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zh-CN" altLang="en-US" sz="140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</a:rPr>
                  <a:t>单击此处添加您的文字内容</a:t>
                </a:r>
              </a:p>
              <a:p>
                <a:r>
                  <a:rPr lang="zh-CN" altLang="en-US" sz="1400" dirty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</a:rPr>
                  <a:t>单击此处添加您的文字内容</a:t>
                </a:r>
              </a:p>
              <a:p>
                <a:endPara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8" name="饼形 47"/>
              <p:cNvSpPr/>
              <p:nvPr/>
            </p:nvSpPr>
            <p:spPr>
              <a:xfrm rot="16200000">
                <a:off x="1247074" y="1421295"/>
                <a:ext cx="864095" cy="838977"/>
              </a:xfrm>
              <a:prstGeom prst="pie">
                <a:avLst>
                  <a:gd name="adj1" fmla="val 5422481"/>
                  <a:gd name="adj2" fmla="val 16251781"/>
                </a:avLst>
              </a:prstGeom>
              <a:pattFill prst="pct5">
                <a:fgClr>
                  <a:schemeClr val="accent1"/>
                </a:fgClr>
                <a:bgClr>
                  <a:schemeClr val="bg1"/>
                </a:bgClr>
              </a:patt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9" name="饼形 48"/>
          <p:cNvSpPr/>
          <p:nvPr/>
        </p:nvSpPr>
        <p:spPr>
          <a:xfrm rot="16200000">
            <a:off x="6509100" y="1437624"/>
            <a:ext cx="864096" cy="828092"/>
          </a:xfrm>
          <a:prstGeom prst="pie">
            <a:avLst>
              <a:gd name="adj1" fmla="val 5427377"/>
              <a:gd name="adj2" fmla="val 16200000"/>
            </a:avLst>
          </a:prstGeom>
          <a:solidFill>
            <a:srgbClr val="FFD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710468" y="1543608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2529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3600" b="1" dirty="0">
              <a:solidFill>
                <a:srgbClr val="02529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-36512" y="21853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一、单击此处添加您的标题</a:t>
            </a:r>
            <a:endParaRPr lang="zh-CN" altLang="en-US" sz="24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419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2" grpId="0"/>
      <p:bldP spid="40" grpId="0" animBg="1"/>
      <p:bldP spid="41" grpId="0"/>
      <p:bldP spid="49" grpId="0" animBg="1"/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36512" y="152400"/>
            <a:ext cx="9180512" cy="738890"/>
            <a:chOff x="-21772" y="0"/>
            <a:chExt cx="9180512" cy="738890"/>
          </a:xfrm>
          <a:solidFill>
            <a:schemeClr val="accent1">
              <a:lumMod val="50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-21772" y="0"/>
              <a:ext cx="9180512" cy="4835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383233" y="-137511"/>
              <a:ext cx="471396" cy="1281406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36512" y="51470"/>
            <a:ext cx="9180512" cy="738890"/>
            <a:chOff x="-21772" y="0"/>
            <a:chExt cx="9180512" cy="738890"/>
          </a:xfrm>
          <a:solidFill>
            <a:srgbClr val="FFDE00"/>
          </a:solidFill>
        </p:grpSpPr>
        <p:sp>
          <p:nvSpPr>
            <p:cNvPr id="10" name="矩形 9"/>
            <p:cNvSpPr/>
            <p:nvPr/>
          </p:nvSpPr>
          <p:spPr>
            <a:xfrm>
              <a:off x="-21772" y="0"/>
              <a:ext cx="9180512" cy="4835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383233" y="-137511"/>
              <a:ext cx="471396" cy="1281406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32658" y="0"/>
            <a:ext cx="9180512" cy="738890"/>
            <a:chOff x="-21772" y="0"/>
            <a:chExt cx="9180512" cy="738890"/>
          </a:xfrm>
          <a:solidFill>
            <a:schemeClr val="accent1">
              <a:lumMod val="50000"/>
            </a:schemeClr>
          </a:solidFill>
        </p:grpSpPr>
        <p:sp>
          <p:nvSpPr>
            <p:cNvPr id="4" name="矩形 3"/>
            <p:cNvSpPr/>
            <p:nvPr/>
          </p:nvSpPr>
          <p:spPr>
            <a:xfrm>
              <a:off x="-21772" y="0"/>
              <a:ext cx="9180512" cy="4835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383233" y="-137511"/>
              <a:ext cx="471396" cy="1281406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234" y="4587974"/>
            <a:ext cx="9182746" cy="748544"/>
            <a:chOff x="-14740" y="4587974"/>
            <a:chExt cx="9182746" cy="748544"/>
          </a:xfrm>
          <a:solidFill>
            <a:schemeClr val="accent1">
              <a:lumMod val="50000"/>
            </a:schemeClr>
          </a:solidFill>
        </p:grpSpPr>
        <p:sp>
          <p:nvSpPr>
            <p:cNvPr id="6" name="矩形 5"/>
            <p:cNvSpPr/>
            <p:nvPr/>
          </p:nvSpPr>
          <p:spPr>
            <a:xfrm>
              <a:off x="-14740" y="4876006"/>
              <a:ext cx="918051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8275275" y="4199299"/>
              <a:ext cx="504055" cy="1281406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弦形 7"/>
            <p:cNvSpPr/>
            <p:nvPr/>
          </p:nvSpPr>
          <p:spPr>
            <a:xfrm rot="5400000">
              <a:off x="4381263" y="4899335"/>
              <a:ext cx="360040" cy="514326"/>
            </a:xfrm>
            <a:prstGeom prst="chord">
              <a:avLst>
                <a:gd name="adj1" fmla="val 537521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7480784" y="10886"/>
            <a:ext cx="161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4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33194" y="1286492"/>
            <a:ext cx="1296144" cy="1739078"/>
            <a:chOff x="1104730" y="1131590"/>
            <a:chExt cx="1296144" cy="1739078"/>
          </a:xfrm>
        </p:grpSpPr>
        <p:sp>
          <p:nvSpPr>
            <p:cNvPr id="15" name="矩形 14"/>
            <p:cNvSpPr/>
            <p:nvPr/>
          </p:nvSpPr>
          <p:spPr>
            <a:xfrm>
              <a:off x="1115616" y="1131590"/>
              <a:ext cx="1217444" cy="144016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饼形 50"/>
            <p:cNvSpPr/>
            <p:nvPr/>
          </p:nvSpPr>
          <p:spPr>
            <a:xfrm rot="5400000">
              <a:off x="1440500" y="2294604"/>
              <a:ext cx="576064" cy="576064"/>
            </a:xfrm>
            <a:prstGeom prst="pie">
              <a:avLst>
                <a:gd name="adj1" fmla="val 5427377"/>
                <a:gd name="adj2" fmla="val 16200000"/>
              </a:avLst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104730" y="1223287"/>
              <a:ext cx="129614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</a:t>
              </a:r>
              <a:endParaRPr lang="en-US" altLang="zh-CN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</a:t>
              </a:r>
              <a:r>
                <a:rPr lang="zh-CN" altLang="en-US" sz="14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rot="10800000">
            <a:off x="1139886" y="2477969"/>
            <a:ext cx="1300338" cy="1739078"/>
            <a:chOff x="1032722" y="1131590"/>
            <a:chExt cx="1300338" cy="1739078"/>
          </a:xfrm>
        </p:grpSpPr>
        <p:sp>
          <p:nvSpPr>
            <p:cNvPr id="63" name="矩形 62"/>
            <p:cNvSpPr/>
            <p:nvPr/>
          </p:nvSpPr>
          <p:spPr>
            <a:xfrm>
              <a:off x="1115616" y="1131590"/>
              <a:ext cx="1217444" cy="144016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饼形 63"/>
            <p:cNvSpPr/>
            <p:nvPr/>
          </p:nvSpPr>
          <p:spPr>
            <a:xfrm rot="5400000">
              <a:off x="1429614" y="2294604"/>
              <a:ext cx="576064" cy="576064"/>
            </a:xfrm>
            <a:prstGeom prst="pie">
              <a:avLst>
                <a:gd name="adj1" fmla="val 5427377"/>
                <a:gd name="adj2" fmla="val 16200000"/>
              </a:avLst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 rot="10800000">
              <a:off x="1032722" y="1223287"/>
              <a:ext cx="129614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</a:t>
              </a:r>
              <a:endParaRPr lang="en-US" altLang="zh-CN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</a:t>
              </a:r>
              <a:r>
                <a:rPr lang="zh-CN" altLang="en-US" sz="14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966052" y="1286492"/>
            <a:ext cx="1296144" cy="1739078"/>
            <a:chOff x="1104730" y="1131590"/>
            <a:chExt cx="1296144" cy="1739078"/>
          </a:xfrm>
        </p:grpSpPr>
        <p:sp>
          <p:nvSpPr>
            <p:cNvPr id="67" name="矩形 66"/>
            <p:cNvSpPr/>
            <p:nvPr/>
          </p:nvSpPr>
          <p:spPr>
            <a:xfrm>
              <a:off x="1115616" y="1131590"/>
              <a:ext cx="1217444" cy="144016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饼形 67"/>
            <p:cNvSpPr/>
            <p:nvPr/>
          </p:nvSpPr>
          <p:spPr>
            <a:xfrm rot="5400000">
              <a:off x="1440500" y="2294604"/>
              <a:ext cx="576064" cy="576064"/>
            </a:xfrm>
            <a:prstGeom prst="pie">
              <a:avLst>
                <a:gd name="adj1" fmla="val 5427377"/>
                <a:gd name="adj2" fmla="val 16200000"/>
              </a:avLst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104730" y="1223287"/>
              <a:ext cx="129614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</a:t>
              </a:r>
              <a:endParaRPr lang="en-US" altLang="zh-CN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</a:t>
              </a:r>
              <a:r>
                <a:rPr lang="zh-CN" altLang="en-US" sz="14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 rot="10800000">
            <a:off x="2972744" y="2477969"/>
            <a:ext cx="1300338" cy="1739078"/>
            <a:chOff x="1032722" y="1131590"/>
            <a:chExt cx="1300338" cy="1739078"/>
          </a:xfrm>
        </p:grpSpPr>
        <p:sp>
          <p:nvSpPr>
            <p:cNvPr id="71" name="矩形 70"/>
            <p:cNvSpPr/>
            <p:nvPr/>
          </p:nvSpPr>
          <p:spPr>
            <a:xfrm>
              <a:off x="1115616" y="1131590"/>
              <a:ext cx="1217444" cy="144016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饼形 71"/>
            <p:cNvSpPr/>
            <p:nvPr/>
          </p:nvSpPr>
          <p:spPr>
            <a:xfrm rot="5400000">
              <a:off x="1429614" y="2294604"/>
              <a:ext cx="576064" cy="576064"/>
            </a:xfrm>
            <a:prstGeom prst="pie">
              <a:avLst>
                <a:gd name="adj1" fmla="val 5427377"/>
                <a:gd name="adj2" fmla="val 16200000"/>
              </a:avLst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 rot="10800000">
              <a:off x="1032722" y="1223287"/>
              <a:ext cx="129614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</a:t>
              </a:r>
              <a:endParaRPr lang="en-US" altLang="zh-CN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</a:t>
              </a:r>
              <a:r>
                <a:rPr lang="zh-CN" altLang="en-US" sz="14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838260" y="1297378"/>
            <a:ext cx="1296144" cy="1739078"/>
            <a:chOff x="1104730" y="1131590"/>
            <a:chExt cx="1296144" cy="1739078"/>
          </a:xfrm>
        </p:grpSpPr>
        <p:sp>
          <p:nvSpPr>
            <p:cNvPr id="75" name="矩形 74"/>
            <p:cNvSpPr/>
            <p:nvPr/>
          </p:nvSpPr>
          <p:spPr>
            <a:xfrm>
              <a:off x="1115616" y="1131590"/>
              <a:ext cx="1217444" cy="144016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饼形 75"/>
            <p:cNvSpPr/>
            <p:nvPr/>
          </p:nvSpPr>
          <p:spPr>
            <a:xfrm rot="5400000">
              <a:off x="1440500" y="2294604"/>
              <a:ext cx="576064" cy="576064"/>
            </a:xfrm>
            <a:prstGeom prst="pie">
              <a:avLst>
                <a:gd name="adj1" fmla="val 5427377"/>
                <a:gd name="adj2" fmla="val 16200000"/>
              </a:avLst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104730" y="1223287"/>
              <a:ext cx="129614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</a:t>
              </a:r>
              <a:endParaRPr lang="en-US" altLang="zh-CN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</a:t>
              </a:r>
              <a:r>
                <a:rPr lang="zh-CN" altLang="en-US" sz="14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 rot="10800000">
            <a:off x="4844952" y="2488855"/>
            <a:ext cx="1300338" cy="1739078"/>
            <a:chOff x="1032722" y="1131590"/>
            <a:chExt cx="1300338" cy="1739078"/>
          </a:xfrm>
        </p:grpSpPr>
        <p:sp>
          <p:nvSpPr>
            <p:cNvPr id="79" name="矩形 78"/>
            <p:cNvSpPr/>
            <p:nvPr/>
          </p:nvSpPr>
          <p:spPr>
            <a:xfrm>
              <a:off x="1115616" y="1131590"/>
              <a:ext cx="1217444" cy="144016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饼形 79"/>
            <p:cNvSpPr/>
            <p:nvPr/>
          </p:nvSpPr>
          <p:spPr>
            <a:xfrm rot="5400000">
              <a:off x="1429614" y="2294604"/>
              <a:ext cx="576064" cy="576064"/>
            </a:xfrm>
            <a:prstGeom prst="pie">
              <a:avLst>
                <a:gd name="adj1" fmla="val 5427377"/>
                <a:gd name="adj2" fmla="val 16200000"/>
              </a:avLst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 rot="10800000">
              <a:off x="1032722" y="1223287"/>
              <a:ext cx="129614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</a:t>
              </a:r>
              <a:endParaRPr lang="en-US" altLang="zh-CN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</a:t>
              </a:r>
              <a:r>
                <a:rPr lang="zh-CN" altLang="en-US" sz="14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649346" y="1286492"/>
            <a:ext cx="1296144" cy="1739078"/>
            <a:chOff x="1104730" y="1131590"/>
            <a:chExt cx="1296144" cy="1739078"/>
          </a:xfrm>
        </p:grpSpPr>
        <p:sp>
          <p:nvSpPr>
            <p:cNvPr id="91" name="矩形 90"/>
            <p:cNvSpPr/>
            <p:nvPr/>
          </p:nvSpPr>
          <p:spPr>
            <a:xfrm>
              <a:off x="1115616" y="1131590"/>
              <a:ext cx="1217444" cy="144016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饼形 91"/>
            <p:cNvSpPr/>
            <p:nvPr/>
          </p:nvSpPr>
          <p:spPr>
            <a:xfrm rot="5400000">
              <a:off x="1440500" y="2294604"/>
              <a:ext cx="576064" cy="576064"/>
            </a:xfrm>
            <a:prstGeom prst="pie">
              <a:avLst>
                <a:gd name="adj1" fmla="val 5427377"/>
                <a:gd name="adj2" fmla="val 16200000"/>
              </a:avLst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104730" y="1223287"/>
              <a:ext cx="129614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</a:t>
              </a:r>
              <a:endParaRPr lang="en-US" altLang="zh-CN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</a:t>
              </a:r>
              <a:r>
                <a:rPr lang="zh-CN" altLang="en-US" sz="14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 rot="10800000">
            <a:off x="6656038" y="2477969"/>
            <a:ext cx="1300338" cy="1739078"/>
            <a:chOff x="1032722" y="1131590"/>
            <a:chExt cx="1300338" cy="1739078"/>
          </a:xfrm>
        </p:grpSpPr>
        <p:sp>
          <p:nvSpPr>
            <p:cNvPr id="95" name="矩形 94"/>
            <p:cNvSpPr/>
            <p:nvPr/>
          </p:nvSpPr>
          <p:spPr>
            <a:xfrm>
              <a:off x="1115616" y="1131590"/>
              <a:ext cx="1217444" cy="144016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饼形 95"/>
            <p:cNvSpPr/>
            <p:nvPr/>
          </p:nvSpPr>
          <p:spPr>
            <a:xfrm rot="5400000">
              <a:off x="1429614" y="2294604"/>
              <a:ext cx="576064" cy="576064"/>
            </a:xfrm>
            <a:prstGeom prst="pie">
              <a:avLst>
                <a:gd name="adj1" fmla="val 5427377"/>
                <a:gd name="adj2" fmla="val 16200000"/>
              </a:avLst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 rot="10800000">
              <a:off x="1032722" y="1223287"/>
              <a:ext cx="129614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</a:t>
              </a:r>
              <a:endParaRPr lang="en-US" altLang="zh-CN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</a:t>
              </a:r>
              <a:r>
                <a:rPr lang="zh-CN" altLang="en-US" sz="14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8" name="TextBox 97"/>
          <p:cNvSpPr txBox="1"/>
          <p:nvPr/>
        </p:nvSpPr>
        <p:spPr>
          <a:xfrm>
            <a:off x="-36512" y="21853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二、单击此处添加您的标题</a:t>
            </a:r>
            <a:endParaRPr lang="zh-CN" altLang="en-US" sz="24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400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36512" y="152400"/>
            <a:ext cx="9180512" cy="738890"/>
            <a:chOff x="-21772" y="0"/>
            <a:chExt cx="9180512" cy="738890"/>
          </a:xfrm>
          <a:solidFill>
            <a:schemeClr val="accent1">
              <a:lumMod val="50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-21772" y="0"/>
              <a:ext cx="9180512" cy="4835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383233" y="-137511"/>
              <a:ext cx="471396" cy="1281406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36512" y="51470"/>
            <a:ext cx="9180512" cy="738890"/>
            <a:chOff x="-21772" y="0"/>
            <a:chExt cx="9180512" cy="738890"/>
          </a:xfrm>
          <a:solidFill>
            <a:srgbClr val="FFDE00"/>
          </a:solidFill>
        </p:grpSpPr>
        <p:sp>
          <p:nvSpPr>
            <p:cNvPr id="10" name="矩形 9"/>
            <p:cNvSpPr/>
            <p:nvPr/>
          </p:nvSpPr>
          <p:spPr>
            <a:xfrm>
              <a:off x="-21772" y="0"/>
              <a:ext cx="9180512" cy="4835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383233" y="-137511"/>
              <a:ext cx="471396" cy="1281406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32658" y="0"/>
            <a:ext cx="9180512" cy="738890"/>
            <a:chOff x="-21772" y="0"/>
            <a:chExt cx="9180512" cy="738890"/>
          </a:xfrm>
          <a:solidFill>
            <a:schemeClr val="accent1">
              <a:lumMod val="50000"/>
            </a:schemeClr>
          </a:solidFill>
        </p:grpSpPr>
        <p:sp>
          <p:nvSpPr>
            <p:cNvPr id="4" name="矩形 3"/>
            <p:cNvSpPr/>
            <p:nvPr/>
          </p:nvSpPr>
          <p:spPr>
            <a:xfrm>
              <a:off x="-21772" y="0"/>
              <a:ext cx="9180512" cy="4835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383233" y="-137511"/>
              <a:ext cx="471396" cy="1281406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234" y="4587974"/>
            <a:ext cx="9182746" cy="748544"/>
            <a:chOff x="-14740" y="4587974"/>
            <a:chExt cx="9182746" cy="748544"/>
          </a:xfrm>
          <a:solidFill>
            <a:schemeClr val="accent1">
              <a:lumMod val="50000"/>
            </a:schemeClr>
          </a:solidFill>
        </p:grpSpPr>
        <p:sp>
          <p:nvSpPr>
            <p:cNvPr id="6" name="矩形 5"/>
            <p:cNvSpPr/>
            <p:nvPr/>
          </p:nvSpPr>
          <p:spPr>
            <a:xfrm>
              <a:off x="-14740" y="4876006"/>
              <a:ext cx="918051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8275275" y="4199299"/>
              <a:ext cx="504055" cy="1281406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弦形 7"/>
            <p:cNvSpPr/>
            <p:nvPr/>
          </p:nvSpPr>
          <p:spPr>
            <a:xfrm rot="5400000">
              <a:off x="4381263" y="4899335"/>
              <a:ext cx="360040" cy="514326"/>
            </a:xfrm>
            <a:prstGeom prst="chord">
              <a:avLst>
                <a:gd name="adj1" fmla="val 537521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7480784" y="10886"/>
            <a:ext cx="161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4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36512" y="21853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、单击此处添加您的标题</a:t>
            </a:r>
            <a:endParaRPr lang="zh-CN" altLang="en-US" sz="24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2805467986"/>
              </p:ext>
            </p:extLst>
          </p:nvPr>
        </p:nvGraphicFramePr>
        <p:xfrm>
          <a:off x="1679977" y="1279232"/>
          <a:ext cx="5760640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1" name="Picture 2" descr="c:\users\LUCLOU~1\appdata\roaming\360se6\USERDA~1\Temp\14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207224"/>
            <a:ext cx="50405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c:\users\LUCLOU~1\appdata\roaming\360se6\USERDA~1\Temp\14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558" y="1203598"/>
            <a:ext cx="507682" cy="507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395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Sub>
          <a:bldChart bld="category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36512" y="152400"/>
            <a:ext cx="9180512" cy="738890"/>
            <a:chOff x="-21772" y="0"/>
            <a:chExt cx="9180512" cy="738890"/>
          </a:xfrm>
          <a:solidFill>
            <a:schemeClr val="accent1">
              <a:lumMod val="50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-21772" y="0"/>
              <a:ext cx="9180512" cy="4835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383233" y="-137511"/>
              <a:ext cx="471396" cy="1281406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36512" y="51470"/>
            <a:ext cx="9180512" cy="738890"/>
            <a:chOff x="-21772" y="0"/>
            <a:chExt cx="9180512" cy="738890"/>
          </a:xfrm>
          <a:solidFill>
            <a:srgbClr val="FFDE00"/>
          </a:solidFill>
        </p:grpSpPr>
        <p:sp>
          <p:nvSpPr>
            <p:cNvPr id="10" name="矩形 9"/>
            <p:cNvSpPr/>
            <p:nvPr/>
          </p:nvSpPr>
          <p:spPr>
            <a:xfrm>
              <a:off x="-21772" y="0"/>
              <a:ext cx="9180512" cy="4835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383233" y="-137511"/>
              <a:ext cx="471396" cy="1281406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32658" y="0"/>
            <a:ext cx="9180512" cy="738890"/>
            <a:chOff x="-21772" y="0"/>
            <a:chExt cx="9180512" cy="738890"/>
          </a:xfrm>
          <a:solidFill>
            <a:schemeClr val="accent1">
              <a:lumMod val="50000"/>
            </a:schemeClr>
          </a:solidFill>
        </p:grpSpPr>
        <p:sp>
          <p:nvSpPr>
            <p:cNvPr id="4" name="矩形 3"/>
            <p:cNvSpPr/>
            <p:nvPr/>
          </p:nvSpPr>
          <p:spPr>
            <a:xfrm>
              <a:off x="-21772" y="0"/>
              <a:ext cx="9180512" cy="4835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383233" y="-137511"/>
              <a:ext cx="471396" cy="1281406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234" y="4587974"/>
            <a:ext cx="9182746" cy="748544"/>
            <a:chOff x="-14740" y="4587974"/>
            <a:chExt cx="9182746" cy="748544"/>
          </a:xfrm>
          <a:solidFill>
            <a:schemeClr val="accent1">
              <a:lumMod val="50000"/>
            </a:schemeClr>
          </a:solidFill>
        </p:grpSpPr>
        <p:sp>
          <p:nvSpPr>
            <p:cNvPr id="6" name="矩形 5"/>
            <p:cNvSpPr/>
            <p:nvPr/>
          </p:nvSpPr>
          <p:spPr>
            <a:xfrm>
              <a:off x="-14740" y="4876006"/>
              <a:ext cx="9180512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8275275" y="4199299"/>
              <a:ext cx="504055" cy="1281406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弦形 7"/>
            <p:cNvSpPr/>
            <p:nvPr/>
          </p:nvSpPr>
          <p:spPr>
            <a:xfrm rot="5400000">
              <a:off x="4381263" y="4899335"/>
              <a:ext cx="360040" cy="514326"/>
            </a:xfrm>
            <a:prstGeom prst="chord">
              <a:avLst>
                <a:gd name="adj1" fmla="val 537521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7480784" y="10886"/>
            <a:ext cx="161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4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36512" y="21853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六</a:t>
            </a:r>
            <a:r>
              <a:rPr lang="zh-CN" altLang="en-US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、单击此处添加您的标题</a:t>
            </a:r>
            <a:endParaRPr lang="zh-CN" altLang="en-US" sz="24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88631" y="945267"/>
            <a:ext cx="1122427" cy="112242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64495" y="2169403"/>
            <a:ext cx="1122427" cy="1122427"/>
          </a:xfrm>
          <a:prstGeom prst="rect">
            <a:avLst/>
          </a:prstGeom>
          <a:solidFill>
            <a:srgbClr val="007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88631" y="2169403"/>
            <a:ext cx="1122427" cy="1122427"/>
          </a:xfrm>
          <a:prstGeom prst="rect">
            <a:avLst/>
          </a:prstGeom>
          <a:solidFill>
            <a:srgbClr val="D149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12767" y="2169403"/>
            <a:ext cx="2346563" cy="1122427"/>
          </a:xfrm>
          <a:prstGeom prst="rect">
            <a:avLst/>
          </a:prstGeom>
          <a:solidFill>
            <a:srgbClr val="123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12767" y="945267"/>
            <a:ext cx="2346563" cy="1122427"/>
          </a:xfrm>
          <a:prstGeom prst="rect">
            <a:avLst/>
          </a:prstGeom>
          <a:solidFill>
            <a:srgbClr val="E69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4495" y="945267"/>
            <a:ext cx="1122427" cy="1122427"/>
          </a:xfrm>
          <a:prstGeom prst="rect">
            <a:avLst/>
          </a:prstGeom>
          <a:solidFill>
            <a:srgbClr val="E69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5" name="Picture 9" descr="c:\users\LUCLOU~1\appdata\roaming\360se6\USERDA~1\Temp\13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18" y="1131590"/>
            <a:ext cx="777237" cy="77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95" y="3399657"/>
            <a:ext cx="2346563" cy="111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1988631" y="1194887"/>
            <a:ext cx="1122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交流</a:t>
            </a:r>
          </a:p>
        </p:txBody>
      </p:sp>
      <p:pic>
        <p:nvPicPr>
          <p:cNvPr id="28" name="Picture 13" descr="c:\users\LUCLOU~1\appdata\roaming\360se6\USERDA~1\Temp\13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352" y="2327123"/>
            <a:ext cx="806984" cy="806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755576" y="2429475"/>
            <a:ext cx="1122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合作</a:t>
            </a:r>
            <a:endParaRPr lang="zh-CN" altLang="en-US" sz="36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212767" y="3393539"/>
            <a:ext cx="1122427" cy="1122427"/>
          </a:xfrm>
          <a:prstGeom prst="rect">
            <a:avLst/>
          </a:prstGeom>
          <a:solidFill>
            <a:srgbClr val="123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436903" y="3393539"/>
            <a:ext cx="1122427" cy="1122427"/>
          </a:xfrm>
          <a:prstGeom prst="rect">
            <a:avLst/>
          </a:prstGeom>
          <a:solidFill>
            <a:srgbClr val="D149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2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11277" y1="45000" x2="4620" y2="61842"/>
                        <a14:foregroundMark x1="8696" y1="87368" x2="9783" y2="99737"/>
                        <a14:foregroundMark x1="2446" y1="86316" x2="0" y2="95000"/>
                        <a14:foregroundMark x1="19701" y1="86316" x2="22962" y2="99737"/>
                        <a14:foregroundMark x1="36141" y1="91053" x2="37364" y2="98421"/>
                        <a14:foregroundMark x1="80027" y1="65000" x2="94837" y2="83421"/>
                        <a14:foregroundMark x1="78533" y1="95000" x2="78533" y2="96316"/>
                        <a14:foregroundMark x1="13179" y1="88421" x2="16440" y2="91842"/>
                        <a14:foregroundMark x1="17391" y1="12632" x2="17527" y2="17368"/>
                        <a14:foregroundMark x1="28397" y1="21316" x2="28668" y2="25000"/>
                        <a14:foregroundMark x1="46467" y1="20789" x2="46467" y2="20789"/>
                        <a14:foregroundMark x1="59375" y1="11053" x2="59375" y2="11053"/>
                        <a14:foregroundMark x1="86549" y1="16579" x2="86549" y2="16579"/>
                        <a14:backgroundMark x1="35462" y1="92632" x2="35462" y2="92632"/>
                        <a14:backgroundMark x1="35870" y1="90526" x2="35870" y2="90526"/>
                        <a14:backgroundMark x1="99321" y1="68684" x2="99321" y2="68684"/>
                        <a14:backgroundMark x1="99321" y1="72632" x2="99321" y2="72632"/>
                        <a14:backgroundMark x1="99185" y1="76579" x2="99185" y2="76579"/>
                        <a14:backgroundMark x1="99185" y1="81842" x2="99185" y2="81842"/>
                        <a14:backgroundMark x1="99321" y1="95263" x2="99321" y2="95263"/>
                        <a14:backgroundMark x1="543" y1="69474" x2="543" y2="69474"/>
                        <a14:backgroundMark x1="272" y1="88947" x2="272" y2="88947"/>
                        <a14:backgroundMark x1="1087" y1="97105" x2="1087" y2="97105"/>
                        <a14:backgroundMark x1="543" y1="95000" x2="543" y2="95000"/>
                        <a14:backgroundMark x1="543" y1="93158" x2="543" y2="93158"/>
                        <a14:backgroundMark x1="951" y1="73421" x2="951" y2="73421"/>
                        <a14:backgroundMark x1="951" y1="77895" x2="951" y2="77895"/>
                        <a14:backgroundMark x1="679" y1="81316" x2="679" y2="81316"/>
                        <a14:backgroundMark x1="543" y1="83684" x2="272" y2="86579"/>
                        <a14:backgroundMark x1="272" y1="90526" x2="272" y2="90526"/>
                        <a14:backgroundMark x1="679" y1="92895" x2="679" y2="92895"/>
                        <a14:backgroundMark x1="272" y1="91579" x2="272" y2="91579"/>
                        <a14:backgroundMark x1="272" y1="91053" x2="272" y2="91053"/>
                        <a14:backgroundMark x1="136" y1="90263" x2="136" y2="90263"/>
                        <a14:backgroundMark x1="136" y1="88684" x2="136" y2="88684"/>
                        <a14:backgroundMark x1="136" y1="87895" x2="136" y2="87895"/>
                        <a14:backgroundMark x1="679" y1="96053" x2="679" y2="96053"/>
                        <a14:backgroundMark x1="543" y1="92368" x2="543" y2="92368"/>
                        <a14:backgroundMark x1="543" y1="93684" x2="543" y2="93684"/>
                        <a14:backgroundMark x1="543" y1="94211" x2="543" y2="94211"/>
                        <a14:backgroundMark x1="272" y1="94474" x2="272" y2="94474"/>
                        <a14:backgroundMark x1="272" y1="95000" x2="272" y2="95000"/>
                        <a14:backgroundMark x1="272" y1="95526" x2="272" y2="95526"/>
                        <a14:backgroundMark x1="272" y1="95526" x2="272" y2="95526"/>
                        <a14:backgroundMark x1="272" y1="96053" x2="272" y2="97105"/>
                        <a14:backgroundMark x1="543" y1="97368" x2="543" y2="97368"/>
                        <a14:backgroundMark x1="1087" y1="90789" x2="1087" y2="90789"/>
                        <a14:backgroundMark x1="1087" y1="90789" x2="1087" y2="90789"/>
                        <a14:backgroundMark x1="1087" y1="90789" x2="1087" y2="90789"/>
                        <a14:backgroundMark x1="951" y1="92632" x2="951" y2="92632"/>
                        <a14:backgroundMark x1="815" y1="92632" x2="815" y2="92632"/>
                        <a14:backgroundMark x1="0" y1="94474" x2="0" y2="94474"/>
                        <a14:backgroundMark x1="0" y1="94474" x2="0" y2="944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636" y="1824638"/>
            <a:ext cx="2841718" cy="1467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3212767" y="3579862"/>
            <a:ext cx="1122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晋升</a:t>
            </a:r>
            <a:endParaRPr lang="zh-CN" altLang="en-US" sz="36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436903" y="3579862"/>
            <a:ext cx="1122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冲刺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183066" y="1203598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工作</a:t>
            </a:r>
            <a:r>
              <a:rPr lang="zh-CN" altLang="en-US" sz="36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397811"/>
            <a:ext cx="4364657" cy="262221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298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3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3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3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3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5" presetClass="entr" presetSubtype="0" repeatCount="3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5" presetClass="entr" presetSubtype="0" repeatCount="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/>
      <p:bldP spid="29" grpId="0"/>
      <p:bldP spid="30" grpId="0" animBg="1"/>
      <p:bldP spid="31" grpId="0" animBg="1"/>
      <p:bldP spid="33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-11289" y="2499742"/>
            <a:ext cx="9180512" cy="483518"/>
          </a:xfrm>
          <a:prstGeom prst="rect">
            <a:avLst/>
          </a:prstGeom>
          <a:solidFill>
            <a:srgbClr val="FFD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0886" y="4569162"/>
            <a:ext cx="9180512" cy="483518"/>
          </a:xfrm>
          <a:prstGeom prst="rect">
            <a:avLst/>
          </a:prstGeom>
          <a:solidFill>
            <a:srgbClr val="FFD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-14740" y="2571750"/>
            <a:ext cx="9180512" cy="25922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弦形 8"/>
          <p:cNvSpPr/>
          <p:nvPr/>
        </p:nvSpPr>
        <p:spPr>
          <a:xfrm rot="5400000">
            <a:off x="4323337" y="4893603"/>
            <a:ext cx="458592" cy="514326"/>
          </a:xfrm>
          <a:prstGeom prst="chord">
            <a:avLst>
              <a:gd name="adj1" fmla="val 5375213"/>
              <a:gd name="adj2" fmla="val 16200000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95431" y="1383656"/>
            <a:ext cx="687927" cy="800684"/>
          </a:xfrm>
          <a:prstGeom prst="roundRect">
            <a:avLst/>
          </a:prstGeom>
          <a:noFill/>
          <a:ln w="76200">
            <a:solidFill>
              <a:srgbClr val="0252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539552" y="1131590"/>
            <a:ext cx="687927" cy="800684"/>
          </a:xfrm>
          <a:prstGeom prst="roundRect">
            <a:avLst/>
          </a:prstGeom>
          <a:noFill/>
          <a:ln w="76200">
            <a:solidFill>
              <a:srgbClr val="FFD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7903679" y="1023616"/>
            <a:ext cx="473135" cy="550686"/>
          </a:xfrm>
          <a:prstGeom prst="roundRect">
            <a:avLst/>
          </a:prstGeom>
          <a:noFill/>
          <a:ln w="76200">
            <a:solidFill>
              <a:srgbClr val="0252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7647800" y="771550"/>
            <a:ext cx="473135" cy="550686"/>
          </a:xfrm>
          <a:prstGeom prst="roundRect">
            <a:avLst/>
          </a:prstGeom>
          <a:noFill/>
          <a:ln w="76200">
            <a:solidFill>
              <a:srgbClr val="FFD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80784" y="10886"/>
            <a:ext cx="161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02529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400" b="1" dirty="0">
              <a:solidFill>
                <a:srgbClr val="02529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67744" y="1020673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 smtClean="0">
                <a:solidFill>
                  <a:srgbClr val="0252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感谢您的关注</a:t>
            </a:r>
            <a:endParaRPr lang="zh-CN" altLang="en-US" sz="4800" b="1" dirty="0">
              <a:solidFill>
                <a:srgbClr val="0252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3003798"/>
            <a:ext cx="532859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联系方式：</a:t>
            </a:r>
            <a:r>
              <a:rPr lang="en-US" altLang="zh-CN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123456789</a:t>
            </a: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E-mail</a:t>
            </a: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5222222@qq.com</a:t>
            </a: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公司地址：</a:t>
            </a:r>
            <a:r>
              <a:rPr lang="en-US" altLang="zh-CN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区</a:t>
            </a:r>
            <a:r>
              <a:rPr lang="en-US" altLang="zh-CN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路</a:t>
            </a:r>
            <a:r>
              <a:rPr lang="en-US" altLang="zh-CN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112</a:t>
            </a: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583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配色方案 来自PPT识色盒">
    <a:dk1>
      <a:srgbClr val="111111"/>
    </a:dk1>
    <a:lt1>
      <a:srgbClr val="FFFFFF"/>
    </a:lt1>
    <a:dk2>
      <a:srgbClr val="777777"/>
    </a:dk2>
    <a:lt2>
      <a:srgbClr val="B2B2B2"/>
    </a:lt2>
    <a:accent1>
      <a:srgbClr val="E3939D"/>
    </a:accent1>
    <a:accent2>
      <a:srgbClr val="DA6F76"/>
    </a:accent2>
    <a:accent3>
      <a:srgbClr val="D37A98"/>
    </a:accent3>
    <a:accent4>
      <a:srgbClr val="BCADA6"/>
    </a:accent4>
    <a:accent5>
      <a:srgbClr val="97A6B2"/>
    </a:accent5>
    <a:accent6>
      <a:srgbClr val="3D8093"/>
    </a:accent6>
    <a:hlink>
      <a:srgbClr val="373737"/>
    </a:hlink>
    <a:folHlink>
      <a:srgbClr val="6E6E6E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252</Words>
  <Application>Microsoft Office PowerPoint</Application>
  <PresentationFormat>全屏显示(16:9)</PresentationFormat>
  <Paragraphs>49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</cp:revision>
  <dcterms:created xsi:type="dcterms:W3CDTF">2015-01-02T04:20:40Z</dcterms:created>
  <dcterms:modified xsi:type="dcterms:W3CDTF">2016-08-22T03:45:45Z</dcterms:modified>
</cp:coreProperties>
</file>