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4" r:id="rId2"/>
    <p:sldId id="269" r:id="rId3"/>
    <p:sldId id="270" r:id="rId4"/>
    <p:sldId id="301" r:id="rId5"/>
    <p:sldId id="271" r:id="rId6"/>
    <p:sldId id="273" r:id="rId7"/>
    <p:sldId id="272" r:id="rId8"/>
    <p:sldId id="274" r:id="rId9"/>
    <p:sldId id="275" r:id="rId10"/>
    <p:sldId id="276" r:id="rId11"/>
    <p:sldId id="277" r:id="rId12"/>
    <p:sldId id="278" r:id="rId13"/>
    <p:sldId id="279" r:id="rId14"/>
    <p:sldId id="280" r:id="rId15"/>
    <p:sldId id="281" r:id="rId16"/>
    <p:sldId id="284" r:id="rId17"/>
    <p:sldId id="293" r:id="rId18"/>
    <p:sldId id="286" r:id="rId19"/>
    <p:sldId id="287" r:id="rId20"/>
    <p:sldId id="282" r:id="rId21"/>
    <p:sldId id="288" r:id="rId22"/>
    <p:sldId id="289" r:id="rId23"/>
    <p:sldId id="290" r:id="rId24"/>
    <p:sldId id="291" r:id="rId25"/>
    <p:sldId id="292" r:id="rId26"/>
    <p:sldId id="283" r:id="rId27"/>
    <p:sldId id="285" r:id="rId28"/>
    <p:sldId id="294" r:id="rId29"/>
    <p:sldId id="295" r:id="rId30"/>
    <p:sldId id="296" r:id="rId31"/>
    <p:sldId id="300" r:id="rId32"/>
    <p:sldId id="298" r:id="rId33"/>
    <p:sldId id="297" r:id="rId34"/>
    <p:sldId id="299" r:id="rId35"/>
    <p:sldId id="302" r:id="rId36"/>
    <p:sldId id="305" r:id="rId37"/>
    <p:sldId id="30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D16809"/>
    <a:srgbClr val="1C1C1C"/>
    <a:srgbClr val="319095"/>
    <a:srgbClr val="F5F5F5"/>
    <a:srgbClr val="5FCACB"/>
    <a:srgbClr val="F5841C"/>
    <a:srgbClr val="A0BF0D"/>
    <a:srgbClr val="FDB900"/>
    <a:srgbClr val="826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p:scale>
          <a:sx n="90" d="100"/>
          <a:sy n="90" d="100"/>
        </p:scale>
        <p:origin x="-1302" y="-414"/>
      </p:cViewPr>
      <p:guideLst>
        <p:guide orient="horz" pos="2160"/>
        <p:guide pos="384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t>‹#›</a:t>
            </a:fld>
            <a:endParaRPr lang="zh-CN" altLang="en-US"/>
          </a:p>
        </p:txBody>
      </p:sp>
    </p:spTree>
    <p:extLst>
      <p:ext uri="{BB962C8B-B14F-4D97-AF65-F5344CB8AC3E}">
        <p14:creationId xmlns:p14="http://schemas.microsoft.com/office/powerpoint/2010/main" val="4285783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a:t>
            </a:fld>
            <a:endParaRPr lang="zh-CN" altLang="en-US"/>
          </a:p>
        </p:txBody>
      </p:sp>
    </p:spTree>
    <p:extLst>
      <p:ext uri="{BB962C8B-B14F-4D97-AF65-F5344CB8AC3E}">
        <p14:creationId xmlns:p14="http://schemas.microsoft.com/office/powerpoint/2010/main" val="3035247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10</a:t>
            </a:fld>
            <a:endParaRPr lang="zh-CN" altLang="en-US"/>
          </a:p>
        </p:txBody>
      </p:sp>
    </p:spTree>
    <p:extLst>
      <p:ext uri="{BB962C8B-B14F-4D97-AF65-F5344CB8AC3E}">
        <p14:creationId xmlns:p14="http://schemas.microsoft.com/office/powerpoint/2010/main" val="3546826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11</a:t>
            </a:fld>
            <a:endParaRPr lang="zh-CN" altLang="en-US"/>
          </a:p>
        </p:txBody>
      </p:sp>
    </p:spTree>
    <p:extLst>
      <p:ext uri="{BB962C8B-B14F-4D97-AF65-F5344CB8AC3E}">
        <p14:creationId xmlns:p14="http://schemas.microsoft.com/office/powerpoint/2010/main" val="178631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12</a:t>
            </a:fld>
            <a:endParaRPr lang="zh-CN" altLang="en-US"/>
          </a:p>
        </p:txBody>
      </p:sp>
    </p:spTree>
    <p:extLst>
      <p:ext uri="{BB962C8B-B14F-4D97-AF65-F5344CB8AC3E}">
        <p14:creationId xmlns:p14="http://schemas.microsoft.com/office/powerpoint/2010/main" val="485696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13</a:t>
            </a:fld>
            <a:endParaRPr lang="zh-CN" altLang="en-US"/>
          </a:p>
        </p:txBody>
      </p:sp>
    </p:spTree>
    <p:extLst>
      <p:ext uri="{BB962C8B-B14F-4D97-AF65-F5344CB8AC3E}">
        <p14:creationId xmlns:p14="http://schemas.microsoft.com/office/powerpoint/2010/main" val="1178715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14</a:t>
            </a:fld>
            <a:endParaRPr lang="zh-CN" altLang="en-US"/>
          </a:p>
        </p:txBody>
      </p:sp>
    </p:spTree>
    <p:extLst>
      <p:ext uri="{BB962C8B-B14F-4D97-AF65-F5344CB8AC3E}">
        <p14:creationId xmlns:p14="http://schemas.microsoft.com/office/powerpoint/2010/main" val="143710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15</a:t>
            </a:fld>
            <a:endParaRPr lang="zh-CN" altLang="en-US"/>
          </a:p>
        </p:txBody>
      </p:sp>
    </p:spTree>
    <p:extLst>
      <p:ext uri="{BB962C8B-B14F-4D97-AF65-F5344CB8AC3E}">
        <p14:creationId xmlns:p14="http://schemas.microsoft.com/office/powerpoint/2010/main" val="1133489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16</a:t>
            </a:fld>
            <a:endParaRPr lang="zh-CN" altLang="en-US"/>
          </a:p>
        </p:txBody>
      </p:sp>
    </p:spTree>
    <p:extLst>
      <p:ext uri="{BB962C8B-B14F-4D97-AF65-F5344CB8AC3E}">
        <p14:creationId xmlns:p14="http://schemas.microsoft.com/office/powerpoint/2010/main" val="1307039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17</a:t>
            </a:fld>
            <a:endParaRPr lang="zh-CN" altLang="en-US"/>
          </a:p>
        </p:txBody>
      </p:sp>
    </p:spTree>
    <p:extLst>
      <p:ext uri="{BB962C8B-B14F-4D97-AF65-F5344CB8AC3E}">
        <p14:creationId xmlns:p14="http://schemas.microsoft.com/office/powerpoint/2010/main" val="3198288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18</a:t>
            </a:fld>
            <a:endParaRPr lang="zh-CN" altLang="en-US"/>
          </a:p>
        </p:txBody>
      </p:sp>
    </p:spTree>
    <p:extLst>
      <p:ext uri="{BB962C8B-B14F-4D97-AF65-F5344CB8AC3E}">
        <p14:creationId xmlns:p14="http://schemas.microsoft.com/office/powerpoint/2010/main" val="1445991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19</a:t>
            </a:fld>
            <a:endParaRPr lang="zh-CN" altLang="en-US"/>
          </a:p>
        </p:txBody>
      </p:sp>
    </p:spTree>
    <p:extLst>
      <p:ext uri="{BB962C8B-B14F-4D97-AF65-F5344CB8AC3E}">
        <p14:creationId xmlns:p14="http://schemas.microsoft.com/office/powerpoint/2010/main" val="4079936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a:t>
            </a:fld>
            <a:endParaRPr lang="zh-CN" altLang="en-US"/>
          </a:p>
        </p:txBody>
      </p:sp>
    </p:spTree>
    <p:extLst>
      <p:ext uri="{BB962C8B-B14F-4D97-AF65-F5344CB8AC3E}">
        <p14:creationId xmlns:p14="http://schemas.microsoft.com/office/powerpoint/2010/main" val="271802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20</a:t>
            </a:fld>
            <a:endParaRPr lang="zh-CN" altLang="en-US"/>
          </a:p>
        </p:txBody>
      </p:sp>
    </p:spTree>
    <p:extLst>
      <p:ext uri="{BB962C8B-B14F-4D97-AF65-F5344CB8AC3E}">
        <p14:creationId xmlns:p14="http://schemas.microsoft.com/office/powerpoint/2010/main" val="1481106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21</a:t>
            </a:fld>
            <a:endParaRPr lang="zh-CN" altLang="en-US"/>
          </a:p>
        </p:txBody>
      </p:sp>
    </p:spTree>
    <p:extLst>
      <p:ext uri="{BB962C8B-B14F-4D97-AF65-F5344CB8AC3E}">
        <p14:creationId xmlns:p14="http://schemas.microsoft.com/office/powerpoint/2010/main" val="33484887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22</a:t>
            </a:fld>
            <a:endParaRPr lang="zh-CN" altLang="en-US"/>
          </a:p>
        </p:txBody>
      </p:sp>
    </p:spTree>
    <p:extLst>
      <p:ext uri="{BB962C8B-B14F-4D97-AF65-F5344CB8AC3E}">
        <p14:creationId xmlns:p14="http://schemas.microsoft.com/office/powerpoint/2010/main" val="4259542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23</a:t>
            </a:fld>
            <a:endParaRPr lang="zh-CN" altLang="en-US"/>
          </a:p>
        </p:txBody>
      </p:sp>
    </p:spTree>
    <p:extLst>
      <p:ext uri="{BB962C8B-B14F-4D97-AF65-F5344CB8AC3E}">
        <p14:creationId xmlns:p14="http://schemas.microsoft.com/office/powerpoint/2010/main" val="3159205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24</a:t>
            </a:fld>
            <a:endParaRPr lang="zh-CN" altLang="en-US"/>
          </a:p>
        </p:txBody>
      </p:sp>
    </p:spTree>
    <p:extLst>
      <p:ext uri="{BB962C8B-B14F-4D97-AF65-F5344CB8AC3E}">
        <p14:creationId xmlns:p14="http://schemas.microsoft.com/office/powerpoint/2010/main" val="1281848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25</a:t>
            </a:fld>
            <a:endParaRPr lang="zh-CN" altLang="en-US"/>
          </a:p>
        </p:txBody>
      </p:sp>
    </p:spTree>
    <p:extLst>
      <p:ext uri="{BB962C8B-B14F-4D97-AF65-F5344CB8AC3E}">
        <p14:creationId xmlns:p14="http://schemas.microsoft.com/office/powerpoint/2010/main" val="37672100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26</a:t>
            </a:fld>
            <a:endParaRPr lang="zh-CN" altLang="en-US"/>
          </a:p>
        </p:txBody>
      </p:sp>
    </p:spTree>
    <p:extLst>
      <p:ext uri="{BB962C8B-B14F-4D97-AF65-F5344CB8AC3E}">
        <p14:creationId xmlns:p14="http://schemas.microsoft.com/office/powerpoint/2010/main" val="3684424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27</a:t>
            </a:fld>
            <a:endParaRPr lang="zh-CN" altLang="en-US"/>
          </a:p>
        </p:txBody>
      </p:sp>
    </p:spTree>
    <p:extLst>
      <p:ext uri="{BB962C8B-B14F-4D97-AF65-F5344CB8AC3E}">
        <p14:creationId xmlns:p14="http://schemas.microsoft.com/office/powerpoint/2010/main" val="686166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28</a:t>
            </a:fld>
            <a:endParaRPr lang="zh-CN" altLang="en-US"/>
          </a:p>
        </p:txBody>
      </p:sp>
    </p:spTree>
    <p:extLst>
      <p:ext uri="{BB962C8B-B14F-4D97-AF65-F5344CB8AC3E}">
        <p14:creationId xmlns:p14="http://schemas.microsoft.com/office/powerpoint/2010/main" val="3331380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29</a:t>
            </a:fld>
            <a:endParaRPr lang="zh-CN" altLang="en-US"/>
          </a:p>
        </p:txBody>
      </p:sp>
    </p:spTree>
    <p:extLst>
      <p:ext uri="{BB962C8B-B14F-4D97-AF65-F5344CB8AC3E}">
        <p14:creationId xmlns:p14="http://schemas.microsoft.com/office/powerpoint/2010/main" val="2550260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a:t>
            </a:fld>
            <a:endParaRPr lang="zh-CN" altLang="en-US"/>
          </a:p>
        </p:txBody>
      </p:sp>
    </p:spTree>
    <p:extLst>
      <p:ext uri="{BB962C8B-B14F-4D97-AF65-F5344CB8AC3E}">
        <p14:creationId xmlns:p14="http://schemas.microsoft.com/office/powerpoint/2010/main" val="823661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30</a:t>
            </a:fld>
            <a:endParaRPr lang="zh-CN" altLang="en-US"/>
          </a:p>
        </p:txBody>
      </p:sp>
    </p:spTree>
    <p:extLst>
      <p:ext uri="{BB962C8B-B14F-4D97-AF65-F5344CB8AC3E}">
        <p14:creationId xmlns:p14="http://schemas.microsoft.com/office/powerpoint/2010/main" val="1530935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31</a:t>
            </a:fld>
            <a:endParaRPr lang="zh-CN" altLang="en-US"/>
          </a:p>
        </p:txBody>
      </p:sp>
    </p:spTree>
    <p:extLst>
      <p:ext uri="{BB962C8B-B14F-4D97-AF65-F5344CB8AC3E}">
        <p14:creationId xmlns:p14="http://schemas.microsoft.com/office/powerpoint/2010/main" val="4014630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32</a:t>
            </a:fld>
            <a:endParaRPr lang="zh-CN" altLang="en-US"/>
          </a:p>
        </p:txBody>
      </p:sp>
    </p:spTree>
    <p:extLst>
      <p:ext uri="{BB962C8B-B14F-4D97-AF65-F5344CB8AC3E}">
        <p14:creationId xmlns:p14="http://schemas.microsoft.com/office/powerpoint/2010/main" val="27849675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33</a:t>
            </a:fld>
            <a:endParaRPr lang="zh-CN" altLang="en-US"/>
          </a:p>
        </p:txBody>
      </p:sp>
    </p:spTree>
    <p:extLst>
      <p:ext uri="{BB962C8B-B14F-4D97-AF65-F5344CB8AC3E}">
        <p14:creationId xmlns:p14="http://schemas.microsoft.com/office/powerpoint/2010/main" val="964679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34</a:t>
            </a:fld>
            <a:endParaRPr lang="zh-CN" altLang="en-US"/>
          </a:p>
        </p:txBody>
      </p:sp>
    </p:spTree>
    <p:extLst>
      <p:ext uri="{BB962C8B-B14F-4D97-AF65-F5344CB8AC3E}">
        <p14:creationId xmlns:p14="http://schemas.microsoft.com/office/powerpoint/2010/main" val="3959011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35</a:t>
            </a:fld>
            <a:endParaRPr lang="zh-CN" altLang="en-US"/>
          </a:p>
        </p:txBody>
      </p:sp>
    </p:spTree>
    <p:extLst>
      <p:ext uri="{BB962C8B-B14F-4D97-AF65-F5344CB8AC3E}">
        <p14:creationId xmlns:p14="http://schemas.microsoft.com/office/powerpoint/2010/main" val="2345598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4</a:t>
            </a:fld>
            <a:endParaRPr lang="zh-CN" altLang="en-US"/>
          </a:p>
        </p:txBody>
      </p:sp>
    </p:spTree>
    <p:extLst>
      <p:ext uri="{BB962C8B-B14F-4D97-AF65-F5344CB8AC3E}">
        <p14:creationId xmlns:p14="http://schemas.microsoft.com/office/powerpoint/2010/main" val="2238211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5</a:t>
            </a:fld>
            <a:endParaRPr lang="zh-CN" altLang="en-US"/>
          </a:p>
        </p:txBody>
      </p:sp>
    </p:spTree>
    <p:extLst>
      <p:ext uri="{BB962C8B-B14F-4D97-AF65-F5344CB8AC3E}">
        <p14:creationId xmlns:p14="http://schemas.microsoft.com/office/powerpoint/2010/main" val="1521843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6</a:t>
            </a:fld>
            <a:endParaRPr lang="zh-CN" altLang="en-US"/>
          </a:p>
        </p:txBody>
      </p:sp>
    </p:spTree>
    <p:extLst>
      <p:ext uri="{BB962C8B-B14F-4D97-AF65-F5344CB8AC3E}">
        <p14:creationId xmlns:p14="http://schemas.microsoft.com/office/powerpoint/2010/main" val="2691992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7</a:t>
            </a:fld>
            <a:endParaRPr lang="zh-CN" altLang="en-US"/>
          </a:p>
        </p:txBody>
      </p:sp>
    </p:spTree>
    <p:extLst>
      <p:ext uri="{BB962C8B-B14F-4D97-AF65-F5344CB8AC3E}">
        <p14:creationId xmlns:p14="http://schemas.microsoft.com/office/powerpoint/2010/main" val="1378720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8</a:t>
            </a:fld>
            <a:endParaRPr lang="zh-CN" altLang="en-US"/>
          </a:p>
        </p:txBody>
      </p:sp>
    </p:spTree>
    <p:extLst>
      <p:ext uri="{BB962C8B-B14F-4D97-AF65-F5344CB8AC3E}">
        <p14:creationId xmlns:p14="http://schemas.microsoft.com/office/powerpoint/2010/main" val="347550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t>9</a:t>
            </a:fld>
            <a:endParaRPr lang="zh-CN" altLang="en-US"/>
          </a:p>
        </p:txBody>
      </p:sp>
    </p:spTree>
    <p:extLst>
      <p:ext uri="{BB962C8B-B14F-4D97-AF65-F5344CB8AC3E}">
        <p14:creationId xmlns:p14="http://schemas.microsoft.com/office/powerpoint/2010/main" val="62102828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tretch>
            <a:fillRect/>
          </a:stretch>
        </p:blipFill>
        <p:spPr>
          <a:xfrm>
            <a:off x="0" y="0"/>
            <a:ext cx="12192000" cy="6936620"/>
          </a:xfrm>
          <a:prstGeom prst="rect">
            <a:avLst/>
          </a:prstGeom>
        </p:spPr>
      </p:pic>
    </p:spTree>
    <p:extLst>
      <p:ext uri="{BB962C8B-B14F-4D97-AF65-F5344CB8AC3E}">
        <p14:creationId xmlns:p14="http://schemas.microsoft.com/office/powerpoint/2010/main" val="3005988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778108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itchFamily="34" charset="-122"/>
                <a:ea typeface="微软雅黑" pitchFamily="34" charset="-122"/>
              </a:rPr>
              <a:t>教学分析</a:t>
            </a:r>
            <a:endParaRPr lang="zh-CN" altLang="en-US" sz="2400" b="1" dirty="0">
              <a:solidFill>
                <a:srgbClr val="C00000"/>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879677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教学设计</a:t>
            </a:r>
            <a:endParaRPr lang="zh-CN" altLang="en-US" sz="2400" b="1" dirty="0">
              <a:solidFill>
                <a:srgbClr val="C00000"/>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180047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教学过程</a:t>
            </a:r>
            <a:endParaRPr lang="zh-CN" altLang="en-US" sz="2400" b="1" dirty="0">
              <a:solidFill>
                <a:srgbClr val="C00000"/>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教学反思</a:t>
            </a:r>
            <a:endParaRPr lang="zh-CN" altLang="en-US" sz="20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6864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教学分析</a:t>
            </a:r>
            <a:endParaRPr lang="zh-CN" altLang="en-US" sz="2000" dirty="0">
              <a:solidFill>
                <a:schemeClr val="bg1">
                  <a:lumMod val="50000"/>
                </a:schemeClr>
              </a:solidFill>
              <a:latin typeface="微软雅黑" pitchFamily="34" charset="-122"/>
              <a:ea typeface="微软雅黑"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教学设计</a:t>
            </a:r>
            <a:endParaRPr lang="zh-CN" altLang="en-US" sz="2000" dirty="0">
              <a:solidFill>
                <a:schemeClr val="bg1">
                  <a:lumMod val="50000"/>
                </a:schemeClr>
              </a:solidFill>
              <a:latin typeface="微软雅黑" pitchFamily="34" charset="-122"/>
              <a:ea typeface="微软雅黑"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itchFamily="34" charset="-122"/>
                <a:ea typeface="微软雅黑" pitchFamily="34" charset="-122"/>
              </a:rPr>
              <a:t>教学过程</a:t>
            </a:r>
            <a:endParaRPr lang="zh-CN" altLang="en-US" sz="2000" dirty="0">
              <a:solidFill>
                <a:schemeClr val="bg1">
                  <a:lumMod val="50000"/>
                </a:schemeClr>
              </a:solidFill>
              <a:latin typeface="微软雅黑" pitchFamily="34" charset="-122"/>
              <a:ea typeface="微软雅黑"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itchFamily="34" charset="-122"/>
                <a:ea typeface="微软雅黑" pitchFamily="34" charset="-122"/>
              </a:rPr>
              <a:t>教学反思</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536864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11576089" y="5919864"/>
            <a:ext cx="661486" cy="1681192"/>
            <a:chOff x="11762339" y="3746221"/>
            <a:chExt cx="406107" cy="1155987"/>
          </a:xfrm>
        </p:grpSpPr>
        <p:sp>
          <p:nvSpPr>
            <p:cNvPr id="9"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rot="2731254">
            <a:off x="345961" y="-360456"/>
            <a:ext cx="566181" cy="1611645"/>
            <a:chOff x="4454660" y="3810474"/>
            <a:chExt cx="406107" cy="1155987"/>
          </a:xfrm>
        </p:grpSpPr>
        <p:sp>
          <p:nvSpPr>
            <p:cNvPr id="13"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rot="23880000" flipV="1">
            <a:off x="98385" y="-35479"/>
            <a:ext cx="212642" cy="605290"/>
            <a:chOff x="4454660" y="3810474"/>
            <a:chExt cx="406107" cy="1155987"/>
          </a:xfrm>
        </p:grpSpPr>
        <p:sp>
          <p:nvSpPr>
            <p:cNvPr id="1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rot="19500000" flipH="1" flipV="1">
            <a:off x="12018559" y="388800"/>
            <a:ext cx="212642" cy="605290"/>
            <a:chOff x="4454660" y="3810474"/>
            <a:chExt cx="406107" cy="1155987"/>
          </a:xfrm>
        </p:grpSpPr>
        <p:sp>
          <p:nvSpPr>
            <p:cNvPr id="2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64482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28.pn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jp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g"/><Relationship Id="rId7"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50.jpeg"/><Relationship Id="rId4" Type="http://schemas.openxmlformats.org/officeDocument/2006/relationships/image" Target="../media/image49.jpg"/></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6053" y="2295848"/>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chemeClr val="accent6"/>
                </a:solidFill>
                <a:latin typeface="微软雅黑" panose="020B0503020204020204" pitchFamily="34" charset="-122"/>
                <a:ea typeface="微软雅黑" panose="020B0503020204020204" pitchFamily="34" charset="-122"/>
              </a:rPr>
              <a:t>教学设计模板</a:t>
            </a:r>
            <a:endParaRPr lang="zh-CN" altLang="en-US" sz="5200" b="1" dirty="0">
              <a:solidFill>
                <a:schemeClr val="accent6"/>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3779" y="2161740"/>
            <a:ext cx="406107" cy="1155987"/>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rot="6543834">
            <a:off x="9343149" y="1641367"/>
            <a:ext cx="406107" cy="1155987"/>
            <a:chOff x="11762339" y="3746221"/>
            <a:chExt cx="406107" cy="1155987"/>
          </a:xfrm>
        </p:grpSpPr>
        <p:sp>
          <p:nvSpPr>
            <p:cNvPr id="50"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文本框 61"/>
          <p:cNvSpPr txBox="1"/>
          <p:nvPr/>
        </p:nvSpPr>
        <p:spPr>
          <a:xfrm>
            <a:off x="3984941" y="3219178"/>
            <a:ext cx="5572359" cy="400110"/>
          </a:xfrm>
          <a:prstGeom prst="rect">
            <a:avLst/>
          </a:prstGeom>
          <a:noFill/>
        </p:spPr>
        <p:txBody>
          <a:bodyPr wrap="none" rtlCol="0">
            <a:spAutoFit/>
          </a:bodyPr>
          <a:lstStyle/>
          <a:p>
            <a:pPr algn="ct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教育教学培训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课堂教学课件</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 name="media1.mp3">
            <a:hlinkClick r:id="" action="ppaction://media"/>
          </p:cNvPr>
          <p:cNvPicPr>
            <a:picLocks noChangeAspect="1"/>
          </p:cNvPicPr>
          <p:nvPr>
            <a:audioFile r:link="rId1"/>
            <p:extLst>
              <p:ext uri="{DAA4B4D4-6D71-4841-9C94-3DE7FCFB9230}">
                <p14:media xmlns:p14="http://schemas.microsoft.com/office/powerpoint/2010/main" r:embed="rId2">
                  <p14:trim end="17071.6887"/>
                </p14:media>
              </p:ext>
            </p:extLst>
          </p:nvPr>
        </p:nvPicPr>
        <p:blipFill>
          <a:blip r:embed="rId5"/>
          <a:stretch>
            <a:fillRect/>
          </a:stretch>
        </p:blipFill>
        <p:spPr>
          <a:xfrm>
            <a:off x="-1135703" y="61268"/>
            <a:ext cx="609600" cy="609600"/>
          </a:xfrm>
          <a:prstGeom prst="rect">
            <a:avLst/>
          </a:prstGeom>
        </p:spPr>
      </p:pic>
      <p:grpSp>
        <p:nvGrpSpPr>
          <p:cNvPr id="46" name="组合 45"/>
          <p:cNvGrpSpPr/>
          <p:nvPr/>
        </p:nvGrpSpPr>
        <p:grpSpPr>
          <a:xfrm flipV="1">
            <a:off x="8629" y="2470087"/>
            <a:ext cx="11471638" cy="4511524"/>
            <a:chOff x="-38101" y="-105446"/>
            <a:chExt cx="12230101" cy="5039241"/>
          </a:xfrm>
        </p:grpSpPr>
        <p:sp>
          <p:nvSpPr>
            <p:cNvPr id="55"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79"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0" name="组合 79"/>
          <p:cNvGrpSpPr/>
          <p:nvPr/>
        </p:nvGrpSpPr>
        <p:grpSpPr>
          <a:xfrm flipV="1">
            <a:off x="7321859" y="-48371"/>
            <a:ext cx="4883789" cy="2129365"/>
            <a:chOff x="7325374" y="4777503"/>
            <a:chExt cx="4883789" cy="2129365"/>
          </a:xfrm>
        </p:grpSpPr>
        <p:sp>
          <p:nvSpPr>
            <p:cNvPr id="81"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526401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fade">
                                      <p:cBhvr>
                                        <p:cTn id="9" dur="1000"/>
                                        <p:tgtEl>
                                          <p:spTgt spid="46"/>
                                        </p:tgtEl>
                                      </p:cBhvr>
                                    </p:animEffect>
                                    <p:anim calcmode="lin" valueType="num">
                                      <p:cBhvr>
                                        <p:cTn id="10" dur="1000" fill="hold"/>
                                        <p:tgtEl>
                                          <p:spTgt spid="46"/>
                                        </p:tgtEl>
                                        <p:attrNameLst>
                                          <p:attrName>ppt_x</p:attrName>
                                        </p:attrNameLst>
                                      </p:cBhvr>
                                      <p:tavLst>
                                        <p:tav tm="0">
                                          <p:val>
                                            <p:strVal val="#ppt_x"/>
                                          </p:val>
                                        </p:tav>
                                        <p:tav tm="100000">
                                          <p:val>
                                            <p:strVal val="#ppt_x"/>
                                          </p:val>
                                        </p:tav>
                                      </p:tavLst>
                                    </p:anim>
                                    <p:anim calcmode="lin" valueType="num">
                                      <p:cBhvr>
                                        <p:cTn id="11" dur="1000" fill="hold"/>
                                        <p:tgtEl>
                                          <p:spTgt spid="46"/>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3" presetClass="entr" presetSubtype="528"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childTnLst>
                          </p:cTn>
                        </p:par>
                        <p:par>
                          <p:cTn id="24" fill="hold">
                            <p:stCondLst>
                              <p:cond delay="1900"/>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96755500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a:spLocks/>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a:spLocks/>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pPr>
                <a:defRPr/>
              </a:pPr>
              <a:endParaRPr lang="zh-CN" altLang="en-US" kern="0">
                <a:solidFill>
                  <a:prstClr val="black"/>
                </a:solidFill>
                <a:latin typeface="Calibri"/>
                <a:ea typeface="宋体"/>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a:spLocks/>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a:spLocks/>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a:spLocks/>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a:spLocks/>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a:spLocks/>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a:spLocks/>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a:spLocks/>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83757316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15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0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a:spLocks/>
          </p:cNvSpPr>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7"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pPr/>
              <a:t>12</a:t>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3"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4"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5"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36"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a:extLst/>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charset="0"/>
                  <a:ea typeface="宋体" pitchFamily="2" charset="-122"/>
                  <a:cs typeface="+mn-cs"/>
                </a:defRPr>
              </a:lvl1pPr>
              <a:lvl2pPr marL="544513" indent="-87313" algn="l" defTabSz="1089025" rtl="0" fontAlgn="base">
                <a:spcBef>
                  <a:spcPct val="0"/>
                </a:spcBef>
                <a:spcAft>
                  <a:spcPct val="0"/>
                </a:spcAft>
                <a:defRPr sz="2100" kern="1200">
                  <a:solidFill>
                    <a:schemeClr val="tx1"/>
                  </a:solidFill>
                  <a:latin typeface="Arial" charset="0"/>
                  <a:ea typeface="宋体" pitchFamily="2" charset="-122"/>
                  <a:cs typeface="+mn-cs"/>
                </a:defRPr>
              </a:lvl2pPr>
              <a:lvl3pPr marL="1089025" indent="-174625" algn="l" defTabSz="1089025" rtl="0" fontAlgn="base">
                <a:spcBef>
                  <a:spcPct val="0"/>
                </a:spcBef>
                <a:spcAft>
                  <a:spcPct val="0"/>
                </a:spcAft>
                <a:defRPr sz="2100" kern="1200">
                  <a:solidFill>
                    <a:schemeClr val="tx1"/>
                  </a:solidFill>
                  <a:latin typeface="Arial" charset="0"/>
                  <a:ea typeface="宋体" pitchFamily="2" charset="-122"/>
                  <a:cs typeface="+mn-cs"/>
                </a:defRPr>
              </a:lvl3pPr>
              <a:lvl4pPr marL="1631950" indent="-260350" algn="l" defTabSz="1089025" rtl="0" fontAlgn="base">
                <a:spcBef>
                  <a:spcPct val="0"/>
                </a:spcBef>
                <a:spcAft>
                  <a:spcPct val="0"/>
                </a:spcAft>
                <a:defRPr sz="2100" kern="1200">
                  <a:solidFill>
                    <a:schemeClr val="tx1"/>
                  </a:solidFill>
                  <a:latin typeface="Arial" charset="0"/>
                  <a:ea typeface="宋体" pitchFamily="2" charset="-122"/>
                  <a:cs typeface="+mn-cs"/>
                </a:defRPr>
              </a:lvl4pPr>
              <a:lvl5pPr marL="2176463" indent="-347663" algn="l" defTabSz="1089025" rtl="0" fontAlgn="base">
                <a:spcBef>
                  <a:spcPct val="0"/>
                </a:spcBef>
                <a:spcAft>
                  <a:spcPct val="0"/>
                </a:spcAft>
                <a:defRPr sz="2100" kern="1200">
                  <a:solidFill>
                    <a:schemeClr val="tx1"/>
                  </a:solidFill>
                  <a:latin typeface="Arial" charset="0"/>
                  <a:ea typeface="宋体" pitchFamily="2" charset="-122"/>
                  <a:cs typeface="+mn-cs"/>
                </a:defRPr>
              </a:lvl5pPr>
              <a:lvl6pPr marL="2286000" algn="l" defTabSz="914400" rtl="0" eaLnBrk="1" latinLnBrk="0" hangingPunct="1">
                <a:defRPr sz="2100" kern="1200">
                  <a:solidFill>
                    <a:schemeClr val="tx1"/>
                  </a:solidFill>
                  <a:latin typeface="Arial" charset="0"/>
                  <a:ea typeface="宋体" pitchFamily="2" charset="-122"/>
                  <a:cs typeface="+mn-cs"/>
                </a:defRPr>
              </a:lvl6pPr>
              <a:lvl7pPr marL="2743200" algn="l" defTabSz="914400" rtl="0" eaLnBrk="1" latinLnBrk="0" hangingPunct="1">
                <a:defRPr sz="2100" kern="1200">
                  <a:solidFill>
                    <a:schemeClr val="tx1"/>
                  </a:solidFill>
                  <a:latin typeface="Arial" charset="0"/>
                  <a:ea typeface="宋体" pitchFamily="2" charset="-122"/>
                  <a:cs typeface="+mn-cs"/>
                </a:defRPr>
              </a:lvl7pPr>
              <a:lvl8pPr marL="3200400" algn="l" defTabSz="914400" rtl="0" eaLnBrk="1" latinLnBrk="0" hangingPunct="1">
                <a:defRPr sz="2100" kern="1200">
                  <a:solidFill>
                    <a:schemeClr val="tx1"/>
                  </a:solidFill>
                  <a:latin typeface="Arial" charset="0"/>
                  <a:ea typeface="宋体" pitchFamily="2" charset="-122"/>
                  <a:cs typeface="+mn-cs"/>
                </a:defRPr>
              </a:lvl8pPr>
              <a:lvl9pPr marL="3657600" algn="l" defTabSz="914400" rtl="0" eaLnBrk="1" latinLnBrk="0" hangingPunct="1">
                <a:defRPr sz="2100" kern="1200">
                  <a:solidFill>
                    <a:schemeClr val="tx1"/>
                  </a:solidFill>
                  <a:latin typeface="Arial" charset="0"/>
                  <a:ea typeface="宋体" pitchFamily="2" charset="-122"/>
                  <a:cs typeface="+mn-cs"/>
                </a:defRPr>
              </a:lvl9pPr>
            </a:lstStyle>
            <a:p>
              <a:endParaRPr lang="zh-CN" altLang="en-US"/>
            </a:p>
          </p:txBody>
        </p:sp>
      </p:grpSp>
    </p:spTree>
    <p:extLst>
      <p:ext uri="{BB962C8B-B14F-4D97-AF65-F5344CB8AC3E}">
        <p14:creationId xmlns:p14="http://schemas.microsoft.com/office/powerpoint/2010/main" val="74446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12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75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p>
        </p:txBody>
      </p:sp>
      <p:sp>
        <p:nvSpPr>
          <p:cNvPr id="57" name="矩形 56"/>
          <p:cNvSpPr/>
          <p:nvPr/>
        </p:nvSpPr>
        <p:spPr>
          <a:xfrm>
            <a:off x="107303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p>
        </p:txBody>
      </p:sp>
      <p:sp>
        <p:nvSpPr>
          <p:cNvPr id="59" name="矩形 58"/>
          <p:cNvSpPr/>
          <p:nvPr/>
        </p:nvSpPr>
        <p:spPr>
          <a:xfrm>
            <a:off x="1073038" y="4635769"/>
            <a:ext cx="2178359" cy="954107"/>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p>
        </p:txBody>
      </p:sp>
      <p:sp>
        <p:nvSpPr>
          <p:cNvPr id="61" name="矩形 60"/>
          <p:cNvSpPr/>
          <p:nvPr/>
        </p:nvSpPr>
        <p:spPr>
          <a:xfrm>
            <a:off x="891056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p>
        </p:txBody>
      </p:sp>
      <p:sp>
        <p:nvSpPr>
          <p:cNvPr id="63" name="矩形 62"/>
          <p:cNvSpPr/>
          <p:nvPr/>
        </p:nvSpPr>
        <p:spPr>
          <a:xfrm>
            <a:off x="8910568" y="4635769"/>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p>
        </p:txBody>
      </p:sp>
      <p:sp>
        <p:nvSpPr>
          <p:cNvPr id="64" name="五边形 63"/>
          <p:cNvSpPr/>
          <p:nvPr/>
        </p:nvSpPr>
        <p:spPr>
          <a:xfrm>
            <a:off x="6095597" y="1803266"/>
            <a:ext cx="2597634" cy="2027831"/>
          </a:xfrm>
          <a:prstGeom prst="homePlat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014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42156436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课前准备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a:grpSpLocks/>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itchFamily="34" charset="-122"/>
                  <a:ea typeface="微软雅黑" pitchFamily="34" charset="-122"/>
                </a:rPr>
                <a:t>添加文字</a:t>
              </a:r>
              <a:endParaRPr lang="bg-BG" altLang="zh-CN" sz="2000" dirty="0">
                <a:solidFill>
                  <a:schemeClr val="accent2">
                    <a:lumMod val="50000"/>
                  </a:schemeClr>
                </a:solidFill>
                <a:latin typeface="微软雅黑" pitchFamily="34" charset="-122"/>
                <a:ea typeface="微软雅黑" pitchFamily="34" charset="-122"/>
              </a:endParaRPr>
            </a:p>
          </p:txBody>
        </p:sp>
      </p:grpSp>
      <p:grpSp>
        <p:nvGrpSpPr>
          <p:cNvPr id="12" name="Group 34"/>
          <p:cNvGrpSpPr>
            <a:grpSpLocks/>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itchFamily="34" charset="-122"/>
                  <a:ea typeface="微软雅黑" pitchFamily="34" charset="-122"/>
                </a:rPr>
                <a:t>添加文字</a:t>
              </a:r>
              <a:endParaRPr lang="bg-BG" altLang="zh-CN" sz="2000" dirty="0">
                <a:solidFill>
                  <a:schemeClr val="accent1">
                    <a:lumMod val="50000"/>
                  </a:schemeClr>
                </a:solidFill>
                <a:latin typeface="微软雅黑" pitchFamily="34" charset="-122"/>
                <a:ea typeface="微软雅黑" pitchFamily="34" charset="-122"/>
              </a:endParaRPr>
            </a:p>
          </p:txBody>
        </p:sp>
      </p:grpSp>
      <p:grpSp>
        <p:nvGrpSpPr>
          <p:cNvPr id="16" name="Group 40"/>
          <p:cNvGrpSpPr>
            <a:grpSpLocks/>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a:ln/>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itchFamily="34" charset="-122"/>
                  <a:ea typeface="微软雅黑" pitchFamily="34" charset="-122"/>
                </a:rPr>
                <a:t>添加文字</a:t>
              </a:r>
              <a:endParaRPr lang="bg-BG" altLang="zh-CN" sz="2000" dirty="0">
                <a:solidFill>
                  <a:schemeClr val="accent6">
                    <a:lumMod val="50000"/>
                  </a:schemeClr>
                </a:solidFill>
                <a:latin typeface="微软雅黑" pitchFamily="34" charset="-122"/>
                <a:ea typeface="微软雅黑"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9" fontAlgn="base">
              <a:spcBef>
                <a:spcPct val="0"/>
              </a:spcBef>
              <a:spcAft>
                <a:spcPct val="0"/>
              </a:spcAft>
            </a:pPr>
            <a:r>
              <a:rPr lang="zh-CN" altLang="en-US" sz="2400" b="1" dirty="0">
                <a:solidFill>
                  <a:srgbClr val="3F3F3F"/>
                </a:solidFill>
                <a:latin typeface="微软雅黑" pitchFamily="34" charset="-122"/>
                <a:ea typeface="微软雅黑" pitchFamily="34" charset="-122"/>
              </a:rPr>
              <a:t>添加文字</a:t>
            </a:r>
            <a:endParaRPr lang="en-US" altLang="zh-CN" sz="2400" b="1" dirty="0">
              <a:solidFill>
                <a:srgbClr val="3F3F3F"/>
              </a:solidFill>
              <a:latin typeface="微软雅黑" pitchFamily="34" charset="-122"/>
              <a:ea typeface="微软雅黑"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en-US" altLang="zh-CN" dirty="0" smtClean="0">
                <a:latin typeface="微软雅黑" pitchFamily="2" charset="-122"/>
                <a:ea typeface="微软雅黑" pitchFamily="2" charset="-122"/>
              </a:rPr>
              <a:t>th8154</a:t>
            </a:r>
            <a:r>
              <a:rPr lang="zh-CN" altLang="en-US" dirty="0" smtClean="0">
                <a:latin typeface="微软雅黑" pitchFamily="2" charset="-122"/>
                <a:ea typeface="微软雅黑" pitchFamily="2" charset="-122"/>
              </a:rPr>
              <a:t>设计师</a:t>
            </a:r>
            <a:r>
              <a:rPr lang="zh-CN" altLang="en-US" dirty="0">
                <a:latin typeface="微软雅黑" pitchFamily="2" charset="-122"/>
                <a:ea typeface="微软雅黑" pitchFamily="2" charset="-122"/>
              </a:rPr>
              <a:t>致力于教学课件、教学设计、汇报</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及相册</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的原创设计与美化，为您提供实用美观，精致大气，方便修改的</a:t>
            </a:r>
            <a:r>
              <a:rPr lang="en-US" altLang="zh-CN" dirty="0">
                <a:latin typeface="微软雅黑" pitchFamily="2" charset="-122"/>
                <a:ea typeface="微软雅黑" pitchFamily="2" charset="-122"/>
              </a:rPr>
              <a:t>PPT</a:t>
            </a:r>
            <a:r>
              <a:rPr lang="zh-CN" altLang="en-US" dirty="0">
                <a:latin typeface="微软雅黑" pitchFamily="2" charset="-122"/>
                <a:ea typeface="微软雅黑" pitchFamily="2" charset="-122"/>
              </a:rPr>
              <a:t>动态模板。</a:t>
            </a:r>
          </a:p>
        </p:txBody>
      </p:sp>
    </p:spTree>
    <p:extLst>
      <p:ext uri="{BB962C8B-B14F-4D97-AF65-F5344CB8AC3E}">
        <p14:creationId xmlns:p14="http://schemas.microsoft.com/office/powerpoint/2010/main" val="943309538"/>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25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75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0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课前准备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1</a:t>
            </a:r>
            <a:endParaRPr lang="en-US" altLang="zh-CN" b="1" dirty="0">
              <a:solidFill>
                <a:srgbClr val="445469"/>
              </a:solidFill>
              <a:latin typeface="Arial" pitchFamily="34" charset="0"/>
              <a:ea typeface="微软雅黑" pitchFamily="34" charset="-122"/>
              <a:sym typeface="Arial"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图形中的图片（多因排版的需要，将图片填充在图形中）：选中图片→</a:t>
            </a:r>
            <a:r>
              <a:rPr lang="zh-CN" altLang="en-US" sz="1200" dirty="0" smtClean="0">
                <a:solidFill>
                  <a:srgbClr val="445469"/>
                </a:solidFill>
                <a:latin typeface="Arial" pitchFamily="34" charset="0"/>
                <a:ea typeface="微软雅黑" pitchFamily="34" charset="-122"/>
                <a:sym typeface="Arial" pitchFamily="34" charset="0"/>
              </a:rPr>
              <a:t>在窗口</a:t>
            </a:r>
            <a:r>
              <a:rPr lang="zh-CN" altLang="en-US" sz="1200" dirty="0">
                <a:solidFill>
                  <a:srgbClr val="445469"/>
                </a:solidFill>
                <a:latin typeface="Arial" pitchFamily="34" charset="0"/>
                <a:ea typeface="微软雅黑" pitchFamily="34" charset="-122"/>
                <a:sym typeface="Arial" pitchFamily="34" charset="0"/>
              </a:rPr>
              <a:t>上方功能区位置单击→“绘图工具”</a:t>
            </a:r>
            <a:r>
              <a:rPr lang="en-US" altLang="zh-CN" sz="1200" dirty="0">
                <a:solidFill>
                  <a:srgbClr val="445469"/>
                </a:solidFill>
                <a:latin typeface="Arial" pitchFamily="34" charset="0"/>
                <a:ea typeface="微软雅黑" pitchFamily="34" charset="-122"/>
                <a:sym typeface="Arial" pitchFamily="34" charset="0"/>
              </a:rPr>
              <a:t>/“</a:t>
            </a:r>
            <a:r>
              <a:rPr lang="zh-CN" altLang="en-US" sz="1200" dirty="0">
                <a:solidFill>
                  <a:srgbClr val="445469"/>
                </a:solidFill>
                <a:latin typeface="Arial" pitchFamily="34" charset="0"/>
                <a:ea typeface="微软雅黑" pitchFamily="34" charset="-122"/>
                <a:sym typeface="Arial" pitchFamily="34" charset="0"/>
              </a:rPr>
              <a:t>格式”</a:t>
            </a:r>
            <a:endParaRPr lang="en-US" altLang="zh-CN" sz="1200" dirty="0">
              <a:solidFill>
                <a:srgbClr val="445469"/>
              </a:solidFill>
              <a:latin typeface="Arial" pitchFamily="34" charset="0"/>
              <a:ea typeface="微软雅黑" pitchFamily="34" charset="-122"/>
              <a:sym typeface="Arial"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2</a:t>
            </a:r>
            <a:endParaRPr lang="en-US" altLang="zh-CN" b="1" dirty="0">
              <a:solidFill>
                <a:srgbClr val="445469"/>
              </a:solidFill>
              <a:latin typeface="Arial" pitchFamily="34" charset="0"/>
              <a:ea typeface="微软雅黑" pitchFamily="34" charset="-122"/>
              <a:sym typeface="Arial"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dirty="0">
                <a:solidFill>
                  <a:srgbClr val="445469"/>
                </a:solidFill>
                <a:latin typeface="Arial" pitchFamily="34" charset="0"/>
                <a:ea typeface="微软雅黑" pitchFamily="34" charset="-122"/>
                <a:sym typeface="Arial" pitchFamily="34" charset="0"/>
              </a:rPr>
              <a:t>→单击“形状填充”展开下拉</a:t>
            </a:r>
            <a:r>
              <a:rPr lang="zh-CN" altLang="en-US" sz="1200" dirty="0" smtClean="0">
                <a:solidFill>
                  <a:srgbClr val="445469"/>
                </a:solidFill>
                <a:latin typeface="Arial" pitchFamily="34" charset="0"/>
                <a:ea typeface="微软雅黑" pitchFamily="34" charset="-122"/>
                <a:sym typeface="Arial" pitchFamily="34" charset="0"/>
              </a:rPr>
              <a:t>菜单→</a:t>
            </a:r>
            <a:r>
              <a:rPr lang="zh-CN" altLang="en-US" sz="1200" dirty="0">
                <a:solidFill>
                  <a:srgbClr val="445469"/>
                </a:solidFill>
                <a:latin typeface="Arial" pitchFamily="34" charset="0"/>
                <a:ea typeface="微软雅黑" pitchFamily="34" charset="-122"/>
                <a:sym typeface="Arial" pitchFamily="34" charset="0"/>
              </a:rPr>
              <a:t>选择“图片”→字弹出的“插入图片”的对话框窗口中选择需要的图片即可。</a:t>
            </a: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添加准备</a:t>
            </a:r>
            <a:r>
              <a:rPr lang="en-US" altLang="zh-CN" b="1" dirty="0" smtClean="0">
                <a:solidFill>
                  <a:srgbClr val="445469"/>
                </a:solidFill>
                <a:latin typeface="Arial" pitchFamily="34" charset="0"/>
                <a:ea typeface="微软雅黑" pitchFamily="34" charset="-122"/>
                <a:sym typeface="Arial" pitchFamily="34" charset="0"/>
              </a:rPr>
              <a:t>3</a:t>
            </a:r>
            <a:endParaRPr lang="en-US" altLang="zh-CN" b="1" dirty="0">
              <a:solidFill>
                <a:srgbClr val="445469"/>
              </a:solidFill>
              <a:latin typeface="Arial" pitchFamily="34" charset="0"/>
              <a:ea typeface="微软雅黑" pitchFamily="34" charset="-122"/>
              <a:sym typeface="Arial" pitchFamily="34" charset="0"/>
            </a:endParaRPr>
          </a:p>
        </p:txBody>
      </p:sp>
      <p:sp>
        <p:nvSpPr>
          <p:cNvPr id="20" name="TextBox 13"/>
          <p:cNvSpPr txBox="1">
            <a:spLocks noChangeArrowheads="1"/>
          </p:cNvSpPr>
          <p:nvPr/>
        </p:nvSpPr>
        <p:spPr bwMode="auto">
          <a:xfrm>
            <a:off x="1751013" y="5606752"/>
            <a:ext cx="2801937"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出品</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模板全部原创设计，精心制作。涉及教育、培训、学业、商务、展览</a:t>
            </a:r>
          </a:p>
          <a:p>
            <a:pPr eaLnBrk="1" hangingPunct="1">
              <a:spcBef>
                <a:spcPct val="20000"/>
              </a:spcBef>
            </a:pPr>
            <a:r>
              <a:rPr lang="zh-CN" altLang="en-US" sz="1200" dirty="0" smtClean="0">
                <a:solidFill>
                  <a:srgbClr val="445469"/>
                </a:solidFill>
                <a:latin typeface="Arial" pitchFamily="34" charset="0"/>
                <a:ea typeface="微软雅黑" pitchFamily="34" charset="-122"/>
                <a:sym typeface="Arial" pitchFamily="34" charset="0"/>
              </a:rPr>
              <a:t>节日</a:t>
            </a:r>
            <a:r>
              <a:rPr lang="zh-CN" altLang="en-US" sz="1200" dirty="0">
                <a:solidFill>
                  <a:srgbClr val="445469"/>
                </a:solidFill>
                <a:latin typeface="Arial" pitchFamily="34" charset="0"/>
                <a:ea typeface="微软雅黑" pitchFamily="34" charset="-122"/>
                <a:sym typeface="Arial" pitchFamily="34" charset="0"/>
              </a:rPr>
              <a:t>、情感等各个领域。</a:t>
            </a:r>
            <a:endParaRPr lang="en-US" altLang="zh-CN" sz="1200" dirty="0">
              <a:solidFill>
                <a:srgbClr val="445469"/>
              </a:solidFill>
              <a:latin typeface="Arial" pitchFamily="34" charset="0"/>
              <a:ea typeface="微软雅黑" pitchFamily="34" charset="-122"/>
              <a:sym typeface="Arial" pitchFamily="34" charset="0"/>
            </a:endParaRPr>
          </a:p>
        </p:txBody>
      </p:sp>
      <p:sp>
        <p:nvSpPr>
          <p:cNvPr id="21" name="矩形 20"/>
          <p:cNvSpPr/>
          <p:nvPr/>
        </p:nvSpPr>
        <p:spPr bwMode="auto">
          <a:xfrm>
            <a:off x="5186363" y="1764320"/>
            <a:ext cx="6357937" cy="4295775"/>
          </a:xfrm>
          <a:prstGeom prst="rect">
            <a:avLst/>
          </a:prstGeom>
          <a:blipFill dpi="0" rotWithShape="1">
            <a:blip r:embed="rId6">
              <a:extLst>
                <a:ext uri="{BEBA8EAE-BF5A-486C-A8C5-ECC9F3942E4B}">
                  <a14:imgProps xmlns:a14="http://schemas.microsoft.com/office/drawing/2010/main">
                    <a14:imgLayer r:embed="rId7">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a:extLst/>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itchFamily="34" charset="-122"/>
                <a:ea typeface="微软雅黑" pitchFamily="34" charset="-122"/>
              </a:rPr>
              <a:t>添加视频或相关图片</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23276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a:spLocks/>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a:extLst/>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endParaRPr lang="en-US" altLang="zh-CN" sz="240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headEnd/>
            <a:tailE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itchFamily="34" charset="-122"/>
                <a:ea typeface="微软雅黑" pitchFamily="34" charset="-122"/>
              </a:rPr>
              <a:t>添加标题</a:t>
            </a:r>
          </a:p>
        </p:txBody>
      </p:sp>
      <p:grpSp>
        <p:nvGrpSpPr>
          <p:cNvPr id="94" name="Group 63"/>
          <p:cNvGrpSpPr>
            <a:grpSpLocks/>
          </p:cNvGrpSpPr>
          <p:nvPr/>
        </p:nvGrpSpPr>
        <p:grpSpPr bwMode="auto">
          <a:xfrm>
            <a:off x="6998449" y="3072364"/>
            <a:ext cx="811759" cy="756718"/>
            <a:chOff x="2208" y="1392"/>
            <a:chExt cx="1132" cy="1055"/>
          </a:xfrm>
          <a:solidFill>
            <a:schemeClr val="accent4"/>
          </a:solidFill>
        </p:grpSpPr>
        <p:sp>
          <p:nvSpPr>
            <p:cNvPr id="95" name="Freeform 64"/>
            <p:cNvSpPr>
              <a:spLocks/>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6" name="Freeform 65"/>
            <p:cNvSpPr>
              <a:spLocks/>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97" name="Freeform 66"/>
            <p:cNvSpPr>
              <a:spLocks/>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8" name="Freeform 67"/>
            <p:cNvSpPr>
              <a:spLocks/>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endParaRPr lang="zh-CN" altLang="zh-CN">
                <a:cs typeface="Arial" charset="0"/>
              </a:endParaRPr>
            </a:p>
          </p:txBody>
        </p:sp>
        <p:sp>
          <p:nvSpPr>
            <p:cNvPr id="99" name="Freeform 68"/>
            <p:cNvSpPr>
              <a:spLocks/>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sp>
          <p:nvSpPr>
            <p:cNvPr id="100" name="Freeform 69"/>
            <p:cNvSpPr>
              <a:spLocks/>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headEnd/>
              <a:tailEnd/>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charset="0"/>
              </a:endParaRPr>
            </a:p>
          </p:txBody>
        </p:sp>
      </p:grpSp>
      <p:pic>
        <p:nvPicPr>
          <p:cNvPr id="101" name="Picture 12" descr="2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a:t>
            </a:r>
          </a:p>
        </p:txBody>
      </p:sp>
    </p:spTree>
    <p:extLst>
      <p:ext uri="{BB962C8B-B14F-4D97-AF65-F5344CB8AC3E}">
        <p14:creationId xmlns:p14="http://schemas.microsoft.com/office/powerpoint/2010/main" val="369108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具体实施</a:t>
            </a:r>
            <a:r>
              <a:rPr lang="en-US" altLang="zh-CN" b="1" dirty="0" smtClean="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a:spLocks/>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a:spLocks/>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a:spLocks/>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a:spLocks/>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itchFamily="34" charset="-122"/>
                <a:ea typeface="微软雅黑" pitchFamily="34" charset="-122"/>
              </a:defRPr>
            </a:lvl1pPr>
            <a:lvl2pPr marL="742950" indent="-285750">
              <a:defRPr sz="2400">
                <a:latin typeface="Calibri" pitchFamily="34" charset="0"/>
                <a:ea typeface="宋体" pitchFamily="2" charset="-122"/>
              </a:defRPr>
            </a:lvl2pPr>
            <a:lvl3pPr>
              <a:defRPr sz="2000">
                <a:latin typeface="Calibri" pitchFamily="34" charset="0"/>
                <a:ea typeface="宋体" pitchFamily="2" charset="-122"/>
              </a:defRPr>
            </a:lvl3pPr>
            <a:lvl4pPr>
              <a:defRPr>
                <a:latin typeface="Calibri" pitchFamily="34" charset="0"/>
                <a:ea typeface="宋体" pitchFamily="2" charset="-122"/>
              </a:defRPr>
            </a:lvl4pPr>
            <a:lvl5pPr>
              <a:defRPr>
                <a:latin typeface="Calibri" pitchFamily="34" charset="0"/>
                <a:ea typeface="宋体" pitchFamily="2" charset="-122"/>
              </a:defRPr>
            </a:lvl5pPr>
            <a:lvl6pPr eaLnBrk="0" hangingPunct="0">
              <a:defRPr>
                <a:latin typeface="Calibri" pitchFamily="34" charset="0"/>
                <a:ea typeface="宋体" pitchFamily="2" charset="-122"/>
              </a:defRPr>
            </a:lvl6pPr>
            <a:lvl7pPr eaLnBrk="0" hangingPunct="0">
              <a:defRPr>
                <a:latin typeface="Calibri" pitchFamily="34" charset="0"/>
                <a:ea typeface="宋体" pitchFamily="2" charset="-122"/>
              </a:defRPr>
            </a:lvl7pPr>
            <a:lvl8pPr eaLnBrk="0" hangingPunct="0">
              <a:defRPr>
                <a:latin typeface="Calibri" pitchFamily="34" charset="0"/>
                <a:ea typeface="宋体" pitchFamily="2" charset="-122"/>
              </a:defRPr>
            </a:lvl8pPr>
            <a:lvl9pPr eaLnBrk="0" hangingPunct="0">
              <a:defRPr>
                <a:latin typeface="Calibri" pitchFamily="34" charset="0"/>
                <a:ea typeface="宋体" pitchFamily="2" charset="-122"/>
              </a:defRPr>
            </a:lvl9pPr>
          </a:lstStyle>
          <a:p>
            <a:r>
              <a:rPr lang="zh-CN" altLang="en-US" dirty="0"/>
              <a:t>简单的说明文本，语言精炼，关键表达。</a:t>
            </a:r>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r>
              <a:rPr lang="zh-CN" altLang="en-US" sz="1600" dirty="0">
                <a:solidFill>
                  <a:srgbClr val="435258"/>
                </a:solidFill>
                <a:latin typeface="微软雅黑" pitchFamily="34" charset="-122"/>
                <a:ea typeface="微软雅黑" pitchFamily="34" charset="-122"/>
              </a:rPr>
              <a:t>简单的说明文本，语言精炼，关键表达。</a:t>
            </a:r>
          </a:p>
        </p:txBody>
      </p:sp>
    </p:spTree>
    <p:extLst>
      <p:ext uri="{BB962C8B-B14F-4D97-AF65-F5344CB8AC3E}">
        <p14:creationId xmlns:p14="http://schemas.microsoft.com/office/powerpoint/2010/main" val="109309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75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75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75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425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65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itchFamily="34" charset="-122"/>
                <a:ea typeface="微软雅黑" pitchFamily="34" charset="-122"/>
              </a:rPr>
              <a:t>具体实施</a:t>
            </a:r>
            <a:r>
              <a:rPr lang="en-US" altLang="zh-CN" b="1" dirty="0" smtClean="0">
                <a:solidFill>
                  <a:srgbClr val="C00000"/>
                </a:solidFill>
                <a:latin typeface="微软雅黑" pitchFamily="34" charset="-122"/>
                <a:ea typeface="微软雅黑" pitchFamily="34" charset="-122"/>
              </a:rPr>
              <a:t>1</a:t>
            </a:r>
            <a:endParaRPr lang="zh-CN" altLang="en-US" b="1" dirty="0">
              <a:solidFill>
                <a:srgbClr val="C00000"/>
              </a:solidFill>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en-US" altLang="zh-CN" sz="1600" dirty="0" smtClean="0">
                <a:solidFill>
                  <a:schemeClr val="accent5"/>
                </a:solidFill>
                <a:latin typeface="微软雅黑" pitchFamily="34" charset="-122"/>
                <a:ea typeface="微软雅黑" pitchFamily="34" charset="-122"/>
              </a:rPr>
              <a:t>th8154</a:t>
            </a:r>
            <a:r>
              <a:rPr lang="zh-CN" altLang="en-US" sz="1600" dirty="0" smtClean="0">
                <a:solidFill>
                  <a:schemeClr val="accent5"/>
                </a:solidFill>
                <a:latin typeface="微软雅黑" pitchFamily="34" charset="-122"/>
                <a:ea typeface="微软雅黑" pitchFamily="34" charset="-122"/>
              </a:rPr>
              <a:t>设计师</a:t>
            </a:r>
            <a:r>
              <a:rPr lang="zh-CN" altLang="en-US" sz="1600" dirty="0">
                <a:solidFill>
                  <a:schemeClr val="accent5"/>
                </a:solidFill>
                <a:latin typeface="微软雅黑" pitchFamily="34" charset="-122"/>
                <a:ea typeface="微软雅黑" pitchFamily="34" charset="-122"/>
              </a:rPr>
              <a:t>致力于教学课件、教学设计、汇报</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及相册</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的原创设计与</a:t>
            </a:r>
            <a:r>
              <a:rPr lang="zh-CN" altLang="en-US" sz="1600" dirty="0" smtClean="0">
                <a:solidFill>
                  <a:schemeClr val="accent5"/>
                </a:solidFill>
                <a:latin typeface="微软雅黑" pitchFamily="34" charset="-122"/>
                <a:ea typeface="微软雅黑" pitchFamily="34" charset="-122"/>
              </a:rPr>
              <a:t>美化</a:t>
            </a:r>
            <a:r>
              <a:rPr lang="zh-CN" altLang="en-US" sz="1600" dirty="0">
                <a:solidFill>
                  <a:schemeClr val="accent5"/>
                </a:solidFill>
                <a:latin typeface="微软雅黑" pitchFamily="34" charset="-122"/>
                <a:ea typeface="微软雅黑" pitchFamily="34" charset="-122"/>
              </a:rPr>
              <a:t>。</a:t>
            </a: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en-US" altLang="zh-CN" sz="1600" dirty="0" smtClean="0">
                <a:solidFill>
                  <a:schemeClr val="accent5"/>
                </a:solidFill>
                <a:latin typeface="微软雅黑" pitchFamily="34" charset="-122"/>
                <a:ea typeface="微软雅黑" pitchFamily="34" charset="-122"/>
              </a:rPr>
              <a:t>th8154</a:t>
            </a:r>
            <a:r>
              <a:rPr lang="zh-CN" altLang="en-US" sz="1600" dirty="0" smtClean="0">
                <a:solidFill>
                  <a:schemeClr val="accent5"/>
                </a:solidFill>
                <a:latin typeface="微软雅黑" pitchFamily="34" charset="-122"/>
                <a:ea typeface="微软雅黑" pitchFamily="34" charset="-122"/>
              </a:rPr>
              <a:t>出品</a:t>
            </a:r>
            <a:r>
              <a:rPr lang="en-US" altLang="zh-CN" sz="1600" dirty="0">
                <a:solidFill>
                  <a:schemeClr val="accent5"/>
                </a:solidFill>
                <a:latin typeface="微软雅黑" pitchFamily="34" charset="-122"/>
                <a:ea typeface="微软雅黑" pitchFamily="34" charset="-122"/>
              </a:rPr>
              <a:t>PPT</a:t>
            </a:r>
            <a:r>
              <a:rPr lang="zh-CN" altLang="en-US" sz="1600" dirty="0">
                <a:solidFill>
                  <a:schemeClr val="accent5"/>
                </a:solidFill>
                <a:latin typeface="微软雅黑" pitchFamily="34" charset="-122"/>
                <a:ea typeface="微软雅黑"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a:grpSpLocks/>
            </p:cNvGrpSpPr>
            <p:nvPr/>
          </p:nvGrpSpPr>
          <p:grpSpPr bwMode="auto">
            <a:xfrm>
              <a:off x="2437354" y="4709779"/>
              <a:ext cx="4433888" cy="962025"/>
              <a:chOff x="0" y="0"/>
              <a:chExt cx="4433422" cy="962082"/>
            </a:xfrm>
          </p:grpSpPr>
          <p:sp>
            <p:nvSpPr>
              <p:cNvPr id="78"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smtClean="0">
                  <a:latin typeface="微软雅黑" pitchFamily="34" charset="-122"/>
                  <a:ea typeface="微软雅黑" pitchFamily="34" charset="-122"/>
                </a:rPr>
                <a:t>添加文本</a:t>
              </a:r>
              <a:endParaRPr lang="zh-CN" altLang="en-US" sz="2000" dirty="0">
                <a:latin typeface="微软雅黑" pitchFamily="34" charset="-122"/>
                <a:ea typeface="微软雅黑" pitchFamily="34" charset="-122"/>
              </a:endParaRPr>
            </a:p>
          </p:txBody>
        </p:sp>
        <p:pic>
          <p:nvPicPr>
            <p:cNvPr id="89" name="图片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a:grpSpLocks/>
            </p:cNvGrpSpPr>
            <p:nvPr/>
          </p:nvGrpSpPr>
          <p:grpSpPr bwMode="auto">
            <a:xfrm>
              <a:off x="7261806" y="1579819"/>
              <a:ext cx="4433888" cy="962025"/>
              <a:chOff x="0" y="0"/>
              <a:chExt cx="4433422" cy="962082"/>
            </a:xfrm>
          </p:grpSpPr>
          <p:sp>
            <p:nvSpPr>
              <p:cNvPr id="93" name="任意多边形 54"/>
              <p:cNvSpPr>
                <a:spLocks/>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000" dirty="0" smtClean="0">
                  <a:latin typeface="微软雅黑" pitchFamily="34" charset="-122"/>
                  <a:ea typeface="微软雅黑" pitchFamily="34" charset="-122"/>
                </a:rPr>
                <a:t>添加文本</a:t>
              </a:r>
              <a:endParaRPr lang="zh-CN" altLang="en-US" sz="2000" dirty="0">
                <a:latin typeface="微软雅黑" pitchFamily="34" charset="-122"/>
                <a:ea typeface="微软雅黑" pitchFamily="34" charset="-122"/>
              </a:endParaRPr>
            </a:p>
          </p:txBody>
        </p:sp>
        <p:pic>
          <p:nvPicPr>
            <p:cNvPr id="97" name="图片 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7457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25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996892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ln/>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a:ea typeface="微软雅黑" pitchFamily="34" charset="-122"/>
              </a:rPr>
              <a:t>添加文本</a:t>
            </a: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itchFamily="34" charset="-122"/>
                <a:ea typeface="微软雅黑" pitchFamily="34" charset="-122"/>
              </a:rPr>
              <a:t>添加文本</a:t>
            </a:r>
            <a:endParaRPr lang="zh-CN" altLang="en-US" kern="0" dirty="0">
              <a:solidFill>
                <a:srgbClr val="4D4D4D"/>
              </a:solidFill>
              <a:latin typeface="微软雅黑" pitchFamily="34" charset="-122"/>
              <a:ea typeface="微软雅黑"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ln/>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a:ln>
            <a:headEnd/>
            <a:tailEnd/>
          </a:ln>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itchFamily="34" charset="-122"/>
                <a:ea typeface="微软雅黑" pitchFamily="34" charset="-122"/>
              </a:rPr>
              <a:t>th8154</a:t>
            </a:r>
            <a:r>
              <a:rPr lang="zh-CN" altLang="en-US" dirty="0" smtClean="0">
                <a:solidFill>
                  <a:schemeClr val="accent1">
                    <a:lumMod val="75000"/>
                  </a:schemeClr>
                </a:solidFill>
                <a:latin typeface="微软雅黑" pitchFamily="34" charset="-122"/>
                <a:ea typeface="微软雅黑" pitchFamily="34" charset="-122"/>
              </a:rPr>
              <a:t>设计师</a:t>
            </a:r>
            <a:r>
              <a:rPr lang="zh-CN" altLang="en-US" dirty="0">
                <a:solidFill>
                  <a:schemeClr val="accent1">
                    <a:lumMod val="75000"/>
                  </a:schemeClr>
                </a:solidFill>
                <a:latin typeface="微软雅黑" pitchFamily="34" charset="-122"/>
                <a:ea typeface="微软雅黑" pitchFamily="34" charset="-122"/>
              </a:rPr>
              <a:t>致力于教学课件、教学设计、汇报</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及相册</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dirty="0">
                <a:solidFill>
                  <a:schemeClr val="accent1">
                    <a:lumMod val="75000"/>
                  </a:schemeClr>
                </a:solidFill>
                <a:latin typeface="微软雅黑" pitchFamily="34" charset="-122"/>
                <a:ea typeface="微软雅黑" pitchFamily="34" charset="-122"/>
              </a:rPr>
              <a:t>PPT</a:t>
            </a:r>
            <a:r>
              <a:rPr lang="zh-CN" altLang="en-US" dirty="0">
                <a:solidFill>
                  <a:schemeClr val="accent1">
                    <a:lumMod val="75000"/>
                  </a:schemeClr>
                </a:solidFill>
                <a:latin typeface="微软雅黑" pitchFamily="34" charset="-122"/>
                <a:ea typeface="微软雅黑" pitchFamily="34" charset="-122"/>
              </a:rPr>
              <a:t>动态模板。</a:t>
            </a:r>
          </a:p>
        </p:txBody>
      </p:sp>
      <p:sp>
        <p:nvSpPr>
          <p:cNvPr id="126" name="Rectangle 3"/>
          <p:cNvSpPr>
            <a:spLocks noChangeArrowheads="1"/>
          </p:cNvSpPr>
          <p:nvPr/>
        </p:nvSpPr>
        <p:spPr bwMode="auto">
          <a:xfrm>
            <a:off x="7461219" y="2281112"/>
            <a:ext cx="1922680" cy="377896"/>
          </a:xfrm>
          <a:prstGeom prst="rect">
            <a:avLst/>
          </a:prstGeom>
          <a:solidFill>
            <a:schemeClr val="accent5"/>
          </a:solidFill>
          <a:ln>
            <a:headEnd/>
            <a:tailEnd/>
          </a:ln>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复制需要的文字→单击目标文本框→选中框内文字→右击→在右键菜单选择粘贴的方式：“只保留文本”。</a:t>
            </a:r>
          </a:p>
        </p:txBody>
      </p:sp>
      <p:sp>
        <p:nvSpPr>
          <p:cNvPr id="128" name="Rectangle 3"/>
          <p:cNvSpPr>
            <a:spLocks noChangeArrowheads="1"/>
          </p:cNvSpPr>
          <p:nvPr/>
        </p:nvSpPr>
        <p:spPr bwMode="auto">
          <a:xfrm>
            <a:off x="9609145" y="2865140"/>
            <a:ext cx="1954498" cy="377896"/>
          </a:xfrm>
          <a:prstGeom prst="rect">
            <a:avLst/>
          </a:prstGeom>
          <a:solidFill>
            <a:schemeClr val="accent2"/>
          </a:solidFill>
          <a:ln>
            <a:headEnd/>
            <a:tailEnd/>
          </a:ln>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itchFamily="34" charset="-122"/>
                <a:ea typeface="微软雅黑" pitchFamily="34" charset="-122"/>
              </a:rPr>
              <a:t>单击添加标题文字</a:t>
            </a: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itchFamily="34" charset="-122"/>
                <a:ea typeface="微软雅黑" pitchFamily="34" charset="-122"/>
              </a:rPr>
              <a:t>图形中的图片：选中图片→在窗口上方功能区位置单击→“绘图工具”</a:t>
            </a:r>
            <a:r>
              <a:rPr lang="en-US" altLang="zh-CN" dirty="0">
                <a:solidFill>
                  <a:schemeClr val="accent1">
                    <a:lumMod val="75000"/>
                  </a:schemeClr>
                </a:solidFill>
                <a:latin typeface="微软雅黑" pitchFamily="34" charset="-122"/>
                <a:ea typeface="微软雅黑" pitchFamily="34" charset="-122"/>
              </a:rPr>
              <a:t>/“</a:t>
            </a:r>
            <a:r>
              <a:rPr lang="zh-CN" altLang="en-US" dirty="0">
                <a:solidFill>
                  <a:schemeClr val="accent1">
                    <a:lumMod val="75000"/>
                  </a:schemeClr>
                </a:solidFill>
                <a:latin typeface="微软雅黑" pitchFamily="34" charset="-122"/>
                <a:ea typeface="微软雅黑" pitchFamily="34" charset="-122"/>
              </a:rPr>
              <a:t>格式”→单击“形状填充”展开下拉菜单→选择“图片”→字弹出的“插入图片”的对话框窗口中选择需要的图片即可。</a:t>
            </a:r>
          </a:p>
        </p:txBody>
      </p:sp>
    </p:spTree>
    <p:extLst>
      <p:ext uri="{BB962C8B-B14F-4D97-AF65-F5344CB8AC3E}">
        <p14:creationId xmlns:p14="http://schemas.microsoft.com/office/powerpoint/2010/main" val="2979883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2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475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1" name="Freeform 101"/>
            <p:cNvSpPr>
              <a:spLocks/>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4" name="Freeform 103"/>
            <p:cNvSpPr>
              <a:spLocks/>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a:extLst/>
          </p:spPr>
          <p:txBody>
            <a:bodyPr anchor="ctr"/>
            <a:lstStyle/>
            <a:p>
              <a:pPr algn="ctr" eaLnBrk="1" hangingPunct="1"/>
              <a:endParaRPr lang="ru-RU" altLang="en-US" sz="2400">
                <a:solidFill>
                  <a:srgbClr val="FFFFFF"/>
                </a:solidFill>
                <a:latin typeface="Arial" pitchFamily="34" charset="0"/>
                <a:ea typeface="微软雅黑" pitchFamily="34" charset="-122"/>
                <a:sym typeface="Arial" pitchFamily="34" charset="0"/>
              </a:endParaRPr>
            </a:p>
          </p:txBody>
        </p:sp>
        <p:sp>
          <p:nvSpPr>
            <p:cNvPr id="77" name="Freeform 114"/>
            <p:cNvSpPr>
              <a:spLocks/>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a:t>
              </a:r>
              <a:r>
                <a:rPr lang="zh-CN" altLang="en-US" sz="1400" dirty="0" smtClean="0">
                  <a:solidFill>
                    <a:srgbClr val="445469"/>
                  </a:solidFill>
                  <a:latin typeface="Arial" pitchFamily="34" charset="0"/>
                  <a:ea typeface="微软雅黑" pitchFamily="34" charset="-122"/>
                  <a:sym typeface="Arial" pitchFamily="34" charset="0"/>
                </a:rPr>
                <a:t>美化。</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的原创设计与美化。</a:t>
              </a:r>
              <a:endParaRPr lang="en-US" altLang="zh-CN" sz="1400" dirty="0">
                <a:solidFill>
                  <a:srgbClr val="445469"/>
                </a:solidFill>
                <a:latin typeface="Arial" pitchFamily="34" charset="0"/>
                <a:ea typeface="微软雅黑" pitchFamily="34" charset="-122"/>
                <a:sym typeface="Arial"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b="1" dirty="0" smtClean="0">
                  <a:solidFill>
                    <a:srgbClr val="445469"/>
                  </a:solidFill>
                  <a:latin typeface="Arial" pitchFamily="34" charset="0"/>
                  <a:ea typeface="微软雅黑" pitchFamily="34" charset="-122"/>
                  <a:sym typeface="Arial" pitchFamily="34" charset="0"/>
                </a:rPr>
                <a:t>添加文本</a:t>
              </a:r>
              <a:endParaRPr lang="en-US" altLang="zh-CN" b="1" dirty="0">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lvl="0" defTabSz="914400" eaLnBrk="1" hangingPunct="1">
                <a:spcBef>
                  <a:spcPct val="20000"/>
                </a:spcBef>
              </a:pPr>
              <a:r>
                <a:rPr lang="en-US" altLang="zh-CN" sz="1400" dirty="0" smtClean="0">
                  <a:solidFill>
                    <a:srgbClr val="445469"/>
                  </a:solidFill>
                  <a:latin typeface="Arial" pitchFamily="34" charset="0"/>
                  <a:ea typeface="微软雅黑" pitchFamily="34" charset="-122"/>
                  <a:sym typeface="Arial" pitchFamily="34" charset="0"/>
                </a:rPr>
                <a:t>th8154</a:t>
              </a:r>
              <a:r>
                <a:rPr lang="zh-CN" altLang="en-US" sz="1400" dirty="0" smtClean="0">
                  <a:solidFill>
                    <a:srgbClr val="445469"/>
                  </a:solidFill>
                  <a:latin typeface="Arial" pitchFamily="34" charset="0"/>
                  <a:ea typeface="微软雅黑" pitchFamily="34" charset="-122"/>
                  <a:sym typeface="Arial" pitchFamily="34" charset="0"/>
                </a:rPr>
                <a:t>设计师</a:t>
              </a:r>
              <a:r>
                <a:rPr lang="zh-CN" altLang="en-US" sz="1400" dirty="0">
                  <a:solidFill>
                    <a:srgbClr val="445469"/>
                  </a:solidFill>
                  <a:latin typeface="Arial" pitchFamily="34" charset="0"/>
                  <a:ea typeface="微软雅黑" pitchFamily="34" charset="-122"/>
                  <a:sym typeface="Arial" pitchFamily="34" charset="0"/>
                </a:rPr>
                <a:t>致力于教学课件、教学设计、汇报</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及相册</a:t>
              </a:r>
              <a:r>
                <a:rPr lang="en-US" altLang="zh-CN" sz="1400" dirty="0">
                  <a:solidFill>
                    <a:srgbClr val="445469"/>
                  </a:solidFill>
                  <a:latin typeface="Arial" pitchFamily="34" charset="0"/>
                  <a:ea typeface="微软雅黑" pitchFamily="34" charset="-122"/>
                  <a:sym typeface="Arial" pitchFamily="34" charset="0"/>
                </a:rPr>
                <a:t>PPT</a:t>
              </a:r>
              <a:r>
                <a:rPr lang="zh-CN" altLang="en-US" sz="1400" dirty="0">
                  <a:solidFill>
                    <a:srgbClr val="445469"/>
                  </a:solidFill>
                  <a:latin typeface="Arial" pitchFamily="34" charset="0"/>
                  <a:ea typeface="微软雅黑" pitchFamily="34" charset="-122"/>
                  <a:sym typeface="Arial" pitchFamily="34" charset="0"/>
                </a:rPr>
                <a:t>的原创设计与美化。</a:t>
              </a:r>
              <a:endParaRPr lang="en-US" altLang="zh-CN" sz="1400" dirty="0">
                <a:solidFill>
                  <a:srgbClr val="445469"/>
                </a:solidFill>
                <a:latin typeface="Arial" pitchFamily="34" charset="0"/>
                <a:ea typeface="微软雅黑" pitchFamily="34" charset="-122"/>
                <a:sym typeface="Arial"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Tree>
    <p:extLst>
      <p:ext uri="{BB962C8B-B14F-4D97-AF65-F5344CB8AC3E}">
        <p14:creationId xmlns:p14="http://schemas.microsoft.com/office/powerpoint/2010/main" val="1170697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20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5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zh-CN" altLang="en-US" sz="2000" b="1" i="1" dirty="0" smtClean="0">
                <a:solidFill>
                  <a:schemeClr val="bg1"/>
                </a:solidFill>
                <a:latin typeface="Calibri" pitchFamily="34" charset="0"/>
                <a:sym typeface="宋体" charset="-122"/>
              </a:rPr>
              <a:t>添加关键文本说明</a:t>
            </a:r>
            <a:endParaRPr lang="zh-CN" altLang="en-US" sz="2000" b="1" i="1" dirty="0">
              <a:solidFill>
                <a:schemeClr val="bg1"/>
              </a:solidFill>
              <a:latin typeface="Calibri" pitchFamily="34" charset="0"/>
              <a:sym typeface="宋体"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a:solidFill>
                    <a:srgbClr val="2E3740"/>
                  </a:solidFill>
                  <a:latin typeface="微软雅黑" pitchFamily="34" charset="-122"/>
                  <a:ea typeface="微软雅黑" pitchFamily="34" charset="-122"/>
                  <a:sym typeface="宋体" charset="-122"/>
                </a:rPr>
                <a:t>添加标题文本</a:t>
              </a: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itchFamily="34" charset="-122"/>
                <a:ea typeface="微软雅黑" pitchFamily="34" charset="-122"/>
              </a:rPr>
              <a:t>th8154</a:t>
            </a:r>
            <a:r>
              <a:rPr lang="zh-CN" altLang="en-US" sz="1600" dirty="0" smtClean="0">
                <a:solidFill>
                  <a:schemeClr val="accent1">
                    <a:lumMod val="75000"/>
                  </a:schemeClr>
                </a:solidFill>
                <a:latin typeface="微软雅黑" pitchFamily="34" charset="-122"/>
                <a:ea typeface="微软雅黑" pitchFamily="34" charset="-122"/>
              </a:rPr>
              <a:t>设计师</a:t>
            </a:r>
            <a:r>
              <a:rPr lang="zh-CN" altLang="en-US" sz="1600" dirty="0">
                <a:solidFill>
                  <a:schemeClr val="accent1">
                    <a:lumMod val="75000"/>
                  </a:schemeClr>
                </a:solidFill>
                <a:latin typeface="微软雅黑" pitchFamily="34" charset="-122"/>
                <a:ea typeface="微软雅黑" pitchFamily="34" charset="-122"/>
              </a:rPr>
              <a:t>致力于教学课件、教学设计、汇报</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及相册</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的原创设计与美化。</a:t>
            </a: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charset="0"/>
                <a:buNone/>
              </a:pPr>
              <a:r>
                <a:rPr lang="zh-CN" altLang="en-US" b="1" dirty="0" smtClean="0">
                  <a:solidFill>
                    <a:srgbClr val="2E3740"/>
                  </a:solidFill>
                  <a:latin typeface="微软雅黑" pitchFamily="34" charset="-122"/>
                  <a:ea typeface="微软雅黑" pitchFamily="34" charset="-122"/>
                  <a:sym typeface="Calibri" pitchFamily="34" charset="0"/>
                </a:rPr>
                <a:t>添加标题文本</a:t>
              </a:r>
              <a:endParaRPr lang="zh-CN" altLang="en-US" b="1" dirty="0">
                <a:solidFill>
                  <a:srgbClr val="2E3740"/>
                </a:solidFill>
                <a:latin typeface="微软雅黑" pitchFamily="34" charset="-122"/>
                <a:ea typeface="微软雅黑" pitchFamily="34" charset="-122"/>
                <a:sym typeface="宋体"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itchFamily="34" charset="-122"/>
                <a:ea typeface="微软雅黑" pitchFamily="34" charset="-122"/>
              </a:rPr>
              <a:t>th8154</a:t>
            </a:r>
            <a:r>
              <a:rPr lang="zh-CN" altLang="en-US" sz="1600" dirty="0" smtClean="0">
                <a:solidFill>
                  <a:schemeClr val="accent1">
                    <a:lumMod val="75000"/>
                  </a:schemeClr>
                </a:solidFill>
                <a:latin typeface="微软雅黑" pitchFamily="34" charset="-122"/>
                <a:ea typeface="微软雅黑" pitchFamily="34" charset="-122"/>
              </a:rPr>
              <a:t>设计师</a:t>
            </a:r>
            <a:r>
              <a:rPr lang="zh-CN" altLang="en-US" sz="1600" dirty="0">
                <a:solidFill>
                  <a:schemeClr val="accent1">
                    <a:lumMod val="75000"/>
                  </a:schemeClr>
                </a:solidFill>
                <a:latin typeface="微软雅黑" pitchFamily="34" charset="-122"/>
                <a:ea typeface="微软雅黑" pitchFamily="34" charset="-122"/>
              </a:rPr>
              <a:t>致力于教学课件、教学设计、汇报</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及相册</a:t>
            </a:r>
            <a:r>
              <a:rPr lang="en-US" altLang="zh-CN" sz="1600" dirty="0">
                <a:solidFill>
                  <a:schemeClr val="accent1">
                    <a:lumMod val="75000"/>
                  </a:schemeClr>
                </a:solidFill>
                <a:latin typeface="微软雅黑" pitchFamily="34" charset="-122"/>
                <a:ea typeface="微软雅黑" pitchFamily="34" charset="-122"/>
              </a:rPr>
              <a:t>PPT</a:t>
            </a:r>
            <a:r>
              <a:rPr lang="zh-CN" altLang="en-US" sz="1600" dirty="0">
                <a:solidFill>
                  <a:schemeClr val="accent1">
                    <a:lumMod val="75000"/>
                  </a:schemeClr>
                </a:solidFill>
                <a:latin typeface="微软雅黑" pitchFamily="34" charset="-122"/>
                <a:ea typeface="微软雅黑" pitchFamily="34" charset="-122"/>
              </a:rPr>
              <a:t>的原创设计与美化。</a:t>
            </a: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a:extLst/>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a:extLst/>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a:extLst/>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itchFamily="34" charset="-122"/>
                  <a:ea typeface="微软雅黑" pitchFamily="34" charset="-122"/>
                </a:rPr>
                <a:t>复制需要的文字→单击目标文本框→选中框内文字→右击→在右键菜单选择粘贴的方式：“只保留文本”。</a:t>
              </a:r>
            </a:p>
          </p:txBody>
        </p:sp>
      </p:grpSp>
    </p:spTree>
    <p:extLst>
      <p:ext uri="{BB962C8B-B14F-4D97-AF65-F5344CB8AC3E}">
        <p14:creationId xmlns:p14="http://schemas.microsoft.com/office/powerpoint/2010/main" val="154807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1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6" name="Freeform 11"/>
          <p:cNvSpPr>
            <a:spLocks/>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0" tIns="85515" rIns="101371" bIns="85514" anchor="ctr"/>
          <a:lstStyle/>
          <a:p>
            <a:endParaRPr lang="zh-CN" altLang="en-US"/>
          </a:p>
        </p:txBody>
      </p:sp>
      <p:sp>
        <p:nvSpPr>
          <p:cNvPr id="17" name="Freeform 13"/>
          <p:cNvSpPr>
            <a:spLocks/>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1" tIns="85515" rIns="1" bIns="85514" anchor="ctr"/>
          <a:lstStyle/>
          <a:p>
            <a:endParaRPr lang="zh-CN" altLang="en-US"/>
          </a:p>
        </p:txBody>
      </p:sp>
      <p:sp>
        <p:nvSpPr>
          <p:cNvPr id="18" name="Freeform 15"/>
          <p:cNvSpPr>
            <a:spLocks/>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6" rIns="1" bIns="85515" anchor="ctr"/>
          <a:lstStyle/>
          <a:p>
            <a:endParaRPr lang="zh-CN" altLang="en-US"/>
          </a:p>
        </p:txBody>
      </p:sp>
      <p:sp>
        <p:nvSpPr>
          <p:cNvPr id="19" name="Freeform 17"/>
          <p:cNvSpPr>
            <a:spLocks/>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01372" tIns="85515" rIns="0" bIns="85515" anchor="ctr"/>
          <a:lstStyle/>
          <a:p>
            <a:endParaRPr lang="zh-CN" altLang="en-US"/>
          </a:p>
        </p:txBody>
      </p:sp>
      <p:sp>
        <p:nvSpPr>
          <p:cNvPr id="20" name="Freeform 19"/>
          <p:cNvSpPr>
            <a:spLocks/>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itchFamily="34" charset="-122"/>
                <a:ea typeface="微软雅黑" pitchFamily="34" charset="-122"/>
                <a:sym typeface="Arial" pitchFamily="34" charset="0"/>
              </a:rPr>
              <a:t>th8154</a:t>
            </a:r>
            <a:r>
              <a:rPr lang="zh-CN" altLang="en-US" sz="1400" dirty="0" smtClean="0">
                <a:solidFill>
                  <a:srgbClr val="445469"/>
                </a:solidFill>
                <a:latin typeface="微软雅黑" pitchFamily="34" charset="-122"/>
                <a:ea typeface="微软雅黑" pitchFamily="34" charset="-122"/>
                <a:sym typeface="Arial" pitchFamily="34" charset="0"/>
              </a:rPr>
              <a:t>设计师</a:t>
            </a:r>
            <a:r>
              <a:rPr lang="zh-CN" altLang="en-US" sz="1400" dirty="0">
                <a:solidFill>
                  <a:srgbClr val="445469"/>
                </a:solidFill>
                <a:latin typeface="微软雅黑" pitchFamily="34" charset="-122"/>
                <a:ea typeface="微软雅黑" pitchFamily="34" charset="-122"/>
                <a:sym typeface="Arial" pitchFamily="34" charset="0"/>
              </a:rPr>
              <a:t>致力于教学课件、教学设计、汇报</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及相册</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的原创设计与美化，为您提供实用美观，精致大气，方便修改的</a:t>
            </a:r>
            <a:r>
              <a:rPr lang="en-US" altLang="zh-CN" sz="1400" dirty="0">
                <a:solidFill>
                  <a:srgbClr val="445469"/>
                </a:solidFill>
                <a:latin typeface="微软雅黑" pitchFamily="34" charset="-122"/>
                <a:ea typeface="微软雅黑" pitchFamily="34" charset="-122"/>
                <a:sym typeface="Arial" pitchFamily="34" charset="0"/>
              </a:rPr>
              <a:t>PPT</a:t>
            </a:r>
            <a:r>
              <a:rPr lang="zh-CN" altLang="en-US" sz="1400" dirty="0">
                <a:solidFill>
                  <a:srgbClr val="445469"/>
                </a:solidFill>
                <a:latin typeface="微软雅黑" pitchFamily="34" charset="-122"/>
                <a:ea typeface="微软雅黑" pitchFamily="34" charset="-122"/>
                <a:sym typeface="Arial" pitchFamily="34" charset="0"/>
              </a:rPr>
              <a:t>动态模板。</a:t>
            </a:r>
            <a:endParaRPr lang="en-US" altLang="zh-CN" sz="1400" dirty="0">
              <a:solidFill>
                <a:srgbClr val="445469"/>
              </a:solidFill>
              <a:latin typeface="微软雅黑" pitchFamily="34" charset="-122"/>
              <a:ea typeface="微软雅黑" pitchFamily="34" charset="-122"/>
              <a:sym typeface="Arial"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smtClean="0">
                  <a:solidFill>
                    <a:schemeClr val="bg1"/>
                  </a:solidFill>
                  <a:latin typeface="Arial" pitchFamily="34" charset="0"/>
                  <a:ea typeface="微软雅黑" pitchFamily="34" charset="-122"/>
                  <a:sym typeface="Arial" pitchFamily="34" charset="0"/>
                </a:rPr>
                <a:t>添加文本</a:t>
              </a:r>
              <a:endParaRPr lang="en-US" altLang="zh-CN" b="1" dirty="0">
                <a:solidFill>
                  <a:schemeClr val="bg1"/>
                </a:solidFill>
                <a:latin typeface="Arial" pitchFamily="34" charset="0"/>
                <a:ea typeface="微软雅黑" pitchFamily="34" charset="-122"/>
                <a:sym typeface="Arial" pitchFamily="34" charset="0"/>
              </a:endParaRPr>
            </a:p>
          </p:txBody>
        </p:sp>
      </p:grpSp>
      <p:pic>
        <p:nvPicPr>
          <p:cNvPr id="38" name="图片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98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0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275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325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3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425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4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5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a:spLocks/>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a:extLst/>
        </p:spPr>
        <p:txBody>
          <a:bodyPr anchor="ctr"/>
          <a:lstStyle/>
          <a:p>
            <a:endParaRPr lang="zh-CN" altLang="en-US"/>
          </a:p>
        </p:txBody>
      </p:sp>
      <p:sp>
        <p:nvSpPr>
          <p:cNvPr id="16" name="任意多边形 3"/>
          <p:cNvSpPr>
            <a:spLocks/>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a:extLst/>
        </p:spPr>
        <p:txBody>
          <a:bodyPr anchor="ctr"/>
          <a:lstStyle/>
          <a:p>
            <a:endParaRPr lang="zh-CN" altLang="en-US"/>
          </a:p>
        </p:txBody>
      </p:sp>
      <p:sp>
        <p:nvSpPr>
          <p:cNvPr id="17" name="任意多边形 5"/>
          <p:cNvSpPr>
            <a:spLocks/>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a:extLst/>
        </p:spPr>
        <p:txBody>
          <a:bodyPr anchor="ctr"/>
          <a:lstStyle/>
          <a:p>
            <a:endParaRPr lang="zh-CN" altLang="en-US"/>
          </a:p>
        </p:txBody>
      </p:sp>
      <p:sp>
        <p:nvSpPr>
          <p:cNvPr id="18" name="任意多边形 6"/>
          <p:cNvSpPr>
            <a:spLocks/>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a:extLst/>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dirty="0">
                <a:solidFill>
                  <a:srgbClr val="FFFFFF"/>
                </a:solidFill>
                <a:latin typeface="Arial" pitchFamily="34" charset="0"/>
                <a:ea typeface="微软雅黑" pitchFamily="34" charset="-122"/>
                <a:sym typeface="Arial" pitchFamily="34" charset="0"/>
              </a:rPr>
              <a:t>01</a:t>
            </a: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03</a:t>
            </a: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02</a:t>
            </a: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itchFamily="34" charset="0"/>
                <a:ea typeface="宋体" pitchFamily="2" charset="-122"/>
              </a:defRPr>
            </a:lvl1pPr>
            <a:lvl2pPr marL="742950" indent="-285750" defTabSz="685800">
              <a:defRPr>
                <a:solidFill>
                  <a:schemeClr val="tx1"/>
                </a:solidFill>
                <a:latin typeface="Calibri" pitchFamily="34" charset="0"/>
                <a:ea typeface="宋体" pitchFamily="2" charset="-122"/>
              </a:defRPr>
            </a:lvl2pPr>
            <a:lvl3pPr marL="1143000" indent="-228600" defTabSz="685800">
              <a:defRPr>
                <a:solidFill>
                  <a:schemeClr val="tx1"/>
                </a:solidFill>
                <a:latin typeface="Calibri" pitchFamily="34" charset="0"/>
                <a:ea typeface="宋体" pitchFamily="2" charset="-122"/>
              </a:defRPr>
            </a:lvl3pPr>
            <a:lvl4pPr marL="1600200" indent="-228600" defTabSz="685800">
              <a:defRPr>
                <a:solidFill>
                  <a:schemeClr val="tx1"/>
                </a:solidFill>
                <a:latin typeface="Calibri" pitchFamily="34" charset="0"/>
                <a:ea typeface="宋体" pitchFamily="2" charset="-122"/>
              </a:defRPr>
            </a:lvl4pPr>
            <a:lvl5pPr marL="2057400" indent="-228600" defTabSz="685800">
              <a:defRPr>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90000"/>
              </a:lnSpc>
              <a:spcBef>
                <a:spcPts val="750"/>
              </a:spcBef>
            </a:pPr>
            <a:r>
              <a:rPr lang="en-US" altLang="zh-CN" sz="3400" b="1">
                <a:solidFill>
                  <a:srgbClr val="FFFFFF"/>
                </a:solidFill>
                <a:latin typeface="Arial" pitchFamily="34" charset="0"/>
                <a:ea typeface="微软雅黑" pitchFamily="34" charset="-122"/>
                <a:sym typeface="Arial" pitchFamily="34" charset="0"/>
              </a:rPr>
              <a:t>04</a:t>
            </a: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26" name="组合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pic>
          <p:nvPicPr>
            <p:cNvPr id="29" name="组合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5400" b="1">
                <a:solidFill>
                  <a:srgbClr val="FFFFFF"/>
                </a:solidFill>
                <a:latin typeface="Arial" pitchFamily="34" charset="0"/>
                <a:ea typeface="微软雅黑" pitchFamily="34" charset="-122"/>
                <a:sym typeface="Arial" pitchFamily="34" charset="0"/>
              </a:endParaRPr>
            </a:p>
          </p:txBody>
        </p:sp>
        <p:pic>
          <p:nvPicPr>
            <p:cNvPr id="32" name="组合 2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2800">
                <a:solidFill>
                  <a:srgbClr val="FFFFFF"/>
                </a:solidFill>
                <a:latin typeface="Arial" pitchFamily="34" charset="0"/>
                <a:ea typeface="微软雅黑" pitchFamily="34" charset="-122"/>
                <a:sym typeface="Arial"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保留文字的格式和动画效果不变，请不要删除文本框，直接把文本框中的文字替换即可。</a:t>
            </a: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图形中的</a:t>
            </a:r>
            <a:r>
              <a:rPr lang="zh-CN" altLang="en-US" sz="1400" dirty="0" smtClean="0">
                <a:solidFill>
                  <a:schemeClr val="bg1"/>
                </a:solidFill>
                <a:latin typeface="微软雅黑" pitchFamily="34" charset="-122"/>
                <a:ea typeface="微软雅黑" pitchFamily="34" charset="-122"/>
              </a:rPr>
              <a:t>图片多</a:t>
            </a:r>
            <a:r>
              <a:rPr lang="zh-CN" altLang="en-US" sz="1400" dirty="0">
                <a:solidFill>
                  <a:schemeClr val="bg1"/>
                </a:solidFill>
                <a:latin typeface="微软雅黑" pitchFamily="34" charset="-122"/>
                <a:ea typeface="微软雅黑" pitchFamily="34" charset="-122"/>
              </a:rPr>
              <a:t>因排版的需要，将图片填充在图形</a:t>
            </a:r>
            <a:r>
              <a:rPr lang="zh-CN" altLang="en-US" sz="1400" dirty="0" smtClean="0">
                <a:solidFill>
                  <a:schemeClr val="bg1"/>
                </a:solidFill>
                <a:latin typeface="微软雅黑" pitchFamily="34" charset="-122"/>
                <a:ea typeface="微软雅黑" pitchFamily="34" charset="-122"/>
              </a:rPr>
              <a:t>中。</a:t>
            </a:r>
            <a:endParaRPr lang="zh-CN" altLang="en-US" sz="1400" dirty="0">
              <a:solidFill>
                <a:schemeClr val="bg1"/>
              </a:solidFill>
              <a:latin typeface="微软雅黑" pitchFamily="34" charset="-122"/>
              <a:ea typeface="微软雅黑"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p>
        </p:txBody>
      </p:sp>
    </p:spTree>
    <p:extLst>
      <p:ext uri="{BB962C8B-B14F-4D97-AF65-F5344CB8AC3E}">
        <p14:creationId xmlns:p14="http://schemas.microsoft.com/office/powerpoint/2010/main" val="97265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1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课堂实施</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具体实施</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itchFamily="34" charset="-122"/>
                <a:ea typeface="微软雅黑"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itchFamily="34" charset="-122"/>
                <a:ea typeface="微软雅黑"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a:grpSpLocks/>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1" name="Group 24"/>
          <p:cNvGrpSpPr>
            <a:grpSpLocks/>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55" name="Group 28"/>
          <p:cNvGrpSpPr>
            <a:grpSpLocks/>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0" name="Group 33"/>
          <p:cNvGrpSpPr>
            <a:grpSpLocks/>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dirty="0" smtClean="0">
                  <a:solidFill>
                    <a:srgbClr val="445469"/>
                  </a:solidFill>
                  <a:latin typeface="Arial" pitchFamily="34" charset="0"/>
                  <a:ea typeface="微软雅黑" pitchFamily="34" charset="-122"/>
                  <a:sym typeface="Arial" pitchFamily="34" charset="0"/>
                </a:rPr>
                <a:t>添加文本</a:t>
              </a:r>
              <a:endParaRPr lang="en-US" altLang="zh-CN" sz="1600" b="1" dirty="0">
                <a:solidFill>
                  <a:srgbClr val="445469"/>
                </a:solidFill>
                <a:latin typeface="Arial" pitchFamily="34" charset="0"/>
                <a:ea typeface="微软雅黑" pitchFamily="34" charset="-122"/>
                <a:sym typeface="Arial"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smtClean="0">
                  <a:solidFill>
                    <a:srgbClr val="445469"/>
                  </a:solidFill>
                  <a:latin typeface="Arial" pitchFamily="34" charset="0"/>
                  <a:ea typeface="微软雅黑" pitchFamily="34" charset="-122"/>
                  <a:sym typeface="Arial" pitchFamily="34" charset="0"/>
                </a:rPr>
                <a:t>th8154</a:t>
              </a:r>
              <a:r>
                <a:rPr lang="zh-CN" altLang="en-US" sz="1200" dirty="0" smtClean="0">
                  <a:solidFill>
                    <a:srgbClr val="445469"/>
                  </a:solidFill>
                  <a:latin typeface="Arial" pitchFamily="34" charset="0"/>
                  <a:ea typeface="微软雅黑" pitchFamily="34" charset="-122"/>
                  <a:sym typeface="Arial" pitchFamily="34" charset="0"/>
                </a:rPr>
                <a:t>设计师</a:t>
              </a:r>
              <a:r>
                <a:rPr lang="zh-CN" altLang="en-US" sz="1200" dirty="0">
                  <a:solidFill>
                    <a:srgbClr val="445469"/>
                  </a:solidFill>
                  <a:latin typeface="Arial" pitchFamily="34" charset="0"/>
                  <a:ea typeface="微软雅黑" pitchFamily="34" charset="-122"/>
                  <a:sym typeface="Arial" pitchFamily="34" charset="0"/>
                </a:rPr>
                <a:t>致力于教学课件、教学设计、汇报</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及相册</a:t>
              </a:r>
              <a:r>
                <a:rPr lang="en-US" altLang="zh-CN" sz="1200" dirty="0">
                  <a:solidFill>
                    <a:srgbClr val="445469"/>
                  </a:solidFill>
                  <a:latin typeface="Arial" pitchFamily="34" charset="0"/>
                  <a:ea typeface="微软雅黑" pitchFamily="34" charset="-122"/>
                  <a:sym typeface="Arial" pitchFamily="34" charset="0"/>
                </a:rPr>
                <a:t>PPT</a:t>
              </a:r>
              <a:r>
                <a:rPr lang="zh-CN" altLang="en-US" sz="1200" dirty="0">
                  <a:solidFill>
                    <a:srgbClr val="445469"/>
                  </a:solidFill>
                  <a:latin typeface="Arial" pitchFamily="34" charset="0"/>
                  <a:ea typeface="微软雅黑" pitchFamily="34" charset="-122"/>
                  <a:sym typeface="Arial" pitchFamily="34" charset="0"/>
                </a:rPr>
                <a:t>的原创设计与</a:t>
              </a:r>
              <a:r>
                <a:rPr lang="zh-CN" altLang="en-US" sz="1200" dirty="0" smtClean="0">
                  <a:solidFill>
                    <a:srgbClr val="445469"/>
                  </a:solidFill>
                  <a:latin typeface="Arial" pitchFamily="34" charset="0"/>
                  <a:ea typeface="微软雅黑" pitchFamily="34" charset="-122"/>
                  <a:sym typeface="Arial" pitchFamily="34" charset="0"/>
                </a:rPr>
                <a:t>美化。</a:t>
              </a:r>
              <a:endParaRPr lang="en-US" altLang="zh-CN" sz="1200" dirty="0">
                <a:solidFill>
                  <a:srgbClr val="445469"/>
                </a:solidFill>
                <a:latin typeface="Arial" pitchFamily="34" charset="0"/>
                <a:ea typeface="微软雅黑" pitchFamily="34" charset="-122"/>
                <a:sym typeface="Arial"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添加关键说明文本</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2147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headEnd/>
              <a:tailE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a:t>
              </a:r>
            </a:p>
          </p:txBody>
        </p:sp>
      </p:grpSp>
      <p:sp>
        <p:nvSpPr>
          <p:cNvPr id="34" name="Freeform 4"/>
          <p:cNvSpPr>
            <a:spLocks/>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a:extLst/>
        </p:spPr>
        <p:txBody>
          <a:bodyPr lIns="91433" tIns="45716" rIns="91433" bIns="45716"/>
          <a:lstStyle/>
          <a:p>
            <a:endParaRPr lang="zh-CN" altLang="en-US"/>
          </a:p>
        </p:txBody>
      </p:sp>
      <p:sp>
        <p:nvSpPr>
          <p:cNvPr id="35" name="Freeform 13"/>
          <p:cNvSpPr>
            <a:spLocks/>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a:extLst/>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a:t>
              </a: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a:ln/>
              <a:extLst/>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headEnd/>
              <a:tailE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a:t>
              </a:r>
              <a:r>
                <a:rPr lang="zh-CN" altLang="en-US" dirty="0" smtClean="0">
                  <a:solidFill>
                    <a:prstClr val="black">
                      <a:lumMod val="75000"/>
                      <a:lumOff val="25000"/>
                    </a:prstClr>
                  </a:solidFill>
                  <a:latin typeface="微软雅黑" pitchFamily="34" charset="-122"/>
                  <a:ea typeface="微软雅黑"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a:ln/>
              <a:extLst/>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a:ln/>
            <a:extLst/>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extLst>
      <p:ext uri="{BB962C8B-B14F-4D97-AF65-F5344CB8AC3E}">
        <p14:creationId xmlns:p14="http://schemas.microsoft.com/office/powerpoint/2010/main" val="32058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5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425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75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a:spLocks/>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3200" b="1" dirty="0" smtClean="0">
                <a:solidFill>
                  <a:schemeClr val="accent1">
                    <a:lumMod val="75000"/>
                  </a:schemeClr>
                </a:solidFill>
                <a:latin typeface="微软雅黑" pitchFamily="34" charset="-122"/>
                <a:ea typeface="微软雅黑" pitchFamily="34" charset="-122"/>
              </a:rPr>
              <a:t>添加文本</a:t>
            </a:r>
            <a:endParaRPr lang="zh-CN" altLang="en-US" sz="3200" b="1" dirty="0">
              <a:solidFill>
                <a:schemeClr val="accent1">
                  <a:lumMod val="75000"/>
                </a:schemeClr>
              </a:solidFill>
              <a:latin typeface="微软雅黑" pitchFamily="34" charset="-122"/>
              <a:ea typeface="微软雅黑"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itchFamily="34" charset="-122"/>
                <a:ea typeface="微软雅黑" pitchFamily="34" charset="-122"/>
              </a:rPr>
              <a:t>th8154</a:t>
            </a:r>
            <a:r>
              <a:rPr lang="zh-CN" altLang="en-US" sz="1400" dirty="0" smtClean="0">
                <a:solidFill>
                  <a:schemeClr val="bg1"/>
                </a:solidFill>
                <a:latin typeface="微软雅黑" pitchFamily="34" charset="-122"/>
                <a:ea typeface="微软雅黑" pitchFamily="34" charset="-122"/>
              </a:rPr>
              <a:t>设计师</a:t>
            </a:r>
            <a:r>
              <a:rPr lang="zh-CN" altLang="en-US" sz="1400" dirty="0">
                <a:solidFill>
                  <a:schemeClr val="bg1"/>
                </a:solidFill>
                <a:latin typeface="微软雅黑" pitchFamily="34" charset="-122"/>
                <a:ea typeface="微软雅黑" pitchFamily="34" charset="-122"/>
              </a:rPr>
              <a:t>致力于教学课件、教学设计、汇报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及相册</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的原创设计与美化，为您提供实用美观，精致大气，方便修改的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动态模板。</a:t>
            </a:r>
            <a:endParaRPr lang="en-US" altLang="zh-CN" sz="1400" dirty="0">
              <a:solidFill>
                <a:schemeClr val="bg1"/>
              </a:solidFill>
              <a:latin typeface="微软雅黑" pitchFamily="34" charset="-122"/>
              <a:ea typeface="微软雅黑"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eaLnBrk="1" hangingPunct="1"/>
            <a:r>
              <a:rPr lang="zh-CN" altLang="en-US" sz="2200" b="1" dirty="0" smtClean="0">
                <a:solidFill>
                  <a:schemeClr val="accent1">
                    <a:lumMod val="75000"/>
                  </a:schemeClr>
                </a:solidFill>
                <a:latin typeface="微软雅黑" pitchFamily="34" charset="-122"/>
                <a:ea typeface="微软雅黑" pitchFamily="34" charset="-122"/>
              </a:rPr>
              <a:t>添加文本</a:t>
            </a:r>
            <a:endParaRPr lang="zh-CN" altLang="en-US" sz="2200" b="1" dirty="0">
              <a:solidFill>
                <a:schemeClr val="accent1">
                  <a:lumMod val="75000"/>
                </a:schemeClr>
              </a:solidFill>
              <a:latin typeface="微软雅黑" pitchFamily="34" charset="-122"/>
              <a:ea typeface="微软雅黑"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点击此处输入文字点击此处输入文字点击此处输入文字点击此处。</a:t>
            </a: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itchFamily="34" charset="-122"/>
                <a:ea typeface="微软雅黑" pitchFamily="34" charset="-122"/>
              </a:rPr>
              <a:t>点击此处输入文字点击此处输入文字点击此处输入文字点击</a:t>
            </a:r>
            <a:r>
              <a:rPr lang="zh-CN" altLang="en-US" sz="1400" dirty="0" smtClean="0">
                <a:solidFill>
                  <a:schemeClr val="accent1">
                    <a:lumMod val="75000"/>
                  </a:schemeClr>
                </a:solidFill>
                <a:latin typeface="微软雅黑" pitchFamily="34" charset="-122"/>
                <a:ea typeface="微软雅黑" pitchFamily="34" charset="-122"/>
              </a:rPr>
              <a:t>此处。</a:t>
            </a:r>
            <a:endParaRPr lang="zh-CN" altLang="en-US" sz="1400" dirty="0">
              <a:solidFill>
                <a:schemeClr val="accent1">
                  <a:lumMod val="75000"/>
                </a:schemeClr>
              </a:solidFill>
              <a:latin typeface="微软雅黑" pitchFamily="34" charset="-122"/>
              <a:ea typeface="微软雅黑"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a:spLocks/>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152"/>
              <p:cNvSpPr>
                <a:spLocks/>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Freeform 153"/>
              <p:cNvSpPr>
                <a:spLocks/>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5" name="Freeform 165"/>
              <p:cNvSpPr>
                <a:spLocks/>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6" name="Freeform 166"/>
              <p:cNvSpPr>
                <a:spLocks/>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 name="Freeform 167"/>
              <p:cNvSpPr>
                <a:spLocks/>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 name="Freeform 168"/>
              <p:cNvSpPr>
                <a:spLocks/>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 name="Freeform 169"/>
              <p:cNvSpPr>
                <a:spLocks/>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 name="Freeform 170"/>
              <p:cNvSpPr>
                <a:spLocks/>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171"/>
              <p:cNvSpPr>
                <a:spLocks/>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4"/>
              <p:cNvSpPr>
                <a:spLocks/>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5" name="Freeform 195"/>
              <p:cNvSpPr>
                <a:spLocks/>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196"/>
              <p:cNvSpPr>
                <a:spLocks/>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7" name="Freeform 197"/>
              <p:cNvSpPr>
                <a:spLocks/>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198"/>
              <p:cNvSpPr>
                <a:spLocks/>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9" name="Freeform 199"/>
              <p:cNvSpPr>
                <a:spLocks/>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00"/>
              <p:cNvSpPr>
                <a:spLocks/>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201"/>
              <p:cNvSpPr>
                <a:spLocks/>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202"/>
              <p:cNvSpPr>
                <a:spLocks/>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3" name="Freeform 203"/>
              <p:cNvSpPr>
                <a:spLocks/>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5" name="Freeform 3502"/>
              <p:cNvSpPr>
                <a:spLocks/>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503"/>
              <p:cNvSpPr>
                <a:spLocks/>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3504"/>
              <p:cNvSpPr>
                <a:spLocks/>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Freeform 3505"/>
              <p:cNvSpPr>
                <a:spLocks/>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Freeform 3506"/>
              <p:cNvSpPr>
                <a:spLocks/>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3507"/>
              <p:cNvSpPr>
                <a:spLocks/>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242"/>
              <p:cNvSpPr>
                <a:spLocks/>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3796"/>
              <p:cNvSpPr>
                <a:spLocks/>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797"/>
              <p:cNvSpPr>
                <a:spLocks/>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3798"/>
              <p:cNvSpPr>
                <a:spLocks/>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799"/>
              <p:cNvSpPr>
                <a:spLocks/>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3800"/>
              <p:cNvSpPr>
                <a:spLocks/>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801"/>
              <p:cNvSpPr>
                <a:spLocks/>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3802"/>
              <p:cNvSpPr>
                <a:spLocks/>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803"/>
              <p:cNvSpPr>
                <a:spLocks/>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3804"/>
              <p:cNvSpPr>
                <a:spLocks/>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805"/>
              <p:cNvSpPr>
                <a:spLocks/>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3806"/>
              <p:cNvSpPr>
                <a:spLocks/>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807"/>
              <p:cNvSpPr>
                <a:spLocks/>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3808"/>
              <p:cNvSpPr>
                <a:spLocks/>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809"/>
              <p:cNvSpPr>
                <a:spLocks/>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3810"/>
              <p:cNvSpPr>
                <a:spLocks/>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811"/>
              <p:cNvSpPr>
                <a:spLocks/>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3812"/>
              <p:cNvSpPr>
                <a:spLocks/>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813"/>
              <p:cNvSpPr>
                <a:spLocks/>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3814"/>
              <p:cNvSpPr>
                <a:spLocks/>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815"/>
              <p:cNvSpPr>
                <a:spLocks/>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3816"/>
              <p:cNvSpPr>
                <a:spLocks/>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817"/>
              <p:cNvSpPr>
                <a:spLocks/>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3818"/>
              <p:cNvSpPr>
                <a:spLocks/>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819"/>
              <p:cNvSpPr>
                <a:spLocks/>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35" name="Picture 3820"/>
              <p:cNvPicPr>
                <a:picLocks noChangeAspect="1" noChangeArrowheads="1"/>
              </p:cNvPicPr>
              <p:nvPr/>
            </p:nvPicPr>
            <p:blipFill>
              <a:blip r:embed="rId7"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8"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a:spLocks/>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823"/>
              <p:cNvSpPr>
                <a:spLocks/>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3824"/>
              <p:cNvSpPr>
                <a:spLocks/>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825"/>
              <p:cNvSpPr>
                <a:spLocks/>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3826"/>
              <p:cNvSpPr>
                <a:spLocks/>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827"/>
              <p:cNvSpPr>
                <a:spLocks/>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3829"/>
              <p:cNvSpPr>
                <a:spLocks/>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830"/>
              <p:cNvSpPr>
                <a:spLocks/>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3831"/>
              <p:cNvSpPr>
                <a:spLocks/>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832"/>
              <p:cNvSpPr>
                <a:spLocks/>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3833"/>
              <p:cNvSpPr>
                <a:spLocks/>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834"/>
              <p:cNvSpPr>
                <a:spLocks/>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835"/>
              <p:cNvSpPr>
                <a:spLocks/>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836"/>
              <p:cNvSpPr>
                <a:spLocks/>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837"/>
              <p:cNvSpPr>
                <a:spLocks/>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838"/>
              <p:cNvSpPr>
                <a:spLocks/>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839"/>
              <p:cNvSpPr>
                <a:spLocks/>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840"/>
              <p:cNvSpPr>
                <a:spLocks/>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841"/>
              <p:cNvSpPr>
                <a:spLocks/>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842"/>
              <p:cNvSpPr>
                <a:spLocks/>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Freeform 3843"/>
              <p:cNvSpPr>
                <a:spLocks/>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844"/>
              <p:cNvSpPr>
                <a:spLocks/>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Freeform 3845"/>
              <p:cNvSpPr>
                <a:spLocks/>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846"/>
              <p:cNvSpPr>
                <a:spLocks/>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Freeform 3847"/>
              <p:cNvSpPr>
                <a:spLocks/>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3848"/>
              <p:cNvSpPr>
                <a:spLocks/>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3849"/>
              <p:cNvSpPr>
                <a:spLocks/>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850"/>
              <p:cNvSpPr>
                <a:spLocks/>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3851"/>
              <p:cNvSpPr>
                <a:spLocks/>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852"/>
              <p:cNvSpPr>
                <a:spLocks/>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3853"/>
              <p:cNvSpPr>
                <a:spLocks/>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854"/>
              <p:cNvSpPr>
                <a:spLocks/>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3855"/>
              <p:cNvSpPr>
                <a:spLocks/>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856"/>
              <p:cNvSpPr>
                <a:spLocks/>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3857"/>
              <p:cNvSpPr>
                <a:spLocks/>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858"/>
              <p:cNvSpPr>
                <a:spLocks/>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3859"/>
              <p:cNvSpPr>
                <a:spLocks/>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860"/>
              <p:cNvSpPr>
                <a:spLocks/>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3861"/>
              <p:cNvSpPr>
                <a:spLocks/>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Freeform 3862"/>
              <p:cNvSpPr>
                <a:spLocks/>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7" name="Freeform 3863"/>
              <p:cNvSpPr>
                <a:spLocks/>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864"/>
              <p:cNvSpPr>
                <a:spLocks/>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79" name="Picture 3865"/>
              <p:cNvPicPr>
                <a:picLocks noChangeAspect="1" noChangeArrowheads="1"/>
              </p:cNvPicPr>
              <p:nvPr/>
            </p:nvPicPr>
            <p:blipFill>
              <a:blip r:embed="rId9"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3867"/>
              <p:cNvSpPr>
                <a:spLocks/>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868"/>
              <p:cNvSpPr>
                <a:spLocks/>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3" name="Freeform 3869"/>
              <p:cNvSpPr>
                <a:spLocks/>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5710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课后提升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itchFamily="2" charset="-122"/>
                <a:ea typeface="微软雅黑" pitchFamily="2" charset="-122"/>
              </a:rPr>
              <a:t>添加您的文字添加您的文字添加您的文字添加您的文字添加您的文字添加您的文字添加您的文字添加您的文字添加您的文字添加您的</a:t>
            </a:r>
            <a:r>
              <a:rPr lang="zh-CN" altLang="en-US" dirty="0" smtClean="0">
                <a:latin typeface="微软雅黑" pitchFamily="2" charset="-122"/>
                <a:ea typeface="微软雅黑" pitchFamily="2"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3" tIns="45716" rIns="91433" bIns="45716">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0" hangingPunct="0">
              <a:defRPr/>
            </a:pPr>
            <a:r>
              <a:rPr lang="en-US" altLang="zh-CN" sz="2000" kern="0" dirty="0" smtClean="0">
                <a:solidFill>
                  <a:schemeClr val="accent1">
                    <a:lumMod val="75000"/>
                  </a:schemeClr>
                </a:solidFill>
                <a:ea typeface="宋体" pitchFamily="2" charset="-122"/>
              </a:rPr>
              <a:t>th8154</a:t>
            </a:r>
            <a:r>
              <a:rPr lang="zh-CN" altLang="en-US" sz="2000" kern="0" dirty="0" smtClean="0">
                <a:solidFill>
                  <a:schemeClr val="accent1">
                    <a:lumMod val="75000"/>
                  </a:schemeClr>
                </a:solidFill>
                <a:ea typeface="宋体" pitchFamily="2" charset="-122"/>
              </a:rPr>
              <a:t>设计师</a:t>
            </a:r>
            <a:r>
              <a:rPr lang="zh-CN" altLang="en-US" sz="2000" kern="0" dirty="0">
                <a:solidFill>
                  <a:schemeClr val="accent1">
                    <a:lumMod val="75000"/>
                  </a:schemeClr>
                </a:solidFill>
                <a:ea typeface="宋体" pitchFamily="2" charset="-122"/>
              </a:rPr>
              <a:t>致力于教学课件、教学设计、汇报</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及相册</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的原创设计与美化，为您提供实用美观，精致大气，方便修改的</a:t>
            </a:r>
            <a:r>
              <a:rPr lang="en-US" altLang="zh-CN" sz="2000" kern="0" dirty="0">
                <a:solidFill>
                  <a:schemeClr val="accent1">
                    <a:lumMod val="75000"/>
                  </a:schemeClr>
                </a:solidFill>
                <a:ea typeface="宋体" pitchFamily="2" charset="-122"/>
              </a:rPr>
              <a:t>PPT</a:t>
            </a:r>
            <a:r>
              <a:rPr lang="zh-CN" altLang="en-US" sz="2000" kern="0" dirty="0">
                <a:solidFill>
                  <a:schemeClr val="accent1">
                    <a:lumMod val="75000"/>
                  </a:schemeClr>
                </a:solidFill>
                <a:ea typeface="宋体" pitchFamily="2" charset="-122"/>
              </a:rPr>
              <a:t>动态模板。</a:t>
            </a:r>
            <a:endParaRPr lang="en-US" altLang="zh-CN" sz="2000" kern="0" dirty="0">
              <a:solidFill>
                <a:schemeClr val="accent1">
                  <a:lumMod val="75000"/>
                </a:schemeClr>
              </a:solidFill>
              <a:ea typeface="宋体"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a:spLocks/>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a:spLocks/>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a:spLocks/>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a:grpSpLocks/>
            </p:cNvGrpSpPr>
            <p:nvPr/>
          </p:nvGrpSpPr>
          <p:grpSpPr bwMode="auto">
            <a:xfrm>
              <a:off x="6301505" y="1751805"/>
              <a:ext cx="1627187" cy="1846263"/>
              <a:chOff x="313" y="2400"/>
              <a:chExt cx="1349" cy="1534"/>
            </a:xfrm>
          </p:grpSpPr>
          <p:sp>
            <p:nvSpPr>
              <p:cNvPr id="25" name="Freeform 24"/>
              <p:cNvSpPr>
                <a:spLocks/>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a:spLocks/>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a:spLocks/>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extLst>
      <p:ext uri="{BB962C8B-B14F-4D97-AF65-F5344CB8AC3E}">
        <p14:creationId xmlns:p14="http://schemas.microsoft.com/office/powerpoint/2010/main" val="75414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13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1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85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35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1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1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51565142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00769042"/>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教学效果</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1">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p>
          </p:txBody>
        </p:sp>
      </p:grpSp>
      <p:sp>
        <p:nvSpPr>
          <p:cNvPr id="4" name="矩形 3"/>
          <p:cNvSpPr/>
          <p:nvPr/>
        </p:nvSpPr>
        <p:spPr>
          <a:xfrm>
            <a:off x="-2363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66554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75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425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75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525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75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75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725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75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825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925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75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1025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1</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headEnd/>
            <a:tailEnd/>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headEnd/>
            <a:tailEnd/>
          </a:ln>
          <a:extLst>
            <a:ext uri="{909E8E84-426E-40DD-AFC4-6F175D3DCCD1}">
              <a14:hiddenFill xmlns:a14="http://schemas.microsoft.com/office/drawing/2010/main">
                <a:noFill/>
              </a14:hiddenFill>
            </a:ext>
          </a:extLst>
        </p:spPr>
      </p:cxnSp>
      <p:sp>
        <p:nvSpPr>
          <p:cNvPr id="16" name="AutoShape 12"/>
          <p:cNvSpPr>
            <a:spLocks/>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a:spLocks/>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a:spLocks/>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a:spLocks/>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a:spLocks/>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a:spLocks/>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a:spLocks/>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a:spLocks/>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a:spLocks/>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a:spLocks/>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a:spLocks/>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Tree>
    <p:extLst>
      <p:ext uri="{BB962C8B-B14F-4D97-AF65-F5344CB8AC3E}">
        <p14:creationId xmlns:p14="http://schemas.microsoft.com/office/powerpoint/2010/main" val="3630778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25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75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25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275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0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32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375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40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425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4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3</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a:grpSpLocks/>
          </p:cNvGrpSpPr>
          <p:nvPr/>
        </p:nvGrpSpPr>
        <p:grpSpPr bwMode="auto">
          <a:xfrm>
            <a:off x="4836941" y="2591403"/>
            <a:ext cx="1166373" cy="1173177"/>
            <a:chOff x="4584975" y="1646087"/>
            <a:chExt cx="846284" cy="844810"/>
          </a:xfrm>
        </p:grpSpPr>
        <p:grpSp>
          <p:nvGrpSpPr>
            <p:cNvPr id="7" name="组合 70"/>
            <p:cNvGrpSpPr>
              <a:grpSpLocks/>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30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a:ea typeface="微软雅黑"/>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a:grpSpLocks/>
          </p:cNvGrpSpPr>
          <p:nvPr/>
        </p:nvGrpSpPr>
        <p:grpSpPr bwMode="auto">
          <a:xfrm>
            <a:off x="4851677" y="3957286"/>
            <a:ext cx="1174795" cy="1166823"/>
            <a:chOff x="4595742" y="2629916"/>
            <a:chExt cx="851392" cy="840483"/>
          </a:xfrm>
        </p:grpSpPr>
        <p:grpSp>
          <p:nvGrpSpPr>
            <p:cNvPr id="12" name="组合 66"/>
            <p:cNvGrpSpPr>
              <a:grpSpLocks/>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a:grpSpLocks/>
          </p:cNvGrpSpPr>
          <p:nvPr/>
        </p:nvGrpSpPr>
        <p:grpSpPr bwMode="auto">
          <a:xfrm>
            <a:off x="6361224" y="3957285"/>
            <a:ext cx="1151635" cy="1175293"/>
            <a:chOff x="5690864" y="2629916"/>
            <a:chExt cx="835088" cy="846575"/>
          </a:xfrm>
        </p:grpSpPr>
        <p:grpSp>
          <p:nvGrpSpPr>
            <p:cNvPr id="17" name="组合 62"/>
            <p:cNvGrpSpPr>
              <a:grpSpLocks/>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a:grpSpLocks/>
          </p:cNvGrpSpPr>
          <p:nvPr/>
        </p:nvGrpSpPr>
        <p:grpSpPr bwMode="auto">
          <a:xfrm>
            <a:off x="6325432" y="2578695"/>
            <a:ext cx="1162162" cy="1185883"/>
            <a:chOff x="5664670" y="1636419"/>
            <a:chExt cx="843213" cy="854478"/>
          </a:xfrm>
        </p:grpSpPr>
        <p:grpSp>
          <p:nvGrpSpPr>
            <p:cNvPr id="22" name="组合 58"/>
            <p:cNvGrpSpPr>
              <a:grpSpLocks/>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a:grpSpLocks/>
          </p:cNvGrpSpPr>
          <p:nvPr/>
        </p:nvGrpSpPr>
        <p:grpSpPr bwMode="auto">
          <a:xfrm>
            <a:off x="988328" y="1579166"/>
            <a:ext cx="3747553" cy="1995293"/>
            <a:chOff x="323528" y="1916833"/>
            <a:chExt cx="2825034" cy="1497150"/>
          </a:xfrm>
        </p:grpSpPr>
        <p:grpSp>
          <p:nvGrpSpPr>
            <p:cNvPr id="28" name="组合 75"/>
            <p:cNvGrpSpPr>
              <a:grpSpLocks/>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a:grpSpLocks/>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headEnd/>
                <a:tailEnd/>
              </a:ln>
            </p:spPr>
            <p:txBody>
              <a:bodyPr wrap="none">
                <a:spAutoFit/>
              </a:bodyPr>
              <a:lstStyle/>
              <a:p>
                <a:r>
                  <a:rPr lang="en-US" altLang="zh-CN" dirty="0">
                    <a:solidFill>
                      <a:schemeClr val="accent1"/>
                    </a:solidFill>
                    <a:latin typeface="04b_09"/>
                    <a:ea typeface="微软雅黑" charset="-122"/>
                  </a:rPr>
                  <a:t>01</a:t>
                </a:r>
                <a:endParaRPr lang="zh-CN" altLang="en-US" dirty="0">
                  <a:solidFill>
                    <a:schemeClr val="accent1"/>
                  </a:solidFill>
                  <a:latin typeface="04b_09"/>
                  <a:ea typeface="微软雅黑"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headEnd/>
              <a:tailEnd/>
            </a:ln>
          </p:spPr>
          <p:txBody>
            <a:bodyPr>
              <a:spAutoFit/>
            </a:bodyPr>
            <a:lstStyle/>
            <a:p>
              <a:r>
                <a:rPr lang="zh-CN" altLang="en-US" sz="1300" dirty="0">
                  <a:solidFill>
                    <a:schemeClr val="accent1"/>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5" name="组合 34"/>
          <p:cNvGrpSpPr>
            <a:grpSpLocks/>
          </p:cNvGrpSpPr>
          <p:nvPr/>
        </p:nvGrpSpPr>
        <p:grpSpPr bwMode="auto">
          <a:xfrm>
            <a:off x="7601281" y="1579169"/>
            <a:ext cx="3497903" cy="1978205"/>
            <a:chOff x="5858028" y="2212275"/>
            <a:chExt cx="2638808" cy="1484165"/>
          </a:xfrm>
        </p:grpSpPr>
        <p:grpSp>
          <p:nvGrpSpPr>
            <p:cNvPr id="36" name="组合 83"/>
            <p:cNvGrpSpPr>
              <a:grpSpLocks/>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a:grpSpLocks/>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headEnd/>
                <a:tailEnd/>
              </a:ln>
            </p:spPr>
            <p:txBody>
              <a:bodyPr wrap="none">
                <a:spAutoFit/>
              </a:bodyPr>
              <a:lstStyle/>
              <a:p>
                <a:r>
                  <a:rPr lang="en-US" altLang="zh-CN" dirty="0">
                    <a:solidFill>
                      <a:schemeClr val="accent6">
                        <a:lumMod val="75000"/>
                      </a:schemeClr>
                    </a:solidFill>
                    <a:latin typeface="04b_09"/>
                    <a:ea typeface="微软雅黑" charset="-122"/>
                  </a:rPr>
                  <a:t>02</a:t>
                </a:r>
                <a:endParaRPr lang="zh-CN" altLang="en-US" dirty="0">
                  <a:solidFill>
                    <a:schemeClr val="accent6">
                      <a:lumMod val="75000"/>
                    </a:schemeClr>
                  </a:solidFill>
                  <a:latin typeface="04b_09"/>
                  <a:ea typeface="微软雅黑"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headEnd/>
              <a:tailEnd/>
            </a:ln>
          </p:spPr>
          <p:txBody>
            <a:bodyPr>
              <a:spAutoFit/>
            </a:bodyPr>
            <a:lstStyle/>
            <a:p>
              <a:pPr algn="r"/>
              <a:r>
                <a:rPr lang="zh-CN" altLang="en-US" sz="1300" dirty="0">
                  <a:solidFill>
                    <a:schemeClr val="accent6">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4" name="组合 43"/>
          <p:cNvGrpSpPr>
            <a:grpSpLocks/>
          </p:cNvGrpSpPr>
          <p:nvPr/>
        </p:nvGrpSpPr>
        <p:grpSpPr bwMode="auto">
          <a:xfrm>
            <a:off x="988328" y="4147856"/>
            <a:ext cx="3730710" cy="1979067"/>
            <a:chOff x="323528" y="3939162"/>
            <a:chExt cx="2813146" cy="1483415"/>
          </a:xfrm>
        </p:grpSpPr>
        <p:grpSp>
          <p:nvGrpSpPr>
            <p:cNvPr id="45" name="组合 96"/>
            <p:cNvGrpSpPr>
              <a:grpSpLocks/>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a:grpSpLocks/>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headEnd/>
                <a:tailEnd/>
              </a:ln>
            </p:spPr>
            <p:txBody>
              <a:bodyPr wrap="none">
                <a:spAutoFit/>
              </a:bodyPr>
              <a:lstStyle/>
              <a:p>
                <a:r>
                  <a:rPr lang="en-US" altLang="zh-CN" dirty="0">
                    <a:solidFill>
                      <a:schemeClr val="accent3">
                        <a:lumMod val="50000"/>
                      </a:schemeClr>
                    </a:solidFill>
                    <a:latin typeface="04b_09"/>
                    <a:ea typeface="微软雅黑" charset="-122"/>
                  </a:rPr>
                  <a:t>04</a:t>
                </a:r>
                <a:endParaRPr lang="zh-CN" altLang="en-US" dirty="0">
                  <a:solidFill>
                    <a:schemeClr val="accent3">
                      <a:lumMod val="50000"/>
                    </a:schemeClr>
                  </a:solidFill>
                  <a:latin typeface="04b_09"/>
                  <a:ea typeface="微软雅黑"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headEnd/>
              <a:tailEnd/>
            </a:ln>
          </p:spPr>
          <p:txBody>
            <a:bodyPr>
              <a:spAutoFit/>
            </a:bodyPr>
            <a:lstStyle/>
            <a:p>
              <a:r>
                <a:rPr lang="zh-CN" altLang="en-US" sz="1300" dirty="0">
                  <a:solidFill>
                    <a:schemeClr val="accent3">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52" name="组合 51"/>
          <p:cNvGrpSpPr>
            <a:grpSpLocks/>
          </p:cNvGrpSpPr>
          <p:nvPr/>
        </p:nvGrpSpPr>
        <p:grpSpPr bwMode="auto">
          <a:xfrm>
            <a:off x="7601281" y="4147856"/>
            <a:ext cx="3497903" cy="1979067"/>
            <a:chOff x="5858028" y="3939162"/>
            <a:chExt cx="2638808" cy="1483415"/>
          </a:xfrm>
        </p:grpSpPr>
        <p:grpSp>
          <p:nvGrpSpPr>
            <p:cNvPr id="53" name="组合 135"/>
            <p:cNvGrpSpPr>
              <a:grpSpLocks/>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a:grpSpLocks/>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headEnd/>
                <a:tailEnd/>
              </a:ln>
            </p:spPr>
            <p:txBody>
              <a:bodyPr wrap="none">
                <a:spAutoFit/>
              </a:bodyPr>
              <a:lstStyle/>
              <a:p>
                <a:r>
                  <a:rPr lang="en-US" altLang="zh-CN" dirty="0">
                    <a:solidFill>
                      <a:schemeClr val="accent1">
                        <a:lumMod val="50000"/>
                      </a:schemeClr>
                    </a:solidFill>
                    <a:latin typeface="04b_09"/>
                    <a:ea typeface="微软雅黑" charset="-122"/>
                  </a:rPr>
                  <a:t>03</a:t>
                </a:r>
                <a:endParaRPr lang="zh-CN" altLang="en-US" dirty="0">
                  <a:solidFill>
                    <a:schemeClr val="accent1">
                      <a:lumMod val="50000"/>
                    </a:schemeClr>
                  </a:solidFill>
                  <a:latin typeface="04b_09"/>
                  <a:ea typeface="微软雅黑"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headEnd/>
              <a:tailEnd/>
            </a:ln>
          </p:spPr>
          <p:txBody>
            <a:bodyPr>
              <a:spAutoFit/>
            </a:bodyPr>
            <a:lstStyle/>
            <a:p>
              <a:pPr algn="r"/>
              <a:r>
                <a:rPr lang="zh-CN" altLang="en-US" sz="1300" dirty="0">
                  <a:solidFill>
                    <a:schemeClr val="accent1">
                      <a:lumMod val="50000"/>
                    </a:schemeClr>
                  </a:solidFill>
                  <a:latin typeface="Calibri" pitchFamily="34" charset="0"/>
                  <a:ea typeface="微软雅黑"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val="1364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75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2</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a:grpSpLocks/>
              </p:cNvGrpSpPr>
              <p:nvPr/>
            </p:nvGrpSpPr>
            <p:grpSpPr bwMode="auto">
              <a:xfrm>
                <a:off x="2980029" y="2084252"/>
                <a:ext cx="1592209" cy="2795993"/>
                <a:chOff x="0" y="-2027"/>
                <a:chExt cx="1894" cy="3650"/>
              </a:xfrm>
              <a:grpFill/>
            </p:grpSpPr>
            <p:sp>
              <p:nvSpPr>
                <p:cNvPr id="10"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a:grpSpLocks/>
              </p:cNvGrpSpPr>
              <p:nvPr/>
            </p:nvGrpSpPr>
            <p:grpSpPr bwMode="auto">
              <a:xfrm>
                <a:off x="4103989" y="2062474"/>
                <a:ext cx="1592209" cy="2804737"/>
                <a:chOff x="0" y="-2601"/>
                <a:chExt cx="1894" cy="3658"/>
              </a:xfrm>
              <a:grpFill/>
            </p:grpSpPr>
            <p:sp>
              <p:nvSpPr>
                <p:cNvPr id="15"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a:grpSpLocks/>
              </p:cNvGrpSpPr>
              <p:nvPr/>
            </p:nvGrpSpPr>
            <p:grpSpPr bwMode="auto">
              <a:xfrm>
                <a:off x="6367886" y="2087314"/>
                <a:ext cx="1592209" cy="2792932"/>
                <a:chOff x="0" y="-1789"/>
                <a:chExt cx="1894" cy="3646"/>
              </a:xfrm>
              <a:grpFill/>
            </p:grpSpPr>
            <p:sp>
              <p:nvSpPr>
                <p:cNvPr id="20"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a:grpSpLocks/>
              </p:cNvGrpSpPr>
              <p:nvPr/>
            </p:nvGrpSpPr>
            <p:grpSpPr bwMode="auto">
              <a:xfrm>
                <a:off x="5204412" y="2082406"/>
                <a:ext cx="1593049" cy="2797840"/>
                <a:chOff x="0" y="-1020"/>
                <a:chExt cx="1894" cy="3651"/>
              </a:xfrm>
              <a:grpFill/>
            </p:grpSpPr>
            <p:sp>
              <p:nvSpPr>
                <p:cNvPr id="26"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a:grpSpLocks/>
              </p:cNvGrpSpPr>
              <p:nvPr/>
            </p:nvGrpSpPr>
            <p:grpSpPr bwMode="auto">
              <a:xfrm>
                <a:off x="7507820" y="2092379"/>
                <a:ext cx="1592209" cy="2792467"/>
                <a:chOff x="0" y="-2562"/>
                <a:chExt cx="1894" cy="3642"/>
              </a:xfrm>
              <a:grpFill/>
            </p:grpSpPr>
            <p:sp>
              <p:nvSpPr>
                <p:cNvPr id="31" name="Freeform 27"/>
                <p:cNvSpPr>
                  <a:spLocks/>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a:grpSpLocks/>
              </p:cNvGrpSpPr>
              <p:nvPr/>
            </p:nvGrpSpPr>
            <p:grpSpPr bwMode="auto">
              <a:xfrm>
                <a:off x="2980029" y="2084252"/>
                <a:ext cx="1592209" cy="2795993"/>
                <a:chOff x="0" y="-2027"/>
                <a:chExt cx="1894" cy="3650"/>
              </a:xfrm>
              <a:grpFill/>
            </p:grpSpPr>
            <p:sp>
              <p:nvSpPr>
                <p:cNvPr id="36"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a:spLocks/>
                </p:cNvSpPr>
                <p:nvPr/>
              </p:nvSpPr>
              <p:spPr bwMode="auto">
                <a:xfrm>
                  <a:off x="567" y="-2027"/>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a:grpSpLocks/>
              </p:cNvGrpSpPr>
              <p:nvPr/>
            </p:nvGrpSpPr>
            <p:grpSpPr bwMode="auto">
              <a:xfrm>
                <a:off x="4103989" y="2062474"/>
                <a:ext cx="1592209" cy="2823906"/>
                <a:chOff x="0" y="-2601"/>
                <a:chExt cx="1894" cy="3683"/>
              </a:xfrm>
              <a:grpFill/>
            </p:grpSpPr>
            <p:sp>
              <p:nvSpPr>
                <p:cNvPr id="42" name="Freeform 21"/>
                <p:cNvSpPr>
                  <a:spLocks/>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a:spLocks/>
                </p:cNvSpPr>
                <p:nvPr/>
              </p:nvSpPr>
              <p:spPr bwMode="auto">
                <a:xfrm>
                  <a:off x="556" y="-2601"/>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a:grpSpLocks/>
              </p:cNvGrpSpPr>
              <p:nvPr/>
            </p:nvGrpSpPr>
            <p:grpSpPr bwMode="auto">
              <a:xfrm>
                <a:off x="6367886" y="2087314"/>
                <a:ext cx="1592209" cy="2792932"/>
                <a:chOff x="0" y="-1789"/>
                <a:chExt cx="1894" cy="3646"/>
              </a:xfrm>
              <a:grpFill/>
            </p:grpSpPr>
            <p:sp>
              <p:nvSpPr>
                <p:cNvPr id="47"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a:spLocks/>
                </p:cNvSpPr>
                <p:nvPr/>
              </p:nvSpPr>
              <p:spPr bwMode="auto">
                <a:xfrm>
                  <a:off x="578" y="-1789"/>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a:grpSpLocks/>
              </p:cNvGrpSpPr>
              <p:nvPr/>
            </p:nvGrpSpPr>
            <p:grpSpPr bwMode="auto">
              <a:xfrm>
                <a:off x="5204412" y="2082406"/>
                <a:ext cx="1593049" cy="2797840"/>
                <a:chOff x="0" y="-1020"/>
                <a:chExt cx="1894" cy="3651"/>
              </a:xfrm>
              <a:grpFill/>
            </p:grpSpPr>
            <p:sp>
              <p:nvSpPr>
                <p:cNvPr id="52"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a:spLocks/>
                </p:cNvSpPr>
                <p:nvPr/>
              </p:nvSpPr>
              <p:spPr bwMode="auto">
                <a:xfrm>
                  <a:off x="570" y="-1020"/>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a:grpSpLocks/>
              </p:cNvGrpSpPr>
              <p:nvPr/>
            </p:nvGrpSpPr>
            <p:grpSpPr bwMode="auto">
              <a:xfrm>
                <a:off x="7507820" y="2092379"/>
                <a:ext cx="1592209" cy="2787867"/>
                <a:chOff x="0" y="-2562"/>
                <a:chExt cx="1894" cy="3636"/>
              </a:xfrm>
              <a:grpFill/>
            </p:grpSpPr>
            <p:sp>
              <p:nvSpPr>
                <p:cNvPr id="57" name="Freeform 27"/>
                <p:cNvSpPr>
                  <a:spLocks/>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a:spLocks/>
                </p:cNvSpPr>
                <p:nvPr/>
              </p:nvSpPr>
              <p:spPr bwMode="auto">
                <a:xfrm>
                  <a:off x="590" y="-2562"/>
                  <a:ext cx="745" cy="299"/>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p:spPr>
            <p:txBody>
              <a:bodyPr lIns="80296" tIns="40148" rIns="80296" bIns="40148"/>
              <a:lstStyle/>
              <a:p>
                <a:pPr>
                  <a:defRPr/>
                </a:pPr>
                <a:endParaRPr lang="zh-CN" altLang="en-US" sz="1581">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p:spPr>
            <p:txBody>
              <a:bodyPr lIns="80296" tIns="40148" rIns="80296" bIns="40148"/>
              <a:lstStyle/>
              <a:p>
                <a:pPr>
                  <a:defRPr/>
                </a:pPr>
                <a:endParaRPr lang="zh-CN" altLang="en-US" sz="1581">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a:spLocks/>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a:extLst/>
          </p:spPr>
          <p:txBody>
            <a:bodyPr lIns="80296" tIns="40148" rIns="80296" bIns="40148"/>
            <a:lstStyle/>
            <a:p>
              <a:pPr>
                <a:defRPr/>
              </a:pPr>
              <a:endParaRPr lang="zh-CN" altLang="en-US" sz="1581">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anose="020B0306030504020204"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anose="020B0306030504020204" pitchFamily="34" charset="0"/>
                </a:rPr>
                <a:t>设计师</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及相册</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a:spLocks/>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anose="020B0306030504020204"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anose="020B0306030504020204" pitchFamily="34" charset="0"/>
                </a:rPr>
                <a:t>设计师</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及相册</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anose="020B0306030504020204" pitchFamily="34" charset="0"/>
                </a:rPr>
                <a:t>PPT</a:t>
              </a:r>
              <a:r>
                <a:rPr lang="zh-CN" altLang="en-US" sz="1400" dirty="0">
                  <a:latin typeface="微软雅黑" panose="020B0503020204020204" pitchFamily="34" charset="-122"/>
                  <a:ea typeface="微软雅黑" panose="020B0503020204020204" pitchFamily="34" charset="-122"/>
                  <a:cs typeface="Open Sans Light" panose="020B0306030504020204" pitchFamily="34" charset="0"/>
                </a:rPr>
                <a:t>动态模板。</a:t>
              </a:r>
              <a:endParaRPr lang="zh-CN" altLang="en-US" sz="1400" dirty="0"/>
            </a:p>
          </p:txBody>
        </p:sp>
      </p:grpSp>
    </p:spTree>
    <p:extLst>
      <p:ext uri="{BB962C8B-B14F-4D97-AF65-F5344CB8AC3E}">
        <p14:creationId xmlns:p14="http://schemas.microsoft.com/office/powerpoint/2010/main" val="16877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反思文本</a:t>
            </a:r>
            <a:r>
              <a:rPr lang="en-US" altLang="zh-CN" sz="2400" b="1" dirty="0" smtClean="0">
                <a:solidFill>
                  <a:prstClr val="black">
                    <a:lumMod val="75000"/>
                    <a:lumOff val="25000"/>
                  </a:prstClr>
                </a:solidFill>
                <a:latin typeface="微软雅黑" pitchFamily="34" charset="-122"/>
                <a:ea typeface="微软雅黑" pitchFamily="34" charset="-122"/>
              </a:rPr>
              <a:t>4</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itchFamily="34" charset="-122"/>
                    <a:ea typeface="微软雅黑" pitchFamily="34" charset="-122"/>
                    <a:cs typeface="Open Sans" pitchFamily="34" charset="0"/>
                  </a:rPr>
                  <a:t>添加文本</a:t>
                </a:r>
                <a:endParaRPr lang="en-US" sz="1900" dirty="0">
                  <a:solidFill>
                    <a:schemeClr val="bg1"/>
                  </a:solidFill>
                  <a:latin typeface="微软雅黑" pitchFamily="34" charset="-122"/>
                  <a:ea typeface="微软雅黑"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17" name="Rectangle 21"/>
              <p:cNvSpPr/>
              <p:nvPr/>
            </p:nvSpPr>
            <p:spPr>
              <a:xfrm>
                <a:off x="2928926" y="2643188"/>
                <a:ext cx="1473145" cy="1426214"/>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th8154</a:t>
                </a:r>
                <a:r>
                  <a:rPr lang="zh-CN" altLang="en-US" sz="1400" dirty="0" smtClean="0">
                    <a:solidFill>
                      <a:schemeClr val="bg1"/>
                    </a:solidFill>
                    <a:latin typeface="Open Sans Light" pitchFamily="34" charset="0"/>
                    <a:ea typeface="Open Sans Light" pitchFamily="34" charset="0"/>
                    <a:cs typeface="Open Sans Light" pitchFamily="34" charset="0"/>
                  </a:rPr>
                  <a:t>设计师</a:t>
                </a:r>
                <a:r>
                  <a:rPr lang="zh-CN" altLang="en-US" sz="1400" dirty="0">
                    <a:solidFill>
                      <a:schemeClr val="bg1"/>
                    </a:solidFill>
                    <a:latin typeface="Open Sans Light" pitchFamily="34" charset="0"/>
                    <a:ea typeface="Open Sans Light" pitchFamily="34" charset="0"/>
                    <a:cs typeface="Open Sans Light" pitchFamily="34" charset="0"/>
                  </a:rPr>
                  <a:t>致力于教学课件、教学设计、汇报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添加文本</a:t>
                </a:r>
                <a:endParaRPr lang="en-US" altLang="zh-CN" sz="1900" dirty="0">
                  <a:solidFill>
                    <a:schemeClr val="bg1"/>
                  </a:solidFill>
                  <a:latin typeface="微软雅黑" pitchFamily="34" charset="-122"/>
                  <a:ea typeface="微软雅黑"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th8154</a:t>
                </a:r>
                <a:r>
                  <a:rPr lang="zh-CN" altLang="en-US" sz="1400" dirty="0" smtClean="0">
                    <a:solidFill>
                      <a:prstClr val="white"/>
                    </a:solidFill>
                    <a:latin typeface="Open Sans Light" pitchFamily="34" charset="0"/>
                    <a:ea typeface="Open Sans Light" pitchFamily="34" charset="0"/>
                    <a:cs typeface="Open Sans Light" pitchFamily="34" charset="0"/>
                  </a:rPr>
                  <a:t>设计师</a:t>
                </a:r>
                <a:r>
                  <a:rPr lang="zh-CN" altLang="en-US" sz="1400" dirty="0">
                    <a:solidFill>
                      <a:prstClr val="white"/>
                    </a:solidFill>
                    <a:latin typeface="Open Sans Light" pitchFamily="34" charset="0"/>
                    <a:ea typeface="Open Sans Light" pitchFamily="34" charset="0"/>
                    <a:cs typeface="Open Sans Light" pitchFamily="34" charset="0"/>
                  </a:rPr>
                  <a:t>致力于教学课件、教学设计、汇报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extLst>
      <p:ext uri="{BB962C8B-B14F-4D97-AF65-F5344CB8AC3E}">
        <p14:creationId xmlns:p14="http://schemas.microsoft.com/office/powerpoint/2010/main" val="117032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25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75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25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a:spLocks/>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
            <p:cNvSpPr>
              <a:spLocks/>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8"/>
            <p:cNvSpPr>
              <a:spLocks/>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9"/>
            <p:cNvSpPr>
              <a:spLocks/>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0"/>
            <p:cNvSpPr>
              <a:spLocks/>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1"/>
            <p:cNvSpPr>
              <a:spLocks/>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
            <p:cNvSpPr>
              <a:spLocks/>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
            <p:cNvSpPr>
              <a:spLocks/>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6"/>
            <p:cNvSpPr>
              <a:spLocks/>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7"/>
            <p:cNvSpPr>
              <a:spLocks/>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8"/>
            <p:cNvSpPr>
              <a:spLocks/>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9"/>
            <p:cNvSpPr>
              <a:spLocks/>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0"/>
            <p:cNvSpPr>
              <a:spLocks/>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1"/>
            <p:cNvSpPr>
              <a:spLocks/>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
            <p:cNvSpPr>
              <a:spLocks/>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3"/>
            <p:cNvSpPr>
              <a:spLocks/>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4"/>
            <p:cNvSpPr>
              <a:spLocks/>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5"/>
            <p:cNvSpPr>
              <a:spLocks/>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6"/>
            <p:cNvSpPr>
              <a:spLocks/>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7"/>
            <p:cNvSpPr>
              <a:spLocks/>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9"/>
            <p:cNvSpPr>
              <a:spLocks/>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0"/>
            <p:cNvSpPr>
              <a:spLocks/>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30"/>
            <p:cNvSpPr>
              <a:spLocks/>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 fmla="*/ 0 w 7997"/>
                <a:gd name="connsiteY0" fmla="*/ 0 h 10000"/>
                <a:gd name="connsiteX1" fmla="*/ 3880 w 7997"/>
                <a:gd name="connsiteY1" fmla="*/ 10000 h 10000"/>
                <a:gd name="connsiteX2" fmla="*/ 3880 w 7997"/>
                <a:gd name="connsiteY2" fmla="*/ 10000 h 10000"/>
                <a:gd name="connsiteX3" fmla="*/ 7997 w 7997"/>
                <a:gd name="connsiteY3" fmla="*/ 2894 h 10000"/>
                <a:gd name="connsiteX4" fmla="*/ 0 w 7997"/>
                <a:gd name="connsiteY4" fmla="*/ 0 h 10000"/>
                <a:gd name="connsiteX0" fmla="*/ 0 w 18109"/>
                <a:gd name="connsiteY0" fmla="*/ 0 h 10000"/>
                <a:gd name="connsiteX1" fmla="*/ 4852 w 18109"/>
                <a:gd name="connsiteY1" fmla="*/ 10000 h 10000"/>
                <a:gd name="connsiteX2" fmla="*/ 4852 w 18109"/>
                <a:gd name="connsiteY2" fmla="*/ 10000 h 10000"/>
                <a:gd name="connsiteX3" fmla="*/ 18109 w 18109"/>
                <a:gd name="connsiteY3" fmla="*/ 5345 h 10000"/>
                <a:gd name="connsiteX4" fmla="*/ 0 w 18109"/>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DB900"/>
                </a:solidFill>
              </a:endParaRPr>
            </a:p>
          </p:txBody>
        </p:sp>
        <p:sp>
          <p:nvSpPr>
            <p:cNvPr id="34" name="Freeform 26"/>
            <p:cNvSpPr>
              <a:spLocks/>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a:spLocks/>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8" name="Freeform 25"/>
            <p:cNvSpPr>
              <a:spLocks/>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69" name="Freeform 26"/>
            <p:cNvSpPr>
              <a:spLocks/>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 fmla="*/ 7312 w 10185"/>
                <a:gd name="connsiteY0" fmla="*/ 0 h 10000"/>
                <a:gd name="connsiteX1" fmla="*/ 78 w 10185"/>
                <a:gd name="connsiteY1" fmla="*/ 0 h 10000"/>
                <a:gd name="connsiteX2" fmla="*/ 185 w 10185"/>
                <a:gd name="connsiteY2" fmla="*/ 10000 h 10000"/>
                <a:gd name="connsiteX3" fmla="*/ 10185 w 10185"/>
                <a:gd name="connsiteY3" fmla="*/ 7031 h 10000"/>
                <a:gd name="connsiteX4" fmla="*/ 7312 w 10185"/>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0" name="Freeform 27"/>
            <p:cNvSpPr>
              <a:spLocks/>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1" name="Freeform 29"/>
            <p:cNvSpPr>
              <a:spLocks/>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2" name="Freeform 30"/>
            <p:cNvSpPr>
              <a:spLocks/>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73" name="Freeform 26"/>
            <p:cNvSpPr>
              <a:spLocks/>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 fmla="*/ 8980 w 8980"/>
                <a:gd name="connsiteY0" fmla="*/ 6331 h 10000"/>
                <a:gd name="connsiteX1" fmla="*/ 4240 w 8980"/>
                <a:gd name="connsiteY1" fmla="*/ 0 h 10000"/>
                <a:gd name="connsiteX2" fmla="*/ 0 w 8980"/>
                <a:gd name="connsiteY2" fmla="*/ 10000 h 10000"/>
                <a:gd name="connsiteX3" fmla="*/ 7682 w 8980"/>
                <a:gd name="connsiteY3" fmla="*/ 8285 h 10000"/>
                <a:gd name="connsiteX4" fmla="*/ 8980 w 8980"/>
                <a:gd name="connsiteY4" fmla="*/ 6331 h 10000"/>
                <a:gd name="connsiteX0" fmla="*/ 10000 w 10000"/>
                <a:gd name="connsiteY0" fmla="*/ 0 h 3669"/>
                <a:gd name="connsiteX1" fmla="*/ 1243 w 10000"/>
                <a:gd name="connsiteY1" fmla="*/ 1407 h 3669"/>
                <a:gd name="connsiteX2" fmla="*/ 0 w 10000"/>
                <a:gd name="connsiteY2" fmla="*/ 3669 h 3669"/>
                <a:gd name="connsiteX3" fmla="*/ 8555 w 10000"/>
                <a:gd name="connsiteY3" fmla="*/ 1954 h 3669"/>
                <a:gd name="connsiteX4" fmla="*/ 10000 w 10000"/>
                <a:gd name="connsiteY4" fmla="*/ 0 h 3669"/>
                <a:gd name="connsiteX0" fmla="*/ 8878 w 8878"/>
                <a:gd name="connsiteY0" fmla="*/ 639 h 6165"/>
                <a:gd name="connsiteX1" fmla="*/ 1243 w 8878"/>
                <a:gd name="connsiteY1" fmla="*/ 0 h 6165"/>
                <a:gd name="connsiteX2" fmla="*/ 0 w 8878"/>
                <a:gd name="connsiteY2" fmla="*/ 6165 h 6165"/>
                <a:gd name="connsiteX3" fmla="*/ 8555 w 8878"/>
                <a:gd name="connsiteY3" fmla="*/ 1491 h 6165"/>
                <a:gd name="connsiteX4" fmla="*/ 8878 w 8878"/>
                <a:gd name="connsiteY4" fmla="*/ 639 h 6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a:spLocks/>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30"/>
            <p:cNvSpPr>
              <a:spLocks/>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12"/>
            <p:cNvSpPr>
              <a:spLocks/>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a:spLocks/>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30"/>
            <p:cNvSpPr>
              <a:spLocks/>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12"/>
            <p:cNvSpPr>
              <a:spLocks/>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685245060"/>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课程结构</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a:spLocks/>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a:extLst/>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3" name="Freeform 159"/>
              <p:cNvSpPr>
                <a:spLocks/>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4" name="Freeform 160"/>
              <p:cNvSpPr>
                <a:spLocks/>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5" name="Freeform 161"/>
              <p:cNvSpPr>
                <a:spLocks/>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373188" eaLnBrk="1" hangingPunct="1"/>
              <a:endParaRPr lang="en-US" altLang="zh-CN" sz="2100">
                <a:solidFill>
                  <a:srgbClr val="FFFFFF"/>
                </a:solidFill>
                <a:latin typeface="Arial" pitchFamily="34" charset="0"/>
                <a:ea typeface="微软雅黑" pitchFamily="34" charset="-122"/>
                <a:sym typeface="Arial"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itchFamily="34" charset="0"/>
                  <a:ea typeface="微软雅黑" pitchFamily="34" charset="-122"/>
                  <a:sym typeface="Arial" pitchFamily="34" charset="0"/>
                </a:rPr>
                <a:t>th8154</a:t>
              </a:r>
              <a:r>
                <a:rPr lang="zh-CN" altLang="en-US" sz="1400" dirty="0" smtClean="0">
                  <a:solidFill>
                    <a:schemeClr val="bg1"/>
                  </a:solidFill>
                  <a:latin typeface="Arial" pitchFamily="34" charset="0"/>
                  <a:ea typeface="微软雅黑" pitchFamily="34" charset="-122"/>
                  <a:sym typeface="Arial" pitchFamily="34" charset="0"/>
                </a:rPr>
                <a:t>设计师</a:t>
              </a:r>
              <a:r>
                <a:rPr lang="zh-CN" altLang="en-US" sz="1400" dirty="0">
                  <a:solidFill>
                    <a:schemeClr val="bg1"/>
                  </a:solidFill>
                  <a:latin typeface="Arial" pitchFamily="34" charset="0"/>
                  <a:ea typeface="微软雅黑" pitchFamily="34" charset="-122"/>
                  <a:sym typeface="Arial" pitchFamily="34" charset="0"/>
                </a:rPr>
                <a:t>致力于教学课件、教学设计、汇报</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及相册</a:t>
              </a:r>
              <a:r>
                <a:rPr lang="en-US" altLang="zh-CN" sz="1400" dirty="0">
                  <a:solidFill>
                    <a:schemeClr val="bg1"/>
                  </a:solidFill>
                  <a:latin typeface="Arial" pitchFamily="34" charset="0"/>
                  <a:ea typeface="微软雅黑" pitchFamily="34" charset="-122"/>
                  <a:sym typeface="Arial" pitchFamily="34" charset="0"/>
                </a:rPr>
                <a:t>PPT</a:t>
              </a:r>
              <a:r>
                <a:rPr lang="zh-CN" altLang="en-US" sz="1400" dirty="0">
                  <a:solidFill>
                    <a:schemeClr val="bg1"/>
                  </a:solidFill>
                  <a:latin typeface="Arial" pitchFamily="34" charset="0"/>
                  <a:ea typeface="微软雅黑" pitchFamily="34" charset="-122"/>
                  <a:sym typeface="Arial" pitchFamily="34" charset="0"/>
                </a:rPr>
                <a:t>的原创设计与美化。</a:t>
              </a:r>
              <a:endParaRPr lang="en-US" altLang="zh-CN" sz="1400" dirty="0">
                <a:solidFill>
                  <a:schemeClr val="bg1"/>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32923418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0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40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教学内容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a:spLocks/>
          </p:cNvSpPr>
          <p:nvPr/>
        </p:nvSpPr>
        <p:spPr>
          <a:xfrm>
            <a:off x="2091525" y="1623041"/>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itchFamily="34" charset="-122"/>
                <a:ea typeface="微软雅黑" pitchFamily="34" charset="-122"/>
              </a:rPr>
              <a:t>添加教学内容</a:t>
            </a:r>
            <a:r>
              <a:rPr lang="en-US" altLang="zh-CN" sz="2200" b="1" dirty="0" smtClean="0">
                <a:solidFill>
                  <a:schemeClr val="accent5"/>
                </a:solidFill>
                <a:latin typeface="微软雅黑" pitchFamily="34" charset="-122"/>
                <a:ea typeface="微软雅黑" pitchFamily="34" charset="-122"/>
              </a:rPr>
              <a:t>1</a:t>
            </a:r>
            <a:endParaRPr lang="zh-CN" altLang="en-US" sz="2200" b="1" dirty="0">
              <a:solidFill>
                <a:schemeClr val="accent5"/>
              </a:solidFill>
              <a:latin typeface="微软雅黑" pitchFamily="34" charset="-122"/>
              <a:ea typeface="微软雅黑"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40" name="Title 1"/>
          <p:cNvSpPr txBox="1">
            <a:spLocks/>
          </p:cNvSpPr>
          <p:nvPr/>
        </p:nvSpPr>
        <p:spPr>
          <a:xfrm>
            <a:off x="2091525" y="3054690"/>
            <a:ext cx="4977100" cy="457081"/>
          </a:xfrm>
          <a:prstGeom prst="rect">
            <a:avLst/>
          </a:prstGeom>
        </p:spPr>
        <p:txBody>
          <a:bodyPr>
            <a:noAutofit/>
          </a:bodyPr>
          <a:lstStyle/>
          <a:p>
            <a:pPr>
              <a:spcBef>
                <a:spcPct val="0"/>
              </a:spcBef>
            </a:pPr>
            <a:endParaRPr lang="en-US" sz="1333"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itchFamily="34" charset="-122"/>
                <a:ea typeface="微软雅黑" pitchFamily="34" charset="-122"/>
              </a:rPr>
              <a:t>添加教学内容</a:t>
            </a:r>
            <a:r>
              <a:rPr lang="en-US" altLang="zh-CN" sz="2200" b="1" dirty="0" smtClean="0">
                <a:solidFill>
                  <a:srgbClr val="F5841C"/>
                </a:solidFill>
                <a:latin typeface="微软雅黑" pitchFamily="34" charset="-122"/>
                <a:ea typeface="微软雅黑" pitchFamily="34" charset="-122"/>
              </a:rPr>
              <a:t>2</a:t>
            </a:r>
            <a:endParaRPr lang="zh-CN" altLang="en-US" sz="2200" b="1" dirty="0">
              <a:solidFill>
                <a:srgbClr val="F5841C"/>
              </a:solidFill>
              <a:latin typeface="微软雅黑" pitchFamily="34" charset="-122"/>
              <a:ea typeface="微软雅黑"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a:spLocks/>
          </p:cNvSpPr>
          <p:nvPr/>
        </p:nvSpPr>
        <p:spPr>
          <a:xfrm>
            <a:off x="2091525" y="4486339"/>
            <a:ext cx="4977100" cy="457081"/>
          </a:xfrm>
          <a:prstGeom prst="rect">
            <a:avLst/>
          </a:prstGeom>
        </p:spPr>
        <p:txBody>
          <a:bodyPr>
            <a:noAutofit/>
          </a:bodyPr>
          <a:lstStyle/>
          <a:p>
            <a:pPr>
              <a:spcBef>
                <a:spcPct val="0"/>
              </a:spcBef>
            </a:pPr>
            <a:endParaRPr lang="en-US" sz="1333"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itchFamily="34" charset="-122"/>
                <a:ea typeface="微软雅黑" pitchFamily="34" charset="-122"/>
              </a:rPr>
              <a:t>添加教学内容</a:t>
            </a:r>
            <a:r>
              <a:rPr lang="en-US" altLang="zh-CN" sz="2200" b="1" dirty="0" smtClean="0">
                <a:solidFill>
                  <a:srgbClr val="A0BF0D"/>
                </a:solidFill>
                <a:latin typeface="微软雅黑" pitchFamily="34" charset="-122"/>
                <a:ea typeface="微软雅黑" pitchFamily="34" charset="-122"/>
              </a:rPr>
              <a:t>3</a:t>
            </a:r>
            <a:endParaRPr lang="zh-CN" altLang="en-US" sz="2200" b="1" dirty="0">
              <a:solidFill>
                <a:srgbClr val="A0BF0D"/>
              </a:solidFill>
              <a:latin typeface="微软雅黑" pitchFamily="34" charset="-122"/>
              <a:ea typeface="微软雅黑"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84128"/>
            <a:ext cx="4269935" cy="397688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sp>
          <p:nvSpPr>
            <p:cNvPr id="82" name="KSO_Shape"/>
            <p:cNvSpPr>
              <a:spLocks/>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headEnd/>
              <a:tailEnd/>
            </a:ln>
          </p:spPr>
          <p:txBody>
            <a:bodyPr vert="horz" wrap="square" lIns="121888" tIns="60944" rIns="121888" bIns="60944" numCol="1" anchor="t" anchorCtr="0" compatLnSpc="1">
              <a:prstTxWarp prst="textNoShape">
                <a:avLst/>
              </a:prstTxWarp>
            </a:bodyPr>
            <a:lstStyle/>
            <a:p>
              <a:endParaRPr lang="en-US" sz="3199">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extLst>
      <p:ext uri="{BB962C8B-B14F-4D97-AF65-F5344CB8AC3E}">
        <p14:creationId xmlns:p14="http://schemas.microsoft.com/office/powerpoint/2010/main" val="153240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25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教学目标</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itchFamily="34" charset="-122"/>
                <a:ea typeface="微软雅黑" pitchFamily="34" charset="-122"/>
              </a:rPr>
              <a:t>th8154</a:t>
            </a:r>
            <a:r>
              <a:rPr lang="zh-CN" altLang="en-US" sz="1400" dirty="0" smtClean="0">
                <a:solidFill>
                  <a:schemeClr val="accent1">
                    <a:lumMod val="75000"/>
                  </a:schemeClr>
                </a:solidFill>
                <a:latin typeface="微软雅黑" pitchFamily="34" charset="-122"/>
                <a:ea typeface="微软雅黑" pitchFamily="34" charset="-122"/>
              </a:rPr>
              <a:t>设计师</a:t>
            </a:r>
            <a:r>
              <a:rPr lang="zh-CN" altLang="en-US" sz="1400" dirty="0">
                <a:solidFill>
                  <a:schemeClr val="accent1">
                    <a:lumMod val="75000"/>
                  </a:schemeClr>
                </a:solidFill>
                <a:latin typeface="微软雅黑" pitchFamily="34" charset="-122"/>
                <a:ea typeface="微软雅黑" pitchFamily="34" charset="-122"/>
              </a:rPr>
              <a:t>致力于教学课件、教学设计、汇报</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及相册</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的原创设计与美化，为您提供实用美观，精致大气，方便修改的</a:t>
            </a:r>
            <a:r>
              <a:rPr lang="en-US" altLang="zh-CN" sz="1400" dirty="0">
                <a:solidFill>
                  <a:schemeClr val="accent1">
                    <a:lumMod val="75000"/>
                  </a:schemeClr>
                </a:solidFill>
                <a:latin typeface="微软雅黑" pitchFamily="34" charset="-122"/>
                <a:ea typeface="微软雅黑" pitchFamily="34" charset="-122"/>
              </a:rPr>
              <a:t>PPT</a:t>
            </a:r>
            <a:r>
              <a:rPr lang="zh-CN" altLang="en-US" sz="1400" dirty="0">
                <a:solidFill>
                  <a:schemeClr val="accent1">
                    <a:lumMod val="75000"/>
                  </a:schemeClr>
                </a:solidFill>
                <a:latin typeface="微软雅黑" pitchFamily="34" charset="-122"/>
                <a:ea typeface="微软雅黑" pitchFamily="34" charset="-122"/>
              </a:rPr>
              <a:t>动态模板。</a:t>
            </a:r>
            <a:endParaRPr lang="en-US" altLang="zh-CN" sz="1400" dirty="0">
              <a:solidFill>
                <a:schemeClr val="accent1">
                  <a:lumMod val="75000"/>
                </a:schemeClr>
              </a:solidFill>
              <a:latin typeface="微软雅黑" pitchFamily="34" charset="-122"/>
              <a:ea typeface="微软雅黑"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知识</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技能</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itchFamily="34" charset="-122"/>
                  <a:ea typeface="微软雅黑" pitchFamily="34" charset="-122"/>
                </a:rPr>
                <a:t>素养</a:t>
              </a:r>
              <a:endParaRPr lang="en-US" altLang="zh-CN" sz="2800" dirty="0" smtClean="0">
                <a:solidFill>
                  <a:schemeClr val="bg1"/>
                </a:solidFill>
                <a:latin typeface="微软雅黑" pitchFamily="34" charset="-122"/>
                <a:ea typeface="微软雅黑" pitchFamily="34" charset="-122"/>
              </a:endParaRPr>
            </a:p>
            <a:p>
              <a:r>
                <a:rPr lang="zh-CN" altLang="en-US" sz="2800" dirty="0" smtClean="0">
                  <a:solidFill>
                    <a:schemeClr val="bg1"/>
                  </a:solidFill>
                  <a:latin typeface="微软雅黑" pitchFamily="34" charset="-122"/>
                  <a:ea typeface="微软雅黑" pitchFamily="34" charset="-122"/>
                </a:rPr>
                <a:t>目标</a:t>
              </a:r>
              <a:endParaRPr lang="zh-CN" altLang="en-US" sz="28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8787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75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225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75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教学重点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a:spLocks/>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1</a:t>
              </a:r>
              <a:endParaRPr lang="en-US" altLang="zh-CN" sz="1600" b="1" dirty="0">
                <a:latin typeface="Arial" pitchFamily="34" charset="0"/>
                <a:ea typeface="微软雅黑" pitchFamily="34" charset="-122"/>
                <a:sym typeface="Arial"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a:spLocks/>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2</a:t>
              </a:r>
              <a:endParaRPr lang="en-US" altLang="zh-CN" sz="1600" b="1" dirty="0">
                <a:latin typeface="Arial" pitchFamily="34" charset="0"/>
                <a:ea typeface="微软雅黑" pitchFamily="34" charset="-122"/>
                <a:sym typeface="Arial"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a:spLocks/>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headEnd/>
              <a:tailEnd type="oval" w="sm" len="sm"/>
            </a:ln>
            <a:extLst/>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3</a:t>
              </a:r>
              <a:endParaRPr lang="en-US" altLang="zh-CN" sz="1600" b="1" dirty="0">
                <a:latin typeface="Arial" pitchFamily="34" charset="0"/>
                <a:ea typeface="微软雅黑" pitchFamily="34" charset="-122"/>
                <a:sym typeface="Arial"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a:spLocks/>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headE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headEnd/>
              <a:tailEnd/>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dirty="0" smtClean="0">
                  <a:latin typeface="Arial" pitchFamily="34" charset="0"/>
                  <a:ea typeface="微软雅黑" pitchFamily="34" charset="-122"/>
                  <a:sym typeface="Arial" pitchFamily="34" charset="0"/>
                </a:rPr>
                <a:t>4</a:t>
              </a:r>
              <a:endParaRPr lang="en-US" altLang="zh-CN" sz="1600" b="1" dirty="0">
                <a:latin typeface="Arial" pitchFamily="34" charset="0"/>
                <a:ea typeface="微软雅黑" pitchFamily="34" charset="-122"/>
                <a:sym typeface="Arial"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1</a:t>
            </a:r>
            <a:endParaRPr lang="en-US" altLang="zh-CN" b="1" dirty="0">
              <a:latin typeface="Arial" pitchFamily="34" charset="0"/>
              <a:ea typeface="微软雅黑" pitchFamily="34" charset="-122"/>
              <a:sym typeface="Arial"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2</a:t>
            </a:r>
            <a:endParaRPr lang="en-US" altLang="zh-CN" b="1" dirty="0">
              <a:latin typeface="Arial" pitchFamily="34" charset="0"/>
              <a:ea typeface="微软雅黑" pitchFamily="34" charset="-122"/>
              <a:sym typeface="Arial"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3</a:t>
            </a:r>
            <a:endParaRPr lang="en-US" altLang="zh-CN" b="1" dirty="0">
              <a:latin typeface="Arial" pitchFamily="34" charset="0"/>
              <a:ea typeface="微软雅黑" pitchFamily="34" charset="-122"/>
              <a:sym typeface="Arial"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itchFamily="34" charset="0"/>
                <a:ea typeface="微软雅黑" pitchFamily="34" charset="-122"/>
                <a:sym typeface="Arial" pitchFamily="34" charset="0"/>
              </a:rPr>
              <a:t>th8154</a:t>
            </a:r>
            <a:r>
              <a:rPr lang="zh-CN" altLang="en-US" sz="1400" dirty="0" smtClean="0">
                <a:solidFill>
                  <a:schemeClr val="accent1">
                    <a:lumMod val="75000"/>
                  </a:schemeClr>
                </a:solidFill>
                <a:latin typeface="Arial" pitchFamily="34" charset="0"/>
                <a:ea typeface="微软雅黑" pitchFamily="34" charset="-122"/>
                <a:sym typeface="Arial" pitchFamily="34" charset="0"/>
              </a:rPr>
              <a:t>出品</a:t>
            </a:r>
            <a:r>
              <a:rPr lang="en-US" altLang="zh-CN" sz="1400" dirty="0">
                <a:solidFill>
                  <a:schemeClr val="accent1">
                    <a:lumMod val="75000"/>
                  </a:schemeClr>
                </a:solidFill>
                <a:latin typeface="Arial" pitchFamily="34" charset="0"/>
                <a:ea typeface="微软雅黑" pitchFamily="34" charset="-122"/>
                <a:sym typeface="Arial" pitchFamily="34" charset="0"/>
              </a:rPr>
              <a:t>PPT</a:t>
            </a:r>
            <a:r>
              <a:rPr lang="zh-CN" altLang="en-US" sz="1400" dirty="0">
                <a:solidFill>
                  <a:schemeClr val="accent1">
                    <a:lumMod val="75000"/>
                  </a:schemeClr>
                </a:solidFill>
                <a:latin typeface="Arial" pitchFamily="34" charset="0"/>
                <a:ea typeface="微软雅黑" pitchFamily="34" charset="-122"/>
                <a:sym typeface="Arial" pitchFamily="34" charset="0"/>
              </a:rPr>
              <a:t>模板全部原创设计，精心制作。涉及教育、培训、学业、商务、</a:t>
            </a:r>
            <a:r>
              <a:rPr lang="zh-CN" altLang="en-US" sz="1400" dirty="0" smtClean="0">
                <a:solidFill>
                  <a:schemeClr val="accent1">
                    <a:lumMod val="75000"/>
                  </a:schemeClr>
                </a:solidFill>
                <a:latin typeface="Arial" pitchFamily="34" charset="0"/>
                <a:ea typeface="微软雅黑" pitchFamily="34" charset="-122"/>
                <a:sym typeface="Arial" pitchFamily="34" charset="0"/>
              </a:rPr>
              <a:t>展览、</a:t>
            </a:r>
            <a:r>
              <a:rPr lang="zh-CN" altLang="en-US" sz="1400" dirty="0">
                <a:solidFill>
                  <a:schemeClr val="accent1">
                    <a:lumMod val="75000"/>
                  </a:schemeClr>
                </a:solidFill>
                <a:latin typeface="Arial" pitchFamily="34" charset="0"/>
                <a:ea typeface="微软雅黑" pitchFamily="34" charset="-122"/>
                <a:sym typeface="Arial" pitchFamily="34" charset="0"/>
              </a:rPr>
              <a:t>节日、情感等各个领域。</a:t>
            </a: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smtClean="0">
                <a:latin typeface="Arial" pitchFamily="34" charset="0"/>
                <a:ea typeface="微软雅黑" pitchFamily="34" charset="-122"/>
                <a:sym typeface="Arial" pitchFamily="34" charset="0"/>
              </a:rPr>
              <a:t>添加重点</a:t>
            </a:r>
            <a:r>
              <a:rPr lang="en-US" altLang="zh-CN" b="1" dirty="0" smtClean="0">
                <a:latin typeface="Arial" pitchFamily="34" charset="0"/>
                <a:ea typeface="微软雅黑" pitchFamily="34" charset="-122"/>
                <a:sym typeface="Arial" pitchFamily="34" charset="0"/>
              </a:rPr>
              <a:t>4</a:t>
            </a:r>
            <a:endParaRPr lang="en-US" altLang="zh-CN" b="1" dirty="0">
              <a:latin typeface="Arial" pitchFamily="34" charset="0"/>
              <a:ea typeface="微软雅黑" pitchFamily="34" charset="-122"/>
              <a:sym typeface="Arial"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a:extLst/>
        </p:spPr>
        <p:txBody>
          <a:bodyPr vert="horz" wrap="square" lIns="68577" tIns="34289" rIns="68577" bIns="34289" numCol="1" anchor="t" anchorCtr="0" compatLnSpc="1">
            <a:prstTxWarp prst="textNoShape">
              <a:avLst/>
            </a:prstTxWarp>
          </a:bodyPr>
          <a:lstStyle/>
          <a:p>
            <a:pPr marL="0" marR="0" lvl="0" indent="0" defTabSz="685766"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138030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75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学情分析</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2400" dirty="0" smtClean="0">
                  <a:solidFill>
                    <a:srgbClr val="FFFFFF"/>
                  </a:solidFill>
                  <a:latin typeface="微软雅黑" pitchFamily="34" charset="-122"/>
                  <a:ea typeface="微软雅黑" pitchFamily="34" charset="-122"/>
                  <a:cs typeface="Franchise"/>
                </a:rPr>
                <a:t>文本</a:t>
              </a:r>
              <a:endParaRPr lang="en-US" altLang="zh-CN" sz="2400" dirty="0">
                <a:solidFill>
                  <a:srgbClr val="FFFFFF"/>
                </a:solidFill>
                <a:latin typeface="微软雅黑" pitchFamily="34" charset="-122"/>
                <a:ea typeface="微软雅黑"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itchFamily="34" charset="-122"/>
                  <a:ea typeface="微软雅黑"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3734290"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9336805"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9336805"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dirty="0" smtClean="0">
                <a:solidFill>
                  <a:srgbClr val="445469"/>
                </a:solidFill>
                <a:latin typeface="Arial" pitchFamily="34" charset="0"/>
                <a:ea typeface="微软雅黑" pitchFamily="34" charset="-122"/>
                <a:sym typeface="Arial" pitchFamily="34" charset="0"/>
              </a:rPr>
              <a:t>th8154</a:t>
            </a:r>
            <a:r>
              <a:rPr lang="zh-CN" altLang="en-US" sz="1600" dirty="0" smtClean="0">
                <a:solidFill>
                  <a:srgbClr val="445469"/>
                </a:solidFill>
                <a:latin typeface="Arial" pitchFamily="34" charset="0"/>
                <a:ea typeface="微软雅黑" pitchFamily="34" charset="-122"/>
                <a:sym typeface="Arial" pitchFamily="34" charset="0"/>
              </a:rPr>
              <a:t>设计师</a:t>
            </a:r>
            <a:r>
              <a:rPr lang="zh-CN" altLang="en-US" sz="1600" dirty="0">
                <a:solidFill>
                  <a:srgbClr val="445469"/>
                </a:solidFill>
                <a:latin typeface="Arial" pitchFamily="34" charset="0"/>
                <a:ea typeface="微软雅黑" pitchFamily="34" charset="-122"/>
                <a:sym typeface="Arial" pitchFamily="34" charset="0"/>
              </a:rPr>
              <a:t>致力于教学课件、教学设计、汇报</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及相册</a:t>
            </a:r>
            <a:r>
              <a:rPr lang="en-US" altLang="zh-CN" sz="1600" dirty="0">
                <a:solidFill>
                  <a:srgbClr val="445469"/>
                </a:solidFill>
                <a:latin typeface="Arial" pitchFamily="34" charset="0"/>
                <a:ea typeface="微软雅黑" pitchFamily="34" charset="-122"/>
                <a:sym typeface="Arial" pitchFamily="34" charset="0"/>
              </a:rPr>
              <a:t>PPT</a:t>
            </a:r>
            <a:r>
              <a:rPr lang="zh-CN" altLang="en-US" sz="1600" dirty="0">
                <a:solidFill>
                  <a:srgbClr val="445469"/>
                </a:solidFill>
                <a:latin typeface="Arial" pitchFamily="34" charset="0"/>
                <a:ea typeface="微软雅黑" pitchFamily="34" charset="-122"/>
                <a:sym typeface="Arial" pitchFamily="34" charset="0"/>
              </a:rPr>
              <a:t>的原创设计与</a:t>
            </a:r>
            <a:r>
              <a:rPr lang="zh-CN" altLang="en-US" sz="1600" dirty="0" smtClean="0">
                <a:solidFill>
                  <a:srgbClr val="445469"/>
                </a:solidFill>
                <a:latin typeface="Arial" pitchFamily="34" charset="0"/>
                <a:ea typeface="微软雅黑" pitchFamily="34" charset="-122"/>
                <a:sym typeface="Arial" pitchFamily="34" charset="0"/>
              </a:rPr>
              <a:t>美化。</a:t>
            </a:r>
            <a:endParaRPr lang="en-US" altLang="zh-CN" sz="1600"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191522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75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25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itchFamily="34" charset="-122"/>
                <a:ea typeface="微软雅黑" pitchFamily="34" charset="-122"/>
              </a:rPr>
              <a:t>教学难点</a:t>
            </a:r>
            <a:endParaRPr lang="zh-CN" altLang="en-US" sz="2400" b="1" dirty="0">
              <a:solidFill>
                <a:prstClr val="black">
                  <a:lumMod val="75000"/>
                  <a:lumOff val="25000"/>
                </a:prstClr>
              </a:solidFill>
              <a:latin typeface="微软雅黑" pitchFamily="34" charset="-122"/>
              <a:ea typeface="微软雅黑"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itchFamily="34" charset="-122"/>
                  <a:ea typeface="微软雅黑" pitchFamily="34" charset="-122"/>
                  <a:cs typeface="Open Sans" pitchFamily="34" charset="0"/>
                </a:rPr>
                <a:t>添加难点文本</a:t>
              </a:r>
              <a:endParaRPr lang="en-US" sz="2000" dirty="0">
                <a:latin typeface="微软雅黑" pitchFamily="34" charset="-122"/>
                <a:ea typeface="微软雅黑"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itchFamily="34" charset="-122"/>
                  <a:ea typeface="微软雅黑" pitchFamily="34" charset="-122"/>
                  <a:cs typeface="Open Sans Light" pitchFamily="34" charset="0"/>
                </a:rPr>
                <a:t>th8154</a:t>
              </a:r>
              <a:r>
                <a:rPr lang="zh-CN" altLang="en-US" sz="1600" dirty="0" smtClean="0">
                  <a:solidFill>
                    <a:schemeClr val="accent1">
                      <a:lumMod val="75000"/>
                    </a:schemeClr>
                  </a:solidFill>
                  <a:latin typeface="微软雅黑" pitchFamily="34" charset="-122"/>
                  <a:ea typeface="微软雅黑" pitchFamily="34" charset="-122"/>
                  <a:cs typeface="Open Sans Light" pitchFamily="34" charset="0"/>
                </a:rPr>
                <a:t>设计师</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致力于教学课件、教学设计、汇报</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及相册</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itchFamily="34" charset="-122"/>
                  <a:ea typeface="微软雅黑" pitchFamily="34" charset="-122"/>
                  <a:cs typeface="Open Sans Light" pitchFamily="34" charset="0"/>
                </a:rPr>
                <a:t>PPT</a:t>
              </a:r>
              <a:r>
                <a:rPr lang="zh-CN" altLang="en-US" sz="1600" dirty="0">
                  <a:solidFill>
                    <a:schemeClr val="accent1">
                      <a:lumMod val="75000"/>
                    </a:schemeClr>
                  </a:solidFill>
                  <a:latin typeface="微软雅黑" pitchFamily="34" charset="-122"/>
                  <a:ea typeface="微软雅黑" pitchFamily="34" charset="-122"/>
                  <a:cs typeface="Open Sans Light" pitchFamily="34" charset="0"/>
                </a:rPr>
                <a:t>动态模板。</a:t>
              </a:r>
            </a:p>
          </p:txBody>
        </p:sp>
      </p:grpSp>
      <p:grpSp>
        <p:nvGrpSpPr>
          <p:cNvPr id="11" name="组合 10"/>
          <p:cNvGrpSpPr/>
          <p:nvPr/>
        </p:nvGrpSpPr>
        <p:grpSpPr>
          <a:xfrm>
            <a:off x="922348" y="1919223"/>
            <a:ext cx="3608386" cy="3630612"/>
            <a:chOff x="8035926" y="2103438"/>
            <a:chExt cx="3608386" cy="3630612"/>
          </a:xfrm>
        </p:grpSpPr>
        <p:sp>
          <p:nvSpPr>
            <p:cNvPr id="12" name="Freeform 5"/>
            <p:cNvSpPr>
              <a:spLocks/>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a:spLocks/>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a:spLocks/>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a:spLocks/>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a:spLocks/>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a:spLocks/>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a:spLocks/>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a:spLocks/>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a:spLocks/>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itchFamily="34" charset="-122"/>
                <a:ea typeface="微软雅黑" pitchFamily="34" charset="-122"/>
                <a:sym typeface="Arial" pitchFamily="34" charset="0"/>
              </a:rPr>
              <a:t>保留图片的格式和动画效果不变，请不要直接删除图片，只将图片替换就可以。</a:t>
            </a:r>
            <a:endParaRPr lang="en-US" sz="1400" dirty="0">
              <a:solidFill>
                <a:srgbClr val="445469"/>
              </a:solidFill>
              <a:latin typeface="微软雅黑" pitchFamily="34" charset="-122"/>
              <a:ea typeface="微软雅黑" pitchFamily="34" charset="-122"/>
              <a:sym typeface="Arial"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a:extLst/>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a:extLst/>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a:spLocks/>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微软雅黑" pitchFamily="34" charset="-122"/>
                  <a:sym typeface="Arial"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a:spLocks/>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a:spLocks/>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a:spLocks/>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val="356712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75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25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75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25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833</TotalTime>
  <Words>3124</Words>
  <Application>Microsoft Office PowerPoint</Application>
  <PresentationFormat>自定义</PresentationFormat>
  <Paragraphs>358</Paragraphs>
  <Slides>37</Slides>
  <Notes>35</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唐华</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122</cp:revision>
  <dcterms:created xsi:type="dcterms:W3CDTF">2015-03-10T09:38:31Z</dcterms:created>
  <dcterms:modified xsi:type="dcterms:W3CDTF">2016-09-26T03:18:57Z</dcterms:modified>
  <cp:category>https://800sucai.taobao.com</cp:category>
</cp:coreProperties>
</file>